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9F9F-CE1F-4365-AAD0-98B055CBF37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19F5-EA3B-43D4-964C-2073E9C79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219F5-EA3B-43D4-964C-2073E9C79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23923A-1447-4FAA-9ADC-1FFB4DF73685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02AF-4B7F-4FAB-A95A-5A4F974B2930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B1D-9F92-45EE-8703-14A7514B60B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0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D5E-25D9-4F9A-8436-0E6995105045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95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1C86-1065-43F6-BC52-688020FA541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A14D-B809-4CB7-BD2E-16FC7895ED8E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79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353-BEF3-4189-9B55-973CE0CE7C23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38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6052-56DB-4DDB-B792-1C414290D6D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5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BFB1-7E79-4C44-9CB4-F711BB07E4D5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67A0-DC04-4915-A965-5A3D00880617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8A46-A739-4B32-9AC2-45BFF02D34F8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97E3-51AD-458A-9616-355338DCF478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1291-C27F-46CB-8F9A-C969289DF19C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9B1F-67AA-4B40-B3E1-3AA58E3709C2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DA4-2035-493F-8EE0-B9834AE18054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4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1B0D-D5A4-403B-A328-D63DEF2D9388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1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6425-637F-4C59-AF4F-1FF7AD034612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E25CE9-1B07-4815-ADBA-E49ACC0B1E70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58E63C-B141-47B9-AE51-68390847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 (Singly)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Momen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0" indent="0">
              <a:buNone/>
            </a:pPr>
            <a:r>
              <a:rPr lang="en-US" dirty="0"/>
              <a:t>    node *link;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first node (head 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node *head; // pointer to the head node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head = NULL; </a:t>
            </a:r>
          </a:p>
          <a:p>
            <a:pPr marL="0" indent="0">
              <a:buNone/>
            </a:pPr>
            <a:r>
              <a:rPr lang="en-US" dirty="0"/>
              <a:t>    node *temp = new node(); // create a new node</a:t>
            </a:r>
          </a:p>
          <a:p>
            <a:pPr marL="0" indent="0">
              <a:buNone/>
            </a:pPr>
            <a:r>
              <a:rPr lang="en-US" dirty="0"/>
              <a:t>    temp-&gt;data = </a:t>
            </a:r>
            <a:r>
              <a:rPr lang="en-US" dirty="0" err="1"/>
              <a:t>i</a:t>
            </a:r>
            <a:r>
              <a:rPr lang="en-US" dirty="0"/>
              <a:t>; // set the data part </a:t>
            </a:r>
          </a:p>
          <a:p>
            <a:pPr marL="0" indent="0">
              <a:buNone/>
            </a:pPr>
            <a:r>
              <a:rPr lang="en-US" dirty="0"/>
              <a:t>    temp-&gt;link = NULL; // set the link part to null since it is not pointing to any other node</a:t>
            </a:r>
          </a:p>
          <a:p>
            <a:pPr marL="0" indent="0">
              <a:buNone/>
            </a:pPr>
            <a:r>
              <a:rPr lang="en-US" dirty="0"/>
              <a:t>    head = temp;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1555" y="5344732"/>
            <a:ext cx="421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need to include the header file #include&lt;</a:t>
            </a:r>
            <a:r>
              <a:rPr lang="en-US" dirty="0" err="1"/>
              <a:t>cstddef</a:t>
            </a:r>
            <a:r>
              <a:rPr lang="en-US" dirty="0"/>
              <a:t>&gt; for NULL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the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image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85" y="3203665"/>
            <a:ext cx="8383118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the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aseline="-25000" dirty="0"/>
              <a:t>void </a:t>
            </a:r>
            <a:r>
              <a:rPr lang="en-US" baseline="-25000" dirty="0" err="1"/>
              <a:t>addNodeAtEnd</a:t>
            </a:r>
            <a:r>
              <a:rPr lang="en-US" baseline="-25000" dirty="0"/>
              <a:t>(</a:t>
            </a:r>
            <a:r>
              <a:rPr lang="en-US" baseline="-25000" dirty="0" err="1"/>
              <a:t>int</a:t>
            </a:r>
            <a:r>
              <a:rPr lang="en-US" baseline="-25000" dirty="0"/>
              <a:t> </a:t>
            </a:r>
            <a:r>
              <a:rPr lang="en-US" baseline="-25000" dirty="0" err="1"/>
              <a:t>i</a:t>
            </a:r>
            <a:r>
              <a:rPr lang="en-US" baseline="-25000" dirty="0"/>
              <a:t>){</a:t>
            </a:r>
          </a:p>
          <a:p>
            <a:pPr marL="0" indent="0">
              <a:buNone/>
            </a:pPr>
            <a:r>
              <a:rPr lang="en-US" baseline="-25000" dirty="0"/>
              <a:t>    node *temp = new node(); // create a new node</a:t>
            </a:r>
          </a:p>
          <a:p>
            <a:pPr marL="0" indent="0">
              <a:buNone/>
            </a:pPr>
            <a:r>
              <a:rPr lang="en-US" baseline="-25000" dirty="0"/>
              <a:t>    temp-&gt;data = </a:t>
            </a:r>
            <a:r>
              <a:rPr lang="en-US" baseline="-25000" dirty="0" err="1"/>
              <a:t>i</a:t>
            </a:r>
            <a:r>
              <a:rPr lang="en-US" baseline="-25000" dirty="0"/>
              <a:t>;          // set the data part</a:t>
            </a:r>
          </a:p>
          <a:p>
            <a:pPr marL="0" indent="0">
              <a:buNone/>
            </a:pPr>
            <a:r>
              <a:rPr lang="en-US" baseline="-25000" dirty="0"/>
              <a:t>    temp-&gt;link = NULL;       // set the address to which it links to as null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    node *temp1 = head;</a:t>
            </a:r>
          </a:p>
          <a:p>
            <a:pPr marL="0" indent="0">
              <a:buNone/>
            </a:pPr>
            <a:r>
              <a:rPr lang="en-US" baseline="-25000" dirty="0"/>
              <a:t>    while(temp1-&gt;link != NULL){  // traverse till the end</a:t>
            </a:r>
          </a:p>
          <a:p>
            <a:pPr marL="0" indent="0">
              <a:buNone/>
            </a:pPr>
            <a:r>
              <a:rPr lang="en-US" baseline="-25000" dirty="0"/>
              <a:t>        temp1 = temp1-&gt;link;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    }</a:t>
            </a:r>
          </a:p>
          <a:p>
            <a:pPr marL="0" indent="0">
              <a:buNone/>
            </a:pPr>
            <a:r>
              <a:rPr lang="en-US" baseline="-25000" dirty="0"/>
              <a:t>    temp1-&gt;link = temp;     // set the address of last node to this node</a:t>
            </a:r>
          </a:p>
          <a:p>
            <a:pPr marL="0" indent="0">
              <a:buNone/>
            </a:pPr>
            <a:r>
              <a:rPr lang="en-US" baseline="-25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3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all the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print(){</a:t>
            </a:r>
          </a:p>
          <a:p>
            <a:pPr marL="0" indent="0">
              <a:buNone/>
            </a:pPr>
            <a:r>
              <a:rPr lang="en-US" dirty="0"/>
              <a:t>    node *temp1 = head;</a:t>
            </a:r>
          </a:p>
          <a:p>
            <a:pPr marL="0" indent="0">
              <a:buNone/>
            </a:pPr>
            <a:r>
              <a:rPr lang="en-US" dirty="0"/>
              <a:t>    while(temp1-&gt;link != NULL){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temp1-&gt;data &lt;&lt; ", ";</a:t>
            </a:r>
          </a:p>
          <a:p>
            <a:pPr marL="0" indent="0">
              <a:buNone/>
            </a:pPr>
            <a:r>
              <a:rPr lang="en-US" dirty="0"/>
              <a:t>        temp1 = temp1-&gt;link;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temp1-&gt;data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from the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5" y="2616199"/>
            <a:ext cx="7513748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6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from the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addNodeFromFront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node *temp = new node(); // create a new node</a:t>
            </a:r>
          </a:p>
          <a:p>
            <a:pPr marL="0" indent="0">
              <a:buNone/>
            </a:pPr>
            <a:r>
              <a:rPr lang="en-US" dirty="0"/>
              <a:t>    temp-&gt;data = </a:t>
            </a:r>
            <a:r>
              <a:rPr lang="en-US" dirty="0" err="1"/>
              <a:t>i</a:t>
            </a:r>
            <a:r>
              <a:rPr lang="en-US" dirty="0"/>
              <a:t>;          // set the data part</a:t>
            </a:r>
          </a:p>
          <a:p>
            <a:pPr marL="0" indent="0">
              <a:buNone/>
            </a:pPr>
            <a:r>
              <a:rPr lang="en-US" dirty="0"/>
              <a:t>    temp-&gt;link = head;     // set the address part to which it links to is that of the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head = temp;             // the temp is now the new head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init</a:t>
            </a:r>
            <a:r>
              <a:rPr lang="en-US" dirty="0"/>
              <a:t>(2); // initialize a linked list with one node having the value 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addNodeAtEnd</a:t>
            </a:r>
            <a:r>
              <a:rPr lang="en-US" dirty="0"/>
              <a:t>(4); // insert a 4 at the end of the list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addNodeAtEnd</a:t>
            </a:r>
            <a:r>
              <a:rPr lang="en-US" dirty="0"/>
              <a:t>(6); // insert a 6 at the end of the list</a:t>
            </a:r>
          </a:p>
          <a:p>
            <a:pPr marL="0" indent="0">
              <a:buNone/>
            </a:pPr>
            <a:r>
              <a:rPr lang="en-US" dirty="0"/>
              <a:t>    print();         // print out all the data values of the nodes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addNodeFromFront</a:t>
            </a:r>
            <a:r>
              <a:rPr lang="en-US" dirty="0"/>
              <a:t>(8);</a:t>
            </a:r>
          </a:p>
          <a:p>
            <a:pPr marL="0" indent="0">
              <a:buNone/>
            </a:pPr>
            <a:r>
              <a:rPr lang="en-US" dirty="0"/>
              <a:t>    print();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of the most fundamental Data Structures and can be used to implement many other data structures.</a:t>
            </a:r>
          </a:p>
          <a:p>
            <a:r>
              <a:rPr lang="en-US" dirty="0"/>
              <a:t>Linked list is comprised of nodes that are somehow linked to each other.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node has two parts: </a:t>
            </a:r>
          </a:p>
          <a:p>
            <a:pPr marL="514350" indent="-514350">
              <a:buAutoNum type="arabicPeriod"/>
            </a:pPr>
            <a:r>
              <a:rPr lang="en-US" dirty="0"/>
              <a:t>Info (Data)</a:t>
            </a:r>
          </a:p>
          <a:p>
            <a:pPr marL="514350" indent="-514350">
              <a:buAutoNum type="arabicPeriod"/>
            </a:pPr>
            <a:r>
              <a:rPr lang="en-US" dirty="0"/>
              <a:t>Address to the next node (link)</a:t>
            </a:r>
          </a:p>
        </p:txBody>
      </p:sp>
      <p:pic>
        <p:nvPicPr>
          <p:cNvPr id="1026" name="Picture 2" descr="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17" y="3549739"/>
            <a:ext cx="829296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think of certain advantages and disadvantages of linked list over array?</a:t>
            </a:r>
          </a:p>
          <a:p>
            <a:r>
              <a:rPr lang="en-US" dirty="0"/>
              <a:t>Ask yourself this question again at the end of this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linked list in C/C++, we must have a clear understanding about pointer.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a = 50;  // create a variable a which has the value 50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15" y="4359498"/>
            <a:ext cx="9568682" cy="16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*b;  // declare a pointer b</a:t>
            </a:r>
          </a:p>
          <a:p>
            <a:pPr marL="0" indent="0">
              <a:buNone/>
            </a:pPr>
            <a:r>
              <a:rPr lang="en-US" dirty="0"/>
              <a:t>b = &amp;a; // the unary operator &amp; gives the address of an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image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4" y="3531573"/>
            <a:ext cx="7764932" cy="232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36427" y="4989720"/>
            <a:ext cx="14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 = 100;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list consists of multiple nodes where nodes are stored in a disjoint non-contiguous blocks of memory.  </a:t>
            </a:r>
          </a:p>
          <a:p>
            <a:r>
              <a:rPr lang="en-US" dirty="0"/>
              <a:t>Array (on the other hand) is always stored in the memory as one contiguous block of memory.</a:t>
            </a:r>
          </a:p>
          <a:p>
            <a:r>
              <a:rPr lang="en-US" dirty="0"/>
              <a:t>This means that it might be difficult for the memory manager to extend the memory block if the programmer needs to extend the size of an array. </a:t>
            </a:r>
          </a:p>
          <a:p>
            <a:r>
              <a:rPr lang="en-US" dirty="0"/>
              <a:t>Assigning a large array size could also mean that much of the memory assigned is not used and hence rather wasted.</a:t>
            </a:r>
          </a:p>
          <a:p>
            <a:r>
              <a:rPr lang="en-US" dirty="0"/>
              <a:t>Therefore, it is impractical to use array when the size of the array is not known or easily guessable </a:t>
            </a:r>
          </a:p>
          <a:p>
            <a:r>
              <a:rPr lang="en-US" dirty="0"/>
              <a:t>Linked list, on the other hand can be easily expanded and contracted as required.</a:t>
            </a:r>
          </a:p>
        </p:txBody>
      </p:sp>
      <p:pic>
        <p:nvPicPr>
          <p:cNvPr id="4" name="Picture 2" descr="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28" y="2441022"/>
            <a:ext cx="8186156" cy="10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you describe how linked list may solve the problem that array has in terms of memory usage?</a:t>
            </a:r>
          </a:p>
          <a:p>
            <a:r>
              <a:rPr lang="en-US" dirty="0"/>
              <a:t>Instead of one contiguous blocks of memory in array, in a linked list a disjoint non-contiguous blocks of memory is obtained. </a:t>
            </a:r>
          </a:p>
          <a:p>
            <a:r>
              <a:rPr lang="en-US" dirty="0"/>
              <a:t>In order to link between the adjacent blocks, we need somehow to connect them</a:t>
            </a:r>
          </a:p>
          <a:p>
            <a:r>
              <a:rPr lang="en-US" dirty="0"/>
              <a:t>Consequently, for a node we need two things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Address of the next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0" indent="0">
              <a:buNone/>
            </a:pPr>
            <a:r>
              <a:rPr lang="en-US" dirty="0"/>
              <a:t>    node *link;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pic>
        <p:nvPicPr>
          <p:cNvPr id="5" name="Picture 2" descr="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76" y="2556932"/>
            <a:ext cx="8186156" cy="10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what are the different operations you can do with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each different operations in a linked list, we will create separate function as part of the implementation towards it.</a:t>
            </a:r>
          </a:p>
          <a:p>
            <a:pPr lvl="1"/>
            <a:r>
              <a:rPr lang="en-US" dirty="0"/>
              <a:t>Insert node from the front</a:t>
            </a:r>
          </a:p>
          <a:p>
            <a:pPr lvl="1"/>
            <a:r>
              <a:rPr lang="en-US" dirty="0"/>
              <a:t>Insert node from the back</a:t>
            </a:r>
          </a:p>
          <a:p>
            <a:pPr lvl="1"/>
            <a:r>
              <a:rPr lang="en-US" dirty="0"/>
              <a:t>Insert after specified number of nodes</a:t>
            </a:r>
          </a:p>
          <a:p>
            <a:pPr lvl="1"/>
            <a:r>
              <a:rPr lang="en-US" dirty="0"/>
              <a:t>Traverse</a:t>
            </a:r>
          </a:p>
          <a:p>
            <a:pPr lvl="1"/>
            <a:r>
              <a:rPr lang="en-US" dirty="0"/>
              <a:t>Delete from back</a:t>
            </a:r>
          </a:p>
          <a:p>
            <a:pPr lvl="1"/>
            <a:r>
              <a:rPr lang="en-US" dirty="0"/>
              <a:t>Delete from front</a:t>
            </a:r>
          </a:p>
          <a:p>
            <a:pPr lvl="1"/>
            <a:r>
              <a:rPr lang="en-US" dirty="0"/>
              <a:t>Delete after specified number of nodes</a:t>
            </a:r>
          </a:p>
          <a:p>
            <a:pPr lvl="1"/>
            <a:r>
              <a:rPr lang="en-US" dirty="0"/>
              <a:t>Sort nodes</a:t>
            </a:r>
          </a:p>
          <a:p>
            <a:pPr lvl="1"/>
            <a:r>
              <a:rPr lang="en-US" dirty="0"/>
              <a:t>Print out nodes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63C-B141-47B9-AE51-6839084702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886</Words>
  <Application>Microsoft Office PowerPoint</Application>
  <PresentationFormat>Widescreen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Linked List (Singly)</vt:lpstr>
      <vt:lpstr>Linked List</vt:lpstr>
      <vt:lpstr>Linked List (Cont…)</vt:lpstr>
      <vt:lpstr>Pointer</vt:lpstr>
      <vt:lpstr>Pointer</vt:lpstr>
      <vt:lpstr>Array vs. Linked List</vt:lpstr>
      <vt:lpstr>Array vs. Linked List </vt:lpstr>
      <vt:lpstr>Linked List</vt:lpstr>
      <vt:lpstr>So, what are the different operations you can do with linked list</vt:lpstr>
      <vt:lpstr>Defining a node</vt:lpstr>
      <vt:lpstr>Creating the first node (head node)</vt:lpstr>
      <vt:lpstr>Inserting a node at the back</vt:lpstr>
      <vt:lpstr>Inserting a node at the back</vt:lpstr>
      <vt:lpstr>Printing out all the nodes</vt:lpstr>
      <vt:lpstr>Inserting a node from the front</vt:lpstr>
      <vt:lpstr>Inserting a node from the front</vt:lpstr>
      <vt:lpstr>Main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Dell</dc:creator>
  <cp:lastModifiedBy>CLASS ROOM</cp:lastModifiedBy>
  <cp:revision>18</cp:revision>
  <dcterms:created xsi:type="dcterms:W3CDTF">2016-10-15T15:27:03Z</dcterms:created>
  <dcterms:modified xsi:type="dcterms:W3CDTF">2017-01-24T04:37:42Z</dcterms:modified>
</cp:coreProperties>
</file>