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8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41137-3E1A-49D5-9946-8D438D1B5EB1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3E1C-BF3D-442D-8D57-E06C5B13D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B1F4-CEC3-4870-A267-77A47A649D8B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1B43-B01A-40C7-96E6-53EE2D34F804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8DEF-0444-4D69-9409-FF5753ABCF7D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824A-69C9-4971-B66C-384C75AA94CC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725F-B506-4F55-9D6F-485AB9F84866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EC7-5C9F-42E5-AE21-C9DBE3E18725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712-73B8-43CE-9320-8FB64ECC41AA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98D-93E2-4048-BFEE-3A4945BBDDB6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F369-BF1C-4594-965C-916D8B9353DB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D52A-BC4D-4B17-A3CC-3B40F0FD0BE7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1277-B535-495E-958A-A73E287026B8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21FA-FBEB-4054-A473-A163A4CC59F2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rints </a:t>
            </a:r>
            <a:r>
              <a:rPr lang="en-US" sz="2400" dirty="0"/>
              <a:t>contents of all </a:t>
            </a:r>
            <a:r>
              <a:rPr lang="en-US" sz="2400" dirty="0" smtClean="0"/>
              <a:t>elements  using </a:t>
            </a:r>
            <a:r>
              <a:rPr lang="en-US" sz="2400" dirty="0"/>
              <a:t>pointers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8653462" cy="37736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Pointers and Arrays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Pointers and Structures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b="1" dirty="0"/>
              <a:t>Program to describe the pointer to </a:t>
            </a:r>
            <a:r>
              <a:rPr lang="en-US" sz="2400" b="1" dirty="0" smtClean="0"/>
              <a:t>structures</a:t>
            </a:r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0"/>
            <a:ext cx="5057776" cy="51076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208" y="838200"/>
            <a:ext cx="9165851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48" y="5486400"/>
            <a:ext cx="91292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76200"/>
            <a:ext cx="807720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Another program to describe the pointer to </a:t>
            </a:r>
            <a:r>
              <a:rPr lang="en-US" sz="2100" b="1" dirty="0" smtClean="0"/>
              <a:t>structures. </a:t>
            </a:r>
            <a:r>
              <a:rPr lang="en-US" sz="2100" b="1" dirty="0"/>
              <a:t>// It is assumed that structure variable is stored at location </a:t>
            </a:r>
            <a:r>
              <a:rPr lang="en-US" sz="2100" b="1" dirty="0" smtClean="0"/>
              <a:t>2000  </a:t>
            </a:r>
            <a:r>
              <a:rPr lang="en-US" sz="2100" b="1" dirty="0"/>
              <a:t>in memory</a:t>
            </a:r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600" b="1" dirty="0" smtClean="0"/>
              <a:t>Another example</a:t>
            </a: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49613"/>
            <a:ext cx="8156833" cy="592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124825" cy="294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752600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Explanation of previous program :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Pointer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A pointer is a variable which contains the address in memory of another variable. We </a:t>
            </a:r>
            <a:r>
              <a:rPr lang="en-US" sz="2600" dirty="0" smtClean="0"/>
              <a:t>can have </a:t>
            </a:r>
            <a:r>
              <a:rPr lang="en-US" sz="2600" dirty="0"/>
              <a:t>a pointer to any variable type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operator </a:t>
            </a:r>
            <a:r>
              <a:rPr lang="en-US" sz="2600" b="1" dirty="0"/>
              <a:t>&amp; gives the “address of a variable</a:t>
            </a:r>
            <a:r>
              <a:rPr lang="en-US" sz="2600" b="1" dirty="0" smtClean="0"/>
              <a:t>”.</a:t>
            </a:r>
          </a:p>
          <a:p>
            <a:pPr algn="just"/>
            <a:endParaRPr lang="en-US" sz="2600" b="1" dirty="0"/>
          </a:p>
          <a:p>
            <a:pPr algn="just"/>
            <a:r>
              <a:rPr lang="en-US" sz="2600" dirty="0"/>
              <a:t>The </a:t>
            </a:r>
            <a:r>
              <a:rPr lang="en-US" sz="2600" i="1" dirty="0"/>
              <a:t>indirection or dereference operator * gives the “contents of an object pointed </a:t>
            </a:r>
            <a:r>
              <a:rPr lang="en-US" sz="2600" i="1" dirty="0" smtClean="0"/>
              <a:t>to </a:t>
            </a:r>
            <a:r>
              <a:rPr lang="en-US" sz="2600" dirty="0" smtClean="0"/>
              <a:t>by </a:t>
            </a:r>
            <a:r>
              <a:rPr lang="en-US" sz="2600" dirty="0"/>
              <a:t>a pointer</a:t>
            </a:r>
            <a:r>
              <a:rPr lang="en-US" sz="2600" dirty="0" smtClean="0"/>
              <a:t>”.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To declare a pointer to a variable do:</a:t>
            </a:r>
          </a:p>
          <a:p>
            <a:pPr algn="just">
              <a:buNone/>
            </a:pPr>
            <a:r>
              <a:rPr lang="en-US" sz="2600" dirty="0" smtClean="0"/>
              <a:t>					</a:t>
            </a:r>
            <a:r>
              <a:rPr lang="en-US" sz="2600" dirty="0" err="1" smtClean="0">
                <a:solidFill>
                  <a:srgbClr val="FF0000"/>
                </a:solidFill>
              </a:rPr>
              <a:t>int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*p;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Consider the effect of the following code: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971800"/>
            <a:ext cx="375826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Pointer</a:t>
            </a:r>
            <a:endParaRPr lang="en-US" sz="3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3020"/>
            <a:ext cx="7162799" cy="637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Pointer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91519"/>
            <a:ext cx="8763000" cy="459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781675"/>
            <a:ext cx="421309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Pointer</a:t>
            </a:r>
            <a:endParaRPr lang="en-US" sz="3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425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84528"/>
            <a:ext cx="2286000" cy="70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Pointer</a:t>
            </a:r>
            <a:endParaRPr lang="en-US" sz="3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Output of previous program:</a:t>
            </a:r>
            <a:endParaRPr lang="en-US" sz="2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362200"/>
            <a:ext cx="6181725" cy="32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Pointer</a:t>
            </a:r>
            <a:endParaRPr lang="en-US" sz="3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881" y="2286001"/>
            <a:ext cx="8762719" cy="3733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1447800"/>
            <a:ext cx="8229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/>
              <a:t>Here is another example program which will describes the usage </a:t>
            </a:r>
            <a:r>
              <a:rPr lang="en-US" sz="2300" b="1" dirty="0" smtClean="0"/>
              <a:t>of pointers </a:t>
            </a:r>
            <a:r>
              <a:rPr lang="en-US" sz="2300" b="1" dirty="0"/>
              <a:t>and the contents of pointers.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Pointer</a:t>
            </a:r>
            <a:endParaRPr lang="en-US" sz="3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Pointers and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Pointers and arrays are very closely linked in C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Think </a:t>
            </a:r>
            <a:r>
              <a:rPr lang="en-US" sz="2400" dirty="0"/>
              <a:t>of array elements arranged in consecutive / successive </a:t>
            </a:r>
            <a:r>
              <a:rPr lang="en-US" sz="2400" dirty="0" smtClean="0"/>
              <a:t>memory locations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Consider the following</a:t>
            </a:r>
            <a:r>
              <a:rPr lang="en-US" sz="2400" dirty="0" smtClean="0"/>
              <a:t>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elements of the above given array will be stored as pictured in the </a:t>
            </a:r>
            <a:r>
              <a:rPr lang="en-US" sz="2400" dirty="0" smtClean="0"/>
              <a:t>following figure</a:t>
            </a:r>
            <a:r>
              <a:rPr lang="en-US" sz="2400" dirty="0"/>
              <a:t>. Each element of the array occupies 4 bytes (due to </a:t>
            </a:r>
            <a:r>
              <a:rPr lang="en-US" sz="2400" i="1" dirty="0" err="1"/>
              <a:t>int</a:t>
            </a:r>
            <a:r>
              <a:rPr lang="en-US" sz="2400" i="1" dirty="0"/>
              <a:t>). Assume </a:t>
            </a:r>
            <a:r>
              <a:rPr lang="en-US" sz="2400" i="1" dirty="0" smtClean="0"/>
              <a:t>first </a:t>
            </a:r>
            <a:r>
              <a:rPr lang="en-US" sz="2400" dirty="0" smtClean="0"/>
              <a:t>element </a:t>
            </a:r>
            <a:r>
              <a:rPr lang="en-US" sz="2400" dirty="0"/>
              <a:t>is stored at address 100, second element will store at address 104 and </a:t>
            </a:r>
            <a:r>
              <a:rPr lang="en-US" sz="2400" dirty="0" smtClean="0"/>
              <a:t>so on</a:t>
            </a:r>
            <a:r>
              <a:rPr lang="en-US" sz="2400" dirty="0"/>
              <a:t>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674"/>
            <a:ext cx="8839200" cy="38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634579"/>
            <a:ext cx="8610600" cy="114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258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 Structure and Algorithm CSE-225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Pointers and Arrays</vt:lpstr>
      <vt:lpstr>Pointers and Arrays</vt:lpstr>
      <vt:lpstr>Pointers and Structures</vt:lpstr>
      <vt:lpstr>Slide 12</vt:lpstr>
      <vt:lpstr>Another example</vt:lpstr>
      <vt:lpstr>Slide 14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29</cp:revision>
  <dcterms:created xsi:type="dcterms:W3CDTF">2016-08-18T13:12:20Z</dcterms:created>
  <dcterms:modified xsi:type="dcterms:W3CDTF">2016-09-11T17:23:39Z</dcterms:modified>
</cp:coreProperties>
</file>