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78" r:id="rId2"/>
    <p:sldId id="293" r:id="rId3"/>
    <p:sldId id="257" r:id="rId4"/>
    <p:sldId id="258" r:id="rId5"/>
    <p:sldId id="259" r:id="rId6"/>
    <p:sldId id="260" r:id="rId7"/>
    <p:sldId id="279" r:id="rId8"/>
    <p:sldId id="280" r:id="rId9"/>
    <p:sldId id="281" r:id="rId10"/>
    <p:sldId id="282" r:id="rId11"/>
    <p:sldId id="283" r:id="rId12"/>
    <p:sldId id="294" r:id="rId13"/>
    <p:sldId id="297" r:id="rId14"/>
    <p:sldId id="298" r:id="rId15"/>
    <p:sldId id="295" r:id="rId16"/>
    <p:sldId id="296" r:id="rId17"/>
    <p:sldId id="261" r:id="rId18"/>
    <p:sldId id="286" r:id="rId19"/>
    <p:sldId id="263" r:id="rId20"/>
    <p:sldId id="288" r:id="rId21"/>
    <p:sldId id="287" r:id="rId22"/>
    <p:sldId id="289" r:id="rId23"/>
    <p:sldId id="290" r:id="rId24"/>
    <p:sldId id="291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292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48" y="2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41137-3E1A-49D5-9946-8D438D1B5EB1}" type="datetimeFigureOut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E3E1C-BF3D-442D-8D57-E06C5B13D3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7B1F4-CEC3-4870-A267-77A47A649D8B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C1B43-B01A-40C7-96E6-53EE2D34F804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68DEF-0444-4D69-9409-FF5753ABCF7D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7824A-69C9-4971-B66C-384C75AA94CC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725F-B506-4F55-9D6F-485AB9F84866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91EC7-5C9F-42E5-AE21-C9DBE3E18725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D712-73B8-43CE-9320-8FB64ECC41AA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3498D-93E2-4048-BFEE-3A4945BBDDB6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CF369-BF1C-4594-965C-916D8B9353DB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6D52A-BC4D-4B17-A3CC-3B40F0FD0BE7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41277-B535-495E-958A-A73E287026B8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821FA-FBEB-4054-A473-A163A4CC59F2}" type="datetime1">
              <a:rPr lang="en-US" smtClean="0"/>
              <a:pPr/>
              <a:t>7/20/2017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73A1-9ACB-44C5-AE95-99D0312F83C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 and Algorithm</a:t>
            </a:r>
            <a:br>
              <a:rPr lang="en-US" dirty="0"/>
            </a:br>
            <a:r>
              <a:rPr lang="en-US" dirty="0"/>
              <a:t> CSE-225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Mohammad Abu </a:t>
            </a:r>
            <a:r>
              <a:rPr lang="en-US" dirty="0" err="1"/>
              <a:t>Yousuf</a:t>
            </a:r>
            <a:endParaRPr lang="en-US" dirty="0"/>
          </a:p>
          <a:p>
            <a:r>
              <a:rPr lang="en-US" dirty="0"/>
              <a:t>yousuf@juniv.edu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Searching a Linked List: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0"/>
            <a:ext cx="8582025" cy="3966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To add a new node, we must identify the logical predecessor (address of previous node) where the new node is to be inserting.</a:t>
            </a:r>
          </a:p>
          <a:p>
            <a:pPr algn="just">
              <a:buNone/>
            </a:pPr>
            <a:endParaRPr lang="en-US" sz="2600" dirty="0"/>
          </a:p>
          <a:p>
            <a:r>
              <a:rPr lang="en-US" sz="2800" dirty="0"/>
              <a:t>There are three situation for inserting element in list.</a:t>
            </a:r>
          </a:p>
          <a:p>
            <a:pPr lvl="1"/>
            <a:r>
              <a:rPr lang="en-US" sz="2400" dirty="0"/>
              <a:t>Insertion at the front of list.</a:t>
            </a:r>
          </a:p>
          <a:p>
            <a:pPr lvl="1"/>
            <a:r>
              <a:rPr lang="en-US" sz="2400" dirty="0"/>
              <a:t>Insertion in the middle of the list.</a:t>
            </a:r>
          </a:p>
          <a:p>
            <a:pPr lvl="1"/>
            <a:r>
              <a:rPr lang="en-US" sz="2400" dirty="0"/>
              <a:t>Insertion at the end of the list.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 (Insertion)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500239" cy="299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 (Insertion)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600" b="1" dirty="0"/>
              <a:t>Inserting at the Beginning of a List:</a:t>
            </a:r>
          </a:p>
          <a:p>
            <a:pPr algn="just"/>
            <a:r>
              <a:rPr lang="en-US" sz="2400" dirty="0"/>
              <a:t>If the linked list is sorted list and new node has the least low value already stored in the list i.e. (</a:t>
            </a:r>
            <a:r>
              <a:rPr lang="en-US" sz="2400" b="1" i="1" dirty="0"/>
              <a:t>if New-&gt;info &lt; Head-&gt;info) then new node is inserted at </a:t>
            </a:r>
            <a:r>
              <a:rPr lang="en-US" sz="2400" dirty="0"/>
              <a:t>the beginning / Top of the list</a:t>
            </a:r>
            <a:r>
              <a:rPr lang="en-US" sz="26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391696"/>
            <a:ext cx="8662122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If a node N is to be inserted into the list between nodes </a:t>
            </a:r>
            <a:r>
              <a:rPr lang="en-US" sz="2600" b="1" dirty="0"/>
              <a:t>A and B in a linked list </a:t>
            </a:r>
            <a:r>
              <a:rPr lang="en-US" sz="2600" dirty="0"/>
              <a:t>named LIST. Its schematic diagram would be;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200400"/>
            <a:ext cx="6870312" cy="20621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 (Insertion)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676400"/>
            <a:ext cx="7458075" cy="340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 (Insertion)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524000"/>
            <a:ext cx="8162925" cy="3696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 (Insertion)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Insertion is a three step process −</a:t>
            </a:r>
          </a:p>
          <a:p>
            <a:pPr lvl="1"/>
            <a:r>
              <a:rPr lang="en-US" sz="2600" dirty="0"/>
              <a:t>Create a new Link with provided data.</a:t>
            </a:r>
          </a:p>
          <a:p>
            <a:pPr lvl="1"/>
            <a:r>
              <a:rPr lang="en-US" sz="2600" dirty="0"/>
              <a:t>Point New Link to old First Link.</a:t>
            </a:r>
          </a:p>
          <a:p>
            <a:pPr lvl="1"/>
            <a:r>
              <a:rPr lang="en-US" sz="2600" dirty="0"/>
              <a:t>Point First Link to this New Link.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295" y="838200"/>
            <a:ext cx="8521479" cy="5903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Deletion Operation: </a:t>
            </a:r>
            <a:r>
              <a:rPr lang="en-US" sz="2600" dirty="0"/>
              <a:t>Deletion is a two step process −</a:t>
            </a:r>
          </a:p>
          <a:p>
            <a:r>
              <a:rPr lang="en-US" sz="2600" dirty="0"/>
              <a:t>Get the Link pointed by First Link as Temp Link.</a:t>
            </a:r>
          </a:p>
          <a:p>
            <a:r>
              <a:rPr lang="en-US" sz="2600" dirty="0"/>
              <a:t>Point First Link to Temp Link's Next Link.</a:t>
            </a:r>
          </a:p>
          <a:p>
            <a:endParaRPr lang="en-US" sz="2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395990"/>
            <a:ext cx="5676900" cy="433910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b="1" dirty="0"/>
              <a:t>Linked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/>
              <a:t>Deleting a node from a linked list is straightforward but there are a few cases we need to account for:</a:t>
            </a:r>
          </a:p>
          <a:p>
            <a:pPr lvl="1" algn="just"/>
            <a:r>
              <a:rPr lang="en-US" sz="2600" dirty="0"/>
              <a:t>1. the list is empty; or</a:t>
            </a:r>
          </a:p>
          <a:p>
            <a:pPr lvl="1" algn="just"/>
            <a:r>
              <a:rPr lang="en-US" sz="2600" dirty="0"/>
              <a:t>2. the node to remove is the only node in the linked list; or</a:t>
            </a:r>
          </a:p>
          <a:p>
            <a:pPr lvl="1" algn="just"/>
            <a:r>
              <a:rPr lang="en-US" sz="2600" dirty="0"/>
              <a:t>3. we are removing the head node; or</a:t>
            </a:r>
          </a:p>
          <a:p>
            <a:pPr lvl="1" algn="just"/>
            <a:r>
              <a:rPr lang="en-US" sz="2600" dirty="0"/>
              <a:t>4. we are removing the tail node; or</a:t>
            </a:r>
          </a:p>
          <a:p>
            <a:pPr lvl="1" algn="just"/>
            <a:r>
              <a:rPr lang="en-US" sz="2600" dirty="0"/>
              <a:t>5. the node to remove is somewhere in between the head and tail; or</a:t>
            </a:r>
          </a:p>
          <a:p>
            <a:pPr lvl="1" algn="just"/>
            <a:r>
              <a:rPr lang="en-US" sz="2600" dirty="0"/>
              <a:t>6. the item to remove doesn't exist in the linked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sz="2400" dirty="0"/>
              <a:t>The following algorithm deletes a node from any position in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371" y="2029558"/>
            <a:ext cx="8684079" cy="4676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50315"/>
            <a:ext cx="3271837" cy="2540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658351"/>
            <a:ext cx="6343650" cy="4047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3962400" y="533400"/>
            <a:ext cx="3505200" cy="76944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/>
              <a:t>A Program that exercise the operations on Liked List</a:t>
            </a:r>
            <a:endParaRPr lang="en-US" sz="22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568280" cy="4633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381000"/>
            <a:ext cx="6987033" cy="615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Insertion In Circular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/>
              <a:t>There are three situation for inserting element in Circular linked list.</a:t>
            </a:r>
          </a:p>
          <a:p>
            <a:pPr algn="just">
              <a:buNone/>
            </a:pPr>
            <a:br>
              <a:rPr lang="en-US" sz="2600" dirty="0"/>
            </a:br>
            <a:r>
              <a:rPr lang="en-US" sz="2600" b="1" dirty="0"/>
              <a:t>1.</a:t>
            </a:r>
            <a:r>
              <a:rPr lang="en-US" sz="2600" dirty="0"/>
              <a:t>Insertion at the front of Circular linked list.</a:t>
            </a:r>
            <a:br>
              <a:rPr lang="en-US" sz="2600" dirty="0"/>
            </a:br>
            <a:r>
              <a:rPr lang="en-US" sz="2600" b="1" dirty="0"/>
              <a:t>2.</a:t>
            </a:r>
            <a:r>
              <a:rPr lang="en-US" sz="2600" dirty="0"/>
              <a:t>Insertion in the middle of the Circular linked list.</a:t>
            </a:r>
            <a:br>
              <a:rPr lang="en-US" sz="2600" dirty="0"/>
            </a:br>
            <a:r>
              <a:rPr lang="en-US" sz="2600" b="1" dirty="0"/>
              <a:t>3.</a:t>
            </a:r>
            <a:r>
              <a:rPr lang="en-US" sz="2600" dirty="0"/>
              <a:t>Insertion at the end of the Circular linked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Insertion at the front of Circular linked list :</a:t>
            </a:r>
          </a:p>
          <a:p>
            <a:r>
              <a:rPr lang="en-US" sz="2600" dirty="0"/>
              <a:t>Step1. Create the new node</a:t>
            </a:r>
          </a:p>
          <a:p>
            <a:r>
              <a:rPr lang="en-US" sz="2600" dirty="0"/>
              <a:t>Step2. Set the new node’s next to itself (circular!) </a:t>
            </a:r>
          </a:p>
          <a:p>
            <a:r>
              <a:rPr lang="en-US" sz="2600" dirty="0"/>
              <a:t>Step3. If the list is empty, return new node.</a:t>
            </a:r>
          </a:p>
          <a:p>
            <a:r>
              <a:rPr lang="en-US" sz="2600" dirty="0"/>
              <a:t>Step4. Set our new node’s next to the front.</a:t>
            </a:r>
          </a:p>
          <a:p>
            <a:r>
              <a:rPr lang="en-US" sz="2600" dirty="0"/>
              <a:t>Step5. Set tail’s next to our new node. </a:t>
            </a:r>
          </a:p>
          <a:p>
            <a:r>
              <a:rPr lang="en-US" sz="2600" dirty="0"/>
              <a:t>Step6. Return the end of the list.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Insertion In Circular Linked List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"/>
            <a:ext cx="8229600" cy="282845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133725"/>
            <a:ext cx="5767902" cy="33432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Insertion in the middle of the Circular linked list:</a:t>
            </a:r>
          </a:p>
          <a:p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362200"/>
            <a:ext cx="7564794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95538" y="457200"/>
            <a:ext cx="5681662" cy="5913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6800" y="6400800"/>
            <a:ext cx="5816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3124200"/>
            <a:ext cx="2362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Insertion in the middle of the Circular linked list: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/>
              <a:t>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A linked-list is a sequence of data structures which are connected together via links.</a:t>
            </a:r>
          </a:p>
          <a:p>
            <a:pPr algn="just"/>
            <a:r>
              <a:rPr lang="en-US" sz="2600" dirty="0"/>
              <a:t>Linked List is a sequence of links which contains items. Each link contains a connection to another link. Linked list the second most used data structure after array. Following are important terms to understand the concepts of Linked List.</a:t>
            </a:r>
          </a:p>
          <a:p>
            <a:pPr lvl="1" algn="just"/>
            <a:r>
              <a:rPr lang="en-US" sz="2600" b="1" dirty="0"/>
              <a:t>Link − Each Link of a linked list can store a data called an element.</a:t>
            </a:r>
          </a:p>
          <a:p>
            <a:pPr lvl="1" algn="just"/>
            <a:r>
              <a:rPr lang="en-US" sz="2600" b="1" dirty="0"/>
              <a:t>Next − Each Link of a linked list contain a link to next link called Next.</a:t>
            </a:r>
          </a:p>
          <a:p>
            <a:pPr lvl="1" algn="just"/>
            <a:r>
              <a:rPr lang="en-US" sz="2600" b="1" dirty="0" err="1"/>
              <a:t>LinkedList</a:t>
            </a:r>
            <a:r>
              <a:rPr lang="en-US" sz="2600" b="1" dirty="0"/>
              <a:t> − A </a:t>
            </a:r>
            <a:r>
              <a:rPr lang="en-US" sz="2600" b="1" dirty="0" err="1"/>
              <a:t>LinkedList</a:t>
            </a:r>
            <a:r>
              <a:rPr lang="en-US" sz="2600" b="1" dirty="0"/>
              <a:t> contains the connection link to the first Link called First.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600" b="1" dirty="0"/>
              <a:t>Insertion at the end of Circular linked list :</a:t>
            </a:r>
          </a:p>
          <a:p>
            <a:r>
              <a:rPr lang="en-US" sz="2600" dirty="0"/>
              <a:t>Step1. Create the new node</a:t>
            </a:r>
          </a:p>
          <a:p>
            <a:r>
              <a:rPr lang="en-US" sz="2600" dirty="0"/>
              <a:t>Step2. Set the new node’s next to itself (circular!) </a:t>
            </a:r>
          </a:p>
          <a:p>
            <a:r>
              <a:rPr lang="en-US" sz="2600" dirty="0"/>
              <a:t>Step3. If the list is </a:t>
            </a:r>
            <a:r>
              <a:rPr lang="en-US" sz="2600" dirty="0" err="1"/>
              <a:t>empty,return</a:t>
            </a:r>
            <a:r>
              <a:rPr lang="en-US" sz="2600" dirty="0"/>
              <a:t> new node.</a:t>
            </a:r>
          </a:p>
          <a:p>
            <a:r>
              <a:rPr lang="en-US" sz="2600" dirty="0"/>
              <a:t>Step4. Set our new node’s next to the front.</a:t>
            </a:r>
          </a:p>
          <a:p>
            <a:r>
              <a:rPr lang="en-US" sz="2600" dirty="0"/>
              <a:t>Step5. Set tail’s next to our new node. </a:t>
            </a:r>
          </a:p>
          <a:p>
            <a:r>
              <a:rPr lang="en-US" sz="2600" dirty="0"/>
              <a:t>Step6. Return the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09264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3438525"/>
            <a:ext cx="5373516" cy="3114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Linked List Representation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08437"/>
            <a:ext cx="8229600" cy="28495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As per above shown illustration, following are the important points to be considered.</a:t>
            </a:r>
          </a:p>
          <a:p>
            <a:pPr lvl="1" algn="just"/>
            <a:r>
              <a:rPr lang="en-US" sz="2200" dirty="0"/>
              <a:t>Linked List contains an link element called first.</a:t>
            </a:r>
          </a:p>
          <a:p>
            <a:pPr lvl="1" algn="just"/>
            <a:r>
              <a:rPr lang="en-US" sz="2200" dirty="0"/>
              <a:t>Each Link carries a data field(s) and a Link Field called next.</a:t>
            </a:r>
          </a:p>
          <a:p>
            <a:pPr lvl="1" algn="just"/>
            <a:r>
              <a:rPr lang="en-US" sz="2200" dirty="0"/>
              <a:t>Each Link is linked with its next link using its next link.</a:t>
            </a:r>
          </a:p>
          <a:p>
            <a:pPr lvl="1" algn="just"/>
            <a:r>
              <a:rPr lang="en-US" sz="2200" dirty="0"/>
              <a:t>Last Link carries a Link as null to mark the end of the list.</a:t>
            </a:r>
          </a:p>
          <a:p>
            <a:pPr algn="just"/>
            <a:endParaRPr 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219200"/>
            <a:ext cx="6896410" cy="175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3048000"/>
            <a:ext cx="5624512" cy="96136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Types of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various types of linked list.</a:t>
            </a:r>
          </a:p>
          <a:p>
            <a:pPr algn="just"/>
            <a:r>
              <a:rPr lang="en-US" sz="2600" b="1" dirty="0"/>
              <a:t>Simple Linked List</a:t>
            </a:r>
            <a:r>
              <a:rPr lang="en-US" sz="2600" dirty="0"/>
              <a:t> − Item Navigation is forward only.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Doubly Linked List</a:t>
            </a:r>
            <a:r>
              <a:rPr lang="en-US" sz="2600" dirty="0"/>
              <a:t> − Items can be navigated forward and backward way.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b="1" dirty="0"/>
              <a:t>Circular Linked List</a:t>
            </a:r>
            <a:r>
              <a:rPr lang="en-US" sz="2600" dirty="0"/>
              <a:t> − Last item contains link of the first element as next and first element has link to last element as prev.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600" dirty="0"/>
              <a:t>Following are the basic operations supported by a list:</a:t>
            </a:r>
          </a:p>
          <a:p>
            <a:pPr algn="just">
              <a:buNone/>
            </a:pPr>
            <a:endParaRPr lang="en-US" sz="2600" dirty="0"/>
          </a:p>
          <a:p>
            <a:pPr algn="just"/>
            <a:r>
              <a:rPr lang="en-US" sz="2600" b="1" dirty="0"/>
              <a:t>Insertion</a:t>
            </a:r>
            <a:r>
              <a:rPr lang="en-US" sz="2600" dirty="0"/>
              <a:t> − add an element at the beginning of the list.</a:t>
            </a:r>
          </a:p>
          <a:p>
            <a:pPr algn="just"/>
            <a:r>
              <a:rPr lang="en-US" sz="2600" b="1" dirty="0"/>
              <a:t>Deletion</a:t>
            </a:r>
            <a:r>
              <a:rPr lang="en-US" sz="2600" dirty="0"/>
              <a:t> − delete an element at the beginning of the list.</a:t>
            </a:r>
          </a:p>
          <a:p>
            <a:pPr algn="just"/>
            <a:r>
              <a:rPr lang="en-US" sz="2600" b="1" dirty="0"/>
              <a:t>Traverse</a:t>
            </a:r>
            <a:r>
              <a:rPr lang="en-US" sz="2600" dirty="0"/>
              <a:t> − Traversing complete list.</a:t>
            </a:r>
          </a:p>
          <a:p>
            <a:pPr algn="just"/>
            <a:r>
              <a:rPr lang="en-US" sz="2600" b="1" dirty="0"/>
              <a:t>Search</a:t>
            </a:r>
            <a:r>
              <a:rPr lang="en-US" sz="2600" dirty="0"/>
              <a:t> − search an element using given key.</a:t>
            </a:r>
          </a:p>
          <a:p>
            <a:pPr algn="just"/>
            <a:r>
              <a:rPr lang="en-US" sz="2600" b="1" dirty="0"/>
              <a:t>Delete</a:t>
            </a:r>
            <a:r>
              <a:rPr lang="en-US" sz="2600" dirty="0"/>
              <a:t> − delete an element using given key.</a:t>
            </a:r>
          </a:p>
          <a:p>
            <a:pPr algn="just"/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Traversing a Linked List:</a:t>
            </a:r>
          </a:p>
          <a:p>
            <a:pPr algn="just"/>
            <a:r>
              <a:rPr lang="en-US" sz="2600" dirty="0"/>
              <a:t>Suppose we want to traverse LIST in order to process each node exactly once.</a:t>
            </a:r>
          </a:p>
          <a:p>
            <a:pPr algn="just"/>
            <a:r>
              <a:rPr lang="en-US" sz="2600" dirty="0"/>
              <a:t>The traversing algorithm uses a pointer variable PTR which points to the node that is currently being processed. Accordingly, PTR-&gt;NEXT points to the next node to be processed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Traversing a Linked List:</a:t>
            </a:r>
          </a:p>
          <a:p>
            <a:pPr>
              <a:buNone/>
            </a:pP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591" y="2514600"/>
            <a:ext cx="8841181" cy="272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b="1" dirty="0"/>
              <a:t>Searching a Linked List:</a:t>
            </a:r>
          </a:p>
          <a:p>
            <a:pPr algn="just"/>
            <a:r>
              <a:rPr lang="en-US" sz="2600" dirty="0"/>
              <a:t>Let list be a linked list in the memory and a specific ITEM of information is given to search.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/>
              <a:t>Search for wanted ITEM in List can be performed by traversing the list using a pointer variable PTR and comparing ITEM with the contents PTR-&gt;INFO of each node, one by one of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E73A1-9ACB-44C5-AE95-99D0312F83C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Simple Linked List : Basic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902</Words>
  <Application>Microsoft Office PowerPoint</Application>
  <PresentationFormat>On-screen Show (4:3)</PresentationFormat>
  <Paragraphs>132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Data Structure and Algorithm  CSE-225</vt:lpstr>
      <vt:lpstr>Linked list</vt:lpstr>
      <vt:lpstr>Linked list</vt:lpstr>
      <vt:lpstr>Linked List Representation</vt:lpstr>
      <vt:lpstr>Types of Linked List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 (Insertion)</vt:lpstr>
      <vt:lpstr>Simple Linked List : Basic Operations (Insertion)</vt:lpstr>
      <vt:lpstr>PowerPoint Presentation</vt:lpstr>
      <vt:lpstr>Simple Linked List : Basic Operations (Insertion)</vt:lpstr>
      <vt:lpstr>Simple Linked List : Basic Operations (Insertion)</vt:lpstr>
      <vt:lpstr>Simple Linked List : Basic Operations (Insertion)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Simple Linked List : Basic Operations</vt:lpstr>
      <vt:lpstr>PowerPoint Presentation</vt:lpstr>
      <vt:lpstr>PowerPoint Presentation</vt:lpstr>
      <vt:lpstr>PowerPoint Presentation</vt:lpstr>
      <vt:lpstr>Insertion In Circular Linked List</vt:lpstr>
      <vt:lpstr>Insertion In Circular Linked List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Shahriar Akash</cp:lastModifiedBy>
  <cp:revision>48</cp:revision>
  <dcterms:created xsi:type="dcterms:W3CDTF">2016-08-18T13:12:20Z</dcterms:created>
  <dcterms:modified xsi:type="dcterms:W3CDTF">2017-07-20T17:11:18Z</dcterms:modified>
</cp:coreProperties>
</file>