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1" r:id="rId10"/>
    <p:sldId id="274" r:id="rId11"/>
    <p:sldId id="272" r:id="rId12"/>
    <p:sldId id="275" r:id="rId13"/>
    <p:sldId id="277" r:id="rId14"/>
    <p:sldId id="276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8" r:id="rId23"/>
    <p:sldId id="279" r:id="rId24"/>
    <p:sldId id="283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5" d="100"/>
          <a:sy n="65" d="100"/>
        </p:scale>
        <p:origin x="-66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283E-464F-4560-A1AF-A0E25363D0F6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3F39-1743-439B-B56A-F8AA31DBD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283E-464F-4560-A1AF-A0E25363D0F6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3F39-1743-439B-B56A-F8AA31DBD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283E-464F-4560-A1AF-A0E25363D0F6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3F39-1743-439B-B56A-F8AA31DBD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283E-464F-4560-A1AF-A0E25363D0F6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3F39-1743-439B-B56A-F8AA31DBD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283E-464F-4560-A1AF-A0E25363D0F6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3F39-1743-439B-B56A-F8AA31DBD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283E-464F-4560-A1AF-A0E25363D0F6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3F39-1743-439B-B56A-F8AA31DBD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283E-464F-4560-A1AF-A0E25363D0F6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3F39-1743-439B-B56A-F8AA31DBD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283E-464F-4560-A1AF-A0E25363D0F6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3F39-1743-439B-B56A-F8AA31DBD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283E-464F-4560-A1AF-A0E25363D0F6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3F39-1743-439B-B56A-F8AA31DBD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283E-464F-4560-A1AF-A0E25363D0F6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3F39-1743-439B-B56A-F8AA31DBD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283E-464F-4560-A1AF-A0E25363D0F6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3F39-1743-439B-B56A-F8AA31DBD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E283E-464F-4560-A1AF-A0E25363D0F6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B3F39-1743-439B-B56A-F8AA31DBD0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CSE115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</a:t>
            </a:r>
            <a:r>
              <a:rPr lang="en-US" dirty="0" smtClean="0"/>
              <a:t>10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r>
              <a:rPr lang="en-US" dirty="0" smtClean="0"/>
              <a:t> (MAY)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of previous program: 1   4   </a:t>
            </a:r>
            <a:r>
              <a:rPr lang="en-US" dirty="0" smtClean="0"/>
              <a:t>9 </a:t>
            </a:r>
            <a:r>
              <a:rPr lang="en-US" dirty="0" smtClean="0"/>
              <a:t>  16   25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535913"/>
            <a:ext cx="5638801" cy="4830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of previous program : 55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Global and local </a:t>
            </a:r>
            <a:r>
              <a:rPr lang="en-US" sz="3600" b="1" dirty="0" smtClean="0"/>
              <a:t>variables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A </a:t>
            </a:r>
            <a:r>
              <a:rPr lang="en-US" sz="2800" dirty="0" smtClean="0"/>
              <a:t>local variable is a variable that is declared inside a function. A global variable is a variable that is declared outside </a:t>
            </a:r>
            <a:r>
              <a:rPr lang="en-US" sz="2800" b="1" dirty="0" smtClean="0"/>
              <a:t>all</a:t>
            </a:r>
            <a:r>
              <a:rPr lang="en-US" sz="2800" dirty="0" smtClean="0"/>
              <a:t> functions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 </a:t>
            </a:r>
            <a:r>
              <a:rPr lang="en-US" sz="2800" dirty="0" smtClean="0"/>
              <a:t>A local variable can only be used in the function where it is declared. A global variable can be used in all functions.</a:t>
            </a:r>
          </a:p>
          <a:p>
            <a:pPr algn="just"/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60" y="457200"/>
            <a:ext cx="9028704" cy="6354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What is array ?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700" dirty="0"/>
              <a:t>Many applications require the processing of multiple data items that have common characteristics (e.g., a </a:t>
            </a:r>
            <a:r>
              <a:rPr lang="en-US" sz="2700" dirty="0" smtClean="0"/>
              <a:t>set of </a:t>
            </a:r>
            <a:r>
              <a:rPr lang="en-US" sz="2700" dirty="0"/>
              <a:t>numerical data, represented by </a:t>
            </a:r>
            <a:r>
              <a:rPr lang="en-US" sz="2700" dirty="0" err="1" smtClean="0"/>
              <a:t>xI</a:t>
            </a:r>
            <a:r>
              <a:rPr lang="en-US" sz="2700" dirty="0"/>
              <a:t>, x2, . . . ,</a:t>
            </a:r>
            <a:r>
              <a:rPr lang="en-US" sz="2700" dirty="0" err="1"/>
              <a:t>xn</a:t>
            </a:r>
            <a:r>
              <a:rPr lang="en-US" sz="2700" dirty="0"/>
              <a:t>). In such situations it is often convenient to place the </a:t>
            </a:r>
            <a:r>
              <a:rPr lang="en-US" sz="2700" dirty="0" smtClean="0"/>
              <a:t>data items </a:t>
            </a:r>
            <a:r>
              <a:rPr lang="en-US" sz="2700" dirty="0"/>
              <a:t>into an array, where they will all share the same name (e.g., x). The individual data items can </a:t>
            </a:r>
            <a:r>
              <a:rPr lang="en-US" sz="2700" dirty="0" smtClean="0"/>
              <a:t>be characters</a:t>
            </a:r>
            <a:r>
              <a:rPr lang="en-US" sz="2700" dirty="0"/>
              <a:t>, integers, floating-point numbers, etc. However, they must all be of the same </a:t>
            </a:r>
            <a:r>
              <a:rPr lang="en-US" sz="2700" dirty="0" smtClean="0"/>
              <a:t>type</a:t>
            </a:r>
            <a:r>
              <a:rPr lang="en-US" sz="2700" dirty="0" smtClean="0"/>
              <a:t>.</a:t>
            </a:r>
          </a:p>
          <a:p>
            <a:pPr algn="just"/>
            <a:endParaRPr lang="en-US" sz="2700" dirty="0" smtClean="0"/>
          </a:p>
          <a:p>
            <a:pPr algn="just"/>
            <a:r>
              <a:rPr lang="en-US" sz="2800" dirty="0"/>
              <a:t>Each array element (i.e., each individual data item) is referred to by </a:t>
            </a:r>
            <a:r>
              <a:rPr lang="en-US" sz="2800" dirty="0" smtClean="0"/>
              <a:t>specifying </a:t>
            </a:r>
            <a:r>
              <a:rPr lang="en-US" sz="2800" dirty="0"/>
              <a:t>the array name </a:t>
            </a:r>
            <a:r>
              <a:rPr lang="en-US" sz="2800" dirty="0" smtClean="0"/>
              <a:t>followed by </a:t>
            </a:r>
            <a:r>
              <a:rPr lang="en-US" sz="2800" dirty="0"/>
              <a:t>one or more subscripts, with each subscript enclosed in square brackets. Each subscript must be </a:t>
            </a:r>
            <a:r>
              <a:rPr lang="en-US" sz="2800" dirty="0" smtClean="0"/>
              <a:t>expressed as </a:t>
            </a:r>
            <a:r>
              <a:rPr lang="en-US" sz="2800" dirty="0"/>
              <a:t>a nonnegative integer. In an n-element array, the array elements are x </a:t>
            </a:r>
            <a:r>
              <a:rPr lang="en-US" sz="2800" dirty="0" smtClean="0"/>
              <a:t>[0], x[1], x[2] </a:t>
            </a:r>
            <a:r>
              <a:rPr lang="en-US" sz="2800" dirty="0"/>
              <a:t>. . . ,x </a:t>
            </a:r>
            <a:r>
              <a:rPr lang="en-US" sz="2800" dirty="0" smtClean="0"/>
              <a:t>[n – 1]</a:t>
            </a:r>
            <a:endParaRPr lang="en-US" sz="27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Defining a array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i="1" dirty="0" smtClean="0"/>
              <a:t>type  </a:t>
            </a:r>
            <a:r>
              <a:rPr lang="en-US" b="1" i="1" dirty="0" err="1" smtClean="0"/>
              <a:t>array_name</a:t>
            </a:r>
            <a:r>
              <a:rPr lang="en-US" b="1" i="1" dirty="0" smtClean="0"/>
              <a:t> [</a:t>
            </a:r>
            <a:r>
              <a:rPr lang="en-US" b="1" i="1" dirty="0" err="1" smtClean="0"/>
              <a:t>array_size</a:t>
            </a:r>
            <a:r>
              <a:rPr lang="en-US" b="1" i="1" dirty="0" smtClean="0"/>
              <a:t>]; </a:t>
            </a:r>
          </a:p>
          <a:p>
            <a:pPr>
              <a:buNone/>
            </a:pPr>
            <a:r>
              <a:rPr lang="en-US" dirty="0" smtClean="0"/>
              <a:t>	This </a:t>
            </a:r>
            <a:r>
              <a:rPr lang="en-US" dirty="0"/>
              <a:t>is called a single-dimensional array. The </a:t>
            </a:r>
            <a:r>
              <a:rPr lang="en-US" dirty="0" err="1" smtClean="0"/>
              <a:t>array_size</a:t>
            </a:r>
            <a:r>
              <a:rPr lang="en-US" dirty="0" smtClean="0"/>
              <a:t> </a:t>
            </a:r>
            <a:r>
              <a:rPr lang="en-US" dirty="0"/>
              <a:t>must be an integer constant greater than zero and type can be any valid C data type. </a:t>
            </a:r>
          </a:p>
          <a:p>
            <a:pPr>
              <a:buNone/>
            </a:pPr>
            <a:r>
              <a:rPr lang="en-US" b="1" dirty="0" smtClean="0"/>
              <a:t>		</a:t>
            </a:r>
            <a:r>
              <a:rPr lang="en-US" b="1" dirty="0" err="1" smtClean="0"/>
              <a:t>int</a:t>
            </a:r>
            <a:r>
              <a:rPr lang="en-US" b="1" dirty="0" smtClean="0"/>
              <a:t>  x[100];</a:t>
            </a:r>
            <a:endParaRPr lang="en-US" b="1" dirty="0"/>
          </a:p>
          <a:p>
            <a:pPr>
              <a:buNone/>
            </a:pPr>
            <a:r>
              <a:rPr lang="de-DE" b="1" dirty="0" smtClean="0"/>
              <a:t>		char  text [80] </a:t>
            </a:r>
            <a:r>
              <a:rPr lang="de-DE" b="1" dirty="0"/>
              <a:t>;</a:t>
            </a:r>
            <a:endParaRPr 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7397858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2947" y="838200"/>
            <a:ext cx="6404254" cy="5723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several array definitions that include the assignment of initial </a:t>
            </a:r>
            <a:r>
              <a:rPr lang="en-US" dirty="0" smtClean="0"/>
              <a:t>values 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digits[10] </a:t>
            </a:r>
            <a:r>
              <a:rPr lang="en-US" b="1" dirty="0"/>
              <a:t>= (1, 2, 3, 4, </a:t>
            </a:r>
            <a:r>
              <a:rPr lang="en-US" b="1" i="1" dirty="0"/>
              <a:t>5 , 6, 7, 8, 9, 10</a:t>
            </a:r>
            <a:r>
              <a:rPr lang="en-US" b="1" i="1" dirty="0" smtClean="0"/>
              <a:t>);</a:t>
            </a:r>
          </a:p>
          <a:p>
            <a:pPr>
              <a:buNone/>
            </a:pPr>
            <a:r>
              <a:rPr lang="pt-BR" b="1" dirty="0" smtClean="0"/>
              <a:t>	char </a:t>
            </a:r>
            <a:r>
              <a:rPr lang="pt-BR" b="1" dirty="0"/>
              <a:t>color[3] = { </a:t>
            </a:r>
            <a:r>
              <a:rPr lang="pt-BR" b="1" dirty="0" smtClean="0"/>
              <a:t>'R'  </a:t>
            </a:r>
            <a:r>
              <a:rPr lang="pt-BR" b="1" dirty="0"/>
              <a:t>, 'E', </a:t>
            </a:r>
            <a:r>
              <a:rPr lang="pt-BR" b="1" dirty="0" smtClean="0"/>
              <a:t>'D' </a:t>
            </a:r>
            <a:r>
              <a:rPr lang="pt-BR" b="1" dirty="0"/>
              <a:t>} </a:t>
            </a:r>
            <a:r>
              <a:rPr lang="pt-BR" b="1" dirty="0" smtClean="0"/>
              <a:t>;</a:t>
            </a:r>
          </a:p>
          <a:p>
            <a:pPr>
              <a:buNone/>
            </a:pPr>
            <a:endParaRPr lang="pt-BR" b="1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smtClean="0"/>
              <a:t>digits[0] </a:t>
            </a:r>
            <a:r>
              <a:rPr lang="en-US" dirty="0"/>
              <a:t>= </a:t>
            </a:r>
            <a:r>
              <a:rPr lang="en-US" dirty="0" smtClean="0"/>
              <a:t>1	 		color[0] </a:t>
            </a:r>
            <a:r>
              <a:rPr lang="en-US" dirty="0"/>
              <a:t>= 'R'</a:t>
            </a:r>
          </a:p>
          <a:p>
            <a:pPr>
              <a:buNone/>
            </a:pPr>
            <a:r>
              <a:rPr lang="en-US" dirty="0" smtClean="0"/>
              <a:t>	digits[1] </a:t>
            </a:r>
            <a:r>
              <a:rPr lang="en-US" dirty="0"/>
              <a:t>= 2 </a:t>
            </a:r>
            <a:r>
              <a:rPr lang="en-US" dirty="0" smtClean="0"/>
              <a:t>			color[1] </a:t>
            </a:r>
            <a:r>
              <a:rPr lang="en-US" dirty="0"/>
              <a:t>= 'E'</a:t>
            </a:r>
          </a:p>
          <a:p>
            <a:pPr>
              <a:buNone/>
            </a:pPr>
            <a:r>
              <a:rPr lang="en-US" dirty="0" smtClean="0"/>
              <a:t>	digits[2</a:t>
            </a:r>
            <a:r>
              <a:rPr lang="en-US" dirty="0"/>
              <a:t>] = 3 </a:t>
            </a:r>
            <a:r>
              <a:rPr lang="en-US" dirty="0" smtClean="0"/>
              <a:t>			color[2</a:t>
            </a:r>
            <a:r>
              <a:rPr lang="en-US" dirty="0"/>
              <a:t>] = ' D '</a:t>
            </a:r>
          </a:p>
          <a:p>
            <a:pPr>
              <a:buNone/>
            </a:pPr>
            <a:r>
              <a:rPr lang="en-US" dirty="0" smtClean="0"/>
              <a:t>	digits[3</a:t>
            </a:r>
            <a:r>
              <a:rPr lang="en-US" dirty="0"/>
              <a:t>] = </a:t>
            </a:r>
            <a:r>
              <a:rPr lang="en-US" dirty="0" smtClean="0"/>
              <a:t>4</a:t>
            </a:r>
            <a:endParaRPr lang="en-US" i="1" dirty="0"/>
          </a:p>
          <a:p>
            <a:pPr>
              <a:buNone/>
            </a:pPr>
            <a:r>
              <a:rPr lang="en-US" dirty="0" smtClean="0"/>
              <a:t>	digits[4</a:t>
            </a:r>
            <a:r>
              <a:rPr lang="en-US" dirty="0"/>
              <a:t>] = </a:t>
            </a:r>
            <a:r>
              <a:rPr lang="en-US" i="1" dirty="0" smtClean="0"/>
              <a:t>5</a:t>
            </a:r>
            <a:endParaRPr lang="en-US" i="1" dirty="0"/>
          </a:p>
          <a:p>
            <a:pPr>
              <a:buNone/>
            </a:pPr>
            <a:r>
              <a:rPr lang="en-US" dirty="0" smtClean="0"/>
              <a:t>	digits[5</a:t>
            </a:r>
            <a:r>
              <a:rPr lang="en-US" dirty="0"/>
              <a:t>] = </a:t>
            </a:r>
            <a:r>
              <a:rPr lang="en-US" dirty="0" smtClean="0"/>
              <a:t>6</a:t>
            </a:r>
            <a:endParaRPr lang="en-US" dirty="0"/>
          </a:p>
          <a:p>
            <a:pPr>
              <a:buNone/>
            </a:pPr>
            <a:r>
              <a:rPr lang="en-US" dirty="0" smtClean="0"/>
              <a:t>	digits[6</a:t>
            </a:r>
            <a:r>
              <a:rPr lang="en-US" dirty="0"/>
              <a:t>] = 7</a:t>
            </a:r>
          </a:p>
          <a:p>
            <a:pPr>
              <a:buNone/>
            </a:pPr>
            <a:r>
              <a:rPr lang="en-US" dirty="0" smtClean="0"/>
              <a:t>	digits[7</a:t>
            </a:r>
            <a:r>
              <a:rPr lang="en-US" dirty="0"/>
              <a:t>] = </a:t>
            </a:r>
            <a:r>
              <a:rPr lang="en-US" i="1" dirty="0"/>
              <a:t>8</a:t>
            </a:r>
          </a:p>
          <a:p>
            <a:pPr>
              <a:buNone/>
            </a:pPr>
            <a:r>
              <a:rPr lang="en-US" dirty="0" smtClean="0"/>
              <a:t>	digits[8</a:t>
            </a:r>
            <a:r>
              <a:rPr lang="en-US" dirty="0"/>
              <a:t>] = 9</a:t>
            </a:r>
          </a:p>
          <a:p>
            <a:pPr>
              <a:buNone/>
            </a:pPr>
            <a:r>
              <a:rPr lang="en-US" dirty="0" smtClean="0"/>
              <a:t>	digits[9</a:t>
            </a:r>
            <a:r>
              <a:rPr lang="en-US" dirty="0"/>
              <a:t>] = 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RECURSION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Recursion is a process by which a </a:t>
            </a:r>
            <a:r>
              <a:rPr lang="en-US" sz="2700" dirty="0" smtClean="0"/>
              <a:t>function </a:t>
            </a:r>
            <a:r>
              <a:rPr lang="en-US" sz="2700" dirty="0"/>
              <a:t>calls itself repeatedly, until some specified condition has </a:t>
            </a:r>
            <a:r>
              <a:rPr lang="en-US" sz="2700" dirty="0" smtClean="0"/>
              <a:t>been satisfied</a:t>
            </a:r>
            <a:r>
              <a:rPr lang="en-US" sz="2700"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b="1" dirty="0"/>
              <a:t>char color[3] = "</a:t>
            </a:r>
            <a:r>
              <a:rPr lang="en-US" sz="2700" b="1" dirty="0" smtClean="0"/>
              <a:t>RED”;</a:t>
            </a:r>
          </a:p>
          <a:p>
            <a:endParaRPr lang="en-US" sz="2700" b="1" dirty="0"/>
          </a:p>
          <a:p>
            <a:r>
              <a:rPr lang="en-US" sz="2700" dirty="0"/>
              <a:t>The number of values between braces { } can not be larger than the number of elements that we declare for the array between square brackets [ ].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2879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smtClean="0"/>
              <a:t>digits[5] </a:t>
            </a:r>
            <a:r>
              <a:rPr lang="en-US" b="1" dirty="0"/>
              <a:t>= {3, 3, 3</a:t>
            </a:r>
            <a:r>
              <a:rPr lang="en-US" b="1" dirty="0" smtClean="0"/>
              <a:t>);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digits[0] = 3	 		</a:t>
            </a:r>
          </a:p>
          <a:p>
            <a:pPr>
              <a:buNone/>
            </a:pPr>
            <a:r>
              <a:rPr lang="en-US" dirty="0" smtClean="0"/>
              <a:t>	digits[1] = 3 			</a:t>
            </a:r>
          </a:p>
          <a:p>
            <a:pPr>
              <a:buNone/>
            </a:pPr>
            <a:r>
              <a:rPr lang="en-US" dirty="0" smtClean="0"/>
              <a:t>	digits[2] = 3 			</a:t>
            </a:r>
          </a:p>
          <a:p>
            <a:pPr>
              <a:buNone/>
            </a:pPr>
            <a:r>
              <a:rPr lang="en-US" dirty="0" smtClean="0"/>
              <a:t>	digits[3] = 0</a:t>
            </a:r>
          </a:p>
          <a:p>
            <a:pPr>
              <a:buNone/>
            </a:pPr>
            <a:r>
              <a:rPr lang="en-US" dirty="0" smtClean="0"/>
              <a:t>	digits[4] = 0</a:t>
            </a:r>
          </a:p>
          <a:p>
            <a:pPr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dirty="0"/>
              <a:t>If you omit the size of the array, an array just big enough to hold the initialization is created. Therefore, if you write: </a:t>
            </a:r>
            <a:endParaRPr lang="en-US" dirty="0" smtClean="0"/>
          </a:p>
          <a:p>
            <a:pPr>
              <a:buNone/>
            </a:pPr>
            <a:r>
              <a:rPr lang="fr-FR" dirty="0" smtClean="0"/>
              <a:t>		double </a:t>
            </a:r>
            <a:r>
              <a:rPr lang="fr-FR" dirty="0"/>
              <a:t>balance</a:t>
            </a:r>
            <a:r>
              <a:rPr lang="fr-FR" dirty="0" smtClean="0"/>
              <a:t>[ ] </a:t>
            </a:r>
            <a:r>
              <a:rPr lang="fr-FR" dirty="0"/>
              <a:t>= {1000.0, 2.0, 3.4, 17.0, 50.0}; </a:t>
            </a:r>
            <a:endParaRPr lang="fr-FR" dirty="0" smtClean="0"/>
          </a:p>
          <a:p>
            <a:pPr>
              <a:buNone/>
            </a:pPr>
            <a:r>
              <a:rPr lang="en-US" dirty="0" smtClean="0"/>
              <a:t>	You </a:t>
            </a:r>
            <a:r>
              <a:rPr lang="en-US" dirty="0"/>
              <a:t>will create exactly the same array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4889" y="5867401"/>
            <a:ext cx="6599349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E</a:t>
            </a:r>
            <a:r>
              <a:rPr lang="en-US" sz="3600" b="1" dirty="0" smtClean="0"/>
              <a:t>xample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/>
              <a:t>Calculate Average Using </a:t>
            </a:r>
            <a:r>
              <a:rPr lang="en-US" sz="2800" b="1" dirty="0" smtClean="0"/>
              <a:t>Arrays</a:t>
            </a:r>
          </a:p>
          <a:p>
            <a:pPr algn="just">
              <a:buNone/>
            </a:pPr>
            <a:endParaRPr lang="en-US" sz="2800" dirty="0" smtClean="0"/>
          </a:p>
          <a:p>
            <a:pPr algn="just">
              <a:buNone/>
            </a:pPr>
            <a:r>
              <a:rPr lang="en-US" sz="2800" dirty="0" smtClean="0"/>
              <a:t>	This </a:t>
            </a:r>
            <a:r>
              <a:rPr lang="en-US" sz="2800" dirty="0" smtClean="0"/>
              <a:t>program takes n number of element from user(where, n is specified by user), stores data in an array and calculates the average of those numbers. </a:t>
            </a:r>
            <a:endParaRPr lang="en-US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53964"/>
            <a:ext cx="8372474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286000"/>
            <a:ext cx="42672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/>
              <a:t>Display Largest Element of an </a:t>
            </a:r>
            <a:r>
              <a:rPr lang="en-US" sz="2800" b="1" dirty="0" smtClean="0"/>
              <a:t>array</a:t>
            </a:r>
            <a:endParaRPr lang="en-US" sz="2800" b="1" dirty="0" smtClean="0"/>
          </a:p>
          <a:p>
            <a:pPr algn="just">
              <a:buNone/>
            </a:pPr>
            <a:r>
              <a:rPr lang="en-US" sz="2800" dirty="0" smtClean="0"/>
              <a:t>	</a:t>
            </a:r>
          </a:p>
          <a:p>
            <a:pPr algn="just">
              <a:buNone/>
            </a:pPr>
            <a:r>
              <a:rPr lang="en-US" sz="2800" dirty="0" smtClean="0"/>
              <a:t>	</a:t>
            </a:r>
            <a:r>
              <a:rPr lang="en-US" sz="2800" dirty="0" smtClean="0"/>
              <a:t>This </a:t>
            </a:r>
            <a:r>
              <a:rPr lang="en-US" sz="2800" dirty="0" smtClean="0"/>
              <a:t>program takes n number of element from user(where, n is specified by user) and stores data in an array. Then, this program displays the largest element of that array using </a:t>
            </a:r>
            <a:r>
              <a:rPr lang="en-US" sz="2800" dirty="0" smtClean="0"/>
              <a:t>loops.</a:t>
            </a:r>
            <a:endParaRPr lang="en-US" sz="2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714" y="548953"/>
            <a:ext cx="8515486" cy="569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Output:</a:t>
            </a:r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600" dirty="0" smtClean="0"/>
              <a:t> </a:t>
            </a:r>
            <a:r>
              <a:rPr lang="en-US" sz="2600" dirty="0" smtClean="0"/>
              <a:t>      Largest element= 55.5</a:t>
            </a:r>
            <a:endParaRPr lang="en-US" sz="2600" dirty="0" smtClean="0"/>
          </a:p>
          <a:p>
            <a:endParaRPr lang="en-US" sz="2600" dirty="0" smtClean="0"/>
          </a:p>
          <a:p>
            <a:endParaRPr lang="en-US" sz="2600" dirty="0" smtClean="0"/>
          </a:p>
          <a:p>
            <a:pPr>
              <a:buNone/>
            </a:pPr>
            <a:endParaRPr lang="en-US" sz="2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399" y="2057400"/>
            <a:ext cx="6559377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1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PASSING ARRAYS TO FUNCTIONS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480" y="685800"/>
            <a:ext cx="8839200" cy="59436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An entire array can be passed to a function as an argument. The manner in which the array is passed </a:t>
            </a:r>
            <a:r>
              <a:rPr lang="en-US" dirty="0" smtClean="0"/>
              <a:t>differs markedly</a:t>
            </a:r>
            <a:r>
              <a:rPr lang="en-US" dirty="0" smtClean="0"/>
              <a:t>, however, from that of an ordinary variable.</a:t>
            </a:r>
          </a:p>
          <a:p>
            <a:pPr algn="just"/>
            <a:r>
              <a:rPr lang="en-US" dirty="0" smtClean="0"/>
              <a:t>To pass an array to a function, the array name must appear by itself, without brackets or subscripts, as </a:t>
            </a:r>
            <a:r>
              <a:rPr lang="en-US" dirty="0" smtClean="0"/>
              <a:t>an actual </a:t>
            </a:r>
            <a:r>
              <a:rPr lang="en-US" dirty="0" smtClean="0"/>
              <a:t>argument within the function call. The corresponding formal argument is written in the same </a:t>
            </a:r>
            <a:r>
              <a:rPr lang="en-US" dirty="0" smtClean="0"/>
              <a:t>manner, though </a:t>
            </a:r>
            <a:r>
              <a:rPr lang="en-US" dirty="0" smtClean="0"/>
              <a:t>it must be declared as an array within the formal argument declarations. </a:t>
            </a:r>
            <a:endParaRPr lang="en-US" dirty="0" smtClean="0"/>
          </a:p>
          <a:p>
            <a:pPr algn="just"/>
            <a:r>
              <a:rPr lang="en-US" dirty="0" smtClean="0"/>
              <a:t>When </a:t>
            </a:r>
            <a:r>
              <a:rPr lang="en-US" dirty="0" smtClean="0"/>
              <a:t>declaring a </a:t>
            </a:r>
            <a:r>
              <a:rPr lang="en-US" dirty="0" smtClean="0"/>
              <a:t>one dimensional array </a:t>
            </a:r>
            <a:r>
              <a:rPr lang="en-US" dirty="0" smtClean="0"/>
              <a:t>as a formal argument, the array name is written with a pair of empty square brackets. </a:t>
            </a:r>
            <a:r>
              <a:rPr lang="en-US" dirty="0" smtClean="0"/>
              <a:t>The size </a:t>
            </a:r>
            <a:r>
              <a:rPr lang="en-US" dirty="0" smtClean="0"/>
              <a:t>of the array is not specified within the formal argument declaration.</a:t>
            </a:r>
          </a:p>
          <a:p>
            <a:pPr algn="just"/>
            <a:r>
              <a:rPr lang="en-US" dirty="0" smtClean="0"/>
              <a:t>Some care is required when writing function prototypes that include array arguments. An empty pair </a:t>
            </a:r>
            <a:r>
              <a:rPr lang="en-US" dirty="0" smtClean="0"/>
              <a:t>of square </a:t>
            </a:r>
            <a:r>
              <a:rPr lang="en-US" dirty="0" smtClean="0"/>
              <a:t>brackets must follow the name of each array argument, thus indicating that the argument is an array. </a:t>
            </a:r>
            <a:r>
              <a:rPr lang="en-US" dirty="0" smtClean="0"/>
              <a:t>If argument </a:t>
            </a:r>
            <a:r>
              <a:rPr lang="en-US" dirty="0" smtClean="0"/>
              <a:t>names are not included in a function declaration, then an empty pair of square brackets must </a:t>
            </a:r>
            <a:r>
              <a:rPr lang="en-US" dirty="0" smtClean="0"/>
              <a:t>follow the </a:t>
            </a:r>
            <a:r>
              <a:rPr lang="en-US" dirty="0" smtClean="0"/>
              <a:t>array argument data type.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smtClean="0"/>
              <a:t>E</a:t>
            </a:r>
            <a:r>
              <a:rPr lang="en-US" dirty="0" smtClean="0"/>
              <a:t>xample: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2063" y="1129319"/>
            <a:ext cx="7392737" cy="3518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800600"/>
            <a:ext cx="7731736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80424"/>
            <a:ext cx="6706266" cy="6548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Example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Write a C </a:t>
            </a:r>
            <a:r>
              <a:rPr lang="en-US" sz="2800" dirty="0" smtClean="0"/>
              <a:t>program that passes a three-element integer array to a function, where the </a:t>
            </a:r>
            <a:r>
              <a:rPr lang="en-US" sz="2800" dirty="0" smtClean="0"/>
              <a:t>array elements </a:t>
            </a:r>
            <a:r>
              <a:rPr lang="en-US" sz="2800" dirty="0" smtClean="0"/>
              <a:t>are altered. The values of the array elements are displayed at three different places in the program, </a:t>
            </a:r>
            <a:r>
              <a:rPr lang="en-US" sz="2800" dirty="0" smtClean="0"/>
              <a:t>thus illustrating </a:t>
            </a:r>
            <a:r>
              <a:rPr lang="en-US" sz="2800" dirty="0" smtClean="0"/>
              <a:t>the effects of the alterations.</a:t>
            </a:r>
            <a:endParaRPr lang="en-US"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5143" y="0"/>
            <a:ext cx="5690901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34439" y="4338638"/>
            <a:ext cx="6409361" cy="251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512230"/>
            <a:ext cx="6400800" cy="4735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992" y="381000"/>
            <a:ext cx="7871808" cy="6386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sz="2700" b="1" dirty="0" smtClean="0"/>
              <a:t>Now is </a:t>
            </a:r>
            <a:r>
              <a:rPr lang="en-US" sz="2700" b="1" dirty="0"/>
              <a:t>the time for </a:t>
            </a:r>
            <a:r>
              <a:rPr lang="en-US" sz="2700" b="1" dirty="0" smtClean="0"/>
              <a:t>all </a:t>
            </a:r>
            <a:r>
              <a:rPr lang="en-US" sz="2700" b="1" dirty="0"/>
              <a:t>good men to come to the aid of </a:t>
            </a:r>
            <a:r>
              <a:rPr lang="en-US" sz="2700" b="1" dirty="0" smtClean="0"/>
              <a:t>their country!</a:t>
            </a:r>
          </a:p>
          <a:p>
            <a:pPr>
              <a:buNone/>
            </a:pPr>
            <a:endParaRPr lang="en-US" sz="2700" b="1" dirty="0"/>
          </a:p>
          <a:p>
            <a:pPr>
              <a:buNone/>
            </a:pPr>
            <a:r>
              <a:rPr lang="pt-BR" sz="2700" b="1" dirty="0" smtClean="0"/>
              <a:t>	!yrtnuoc </a:t>
            </a:r>
            <a:r>
              <a:rPr lang="pt-BR" sz="2700" b="1" dirty="0"/>
              <a:t>r i e h t fo dia eht ot emoc ot nem doog </a:t>
            </a:r>
            <a:r>
              <a:rPr lang="pt-BR" sz="2700" b="1" dirty="0" smtClean="0"/>
              <a:t>lla </a:t>
            </a:r>
            <a:r>
              <a:rPr lang="pt-BR" sz="2700" b="1" dirty="0"/>
              <a:t>rof emit eht </a:t>
            </a:r>
            <a:r>
              <a:rPr lang="pt-BR" sz="2700" b="1" dirty="0" smtClean="0"/>
              <a:t>si woN</a:t>
            </a:r>
            <a:endParaRPr lang="en-US" sz="2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/>
              <a:t>The Towers of </a:t>
            </a:r>
            <a:r>
              <a:rPr lang="en-US" b="1" dirty="0" smtClean="0"/>
              <a:t>Hanoi :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Towers of Hanoi is a well-known children's game, played with </a:t>
            </a:r>
            <a:r>
              <a:rPr lang="en-US" dirty="0" smtClean="0"/>
              <a:t>three poles </a:t>
            </a:r>
            <a:r>
              <a:rPr lang="en-US" dirty="0"/>
              <a:t>and a number of different-sized disks. Each disk has a hole in the center, allowing it to be stacked around any of </a:t>
            </a:r>
            <a:r>
              <a:rPr lang="en-US" dirty="0" smtClean="0"/>
              <a:t>the poles</a:t>
            </a:r>
            <a:r>
              <a:rPr lang="en-US" dirty="0"/>
              <a:t>. Initially, the disks are stacked on the leftmost pole in the order of decreasing size, i.e., the largest on the bottom </a:t>
            </a:r>
            <a:r>
              <a:rPr lang="en-US" dirty="0" smtClean="0"/>
              <a:t>and the </a:t>
            </a:r>
            <a:r>
              <a:rPr lang="en-US" dirty="0"/>
              <a:t>smallest on the </a:t>
            </a:r>
            <a:r>
              <a:rPr lang="en-US" dirty="0" smtClean="0"/>
              <a:t>top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object of the game is to transfer the disks from the leftmost pole to the rightmost pole, without ever placing </a:t>
            </a:r>
            <a:r>
              <a:rPr lang="en-US" dirty="0" smtClean="0"/>
              <a:t>a larger </a:t>
            </a:r>
            <a:r>
              <a:rPr lang="en-US" dirty="0"/>
              <a:t>disk on top of a smaller disk. Only one disk may be moved at a time, and each disk must always be placed </a:t>
            </a:r>
            <a:r>
              <a:rPr lang="en-US" dirty="0" smtClean="0"/>
              <a:t>around one </a:t>
            </a:r>
            <a:r>
              <a:rPr lang="en-US" dirty="0"/>
              <a:t>of the poles.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752600"/>
            <a:ext cx="8101585" cy="3148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For </a:t>
            </a:r>
            <a:r>
              <a:rPr lang="en-US" sz="2600" dirty="0" smtClean="0"/>
              <a:t>the case where n =3, the following output is obtained</a:t>
            </a:r>
            <a:endParaRPr lang="en-US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438400"/>
            <a:ext cx="4405312" cy="375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Find output</a:t>
            </a:r>
            <a:endParaRPr lang="en-US" sz="3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910433"/>
            <a:ext cx="5486400" cy="56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710</Words>
  <Application>Microsoft Office PowerPoint</Application>
  <PresentationFormat>On-screen Show (4:3)</PresentationFormat>
  <Paragraphs>91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CSE115</vt:lpstr>
      <vt:lpstr>RECURSION</vt:lpstr>
      <vt:lpstr>Slide 3</vt:lpstr>
      <vt:lpstr>Slide 4</vt:lpstr>
      <vt:lpstr>Slide 5</vt:lpstr>
      <vt:lpstr>Slide 6</vt:lpstr>
      <vt:lpstr>Slide 7</vt:lpstr>
      <vt:lpstr>Slide 8</vt:lpstr>
      <vt:lpstr>Find output</vt:lpstr>
      <vt:lpstr>Slide 10</vt:lpstr>
      <vt:lpstr>Slide 11</vt:lpstr>
      <vt:lpstr>Slide 12</vt:lpstr>
      <vt:lpstr>Global and local variables</vt:lpstr>
      <vt:lpstr>Slide 14</vt:lpstr>
      <vt:lpstr>ARRAY</vt:lpstr>
      <vt:lpstr>What is array ?</vt:lpstr>
      <vt:lpstr>Slide 17</vt:lpstr>
      <vt:lpstr>Slide 18</vt:lpstr>
      <vt:lpstr>Slide 19</vt:lpstr>
      <vt:lpstr>Slide 20</vt:lpstr>
      <vt:lpstr>Slide 21</vt:lpstr>
      <vt:lpstr>Example</vt:lpstr>
      <vt:lpstr>Slide 23</vt:lpstr>
      <vt:lpstr>Slide 24</vt:lpstr>
      <vt:lpstr>Slide 25</vt:lpstr>
      <vt:lpstr>Slide 26</vt:lpstr>
      <vt:lpstr>Slide 27</vt:lpstr>
      <vt:lpstr>PASSING ARRAYS TO FUNCTIONS</vt:lpstr>
      <vt:lpstr>Slide 29</vt:lpstr>
      <vt:lpstr>Example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30</cp:revision>
  <dcterms:created xsi:type="dcterms:W3CDTF">2015-03-14T15:10:28Z</dcterms:created>
  <dcterms:modified xsi:type="dcterms:W3CDTF">2015-03-20T16:23:36Z</dcterms:modified>
</cp:coreProperties>
</file>