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36" autoAdjust="0"/>
    <p:restoredTop sz="94660"/>
  </p:normalViewPr>
  <p:slideViewPr>
    <p:cSldViewPr>
      <p:cViewPr>
        <p:scale>
          <a:sx n="65" d="100"/>
          <a:sy n="65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B57D-F6F3-4DD7-803E-B1DAE1D77F56}" type="datetimeFigureOut">
              <a:rPr lang="en-US" smtClean="0"/>
              <a:pPr/>
              <a:t>7/5/2015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2421-29B7-4ED8-806E-75AA68BA5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of previous program:</a:t>
            </a:r>
          </a:p>
          <a:p>
            <a:pPr>
              <a:buNone/>
            </a:pPr>
            <a:r>
              <a:rPr lang="en-US" sz="2700" dirty="0" smtClean="0"/>
              <a:t>	</a:t>
            </a:r>
          </a:p>
          <a:p>
            <a:pPr>
              <a:buNone/>
            </a:pPr>
            <a:r>
              <a:rPr lang="en-US" sz="2700" dirty="0" smtClean="0"/>
              <a:t>	20 (sum of the array elements whose values are even)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098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of previous program: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700" dirty="0" smtClean="0"/>
              <a:t>	25 (sum of the even array elements)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 program to add two matrix:</a:t>
            </a:r>
            <a:endParaRPr lang="en-US" sz="2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4767" y="464360"/>
            <a:ext cx="6566233" cy="63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Output of previous program:</a:t>
            </a:r>
            <a:endParaRPr lang="en-US" sz="2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474342" cy="296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88" y="1295400"/>
            <a:ext cx="89154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Syntax:</a:t>
            </a:r>
          </a:p>
          <a:p>
            <a:pPr>
              <a:buNone/>
            </a:pPr>
            <a:r>
              <a:rPr lang="en-US" b="1" i="1" dirty="0" smtClean="0"/>
              <a:t>	storage-class data- type  array[ expression1] [expression2] . . . [ expression n] ;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sz="3000" i="1" dirty="0" smtClean="0"/>
              <a:t>	where storage-class refers to the storage class of the array, data- type is its data type, array is the array name, and expression 1, expression 2, . . ., expression n are positive-valued integer expressions that indicate the number of array elements associated with each subscript. </a:t>
            </a:r>
          </a:p>
          <a:p>
            <a:pPr algn="just">
              <a:buNone/>
            </a:pPr>
            <a:endParaRPr lang="en-US" sz="3000" i="1" dirty="0" smtClean="0"/>
          </a:p>
          <a:p>
            <a:pPr algn="just">
              <a:buNone/>
            </a:pPr>
            <a:r>
              <a:rPr lang="en-US" sz="3000" i="1" dirty="0" smtClean="0"/>
              <a:t>	Remember that the storage-class is optional; the default values are automatic for arrays that are defined inside of a function, and external for arrays defined outside of a function.</a:t>
            </a:r>
            <a:endParaRPr lang="en-US" sz="30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700" dirty="0" smtClean="0"/>
              <a:t>An </a:t>
            </a:r>
            <a:r>
              <a:rPr lang="en-US" sz="2700" b="1" i="1" dirty="0" smtClean="0"/>
              <a:t>m x n</a:t>
            </a:r>
            <a:r>
              <a:rPr lang="en-US" sz="2700" dirty="0" smtClean="0"/>
              <a:t>, two-dimensional array can be thought of as a table of values having </a:t>
            </a:r>
            <a:r>
              <a:rPr lang="en-US" sz="2700" b="1" i="1" dirty="0" smtClean="0"/>
              <a:t>m</a:t>
            </a:r>
            <a:r>
              <a:rPr lang="en-US" sz="2700" dirty="0" smtClean="0"/>
              <a:t> rows and </a:t>
            </a:r>
            <a:r>
              <a:rPr lang="en-US" sz="2700" b="1" i="1" dirty="0" smtClean="0"/>
              <a:t>n</a:t>
            </a:r>
            <a:r>
              <a:rPr lang="en-US" sz="2700" dirty="0" smtClean="0"/>
              <a:t> columns</a:t>
            </a:r>
            <a:endParaRPr lang="en-US" sz="2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52" y="1828800"/>
            <a:ext cx="8591998" cy="490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64" y="381000"/>
            <a:ext cx="89154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Example:</a:t>
            </a:r>
          </a:p>
          <a:p>
            <a:pPr>
              <a:buNone/>
            </a:pPr>
            <a:r>
              <a:rPr lang="en-US" sz="2800" b="1" dirty="0" smtClean="0"/>
              <a:t>	float table[50][50];</a:t>
            </a:r>
          </a:p>
          <a:p>
            <a:pPr>
              <a:buNone/>
            </a:pPr>
            <a:r>
              <a:rPr lang="en-US" sz="2800" b="1" dirty="0" smtClean="0"/>
              <a:t>	char page[24][80];</a:t>
            </a:r>
          </a:p>
          <a:p>
            <a:pPr>
              <a:buNone/>
            </a:pPr>
            <a:r>
              <a:rPr lang="en-US" sz="2800" b="1" dirty="0" smtClean="0"/>
              <a:t>	double records[100][66][255];</a:t>
            </a:r>
          </a:p>
          <a:p>
            <a:pPr>
              <a:buNone/>
            </a:pPr>
            <a:r>
              <a:rPr lang="en-US" sz="2800" b="1" dirty="0" smtClean="0"/>
              <a:t>	double records[L][M][N];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fr-FR" sz="2800" b="1" dirty="0" smtClean="0"/>
              <a:t>	</a:t>
            </a:r>
            <a:r>
              <a:rPr lang="fr-FR" sz="2800" b="1" dirty="0" err="1" smtClean="0"/>
              <a:t>int</a:t>
            </a:r>
            <a:r>
              <a:rPr lang="fr-FR" sz="2800" b="1" dirty="0" smtClean="0"/>
              <a:t> values[3][4] = {1, 2, 3, 4, 5, 6, 7, 8, 9, 10, 11, 12};</a:t>
            </a:r>
          </a:p>
          <a:p>
            <a:pPr>
              <a:buNone/>
            </a:pPr>
            <a:endParaRPr lang="fr-FR" sz="2800" b="1" dirty="0" smtClean="0"/>
          </a:p>
          <a:p>
            <a:pPr>
              <a:buNone/>
            </a:pPr>
            <a:r>
              <a:rPr lang="en-US" sz="2400" dirty="0" smtClean="0"/>
              <a:t>	Note that values can be thought of as a table having 3 rows and 4 columns (4 elements per row).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en-US" sz="2600" dirty="0" smtClean="0"/>
              <a:t>values[0][0] = 1   values[0][1] = 2   values[0][2] = 3   values[0][3] = 4</a:t>
            </a:r>
          </a:p>
          <a:p>
            <a:pPr>
              <a:buNone/>
            </a:pPr>
            <a:r>
              <a:rPr lang="en-US" sz="2600" dirty="0" smtClean="0"/>
              <a:t>values[1][0] = 5   values[1][1] = 6   values[1][2] = 7   values[1][3] = </a:t>
            </a:r>
            <a:r>
              <a:rPr lang="en-US" sz="2600" i="1" dirty="0" smtClean="0"/>
              <a:t>8</a:t>
            </a:r>
          </a:p>
          <a:p>
            <a:pPr>
              <a:buNone/>
            </a:pPr>
            <a:r>
              <a:rPr lang="en-US" sz="2600" dirty="0" smtClean="0"/>
              <a:t>values[2][0] = 9  values[2][1] = 10  values[2][2] = 11  values[2][3] = 12</a:t>
            </a:r>
            <a:endParaRPr 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5897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Variation of the two-dimensional array definition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This definition results in the same initial assignments as in the last example.</a:t>
            </a:r>
            <a:endParaRPr lang="en-US" sz="24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Now consider :</a:t>
            </a: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000" dirty="0" smtClean="0"/>
              <a:t>	This definition assigns values only to the first three elements in each row.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76275"/>
            <a:ext cx="4350204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281993"/>
            <a:ext cx="3603528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567" y="5562600"/>
            <a:ext cx="848443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Then three of the array elements will again be assigned zeros, though the order of the assignments will be different.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1578" y="2133600"/>
            <a:ext cx="6643504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886200"/>
            <a:ext cx="8656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Finally, consider the array definition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This will result in a compilation error, since the number of values in each inner pair of braces (five values in each pair) exceeds the defined array size (four elements in each row).</a:t>
            </a: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90750"/>
            <a:ext cx="5820728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Consider the following three-dimensional array definition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400" dirty="0" smtClean="0"/>
              <a:t>All of the remaining array elements will be assigned zeros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40936"/>
            <a:ext cx="6224751" cy="324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86200"/>
            <a:ext cx="8054109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69058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151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CSE115</vt:lpstr>
      <vt:lpstr>Multi-dimensional Array</vt:lpstr>
      <vt:lpstr>Slide 3</vt:lpstr>
      <vt:lpstr>Slide 4</vt:lpstr>
      <vt:lpstr>Slide 5</vt:lpstr>
      <vt:lpstr>Slide 6</vt:lpstr>
      <vt:lpstr>Slide 7</vt:lpstr>
      <vt:lpstr>Slide 8</vt:lpstr>
      <vt:lpstr>Find output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2015-03-20T16:15:26Z</dcterms:created>
  <dcterms:modified xsi:type="dcterms:W3CDTF">2015-07-05T11:02:59Z</dcterms:modified>
</cp:coreProperties>
</file>