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0" r:id="rId5"/>
    <p:sldId id="257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5" d="100"/>
          <a:sy n="65" d="100"/>
        </p:scale>
        <p:origin x="-66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3027-4D0A-477F-B3DB-9B1F4F33A9DF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F5D8-19D9-4289-9B59-45FE6CAE4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3027-4D0A-477F-B3DB-9B1F4F33A9DF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F5D8-19D9-4289-9B59-45FE6CAE4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3027-4D0A-477F-B3DB-9B1F4F33A9DF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F5D8-19D9-4289-9B59-45FE6CAE4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3027-4D0A-477F-B3DB-9B1F4F33A9DF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F5D8-19D9-4289-9B59-45FE6CAE4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3027-4D0A-477F-B3DB-9B1F4F33A9DF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F5D8-19D9-4289-9B59-45FE6CAE4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3027-4D0A-477F-B3DB-9B1F4F33A9DF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F5D8-19D9-4289-9B59-45FE6CAE4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3027-4D0A-477F-B3DB-9B1F4F33A9DF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F5D8-19D9-4289-9B59-45FE6CAE4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3027-4D0A-477F-B3DB-9B1F4F33A9DF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F5D8-19D9-4289-9B59-45FE6CAE4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3027-4D0A-477F-B3DB-9B1F4F33A9DF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F5D8-19D9-4289-9B59-45FE6CAE4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3027-4D0A-477F-B3DB-9B1F4F33A9DF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F5D8-19D9-4289-9B59-45FE6CAE4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E3027-4D0A-477F-B3DB-9B1F4F33A9DF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F5D8-19D9-4289-9B59-45FE6CAE4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E3027-4D0A-477F-B3DB-9B1F4F33A9DF}" type="datetimeFigureOut">
              <a:rPr lang="en-US" smtClean="0"/>
              <a:pPr/>
              <a:t>4/21/2015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3F5D8-19D9-4289-9B59-45FE6CAE4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944563"/>
          </a:xfrm>
        </p:spPr>
        <p:txBody>
          <a:bodyPr>
            <a:normAutofit/>
          </a:bodyPr>
          <a:lstStyle/>
          <a:p>
            <a:r>
              <a:rPr lang="en-US" sz="2600" dirty="0"/>
              <a:t>Read the values of </a:t>
            </a:r>
            <a:r>
              <a:rPr lang="en-US" sz="2600" b="1" dirty="0" err="1"/>
              <a:t>a,b</a:t>
            </a:r>
            <a:r>
              <a:rPr lang="en-US" sz="2600" b="1" dirty="0"/>
              <a:t> and c from the data file and display them on the screen.</a:t>
            </a:r>
            <a:endParaRPr lang="en-US" sz="26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612000"/>
            <a:ext cx="5243513" cy="430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514600"/>
            <a:ext cx="6742601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81000"/>
            <a:ext cx="5029200" cy="5188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9880" y="5562600"/>
            <a:ext cx="918388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362200"/>
            <a:ext cx="5815012" cy="2613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1000" y="1752600"/>
            <a:ext cx="1752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Output:</a:t>
            </a:r>
            <a:endParaRPr lang="en-US" sz="24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52400"/>
            <a:ext cx="4338637" cy="4105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199" y="4648200"/>
            <a:ext cx="841781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438400"/>
            <a:ext cx="4572000" cy="1985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CSE115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18</a:t>
            </a:r>
          </a:p>
          <a:p>
            <a:endParaRPr lang="en-US" dirty="0" smtClean="0"/>
          </a:p>
          <a:p>
            <a:r>
              <a:rPr lang="en-US" dirty="0" smtClean="0"/>
              <a:t>Dr. Mohammad Abu </a:t>
            </a:r>
            <a:r>
              <a:rPr lang="en-US" dirty="0" err="1" smtClean="0"/>
              <a:t>Yousuf</a:t>
            </a:r>
            <a:r>
              <a:rPr lang="en-US" dirty="0" smtClean="0"/>
              <a:t> (MAY)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1" y="676408"/>
            <a:ext cx="7010400" cy="5505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Example of </a:t>
            </a:r>
            <a:r>
              <a:rPr lang="en-US" sz="2800" b="1" dirty="0" err="1" smtClean="0"/>
              <a:t>fread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fwrite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fseek</a:t>
            </a:r>
            <a:endParaRPr lang="en-US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2590800" cy="18288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/>
              <a:t>Output:</a:t>
            </a:r>
          </a:p>
          <a:p>
            <a:pPr>
              <a:buNone/>
            </a:pPr>
            <a:r>
              <a:rPr lang="en-US" sz="2400" dirty="0" smtClean="0"/>
              <a:t>     This </a:t>
            </a:r>
            <a:r>
              <a:rPr lang="en-US" sz="2400" dirty="0"/>
              <a:t>is</a:t>
            </a:r>
            <a:r>
              <a:rPr lang="en-US" sz="2400" dirty="0" smtClean="0"/>
              <a:t> C </a:t>
            </a:r>
            <a:r>
              <a:rPr lang="en-US" sz="2400" dirty="0"/>
              <a:t>Programming</a:t>
            </a:r>
            <a:r>
              <a:rPr lang="en-US" sz="2400" dirty="0" smtClean="0"/>
              <a:t> </a:t>
            </a:r>
            <a:r>
              <a:rPr lang="en-US" sz="2400" dirty="0"/>
              <a:t>Language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524000"/>
            <a:ext cx="5715000" cy="4520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61347"/>
            <a:ext cx="5562600" cy="6296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6248400" y="2362200"/>
            <a:ext cx="2895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Output: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this is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tutorialspoint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 output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990600"/>
            <a:ext cx="4414837" cy="5661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Output:</a:t>
            </a:r>
            <a:endParaRPr lang="en-US" sz="2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667000"/>
            <a:ext cx="4865136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600200"/>
          </a:xfrm>
        </p:spPr>
        <p:txBody>
          <a:bodyPr>
            <a:normAutofit fontScale="92500"/>
          </a:bodyPr>
          <a:lstStyle/>
          <a:p>
            <a:r>
              <a:rPr lang="en-US" sz="2500" dirty="0"/>
              <a:t>Enter values for </a:t>
            </a:r>
            <a:r>
              <a:rPr lang="en-US" sz="2500" b="1" dirty="0"/>
              <a:t>a, b and c from the keyboard, in response to prompts generated by the program. Then write </a:t>
            </a:r>
            <a:r>
              <a:rPr lang="en-US" sz="2500" b="1" dirty="0" smtClean="0"/>
              <a:t>the </a:t>
            </a:r>
            <a:r>
              <a:rPr lang="en-US" sz="2500" dirty="0" smtClean="0"/>
              <a:t>values </a:t>
            </a:r>
            <a:r>
              <a:rPr lang="en-US" sz="2500" dirty="0"/>
              <a:t>to the data file. Format the floating-point value so that not more than two decimals are written to the </a:t>
            </a:r>
            <a:r>
              <a:rPr lang="en-US" sz="2500" dirty="0" smtClean="0"/>
              <a:t>data file</a:t>
            </a:r>
            <a:r>
              <a:rPr lang="en-US" sz="2500" dirty="0"/>
              <a:t>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8585" y="609600"/>
            <a:ext cx="4961253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438400"/>
            <a:ext cx="4796835" cy="85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107</Words>
  <Application>Microsoft Office PowerPoint</Application>
  <PresentationFormat>On-screen Show (4:3)</PresentationFormat>
  <Paragraphs>17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CSE115</vt:lpstr>
      <vt:lpstr>Example of fread, fwrite, fseek</vt:lpstr>
      <vt:lpstr>Slide 4</vt:lpstr>
      <vt:lpstr>Slide 5</vt:lpstr>
      <vt:lpstr>Find output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10</cp:revision>
  <dcterms:created xsi:type="dcterms:W3CDTF">2015-04-21T05:58:34Z</dcterms:created>
  <dcterms:modified xsi:type="dcterms:W3CDTF">2015-04-21T08:17:04Z</dcterms:modified>
</cp:coreProperties>
</file>