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57" r:id="rId10"/>
    <p:sldId id="265" r:id="rId11"/>
    <p:sldId id="266" r:id="rId12"/>
    <p:sldId id="264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78" y="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CBD1-D52C-43DE-8759-09E7A211750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CBD1-D52C-43DE-8759-09E7A211750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CBD1-D52C-43DE-8759-09E7A211750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CBD1-D52C-43DE-8759-09E7A211750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CBD1-D52C-43DE-8759-09E7A211750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CBD1-D52C-43DE-8759-09E7A211750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CBD1-D52C-43DE-8759-09E7A211750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CBD1-D52C-43DE-8759-09E7A211750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CBD1-D52C-43DE-8759-09E7A211750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CBD1-D52C-43DE-8759-09E7A211750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CBD1-D52C-43DE-8759-09E7A211750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4CBD1-D52C-43DE-8759-09E7A2117502}" type="datetimeFigureOut">
              <a:rPr lang="en-US" smtClean="0"/>
              <a:t>3/13/2016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0053-26B7-4CBF-B6AA-4A345B1047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14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 (MAY)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There are predefined functions </a:t>
            </a:r>
            <a:r>
              <a:rPr lang="en-US" sz="2600" dirty="0" smtClean="0"/>
              <a:t>gets()</a:t>
            </a:r>
            <a:r>
              <a:rPr lang="en-US" sz="2600" dirty="0"/>
              <a:t> and </a:t>
            </a:r>
            <a:r>
              <a:rPr lang="en-US" sz="2600" dirty="0" smtClean="0"/>
              <a:t>puts</a:t>
            </a:r>
            <a:r>
              <a:rPr lang="en-US" sz="2600" dirty="0"/>
              <a:t> in C language to read and display string respectively.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90800"/>
            <a:ext cx="8065446" cy="270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1" y="5466646"/>
            <a:ext cx="3428999" cy="777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Passing Strings to </a:t>
            </a:r>
            <a:r>
              <a:rPr lang="en-US" sz="4000" dirty="0" smtClean="0"/>
              <a:t>Functions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600" dirty="0"/>
              <a:t>String can be passed to function in similar manner as arrays as, string is also an array.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3540"/>
            <a:ext cx="7772400" cy="4492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dirty="0"/>
              <a:t>Reading a line of </a:t>
            </a:r>
            <a:r>
              <a:rPr lang="en-US" sz="4000" dirty="0" smtClean="0"/>
              <a:t>text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Read </a:t>
            </a:r>
            <a:r>
              <a:rPr lang="en-US" sz="2600" dirty="0"/>
              <a:t>line of text manually.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00604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There are numerous functions defined in </a:t>
            </a:r>
            <a:r>
              <a:rPr lang="en-US" sz="2400" dirty="0" smtClean="0"/>
              <a:t>"</a:t>
            </a:r>
            <a:r>
              <a:rPr lang="en-US" sz="2400" dirty="0" err="1" smtClean="0"/>
              <a:t>string.h</a:t>
            </a:r>
            <a:r>
              <a:rPr lang="en-US" sz="2400" dirty="0" smtClean="0"/>
              <a:t>"</a:t>
            </a:r>
            <a:r>
              <a:rPr lang="en-US" sz="2400" dirty="0"/>
              <a:t> header file. Few commonly used string handling functions are discussed below: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819400"/>
            <a:ext cx="7093136" cy="388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266879" y="762000"/>
            <a:ext cx="864852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Georgia" pitchFamily="18" charset="0"/>
                <a:ea typeface="Times New Roman" pitchFamily="18" charset="0"/>
                <a:cs typeface="Times New Roman" pitchFamily="18" charset="0"/>
              </a:rPr>
              <a:t>C program to find string length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stdio.h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length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 a string to calculate it's length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length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strlen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"Length of entered string is = %d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length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"/>
                <a:ea typeface="Times New Roman" pitchFamily="18" charset="0"/>
                <a:cs typeface="Courier New" pitchFamily="49" charset="0"/>
              </a:rPr>
              <a:t> 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76200" y="914400"/>
            <a:ext cx="8925520" cy="52322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program to compare two strings using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strcmp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39933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stdio.h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66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 the first string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gets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 the second string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gets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strcmp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==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"Entered strings are equal.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else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22222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lang="en-US" sz="2000" dirty="0" smtClean="0">
                <a:solidFill>
                  <a:srgbClr val="22222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"Entered strings are not equal.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4245" y="1869281"/>
            <a:ext cx="9040764" cy="36933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program to copy a string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stdio.h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source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destination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222222"/>
                </a:solidFill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"Input a string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gets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source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strcpy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destination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source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"Source string: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\"\n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source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"Destination string: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\"\n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destination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1256705"/>
            <a:ext cx="9144000" cy="40010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program to concatenate strings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stdio.h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 the first string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gets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 the second string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gets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strcat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"String obtained on concatenation is %s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52400" y="2024658"/>
            <a:ext cx="8839200" cy="338554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C program to Reverse string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stdio.h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string.h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main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(){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9933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100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]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"Enter a string to reverse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gets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strrev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66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printf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"Reverse of entered string is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%s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\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99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arr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 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B1B1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	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39933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urier New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0"/>
            <a:ext cx="8229600" cy="1143000"/>
          </a:xfrm>
        </p:spPr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 C programming, array of character are called strings. A string is terminated by null character </a:t>
            </a:r>
            <a:r>
              <a:rPr lang="en-US" sz="2600" dirty="0" smtClean="0"/>
              <a:t>/0</a:t>
            </a:r>
            <a:r>
              <a:rPr lang="en-US" sz="2600" dirty="0"/>
              <a:t>. For example</a:t>
            </a:r>
            <a:r>
              <a:rPr lang="en-US" sz="2600" dirty="0" smtClean="0"/>
              <a:t>:</a:t>
            </a:r>
          </a:p>
          <a:p>
            <a:pPr>
              <a:buNone/>
            </a:pPr>
            <a:r>
              <a:rPr lang="en-US" sz="2600" dirty="0" smtClean="0"/>
              <a:t>			"c string tutorial“</a:t>
            </a:r>
          </a:p>
          <a:p>
            <a:r>
              <a:rPr lang="en-US" sz="2600" dirty="0"/>
              <a:t>Here, "c string tutorial" is a string. When, compiler encounters strings, it appends null character at the end of string.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348" y="4267200"/>
            <a:ext cx="892865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Declaration of </a:t>
            </a:r>
            <a:r>
              <a:rPr lang="en-US" sz="4000" dirty="0" smtClean="0"/>
              <a:t>strings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declared in C in similar manner as arrays. Only difference is that, strings are of </a:t>
            </a:r>
            <a:r>
              <a:rPr lang="en-US" dirty="0" smtClean="0"/>
              <a:t>char type.</a:t>
            </a:r>
          </a:p>
          <a:p>
            <a:pPr>
              <a:buNone/>
            </a:pPr>
            <a:r>
              <a:rPr lang="en-US" dirty="0" smtClean="0"/>
              <a:t>			char s[5];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3886200"/>
            <a:ext cx="3316016" cy="83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Initialization of </a:t>
            </a:r>
            <a:r>
              <a:rPr lang="en-US" sz="4000" dirty="0" smtClean="0"/>
              <a:t>strings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C, string can be initialized in different number of ways.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1" y="2743200"/>
            <a:ext cx="5257800" cy="2693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5638800"/>
            <a:ext cx="3276600" cy="90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can also be initialized using </a:t>
            </a:r>
            <a:r>
              <a:rPr lang="en-US" dirty="0" smtClean="0"/>
              <a:t>pointers</a:t>
            </a:r>
          </a:p>
          <a:p>
            <a:pPr>
              <a:buNone/>
            </a:pPr>
            <a:r>
              <a:rPr lang="en-US" dirty="0" smtClean="0"/>
              <a:t>			char *c="</a:t>
            </a:r>
            <a:r>
              <a:rPr lang="en-US" dirty="0" err="1" smtClean="0"/>
              <a:t>abcd</a:t>
            </a:r>
            <a:r>
              <a:rPr lang="en-US" dirty="0" smtClean="0"/>
              <a:t>";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Reading Strings from user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char c[20];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("%</a:t>
            </a:r>
            <a:r>
              <a:rPr lang="en-US" dirty="0" err="1" smtClean="0"/>
              <a:t>s",c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String variable </a:t>
            </a:r>
            <a:r>
              <a:rPr lang="en-US" i="1" dirty="0"/>
              <a:t>c</a:t>
            </a:r>
            <a:r>
              <a:rPr lang="en-US" dirty="0"/>
              <a:t> can only take a word. It is </a:t>
            </a:r>
            <a:r>
              <a:rPr lang="en-US" dirty="0" smtClean="0"/>
              <a:t>because </a:t>
            </a:r>
            <a:r>
              <a:rPr lang="en-US" dirty="0"/>
              <a:t>when white space is encountered, </a:t>
            </a:r>
            <a:r>
              <a:rPr lang="en-US" dirty="0" smtClean="0"/>
              <a:t>the </a:t>
            </a:r>
            <a:r>
              <a:rPr lang="en-US" dirty="0" err="1" smtClean="0"/>
              <a:t>scanf</a:t>
            </a:r>
            <a:r>
              <a:rPr lang="en-US" dirty="0" smtClean="0"/>
              <a:t>()</a:t>
            </a:r>
            <a:r>
              <a:rPr lang="en-US" dirty="0"/>
              <a:t> function terminates.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</a:t>
            </a:r>
            <a:r>
              <a:rPr lang="en-US" sz="4000" dirty="0"/>
              <a:t>to read string from </a:t>
            </a:r>
            <a:r>
              <a:rPr lang="en-US" sz="4000" dirty="0" smtClean="0"/>
              <a:t>terminal</a:t>
            </a:r>
            <a:endParaRPr lang="en-US" sz="4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447800"/>
            <a:ext cx="5719762" cy="299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724400"/>
            <a:ext cx="4038600" cy="81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62000" y="5867400"/>
            <a:ext cx="8001000" cy="7694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Roboto"/>
                <a:cs typeface="Arial" pitchFamily="34" charset="0"/>
              </a:rPr>
              <a:t>Here, program will ignore Ritchie because, </a:t>
            </a:r>
            <a:r>
              <a:rPr kumimoji="0" lang="en-US" sz="2200" b="0" i="0" u="none" strike="noStrike" cap="none" normalizeH="0" baseline="0" dirty="0" err="1" smtClean="0">
                <a:ln>
                  <a:noFill/>
                </a:ln>
                <a:solidFill>
                  <a:srgbClr val="0000CC"/>
                </a:solidFill>
                <a:effectLst/>
                <a:latin typeface="Consolas" pitchFamily="49" charset="0"/>
                <a:cs typeface="Consolas" pitchFamily="49" charset="0"/>
              </a:rPr>
              <a:t>scanf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Roboto"/>
                <a:cs typeface="Arial" pitchFamily="34" charset="0"/>
              </a:rPr>
              <a:t> function takes only string before the white space.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dirty="0"/>
              <a:t>Find the Frequency of </a:t>
            </a:r>
            <a:r>
              <a:rPr lang="en-US" sz="2400" b="1" dirty="0" smtClean="0"/>
              <a:t>Characters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56449"/>
            <a:ext cx="8153400" cy="6101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228</Words>
  <Application>Microsoft Office PowerPoint</Application>
  <PresentationFormat>On-screen Show (4:3)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Georgia</vt:lpstr>
      <vt:lpstr>Roboto</vt:lpstr>
      <vt:lpstr>Times New Roman</vt:lpstr>
      <vt:lpstr>Office Theme</vt:lpstr>
      <vt:lpstr>CSE115</vt:lpstr>
      <vt:lpstr>String</vt:lpstr>
      <vt:lpstr>PowerPoint Presentation</vt:lpstr>
      <vt:lpstr>Declaration of strings</vt:lpstr>
      <vt:lpstr>Initialization of strings</vt:lpstr>
      <vt:lpstr>PowerPoint Presentation</vt:lpstr>
      <vt:lpstr>Reading Strings from user.</vt:lpstr>
      <vt:lpstr>How to read string from terminal</vt:lpstr>
      <vt:lpstr>Find the Frequency of Characters</vt:lpstr>
      <vt:lpstr>PowerPoint Presentation</vt:lpstr>
      <vt:lpstr>Passing Strings to Functions</vt:lpstr>
      <vt:lpstr>Reading a line of text</vt:lpstr>
      <vt:lpstr>String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Administrator</cp:lastModifiedBy>
  <cp:revision>11</cp:revision>
  <dcterms:created xsi:type="dcterms:W3CDTF">2015-08-03T04:41:05Z</dcterms:created>
  <dcterms:modified xsi:type="dcterms:W3CDTF">2016-03-13T05:38:33Z</dcterms:modified>
</cp:coreProperties>
</file>