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18906-FB9F-43A5-81FB-C6ED89DE220B}" type="datetimeFigureOut">
              <a:rPr lang="en-US" smtClean="0"/>
              <a:pPr/>
              <a:t>3/6/2015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1772E-81C2-4639-B526-E7668912B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8</a:t>
            </a:r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/>
              <a:t>THE continue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88" y="838200"/>
            <a:ext cx="8915400" cy="5287963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b="1" i="1" dirty="0"/>
              <a:t>continue statement </a:t>
            </a:r>
            <a:r>
              <a:rPr lang="en-US" sz="2800" dirty="0"/>
              <a:t>is used to </a:t>
            </a:r>
            <a:r>
              <a:rPr lang="en-US" sz="2800" i="1" dirty="0"/>
              <a:t>bypass the remainder of the current pass through a loop. The loop </a:t>
            </a:r>
            <a:r>
              <a:rPr lang="en-US" sz="2800" i="1" dirty="0" smtClean="0"/>
              <a:t>does not </a:t>
            </a:r>
            <a:r>
              <a:rPr lang="en-US" sz="2800" i="1" dirty="0"/>
              <a:t>terminate when a continue statement is encountered. Rather, the remaining loop statements are </a:t>
            </a:r>
            <a:r>
              <a:rPr lang="en-US" sz="2800" i="1" dirty="0" smtClean="0"/>
              <a:t>skipped </a:t>
            </a:r>
            <a:r>
              <a:rPr lang="en-US" sz="2800" dirty="0" smtClean="0"/>
              <a:t>and </a:t>
            </a:r>
            <a:r>
              <a:rPr lang="en-US" sz="2800" dirty="0"/>
              <a:t>the computation proceeds directly to the next pass through the loop. (Note the distinction </a:t>
            </a:r>
            <a:r>
              <a:rPr lang="en-US" sz="2800" dirty="0" smtClean="0"/>
              <a:t>between </a:t>
            </a:r>
            <a:r>
              <a:rPr lang="en-US" sz="2800" b="1" dirty="0" smtClean="0"/>
              <a:t>continue </a:t>
            </a:r>
            <a:r>
              <a:rPr lang="en-US" sz="2800" b="1" dirty="0"/>
              <a:t>and break.)</a:t>
            </a:r>
          </a:p>
          <a:p>
            <a:pPr algn="just"/>
            <a:r>
              <a:rPr lang="en-US" sz="2800" dirty="0"/>
              <a:t>The continue statement can be included within </a:t>
            </a:r>
            <a:r>
              <a:rPr lang="en-US" sz="2800" b="1" dirty="0"/>
              <a:t>a while, a do - while </a:t>
            </a:r>
            <a:r>
              <a:rPr lang="en-US" sz="2800" dirty="0"/>
              <a:t>or</a:t>
            </a:r>
            <a:r>
              <a:rPr lang="en-US" sz="2800" b="1" dirty="0"/>
              <a:t> a </a:t>
            </a:r>
            <a:r>
              <a:rPr lang="en-US" sz="2800" b="1" dirty="0" smtClean="0"/>
              <a:t>for </a:t>
            </a:r>
            <a:r>
              <a:rPr lang="en-US" sz="2800" b="1" dirty="0"/>
              <a:t>statement. </a:t>
            </a:r>
            <a:endParaRPr lang="en-US" sz="2800" b="1" dirty="0" smtClean="0"/>
          </a:p>
          <a:p>
            <a:pPr algn="just"/>
            <a:r>
              <a:rPr lang="en-US" sz="2800" dirty="0" smtClean="0"/>
              <a:t>It </a:t>
            </a:r>
            <a:r>
              <a:rPr lang="en-US" sz="2800" dirty="0"/>
              <a:t>is </a:t>
            </a:r>
            <a:r>
              <a:rPr lang="en-US" sz="2800" dirty="0" smtClean="0"/>
              <a:t>written simply </a:t>
            </a:r>
            <a:r>
              <a:rPr lang="en-US" sz="2800" dirty="0"/>
              <a:t>as</a:t>
            </a:r>
          </a:p>
          <a:p>
            <a:pPr algn="just">
              <a:buNone/>
            </a:pPr>
            <a:r>
              <a:rPr lang="en-US" sz="2800" b="1" dirty="0" smtClean="0"/>
              <a:t>			continue</a:t>
            </a:r>
            <a:r>
              <a:rPr lang="en-US" sz="2800" b="1" dirty="0"/>
              <a:t>;</a:t>
            </a:r>
          </a:p>
          <a:p>
            <a:pPr algn="just">
              <a:buNone/>
            </a:pPr>
            <a:r>
              <a:rPr lang="en-US" sz="2800" dirty="0" smtClean="0"/>
              <a:t>	without </a:t>
            </a:r>
            <a:r>
              <a:rPr lang="en-US" sz="2800" dirty="0"/>
              <a:t>any embedded statements or expressions.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37968"/>
            <a:ext cx="7239000" cy="4203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/>
              <a:t>THE continue STATEMENT</a:t>
            </a:r>
            <a:endParaRPr 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continue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44402"/>
            <a:ext cx="5014912" cy="57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Answer: </a:t>
            </a:r>
            <a:r>
              <a:rPr lang="en-US" b="1" dirty="0" smtClean="0"/>
              <a:t>1 0 3 2 7 6 </a:t>
            </a:r>
            <a:r>
              <a:rPr lang="en-US" b="1" dirty="0" smtClean="0"/>
              <a:t>13 12 21</a:t>
            </a:r>
          </a:p>
          <a:p>
            <a:pPr>
              <a:buNone/>
            </a:pPr>
            <a:r>
              <a:rPr lang="en-US" b="1" dirty="0" smtClean="0"/>
              <a:t>		      X=21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dirty="0" smtClean="0"/>
              <a:t>Example </a:t>
            </a:r>
            <a:r>
              <a:rPr lang="en-US" i="1" dirty="0" smtClean="0"/>
              <a:t>break: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498294"/>
            <a:ext cx="4467961" cy="5221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Answer: </a:t>
            </a:r>
            <a:r>
              <a:rPr lang="en-US" b="1" dirty="0" smtClean="0"/>
              <a:t>1</a:t>
            </a:r>
          </a:p>
          <a:p>
            <a:pPr>
              <a:buNone/>
            </a:pPr>
            <a:r>
              <a:rPr lang="en-US" b="1" dirty="0" smtClean="0"/>
              <a:t>			x </a:t>
            </a:r>
            <a:r>
              <a:rPr lang="en-US" b="1" dirty="0" smtClean="0"/>
              <a:t>= </a:t>
            </a:r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switch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6" y="1600200"/>
            <a:ext cx="8981760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switch statement causes a particular group of statements to be chosen from several available </a:t>
            </a:r>
            <a:r>
              <a:rPr lang="en-US" sz="2600" dirty="0" smtClean="0"/>
              <a:t>groups. The </a:t>
            </a:r>
            <a:r>
              <a:rPr lang="en-US" sz="2600" dirty="0"/>
              <a:t>selection is based upon the current value of an expression which is included within the switch statement.</a:t>
            </a:r>
          </a:p>
          <a:p>
            <a:r>
              <a:rPr lang="en-US" sz="2600" dirty="0"/>
              <a:t>The general form of the switch statement is</a:t>
            </a:r>
          </a:p>
          <a:p>
            <a:pPr>
              <a:buNone/>
            </a:pPr>
            <a:r>
              <a:rPr lang="en-US" sz="2600" b="1" dirty="0" smtClean="0"/>
              <a:t>		</a:t>
            </a:r>
            <a:r>
              <a:rPr lang="en-US" sz="2800" b="1" dirty="0" smtClean="0"/>
              <a:t>switch </a:t>
            </a:r>
            <a:r>
              <a:rPr lang="en-US" sz="2800" b="1" i="1" dirty="0"/>
              <a:t>(expression) statement</a:t>
            </a:r>
          </a:p>
          <a:p>
            <a:pPr algn="just">
              <a:buNone/>
            </a:pPr>
            <a:r>
              <a:rPr lang="en-US" sz="2600" dirty="0" smtClean="0"/>
              <a:t>	where </a:t>
            </a:r>
            <a:r>
              <a:rPr lang="en-US" sz="2600" i="1" dirty="0"/>
              <a:t>expression results in an integer value. Note that expression may also be of type char, </a:t>
            </a:r>
            <a:r>
              <a:rPr lang="en-US" sz="2600" i="1" dirty="0" smtClean="0"/>
              <a:t>since </a:t>
            </a:r>
            <a:r>
              <a:rPr lang="en-US" sz="2600" dirty="0" smtClean="0"/>
              <a:t>individual </a:t>
            </a:r>
            <a:r>
              <a:rPr lang="en-US" sz="2600" dirty="0"/>
              <a:t>characters have equivalent integer values</a:t>
            </a:r>
            <a:r>
              <a:rPr lang="en-US" sz="2600" dirty="0" smtClean="0"/>
              <a:t>.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600" dirty="0" smtClean="0"/>
              <a:t>The </a:t>
            </a:r>
            <a:r>
              <a:rPr lang="en-US" sz="2600" dirty="0"/>
              <a:t>embedded statement is generally a compound statement that specifies alternate courses of 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12" y="1600200"/>
            <a:ext cx="8991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For each alternative, the first statement within the group must be preceded by one or more </a:t>
            </a:r>
            <a:r>
              <a:rPr lang="en-US" sz="2600" dirty="0" smtClean="0"/>
              <a:t>case labels (also </a:t>
            </a:r>
            <a:r>
              <a:rPr lang="en-US" sz="2600" dirty="0"/>
              <a:t>called </a:t>
            </a:r>
            <a:r>
              <a:rPr lang="en-US" sz="2600" i="1" dirty="0"/>
              <a:t>case prefixes). The case labels </a:t>
            </a:r>
            <a:r>
              <a:rPr lang="en-US" sz="2600" i="1" dirty="0" smtClean="0"/>
              <a:t>identify </a:t>
            </a:r>
            <a:r>
              <a:rPr lang="en-US" sz="2600" i="1" dirty="0"/>
              <a:t>the different groups of statements (i.e., the </a:t>
            </a:r>
            <a:r>
              <a:rPr lang="en-US" sz="2600" i="1" dirty="0" smtClean="0"/>
              <a:t>different </a:t>
            </a:r>
            <a:r>
              <a:rPr lang="en-US" sz="2600" dirty="0" smtClean="0"/>
              <a:t>alternatives</a:t>
            </a:r>
            <a:r>
              <a:rPr lang="en-US" sz="2600" dirty="0"/>
              <a:t>) and distinguish then from one another. The case labels must therefore be unique within a </a:t>
            </a:r>
            <a:r>
              <a:rPr lang="en-US" sz="2600" dirty="0" smtClean="0"/>
              <a:t>given switch </a:t>
            </a:r>
            <a:r>
              <a:rPr lang="en-US" sz="2600" dirty="0"/>
              <a:t>statement.</a:t>
            </a:r>
          </a:p>
          <a:p>
            <a:pPr algn="just"/>
            <a:r>
              <a:rPr lang="en-US" sz="2600" dirty="0"/>
              <a:t>In general terms, each group of statements is written as</a:t>
            </a:r>
          </a:p>
          <a:p>
            <a:pPr algn="just">
              <a:buNone/>
            </a:pPr>
            <a:r>
              <a:rPr lang="en-US" sz="2600" dirty="0" smtClean="0"/>
              <a:t>	</a:t>
            </a:r>
            <a:r>
              <a:rPr lang="en-US" sz="2600" b="1" dirty="0" smtClean="0"/>
              <a:t>case </a:t>
            </a:r>
            <a:r>
              <a:rPr lang="en-US" sz="2600" b="1" i="1" dirty="0"/>
              <a:t>expression :</a:t>
            </a:r>
          </a:p>
          <a:p>
            <a:pPr algn="just">
              <a:buNone/>
            </a:pPr>
            <a:r>
              <a:rPr lang="en-US" sz="2600" b="1" i="1" dirty="0" smtClean="0"/>
              <a:t>		statement 1</a:t>
            </a:r>
            <a:endParaRPr lang="en-US" sz="2600" b="1" i="1" dirty="0"/>
          </a:p>
          <a:p>
            <a:pPr algn="just">
              <a:buNone/>
            </a:pPr>
            <a:r>
              <a:rPr lang="en-US" sz="2600" b="1" i="1" dirty="0" smtClean="0"/>
              <a:t>		statement </a:t>
            </a:r>
            <a:r>
              <a:rPr lang="en-US" sz="2600" b="1" i="1" dirty="0"/>
              <a:t>2</a:t>
            </a:r>
          </a:p>
          <a:p>
            <a:pPr algn="just">
              <a:buNone/>
            </a:pPr>
            <a:r>
              <a:rPr lang="en-US" sz="2600" b="1" dirty="0" smtClean="0"/>
              <a:t>		. </a:t>
            </a:r>
            <a:r>
              <a:rPr lang="en-US" sz="2600" b="1" dirty="0"/>
              <a:t>. . . .</a:t>
            </a:r>
          </a:p>
          <a:p>
            <a:pPr algn="just">
              <a:buNone/>
            </a:pPr>
            <a:r>
              <a:rPr lang="en-US" sz="2600" b="1" i="1" dirty="0" smtClean="0"/>
              <a:t>		statement </a:t>
            </a:r>
            <a:r>
              <a:rPr lang="en-US" sz="2600" b="1" i="1" dirty="0"/>
              <a:t>n</a:t>
            </a:r>
            <a:endParaRPr lang="en-US" sz="2600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switch </a:t>
            </a:r>
            <a:r>
              <a:rPr lang="en-US" sz="3600" b="1" dirty="0" smtClean="0"/>
              <a:t>STATEMENT (Cont…)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0" y="1219200"/>
            <a:ext cx="89154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sz="3700" dirty="0"/>
              <a:t>or, when multiple case labels are required,</a:t>
            </a:r>
          </a:p>
          <a:p>
            <a:pPr>
              <a:buNone/>
            </a:pPr>
            <a:r>
              <a:rPr lang="en-US" sz="3700" b="1" dirty="0" smtClean="0"/>
              <a:t>	case    </a:t>
            </a:r>
            <a:r>
              <a:rPr lang="en-US" sz="3700" b="1" i="1" dirty="0" smtClean="0"/>
              <a:t>expression 1 </a:t>
            </a:r>
            <a:r>
              <a:rPr lang="en-US" sz="3700" b="1" i="1" dirty="0"/>
              <a:t>:</a:t>
            </a:r>
          </a:p>
          <a:p>
            <a:pPr>
              <a:buNone/>
            </a:pPr>
            <a:r>
              <a:rPr lang="en-US" sz="3700" b="1" dirty="0" smtClean="0"/>
              <a:t>	case    </a:t>
            </a:r>
            <a:r>
              <a:rPr lang="en-US" sz="3700" b="1" i="1" dirty="0"/>
              <a:t>expression 2 :</a:t>
            </a:r>
          </a:p>
          <a:p>
            <a:pPr>
              <a:buNone/>
            </a:pPr>
            <a:r>
              <a:rPr lang="en-US" sz="3700" dirty="0" smtClean="0"/>
              <a:t>	. </a:t>
            </a:r>
            <a:r>
              <a:rPr lang="en-US" sz="3700" dirty="0"/>
              <a:t>. . . .</a:t>
            </a:r>
          </a:p>
          <a:p>
            <a:pPr>
              <a:buNone/>
            </a:pPr>
            <a:r>
              <a:rPr lang="en-US" sz="3700" b="1" dirty="0" smtClean="0"/>
              <a:t>	case   </a:t>
            </a:r>
            <a:r>
              <a:rPr lang="en-US" sz="3700" b="1" i="1" dirty="0" smtClean="0"/>
              <a:t>expression </a:t>
            </a:r>
            <a:r>
              <a:rPr lang="en-US" sz="3700" b="1" i="1" dirty="0"/>
              <a:t>m :</a:t>
            </a:r>
          </a:p>
          <a:p>
            <a:pPr>
              <a:buNone/>
            </a:pPr>
            <a:r>
              <a:rPr lang="en-US" sz="3700" b="1" i="1" dirty="0" smtClean="0"/>
              <a:t>	statement 1</a:t>
            </a:r>
            <a:endParaRPr lang="en-US" sz="3700" b="1" i="1" dirty="0"/>
          </a:p>
          <a:p>
            <a:pPr>
              <a:buNone/>
            </a:pPr>
            <a:r>
              <a:rPr lang="en-US" sz="3700" b="1" i="1" dirty="0" smtClean="0"/>
              <a:t>	statement </a:t>
            </a:r>
            <a:r>
              <a:rPr lang="en-US" sz="3700" b="1" i="1" dirty="0"/>
              <a:t>2</a:t>
            </a:r>
          </a:p>
          <a:p>
            <a:pPr>
              <a:buNone/>
            </a:pPr>
            <a:r>
              <a:rPr lang="en-US" sz="3700" b="1" dirty="0" smtClean="0"/>
              <a:t>	. </a:t>
            </a:r>
            <a:r>
              <a:rPr lang="en-US" sz="3700" b="1" dirty="0"/>
              <a:t>. . </a:t>
            </a:r>
            <a:r>
              <a:rPr lang="en-US" sz="3700" b="1" dirty="0" smtClean="0"/>
              <a:t>…</a:t>
            </a:r>
            <a:endParaRPr lang="en-US" sz="3700" b="1" dirty="0"/>
          </a:p>
          <a:p>
            <a:pPr>
              <a:buNone/>
            </a:pPr>
            <a:r>
              <a:rPr lang="en-US" sz="3700" b="1" i="1" dirty="0" smtClean="0"/>
              <a:t>	statement </a:t>
            </a:r>
            <a:r>
              <a:rPr lang="en-US" sz="3700" b="1" i="1" dirty="0"/>
              <a:t>n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3700" dirty="0" smtClean="0"/>
              <a:t>where </a:t>
            </a:r>
            <a:r>
              <a:rPr lang="en-US" sz="3700" i="1" dirty="0"/>
              <a:t>expression </a:t>
            </a:r>
            <a:r>
              <a:rPr lang="en-US" sz="3700" i="1" dirty="0" smtClean="0"/>
              <a:t>1, </a:t>
            </a:r>
            <a:r>
              <a:rPr lang="en-US" sz="3700" i="1" dirty="0"/>
              <a:t>expression 2, . . . , expression m represent constant, </a:t>
            </a:r>
            <a:r>
              <a:rPr lang="en-US" sz="3700" i="1" dirty="0" smtClean="0"/>
              <a:t>integer-valued </a:t>
            </a:r>
            <a:r>
              <a:rPr lang="en-US" sz="3700" dirty="0" smtClean="0"/>
              <a:t>expressions</a:t>
            </a:r>
            <a:r>
              <a:rPr lang="en-US" sz="3700" dirty="0"/>
              <a:t>. Usually, each of these expressions will be written as either an integer constant or a </a:t>
            </a:r>
            <a:r>
              <a:rPr lang="en-US" sz="3700" dirty="0" smtClean="0"/>
              <a:t>character constant</a:t>
            </a:r>
            <a:r>
              <a:rPr lang="en-US" sz="3700" dirty="0"/>
              <a:t>. Each individual </a:t>
            </a:r>
            <a:r>
              <a:rPr lang="en-US" sz="3700" i="1" dirty="0"/>
              <a:t>statement following the case labels may be either simple or complex.</a:t>
            </a:r>
            <a:endParaRPr lang="en-US" sz="37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switch </a:t>
            </a:r>
            <a:r>
              <a:rPr lang="en-US" sz="3600" b="1" dirty="0" smtClean="0"/>
              <a:t>STATEMENT (Cont…)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Example: </a:t>
            </a:r>
            <a:r>
              <a:rPr lang="en-US" sz="2700" dirty="0"/>
              <a:t>In this example, </a:t>
            </a:r>
            <a:r>
              <a:rPr lang="en-US" sz="2700" b="1" dirty="0"/>
              <a:t>choice is assumed to be a </a:t>
            </a:r>
            <a:r>
              <a:rPr lang="en-US" sz="2700" b="1" dirty="0" smtClean="0"/>
              <a:t>char-type </a:t>
            </a:r>
            <a:r>
              <a:rPr lang="en-US" sz="2700" dirty="0" smtClean="0"/>
              <a:t>variable</a:t>
            </a:r>
            <a:r>
              <a:rPr lang="en-US" sz="270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905001"/>
            <a:ext cx="4038600" cy="185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733800"/>
            <a:ext cx="3200400" cy="2717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THE switch </a:t>
            </a:r>
            <a:r>
              <a:rPr lang="en-US" sz="3600" b="1" dirty="0" smtClean="0"/>
              <a:t>STATEMENT (Cont…)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20" y="1467468"/>
            <a:ext cx="8839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One of the labeled groups of statements within the switch statement may be labeled default. </a:t>
            </a:r>
            <a:r>
              <a:rPr lang="en-US" sz="2600" dirty="0" smtClean="0"/>
              <a:t>This group </a:t>
            </a:r>
            <a:r>
              <a:rPr lang="en-US" sz="2600" dirty="0"/>
              <a:t>will be selected if none of the case labels matches the value of the </a:t>
            </a:r>
            <a:r>
              <a:rPr lang="en-US" sz="2600" i="1" dirty="0"/>
              <a:t>expression.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66787"/>
            <a:ext cx="4090987" cy="376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THE switch </a:t>
            </a:r>
            <a:r>
              <a:rPr lang="en-US" sz="3600" b="1" dirty="0" smtClean="0"/>
              <a:t>STATEMENT (Cont…)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THE break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break statement is used to terminate loops or to exit from a switch. It can be used within a for, </a:t>
            </a:r>
            <a:r>
              <a:rPr lang="en-US" sz="2800" dirty="0" smtClean="0"/>
              <a:t>while, do </a:t>
            </a:r>
            <a:r>
              <a:rPr lang="en-US" sz="2800" dirty="0"/>
              <a:t>-while, or switch statement.</a:t>
            </a:r>
          </a:p>
          <a:p>
            <a:r>
              <a:rPr lang="en-US" sz="2800" dirty="0"/>
              <a:t>The break statement is written simply </a:t>
            </a:r>
            <a:r>
              <a:rPr lang="en-US" sz="2800" b="1" dirty="0"/>
              <a:t>as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b="1" i="1" dirty="0" smtClean="0"/>
              <a:t>break</a:t>
            </a:r>
            <a:r>
              <a:rPr lang="en-US" sz="2800" b="1" i="1" dirty="0"/>
              <a:t>;</a:t>
            </a:r>
          </a:p>
          <a:p>
            <a:pPr>
              <a:buNone/>
            </a:pPr>
            <a:r>
              <a:rPr lang="en-US" sz="2800" dirty="0" smtClean="0"/>
              <a:t>	without </a:t>
            </a:r>
            <a:r>
              <a:rPr lang="en-US" sz="2800" dirty="0"/>
              <a:t>any embedded expressions or statements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If a break statement is included in a while, do - while or for loop, then control will immediately </a:t>
            </a:r>
            <a:r>
              <a:rPr lang="en-US" sz="2800" dirty="0" smtClean="0"/>
              <a:t>be transferred </a:t>
            </a:r>
            <a:r>
              <a:rPr lang="en-US" sz="2800" dirty="0"/>
              <a:t>out of the loop when the break statement is encountered.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	Break statement in while loop.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971800"/>
            <a:ext cx="6800461" cy="3563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THE break </a:t>
            </a:r>
            <a:r>
              <a:rPr lang="en-US" sz="3600" b="1" dirty="0" smtClean="0"/>
              <a:t>STATEMENT (Cont..)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26993"/>
            <a:ext cx="8382000" cy="5096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THE break </a:t>
            </a:r>
            <a:r>
              <a:rPr lang="en-US" sz="3600" b="1" dirty="0" smtClean="0"/>
              <a:t>STATEMENT (Cont..)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378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CSE115</vt:lpstr>
      <vt:lpstr>THE switch STATEMENT</vt:lpstr>
      <vt:lpstr>THE switch STATEMENT (Cont…)</vt:lpstr>
      <vt:lpstr>THE switch STATEMENT (Cont…)</vt:lpstr>
      <vt:lpstr>THE switch STATEMENT (Cont…)</vt:lpstr>
      <vt:lpstr>THE switch STATEMENT (Cont…)</vt:lpstr>
      <vt:lpstr>THE break STATEMENT</vt:lpstr>
      <vt:lpstr>THE break STATEMENT (Cont..)</vt:lpstr>
      <vt:lpstr>THE break STATEMENT (Cont..)</vt:lpstr>
      <vt:lpstr>THE continue STATEMENT</vt:lpstr>
      <vt:lpstr>THE continue STATEMENT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11</cp:revision>
  <dcterms:created xsi:type="dcterms:W3CDTF">2015-03-03T05:40:45Z</dcterms:created>
  <dcterms:modified xsi:type="dcterms:W3CDTF">2015-03-06T13:43:35Z</dcterms:modified>
</cp:coreProperties>
</file>