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77" r:id="rId2"/>
  </p:sldMasterIdLst>
  <p:notesMasterIdLst>
    <p:notesMasterId r:id="rId16"/>
  </p:notesMasterIdLst>
  <p:sldIdLst>
    <p:sldId id="292" r:id="rId3"/>
    <p:sldId id="293" r:id="rId4"/>
    <p:sldId id="303" r:id="rId5"/>
    <p:sldId id="311" r:id="rId6"/>
    <p:sldId id="312" r:id="rId7"/>
    <p:sldId id="280" r:id="rId8"/>
    <p:sldId id="282" r:id="rId9"/>
    <p:sldId id="304" r:id="rId10"/>
    <p:sldId id="313" r:id="rId11"/>
    <p:sldId id="305" r:id="rId12"/>
    <p:sldId id="314" r:id="rId13"/>
    <p:sldId id="307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9112" autoAdjust="0"/>
  </p:normalViewPr>
  <p:slideViewPr>
    <p:cSldViewPr>
      <p:cViewPr varScale="1">
        <p:scale>
          <a:sx n="84" d="100"/>
          <a:sy n="84" d="100"/>
        </p:scale>
        <p:origin x="1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F45C2-4119-4080-B7ED-BCD5F3345F3F}" type="doc">
      <dgm:prSet loTypeId="urn:microsoft.com/office/officeart/2005/8/layout/pyramid2" loCatId="list" qsTypeId="urn:microsoft.com/office/officeart/2005/8/quickstyle/simple2" qsCatId="simple" csTypeId="urn:microsoft.com/office/officeart/2005/8/colors/accent6_2" csCatId="accent6" phldr="1"/>
      <dgm:spPr/>
    </dgm:pt>
    <dgm:pt modelId="{BFAF3999-C15D-4D58-874A-EFC642494A33}">
      <dgm:prSet phldrT="[Text]"/>
      <dgm:spPr/>
      <dgm:t>
        <a:bodyPr/>
        <a:lstStyle/>
        <a:p>
          <a:r>
            <a:rPr lang="en-US" dirty="0"/>
            <a:t>Related to Computing Devices</a:t>
          </a:r>
        </a:p>
      </dgm:t>
    </dgm:pt>
    <dgm:pt modelId="{EEABB618-EBD8-4886-9C7D-22C54E3A6485}" type="parTrans" cxnId="{A6BB695A-F534-4C86-B1EF-336D0995264C}">
      <dgm:prSet/>
      <dgm:spPr/>
      <dgm:t>
        <a:bodyPr/>
        <a:lstStyle/>
        <a:p>
          <a:endParaRPr lang="en-US"/>
        </a:p>
      </dgm:t>
    </dgm:pt>
    <dgm:pt modelId="{14CDFD45-5FAF-4508-8E76-C18E21FB8F64}" type="sibTrans" cxnId="{A6BB695A-F534-4C86-B1EF-336D0995264C}">
      <dgm:prSet/>
      <dgm:spPr/>
      <dgm:t>
        <a:bodyPr/>
        <a:lstStyle/>
        <a:p>
          <a:endParaRPr lang="en-US"/>
        </a:p>
      </dgm:t>
    </dgm:pt>
    <dgm:pt modelId="{8943CDF4-2400-4371-A50C-9934C85704F5}">
      <dgm:prSet phldrT="[Text]"/>
      <dgm:spPr/>
      <dgm:t>
        <a:bodyPr/>
        <a:lstStyle/>
        <a:p>
          <a:r>
            <a:rPr lang="en-US" dirty="0"/>
            <a:t>Related to Mechanical and Digital machines</a:t>
          </a:r>
        </a:p>
      </dgm:t>
    </dgm:pt>
    <dgm:pt modelId="{907B80F1-1124-4FF7-8A78-F9E5F78E1446}" type="parTrans" cxnId="{89D0F1A3-6B2B-46AB-8462-E2A6F42BA297}">
      <dgm:prSet/>
      <dgm:spPr/>
      <dgm:t>
        <a:bodyPr/>
        <a:lstStyle/>
        <a:p>
          <a:endParaRPr lang="en-US"/>
        </a:p>
      </dgm:t>
    </dgm:pt>
    <dgm:pt modelId="{EA03D372-1180-4EE9-B97F-0E1A05F017EB}" type="sibTrans" cxnId="{89D0F1A3-6B2B-46AB-8462-E2A6F42BA297}">
      <dgm:prSet/>
      <dgm:spPr/>
      <dgm:t>
        <a:bodyPr/>
        <a:lstStyle/>
        <a:p>
          <a:endParaRPr lang="en-US"/>
        </a:p>
      </dgm:t>
    </dgm:pt>
    <dgm:pt modelId="{01EC8A02-8D97-402E-89AA-134CF31CDE2D}">
      <dgm:prSet phldrT="[Text]"/>
      <dgm:spPr/>
      <dgm:t>
        <a:bodyPr/>
        <a:lstStyle/>
        <a:p>
          <a:r>
            <a:rPr lang="en-US" dirty="0"/>
            <a:t>Provided with Unique Identifiers</a:t>
          </a:r>
        </a:p>
      </dgm:t>
    </dgm:pt>
    <dgm:pt modelId="{977DFF63-44A9-4AEA-848E-C5EDAE592F0D}" type="parTrans" cxnId="{0CDAB535-83EF-4D55-8FD5-70ACF0D65C60}">
      <dgm:prSet/>
      <dgm:spPr/>
      <dgm:t>
        <a:bodyPr/>
        <a:lstStyle/>
        <a:p>
          <a:endParaRPr lang="en-US"/>
        </a:p>
      </dgm:t>
    </dgm:pt>
    <dgm:pt modelId="{F39CFE13-0CD4-413B-BEA8-1939770BFAC6}" type="sibTrans" cxnId="{0CDAB535-83EF-4D55-8FD5-70ACF0D65C60}">
      <dgm:prSet/>
      <dgm:spPr/>
      <dgm:t>
        <a:bodyPr/>
        <a:lstStyle/>
        <a:p>
          <a:endParaRPr lang="en-US"/>
        </a:p>
      </dgm:t>
    </dgm:pt>
    <dgm:pt modelId="{24BAAD71-184C-45D1-972E-31C283D10C19}" type="pres">
      <dgm:prSet presAssocID="{E8AF45C2-4119-4080-B7ED-BCD5F3345F3F}" presName="compositeShape" presStyleCnt="0">
        <dgm:presLayoutVars>
          <dgm:dir/>
          <dgm:resizeHandles/>
        </dgm:presLayoutVars>
      </dgm:prSet>
      <dgm:spPr/>
    </dgm:pt>
    <dgm:pt modelId="{6FBCCCAB-F803-4652-BC19-0D75E9E4C8FC}" type="pres">
      <dgm:prSet presAssocID="{E8AF45C2-4119-4080-B7ED-BCD5F3345F3F}" presName="pyramid" presStyleLbl="node1" presStyleIdx="0" presStyleCnt="1" custScaleX="86022" custScaleY="89474" custLinFactNeighborX="-27114" custLinFactNeighborY="-5263"/>
      <dgm:spPr/>
    </dgm:pt>
    <dgm:pt modelId="{6B99C19B-4DE2-439C-A2E3-E1265C3A7F2A}" type="pres">
      <dgm:prSet presAssocID="{E8AF45C2-4119-4080-B7ED-BCD5F3345F3F}" presName="theList" presStyleCnt="0"/>
      <dgm:spPr/>
    </dgm:pt>
    <dgm:pt modelId="{D80206A5-76E8-470E-9F90-DDF6E5428015}" type="pres">
      <dgm:prSet presAssocID="{BFAF3999-C15D-4D58-874A-EFC642494A33}" presName="aNode" presStyleLbl="fgAcc1" presStyleIdx="0" presStyleCnt="3" custScaleX="196898" custScaleY="19951" custLinFactNeighborX="-900" custLinFactNeighborY="28116">
        <dgm:presLayoutVars>
          <dgm:bulletEnabled val="1"/>
        </dgm:presLayoutVars>
      </dgm:prSet>
      <dgm:spPr/>
    </dgm:pt>
    <dgm:pt modelId="{08DC4AF2-D110-4D40-B7DD-3593FCD53877}" type="pres">
      <dgm:prSet presAssocID="{BFAF3999-C15D-4D58-874A-EFC642494A33}" presName="aSpace" presStyleCnt="0"/>
      <dgm:spPr/>
    </dgm:pt>
    <dgm:pt modelId="{286D0B98-6D14-4678-8B7A-659827A03A4E}" type="pres">
      <dgm:prSet presAssocID="{8943CDF4-2400-4371-A50C-9934C85704F5}" presName="aNode" presStyleLbl="fgAcc1" presStyleIdx="1" presStyleCnt="3" custScaleX="194120" custScaleY="22979" custLinFactNeighborX="489" custLinFactNeighborY="-11383">
        <dgm:presLayoutVars>
          <dgm:bulletEnabled val="1"/>
        </dgm:presLayoutVars>
      </dgm:prSet>
      <dgm:spPr/>
    </dgm:pt>
    <dgm:pt modelId="{AC6AB895-AB0A-4F5A-A897-B0A2EFE344A0}" type="pres">
      <dgm:prSet presAssocID="{8943CDF4-2400-4371-A50C-9934C85704F5}" presName="aSpace" presStyleCnt="0"/>
      <dgm:spPr/>
    </dgm:pt>
    <dgm:pt modelId="{A13A915A-7AF9-49A8-863D-B3BFB6F73996}" type="pres">
      <dgm:prSet presAssocID="{01EC8A02-8D97-402E-89AA-134CF31CDE2D}" presName="aNode" presStyleLbl="fgAcc1" presStyleIdx="2" presStyleCnt="3" custScaleX="196702" custScaleY="20996" custLinFactNeighborX="-690" custLinFactNeighborY="-54924">
        <dgm:presLayoutVars>
          <dgm:bulletEnabled val="1"/>
        </dgm:presLayoutVars>
      </dgm:prSet>
      <dgm:spPr/>
    </dgm:pt>
    <dgm:pt modelId="{DA10D77F-8CDD-4019-888B-D6E9B8ECFA10}" type="pres">
      <dgm:prSet presAssocID="{01EC8A02-8D97-402E-89AA-134CF31CDE2D}" presName="aSpace" presStyleCnt="0"/>
      <dgm:spPr/>
    </dgm:pt>
  </dgm:ptLst>
  <dgm:cxnLst>
    <dgm:cxn modelId="{5B85B119-6551-4401-8DB1-E74C74BBFC7A}" type="presOf" srcId="{E8AF45C2-4119-4080-B7ED-BCD5F3345F3F}" destId="{24BAAD71-184C-45D1-972E-31C283D10C19}" srcOrd="0" destOrd="0" presId="urn:microsoft.com/office/officeart/2005/8/layout/pyramid2"/>
    <dgm:cxn modelId="{0CDAB535-83EF-4D55-8FD5-70ACF0D65C60}" srcId="{E8AF45C2-4119-4080-B7ED-BCD5F3345F3F}" destId="{01EC8A02-8D97-402E-89AA-134CF31CDE2D}" srcOrd="2" destOrd="0" parTransId="{977DFF63-44A9-4AEA-848E-C5EDAE592F0D}" sibTransId="{F39CFE13-0CD4-413B-BEA8-1939770BFAC6}"/>
    <dgm:cxn modelId="{A6BB695A-F534-4C86-B1EF-336D0995264C}" srcId="{E8AF45C2-4119-4080-B7ED-BCD5F3345F3F}" destId="{BFAF3999-C15D-4D58-874A-EFC642494A33}" srcOrd="0" destOrd="0" parTransId="{EEABB618-EBD8-4886-9C7D-22C54E3A6485}" sibTransId="{14CDFD45-5FAF-4508-8E76-C18E21FB8F64}"/>
    <dgm:cxn modelId="{89D0F1A3-6B2B-46AB-8462-E2A6F42BA297}" srcId="{E8AF45C2-4119-4080-B7ED-BCD5F3345F3F}" destId="{8943CDF4-2400-4371-A50C-9934C85704F5}" srcOrd="1" destOrd="0" parTransId="{907B80F1-1124-4FF7-8A78-F9E5F78E1446}" sibTransId="{EA03D372-1180-4EE9-B97F-0E1A05F017EB}"/>
    <dgm:cxn modelId="{D8EC7DB5-26BC-47CE-A2FB-03160942F616}" type="presOf" srcId="{8943CDF4-2400-4371-A50C-9934C85704F5}" destId="{286D0B98-6D14-4678-8B7A-659827A03A4E}" srcOrd="0" destOrd="0" presId="urn:microsoft.com/office/officeart/2005/8/layout/pyramid2"/>
    <dgm:cxn modelId="{4712F4C4-A6A2-49DF-B100-3872B1B7BEC8}" type="presOf" srcId="{BFAF3999-C15D-4D58-874A-EFC642494A33}" destId="{D80206A5-76E8-470E-9F90-DDF6E5428015}" srcOrd="0" destOrd="0" presId="urn:microsoft.com/office/officeart/2005/8/layout/pyramid2"/>
    <dgm:cxn modelId="{6E29F6CB-612A-4027-9A30-37874D8AD770}" type="presOf" srcId="{01EC8A02-8D97-402E-89AA-134CF31CDE2D}" destId="{A13A915A-7AF9-49A8-863D-B3BFB6F73996}" srcOrd="0" destOrd="0" presId="urn:microsoft.com/office/officeart/2005/8/layout/pyramid2"/>
    <dgm:cxn modelId="{2DEF255F-2304-4D05-94B7-590C671C8CA1}" type="presParOf" srcId="{24BAAD71-184C-45D1-972E-31C283D10C19}" destId="{6FBCCCAB-F803-4652-BC19-0D75E9E4C8FC}" srcOrd="0" destOrd="0" presId="urn:microsoft.com/office/officeart/2005/8/layout/pyramid2"/>
    <dgm:cxn modelId="{1B16626C-5122-41CC-8981-CBF9C0D90777}" type="presParOf" srcId="{24BAAD71-184C-45D1-972E-31C283D10C19}" destId="{6B99C19B-4DE2-439C-A2E3-E1265C3A7F2A}" srcOrd="1" destOrd="0" presId="urn:microsoft.com/office/officeart/2005/8/layout/pyramid2"/>
    <dgm:cxn modelId="{BDC24C84-E975-4D51-9197-017AE55392CA}" type="presParOf" srcId="{6B99C19B-4DE2-439C-A2E3-E1265C3A7F2A}" destId="{D80206A5-76E8-470E-9F90-DDF6E5428015}" srcOrd="0" destOrd="0" presId="urn:microsoft.com/office/officeart/2005/8/layout/pyramid2"/>
    <dgm:cxn modelId="{F49FA4C2-1AB5-46D8-9140-C388932A9D86}" type="presParOf" srcId="{6B99C19B-4DE2-439C-A2E3-E1265C3A7F2A}" destId="{08DC4AF2-D110-4D40-B7DD-3593FCD53877}" srcOrd="1" destOrd="0" presId="urn:microsoft.com/office/officeart/2005/8/layout/pyramid2"/>
    <dgm:cxn modelId="{A8A0AD71-E3E4-4FFA-8BAB-73B5D58EAEE2}" type="presParOf" srcId="{6B99C19B-4DE2-439C-A2E3-E1265C3A7F2A}" destId="{286D0B98-6D14-4678-8B7A-659827A03A4E}" srcOrd="2" destOrd="0" presId="urn:microsoft.com/office/officeart/2005/8/layout/pyramid2"/>
    <dgm:cxn modelId="{981B9170-C2AE-45C4-BFBD-AC8AF2F432E8}" type="presParOf" srcId="{6B99C19B-4DE2-439C-A2E3-E1265C3A7F2A}" destId="{AC6AB895-AB0A-4F5A-A897-B0A2EFE344A0}" srcOrd="3" destOrd="0" presId="urn:microsoft.com/office/officeart/2005/8/layout/pyramid2"/>
    <dgm:cxn modelId="{2DECFA88-5163-4710-AF2B-0D98424134C2}" type="presParOf" srcId="{6B99C19B-4DE2-439C-A2E3-E1265C3A7F2A}" destId="{A13A915A-7AF9-49A8-863D-B3BFB6F73996}" srcOrd="4" destOrd="0" presId="urn:microsoft.com/office/officeart/2005/8/layout/pyramid2"/>
    <dgm:cxn modelId="{D6B932B2-73DF-4B09-92C1-537301E68F9B}" type="presParOf" srcId="{6B99C19B-4DE2-439C-A2E3-E1265C3A7F2A}" destId="{DA10D77F-8CDD-4019-888B-D6E9B8ECFA1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4A25A1-FE91-4BAA-B2C9-E2C5DE9F20A8}" type="doc">
      <dgm:prSet loTypeId="urn:microsoft.com/office/officeart/2008/layout/VerticalAccent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CEFA11-F9C1-49DA-A39D-BBBE327D8076}">
      <dgm:prSet phldrT="[Text]"/>
      <dgm:spPr/>
      <dgm:t>
        <a:bodyPr/>
        <a:lstStyle/>
        <a:p>
          <a:endParaRPr lang="en-US" dirty="0"/>
        </a:p>
      </dgm:t>
    </dgm:pt>
    <dgm:pt modelId="{8E6BC499-9C9E-4367-8E88-BA4ACCAC9DCE}" type="parTrans" cxnId="{9647E6D9-8160-4D00-A828-253B3F2CDA8B}">
      <dgm:prSet/>
      <dgm:spPr/>
      <dgm:t>
        <a:bodyPr/>
        <a:lstStyle/>
        <a:p>
          <a:endParaRPr lang="en-US"/>
        </a:p>
      </dgm:t>
    </dgm:pt>
    <dgm:pt modelId="{DB41E0BD-5C60-4B54-9A73-B01A4CF209EC}" type="sibTrans" cxnId="{9647E6D9-8160-4D00-A828-253B3F2CDA8B}">
      <dgm:prSet/>
      <dgm:spPr/>
      <dgm:t>
        <a:bodyPr/>
        <a:lstStyle/>
        <a:p>
          <a:endParaRPr lang="en-US"/>
        </a:p>
      </dgm:t>
    </dgm:pt>
    <dgm:pt modelId="{2FBB2990-B125-40C6-9D71-AA5FA280333E}">
      <dgm:prSet phldrT="[Text]" custT="1"/>
      <dgm:spPr/>
      <dgm:t>
        <a:bodyPr/>
        <a:lstStyle/>
        <a:p>
          <a:pPr algn="ctr"/>
          <a:r>
            <a:rPr lang="en-US" sz="2000" dirty="0"/>
            <a:t>Personalized Certificates</a:t>
          </a:r>
        </a:p>
      </dgm:t>
    </dgm:pt>
    <dgm:pt modelId="{3699B9FD-A69E-4691-8DC5-66C3C73ECAF1}" type="parTrans" cxnId="{0079E21A-A27B-4883-B5BA-B7268C07B542}">
      <dgm:prSet/>
      <dgm:spPr/>
      <dgm:t>
        <a:bodyPr/>
        <a:lstStyle/>
        <a:p>
          <a:endParaRPr lang="en-US"/>
        </a:p>
      </dgm:t>
    </dgm:pt>
    <dgm:pt modelId="{36A53F5F-F558-4C4F-AF21-C7B12FE0EE99}" type="sibTrans" cxnId="{0079E21A-A27B-4883-B5BA-B7268C07B542}">
      <dgm:prSet/>
      <dgm:spPr/>
      <dgm:t>
        <a:bodyPr/>
        <a:lstStyle/>
        <a:p>
          <a:endParaRPr lang="en-US"/>
        </a:p>
      </dgm:t>
    </dgm:pt>
    <dgm:pt modelId="{33A445B2-6454-4C56-8AC2-929FB81CE311}">
      <dgm:prSet phldrT="[Text]"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002A5C31-FAAD-4253-855A-A39EBC985C4E}" type="parTrans" cxnId="{9BDBFD10-AC1F-4F2F-ABFF-D171501257BF}">
      <dgm:prSet/>
      <dgm:spPr/>
      <dgm:t>
        <a:bodyPr/>
        <a:lstStyle/>
        <a:p>
          <a:endParaRPr lang="en-US"/>
        </a:p>
      </dgm:t>
    </dgm:pt>
    <dgm:pt modelId="{0B0311F8-F0F4-45D7-A4B9-A720537125E3}" type="sibTrans" cxnId="{9BDBFD10-AC1F-4F2F-ABFF-D171501257BF}">
      <dgm:prSet/>
      <dgm:spPr/>
      <dgm:t>
        <a:bodyPr/>
        <a:lstStyle/>
        <a:p>
          <a:endParaRPr lang="en-US"/>
        </a:p>
      </dgm:t>
    </dgm:pt>
    <dgm:pt modelId="{5A295525-93FE-4990-9A82-58883B8A3B41}">
      <dgm:prSet phldrT="[Text]" custT="1"/>
      <dgm:spPr/>
      <dgm:t>
        <a:bodyPr/>
        <a:lstStyle/>
        <a:p>
          <a:pPr algn="ctr"/>
          <a:r>
            <a:rPr lang="en-US" sz="2000" dirty="0"/>
            <a:t>Secure Hosting of Secret Keys</a:t>
          </a:r>
        </a:p>
      </dgm:t>
    </dgm:pt>
    <dgm:pt modelId="{C8EDC2FC-4939-4E2A-AA2D-8AA54ED875A3}" type="parTrans" cxnId="{A200E80A-68A2-4757-BCB8-29121CB0DF75}">
      <dgm:prSet/>
      <dgm:spPr/>
      <dgm:t>
        <a:bodyPr/>
        <a:lstStyle/>
        <a:p>
          <a:endParaRPr lang="en-US"/>
        </a:p>
      </dgm:t>
    </dgm:pt>
    <dgm:pt modelId="{65913DAE-9763-442E-A40B-7E8BBDF39A83}" type="sibTrans" cxnId="{A200E80A-68A2-4757-BCB8-29121CB0DF75}">
      <dgm:prSet/>
      <dgm:spPr/>
      <dgm:t>
        <a:bodyPr/>
        <a:lstStyle/>
        <a:p>
          <a:endParaRPr lang="en-US"/>
        </a:p>
      </dgm:t>
    </dgm:pt>
    <dgm:pt modelId="{5BCCD560-AF04-48AC-9A7B-ACD1FF37208E}">
      <dgm:prSet phldrT="[Text]"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C25F67B3-B894-46E1-8F7F-AD00D9A846A3}" type="parTrans" cxnId="{6EDEF763-BCC4-4257-8717-07B9F307EC81}">
      <dgm:prSet/>
      <dgm:spPr/>
      <dgm:t>
        <a:bodyPr/>
        <a:lstStyle/>
        <a:p>
          <a:endParaRPr lang="en-US"/>
        </a:p>
      </dgm:t>
    </dgm:pt>
    <dgm:pt modelId="{50DA8430-5CB1-4A73-AFA1-BE84C56D9569}" type="sibTrans" cxnId="{6EDEF763-BCC4-4257-8717-07B9F307EC81}">
      <dgm:prSet/>
      <dgm:spPr/>
      <dgm:t>
        <a:bodyPr/>
        <a:lstStyle/>
        <a:p>
          <a:endParaRPr lang="en-US"/>
        </a:p>
      </dgm:t>
    </dgm:pt>
    <dgm:pt modelId="{547828DC-ECD2-47D1-AFC4-4F780401A0FF}">
      <dgm:prSet phldrT="[Text]" custT="1"/>
      <dgm:spPr/>
      <dgm:t>
        <a:bodyPr/>
        <a:lstStyle/>
        <a:p>
          <a:pPr algn="ctr"/>
          <a:r>
            <a:rPr lang="en-US" sz="1800" dirty="0"/>
            <a:t>Handling of Cryptography Primitives</a:t>
          </a:r>
        </a:p>
      </dgm:t>
    </dgm:pt>
    <dgm:pt modelId="{20DB3FFB-DCBD-4FDC-9B8E-92E6081CDF12}" type="parTrans" cxnId="{ABC1D079-0B0E-412F-86A9-C438F84066FA}">
      <dgm:prSet/>
      <dgm:spPr/>
      <dgm:t>
        <a:bodyPr/>
        <a:lstStyle/>
        <a:p>
          <a:endParaRPr lang="en-US"/>
        </a:p>
      </dgm:t>
    </dgm:pt>
    <dgm:pt modelId="{86CC35BC-84E4-4369-BCFA-8CA7E4AA23B1}" type="sibTrans" cxnId="{ABC1D079-0B0E-412F-86A9-C438F84066FA}">
      <dgm:prSet/>
      <dgm:spPr/>
      <dgm:t>
        <a:bodyPr/>
        <a:lstStyle/>
        <a:p>
          <a:endParaRPr lang="en-US"/>
        </a:p>
      </dgm:t>
    </dgm:pt>
    <dgm:pt modelId="{13EA0211-D61D-4302-BE08-21BD95ABC09A}" type="pres">
      <dgm:prSet presAssocID="{7D4A25A1-FE91-4BAA-B2C9-E2C5DE9F20A8}" presName="Name0" presStyleCnt="0">
        <dgm:presLayoutVars>
          <dgm:chMax/>
          <dgm:chPref/>
          <dgm:dir/>
        </dgm:presLayoutVars>
      </dgm:prSet>
      <dgm:spPr/>
    </dgm:pt>
    <dgm:pt modelId="{4B8B9012-1C13-4575-AE64-13E2982F7405}" type="pres">
      <dgm:prSet presAssocID="{B5CEFA11-F9C1-49DA-A39D-BBBE327D8076}" presName="parenttextcomposite" presStyleCnt="0"/>
      <dgm:spPr/>
    </dgm:pt>
    <dgm:pt modelId="{82A56DA2-A790-4706-9DBF-CF910BBB8519}" type="pres">
      <dgm:prSet presAssocID="{B5CEFA11-F9C1-49DA-A39D-BBBE327D807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A31A369D-F123-49AB-871D-15D78E684FA2}" type="pres">
      <dgm:prSet presAssocID="{B5CEFA11-F9C1-49DA-A39D-BBBE327D8076}" presName="composite" presStyleCnt="0"/>
      <dgm:spPr/>
    </dgm:pt>
    <dgm:pt modelId="{45E5AAD6-D8AE-4AA5-8C80-6EFEAB01CB5D}" type="pres">
      <dgm:prSet presAssocID="{B5CEFA11-F9C1-49DA-A39D-BBBE327D8076}" presName="chevron1" presStyleLbl="alignNode1" presStyleIdx="0" presStyleCnt="21"/>
      <dgm:spPr/>
    </dgm:pt>
    <dgm:pt modelId="{6FED1D53-7B66-47A8-9FFB-DF9029FEE9AA}" type="pres">
      <dgm:prSet presAssocID="{B5CEFA11-F9C1-49DA-A39D-BBBE327D8076}" presName="chevron2" presStyleLbl="alignNode1" presStyleIdx="1" presStyleCnt="21"/>
      <dgm:spPr/>
    </dgm:pt>
    <dgm:pt modelId="{1136EB21-791B-4B25-9D08-65C4BB0976E5}" type="pres">
      <dgm:prSet presAssocID="{B5CEFA11-F9C1-49DA-A39D-BBBE327D8076}" presName="chevron3" presStyleLbl="alignNode1" presStyleIdx="2" presStyleCnt="21"/>
      <dgm:spPr/>
    </dgm:pt>
    <dgm:pt modelId="{2363F9DB-1165-4539-8295-B2DDEB3DC914}" type="pres">
      <dgm:prSet presAssocID="{B5CEFA11-F9C1-49DA-A39D-BBBE327D8076}" presName="chevron4" presStyleLbl="alignNode1" presStyleIdx="3" presStyleCnt="21"/>
      <dgm:spPr/>
    </dgm:pt>
    <dgm:pt modelId="{DC42872E-3D20-477A-B4D1-98B7EE07C379}" type="pres">
      <dgm:prSet presAssocID="{B5CEFA11-F9C1-49DA-A39D-BBBE327D8076}" presName="chevron5" presStyleLbl="alignNode1" presStyleIdx="4" presStyleCnt="21"/>
      <dgm:spPr/>
    </dgm:pt>
    <dgm:pt modelId="{CA68E122-CDAC-4E34-B328-D69930CFA049}" type="pres">
      <dgm:prSet presAssocID="{B5CEFA11-F9C1-49DA-A39D-BBBE327D8076}" presName="chevron6" presStyleLbl="alignNode1" presStyleIdx="5" presStyleCnt="21"/>
      <dgm:spPr/>
    </dgm:pt>
    <dgm:pt modelId="{8EEC9AE3-1C67-44E6-8E7C-7FEC9FBBCCC6}" type="pres">
      <dgm:prSet presAssocID="{B5CEFA11-F9C1-49DA-A39D-BBBE327D8076}" presName="chevron7" presStyleLbl="alignNode1" presStyleIdx="6" presStyleCnt="21"/>
      <dgm:spPr/>
    </dgm:pt>
    <dgm:pt modelId="{5973082E-BB11-4FAB-9CBD-AAD927CCA1CC}" type="pres">
      <dgm:prSet presAssocID="{B5CEFA11-F9C1-49DA-A39D-BBBE327D807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E2D36FFF-9BC2-46B7-BD02-7B9901B743D4}" type="pres">
      <dgm:prSet presAssocID="{DB41E0BD-5C60-4B54-9A73-B01A4CF209EC}" presName="sibTrans" presStyleCnt="0"/>
      <dgm:spPr/>
    </dgm:pt>
    <dgm:pt modelId="{00D27C59-26B6-41A0-A6CA-95F91853F02F}" type="pres">
      <dgm:prSet presAssocID="{33A445B2-6454-4C56-8AC2-929FB81CE311}" presName="parenttextcomposite" presStyleCnt="0"/>
      <dgm:spPr/>
    </dgm:pt>
    <dgm:pt modelId="{A6EC8413-263D-4E87-82B8-544A342B3E53}" type="pres">
      <dgm:prSet presAssocID="{33A445B2-6454-4C56-8AC2-929FB81CE311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0FD1E59A-1619-4500-BF0C-97B1EC59FFC0}" type="pres">
      <dgm:prSet presAssocID="{33A445B2-6454-4C56-8AC2-929FB81CE311}" presName="composite" presStyleCnt="0"/>
      <dgm:spPr/>
    </dgm:pt>
    <dgm:pt modelId="{1E1EE652-18D3-49B4-919F-86A8CBE34CF7}" type="pres">
      <dgm:prSet presAssocID="{33A445B2-6454-4C56-8AC2-929FB81CE311}" presName="chevron1" presStyleLbl="alignNode1" presStyleIdx="7" presStyleCnt="21"/>
      <dgm:spPr/>
    </dgm:pt>
    <dgm:pt modelId="{7B5EEA43-6FC0-48D9-87BD-812560CCA828}" type="pres">
      <dgm:prSet presAssocID="{33A445B2-6454-4C56-8AC2-929FB81CE311}" presName="chevron2" presStyleLbl="alignNode1" presStyleIdx="8" presStyleCnt="21"/>
      <dgm:spPr/>
    </dgm:pt>
    <dgm:pt modelId="{BFB0A680-FB7C-442D-A461-0A0EFCB70223}" type="pres">
      <dgm:prSet presAssocID="{33A445B2-6454-4C56-8AC2-929FB81CE311}" presName="chevron3" presStyleLbl="alignNode1" presStyleIdx="9" presStyleCnt="21"/>
      <dgm:spPr/>
    </dgm:pt>
    <dgm:pt modelId="{252CCE66-17FF-4C65-8473-7F46AA0122FC}" type="pres">
      <dgm:prSet presAssocID="{33A445B2-6454-4C56-8AC2-929FB81CE311}" presName="chevron4" presStyleLbl="alignNode1" presStyleIdx="10" presStyleCnt="21"/>
      <dgm:spPr/>
    </dgm:pt>
    <dgm:pt modelId="{9DC5A20C-558B-4E86-BC86-341221DB0423}" type="pres">
      <dgm:prSet presAssocID="{33A445B2-6454-4C56-8AC2-929FB81CE311}" presName="chevron5" presStyleLbl="alignNode1" presStyleIdx="11" presStyleCnt="21"/>
      <dgm:spPr/>
    </dgm:pt>
    <dgm:pt modelId="{5CACD349-011A-4498-A4CC-A41985F2FAB9}" type="pres">
      <dgm:prSet presAssocID="{33A445B2-6454-4C56-8AC2-929FB81CE311}" presName="chevron6" presStyleLbl="alignNode1" presStyleIdx="12" presStyleCnt="21"/>
      <dgm:spPr/>
    </dgm:pt>
    <dgm:pt modelId="{3719DCF5-EC75-4C4A-8EBB-4F2255A29121}" type="pres">
      <dgm:prSet presAssocID="{33A445B2-6454-4C56-8AC2-929FB81CE311}" presName="chevron7" presStyleLbl="alignNode1" presStyleIdx="13" presStyleCnt="21"/>
      <dgm:spPr/>
    </dgm:pt>
    <dgm:pt modelId="{1505F310-AF2A-4C53-B671-9F34D53307BA}" type="pres">
      <dgm:prSet presAssocID="{33A445B2-6454-4C56-8AC2-929FB81CE311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A185CAE3-CE25-4DF1-BD80-480BCF0B309F}" type="pres">
      <dgm:prSet presAssocID="{0B0311F8-F0F4-45D7-A4B9-A720537125E3}" presName="sibTrans" presStyleCnt="0"/>
      <dgm:spPr/>
    </dgm:pt>
    <dgm:pt modelId="{6832BBAB-A861-421D-BC36-AEC7178512DD}" type="pres">
      <dgm:prSet presAssocID="{5BCCD560-AF04-48AC-9A7B-ACD1FF37208E}" presName="parenttextcomposite" presStyleCnt="0"/>
      <dgm:spPr/>
    </dgm:pt>
    <dgm:pt modelId="{B6829890-85CD-4F0F-BB03-0A66DBDF3D05}" type="pres">
      <dgm:prSet presAssocID="{5BCCD560-AF04-48AC-9A7B-ACD1FF37208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B7F73932-9BBF-4484-AFF8-5A6751C34EB6}" type="pres">
      <dgm:prSet presAssocID="{5BCCD560-AF04-48AC-9A7B-ACD1FF37208E}" presName="composite" presStyleCnt="0"/>
      <dgm:spPr/>
    </dgm:pt>
    <dgm:pt modelId="{FDBD1667-6BA0-4D35-8880-52C0144FA764}" type="pres">
      <dgm:prSet presAssocID="{5BCCD560-AF04-48AC-9A7B-ACD1FF37208E}" presName="chevron1" presStyleLbl="alignNode1" presStyleIdx="14" presStyleCnt="21"/>
      <dgm:spPr/>
    </dgm:pt>
    <dgm:pt modelId="{D39A35EB-59ED-482D-87FA-FC5DF79DFD88}" type="pres">
      <dgm:prSet presAssocID="{5BCCD560-AF04-48AC-9A7B-ACD1FF37208E}" presName="chevron2" presStyleLbl="alignNode1" presStyleIdx="15" presStyleCnt="21"/>
      <dgm:spPr/>
    </dgm:pt>
    <dgm:pt modelId="{05B6A96C-8E79-4AB0-B292-C24DE68D2953}" type="pres">
      <dgm:prSet presAssocID="{5BCCD560-AF04-48AC-9A7B-ACD1FF37208E}" presName="chevron3" presStyleLbl="alignNode1" presStyleIdx="16" presStyleCnt="21"/>
      <dgm:spPr/>
    </dgm:pt>
    <dgm:pt modelId="{DFF13169-7271-4F99-9BA3-276B7590BC43}" type="pres">
      <dgm:prSet presAssocID="{5BCCD560-AF04-48AC-9A7B-ACD1FF37208E}" presName="chevron4" presStyleLbl="alignNode1" presStyleIdx="17" presStyleCnt="21"/>
      <dgm:spPr/>
    </dgm:pt>
    <dgm:pt modelId="{427C3629-5621-4846-AB72-43373F926AD7}" type="pres">
      <dgm:prSet presAssocID="{5BCCD560-AF04-48AC-9A7B-ACD1FF37208E}" presName="chevron5" presStyleLbl="alignNode1" presStyleIdx="18" presStyleCnt="21"/>
      <dgm:spPr/>
    </dgm:pt>
    <dgm:pt modelId="{5EABED1C-02FC-4DEE-9FC9-21794B9D2269}" type="pres">
      <dgm:prSet presAssocID="{5BCCD560-AF04-48AC-9A7B-ACD1FF37208E}" presName="chevron6" presStyleLbl="alignNode1" presStyleIdx="19" presStyleCnt="21"/>
      <dgm:spPr/>
    </dgm:pt>
    <dgm:pt modelId="{3E422424-48E2-45EC-8ACE-633C7DD9F3C8}" type="pres">
      <dgm:prSet presAssocID="{5BCCD560-AF04-48AC-9A7B-ACD1FF37208E}" presName="chevron7" presStyleLbl="alignNode1" presStyleIdx="20" presStyleCnt="21"/>
      <dgm:spPr/>
    </dgm:pt>
    <dgm:pt modelId="{BCF8B4DB-2E67-4165-81BD-1C9DEA0B2CCF}" type="pres">
      <dgm:prSet presAssocID="{5BCCD560-AF04-48AC-9A7B-ACD1FF37208E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A200E80A-68A2-4757-BCB8-29121CB0DF75}" srcId="{33A445B2-6454-4C56-8AC2-929FB81CE311}" destId="{5A295525-93FE-4990-9A82-58883B8A3B41}" srcOrd="0" destOrd="0" parTransId="{C8EDC2FC-4939-4E2A-AA2D-8AA54ED875A3}" sibTransId="{65913DAE-9763-442E-A40B-7E8BBDF39A83}"/>
    <dgm:cxn modelId="{9BDBFD10-AC1F-4F2F-ABFF-D171501257BF}" srcId="{7D4A25A1-FE91-4BAA-B2C9-E2C5DE9F20A8}" destId="{33A445B2-6454-4C56-8AC2-929FB81CE311}" srcOrd="1" destOrd="0" parTransId="{002A5C31-FAAD-4253-855A-A39EBC985C4E}" sibTransId="{0B0311F8-F0F4-45D7-A4B9-A720537125E3}"/>
    <dgm:cxn modelId="{1BB3161A-AE17-475D-9626-56EAC89DB549}" type="presOf" srcId="{7D4A25A1-FE91-4BAA-B2C9-E2C5DE9F20A8}" destId="{13EA0211-D61D-4302-BE08-21BD95ABC09A}" srcOrd="0" destOrd="0" presId="urn:microsoft.com/office/officeart/2008/layout/VerticalAccentList"/>
    <dgm:cxn modelId="{0079E21A-A27B-4883-B5BA-B7268C07B542}" srcId="{B5CEFA11-F9C1-49DA-A39D-BBBE327D8076}" destId="{2FBB2990-B125-40C6-9D71-AA5FA280333E}" srcOrd="0" destOrd="0" parTransId="{3699B9FD-A69E-4691-8DC5-66C3C73ECAF1}" sibTransId="{36A53F5F-F558-4C4F-AF21-C7B12FE0EE99}"/>
    <dgm:cxn modelId="{C91D191B-9DE4-4C75-8F0F-61EB61CD5D40}" type="presOf" srcId="{B5CEFA11-F9C1-49DA-A39D-BBBE327D8076}" destId="{82A56DA2-A790-4706-9DBF-CF910BBB8519}" srcOrd="0" destOrd="0" presId="urn:microsoft.com/office/officeart/2008/layout/VerticalAccentList"/>
    <dgm:cxn modelId="{6EDEF763-BCC4-4257-8717-07B9F307EC81}" srcId="{7D4A25A1-FE91-4BAA-B2C9-E2C5DE9F20A8}" destId="{5BCCD560-AF04-48AC-9A7B-ACD1FF37208E}" srcOrd="2" destOrd="0" parTransId="{C25F67B3-B894-46E1-8F7F-AD00D9A846A3}" sibTransId="{50DA8430-5CB1-4A73-AFA1-BE84C56D9569}"/>
    <dgm:cxn modelId="{ABC1D079-0B0E-412F-86A9-C438F84066FA}" srcId="{5BCCD560-AF04-48AC-9A7B-ACD1FF37208E}" destId="{547828DC-ECD2-47D1-AFC4-4F780401A0FF}" srcOrd="0" destOrd="0" parTransId="{20DB3FFB-DCBD-4FDC-9B8E-92E6081CDF12}" sibTransId="{86CC35BC-84E4-4369-BCFA-8CA7E4AA23B1}"/>
    <dgm:cxn modelId="{77D2458F-E89D-463C-8D26-A1F8875353C0}" type="presOf" srcId="{33A445B2-6454-4C56-8AC2-929FB81CE311}" destId="{A6EC8413-263D-4E87-82B8-544A342B3E53}" srcOrd="0" destOrd="0" presId="urn:microsoft.com/office/officeart/2008/layout/VerticalAccentList"/>
    <dgm:cxn modelId="{72F74195-D36C-4891-AF93-A125AD3580A5}" type="presOf" srcId="{547828DC-ECD2-47D1-AFC4-4F780401A0FF}" destId="{BCF8B4DB-2E67-4165-81BD-1C9DEA0B2CCF}" srcOrd="0" destOrd="0" presId="urn:microsoft.com/office/officeart/2008/layout/VerticalAccentList"/>
    <dgm:cxn modelId="{980E06C8-EF25-4D6B-A1C7-504BEF5CBE9C}" type="presOf" srcId="{5A295525-93FE-4990-9A82-58883B8A3B41}" destId="{1505F310-AF2A-4C53-B671-9F34D53307BA}" srcOrd="0" destOrd="0" presId="urn:microsoft.com/office/officeart/2008/layout/VerticalAccentList"/>
    <dgm:cxn modelId="{312329CE-1682-4169-B9D9-DF9B153F2C5B}" type="presOf" srcId="{2FBB2990-B125-40C6-9D71-AA5FA280333E}" destId="{5973082E-BB11-4FAB-9CBD-AAD927CCA1CC}" srcOrd="0" destOrd="0" presId="urn:microsoft.com/office/officeart/2008/layout/VerticalAccentList"/>
    <dgm:cxn modelId="{9647E6D9-8160-4D00-A828-253B3F2CDA8B}" srcId="{7D4A25A1-FE91-4BAA-B2C9-E2C5DE9F20A8}" destId="{B5CEFA11-F9C1-49DA-A39D-BBBE327D8076}" srcOrd="0" destOrd="0" parTransId="{8E6BC499-9C9E-4367-8E88-BA4ACCAC9DCE}" sibTransId="{DB41E0BD-5C60-4B54-9A73-B01A4CF209EC}"/>
    <dgm:cxn modelId="{59BA41EE-E675-48DA-A70C-63CCCA2C612F}" type="presOf" srcId="{5BCCD560-AF04-48AC-9A7B-ACD1FF37208E}" destId="{B6829890-85CD-4F0F-BB03-0A66DBDF3D05}" srcOrd="0" destOrd="0" presId="urn:microsoft.com/office/officeart/2008/layout/VerticalAccentList"/>
    <dgm:cxn modelId="{F341340F-030D-4B2D-8084-C942D800FFC9}" type="presParOf" srcId="{13EA0211-D61D-4302-BE08-21BD95ABC09A}" destId="{4B8B9012-1C13-4575-AE64-13E2982F7405}" srcOrd="0" destOrd="0" presId="urn:microsoft.com/office/officeart/2008/layout/VerticalAccentList"/>
    <dgm:cxn modelId="{CF23B427-D131-4A4C-ACE1-10F5B956FC24}" type="presParOf" srcId="{4B8B9012-1C13-4575-AE64-13E2982F7405}" destId="{82A56DA2-A790-4706-9DBF-CF910BBB8519}" srcOrd="0" destOrd="0" presId="urn:microsoft.com/office/officeart/2008/layout/VerticalAccentList"/>
    <dgm:cxn modelId="{476483AA-40F0-4D2D-8348-FD21210E00F6}" type="presParOf" srcId="{13EA0211-D61D-4302-BE08-21BD95ABC09A}" destId="{A31A369D-F123-49AB-871D-15D78E684FA2}" srcOrd="1" destOrd="0" presId="urn:microsoft.com/office/officeart/2008/layout/VerticalAccentList"/>
    <dgm:cxn modelId="{7BB54CE3-5756-484A-B991-7C7D56A2B598}" type="presParOf" srcId="{A31A369D-F123-49AB-871D-15D78E684FA2}" destId="{45E5AAD6-D8AE-4AA5-8C80-6EFEAB01CB5D}" srcOrd="0" destOrd="0" presId="urn:microsoft.com/office/officeart/2008/layout/VerticalAccentList"/>
    <dgm:cxn modelId="{4A6C3002-9CCC-46FA-B479-678026D1E2AA}" type="presParOf" srcId="{A31A369D-F123-49AB-871D-15D78E684FA2}" destId="{6FED1D53-7B66-47A8-9FFB-DF9029FEE9AA}" srcOrd="1" destOrd="0" presId="urn:microsoft.com/office/officeart/2008/layout/VerticalAccentList"/>
    <dgm:cxn modelId="{8D0EA028-1ED6-4E51-97F6-29F4DE2DE250}" type="presParOf" srcId="{A31A369D-F123-49AB-871D-15D78E684FA2}" destId="{1136EB21-791B-4B25-9D08-65C4BB0976E5}" srcOrd="2" destOrd="0" presId="urn:microsoft.com/office/officeart/2008/layout/VerticalAccentList"/>
    <dgm:cxn modelId="{2DDDD29C-9FCB-428A-93D9-C7E998363FD2}" type="presParOf" srcId="{A31A369D-F123-49AB-871D-15D78E684FA2}" destId="{2363F9DB-1165-4539-8295-B2DDEB3DC914}" srcOrd="3" destOrd="0" presId="urn:microsoft.com/office/officeart/2008/layout/VerticalAccentList"/>
    <dgm:cxn modelId="{2D8806DA-D49D-4B16-95EA-D1B3402859EF}" type="presParOf" srcId="{A31A369D-F123-49AB-871D-15D78E684FA2}" destId="{DC42872E-3D20-477A-B4D1-98B7EE07C379}" srcOrd="4" destOrd="0" presId="urn:microsoft.com/office/officeart/2008/layout/VerticalAccentList"/>
    <dgm:cxn modelId="{ED287C63-387F-4401-BEC0-03DB38D88E87}" type="presParOf" srcId="{A31A369D-F123-49AB-871D-15D78E684FA2}" destId="{CA68E122-CDAC-4E34-B328-D69930CFA049}" srcOrd="5" destOrd="0" presId="urn:microsoft.com/office/officeart/2008/layout/VerticalAccentList"/>
    <dgm:cxn modelId="{E7B6DC2B-5231-4B41-85D0-34AAE1BFEC2C}" type="presParOf" srcId="{A31A369D-F123-49AB-871D-15D78E684FA2}" destId="{8EEC9AE3-1C67-44E6-8E7C-7FEC9FBBCCC6}" srcOrd="6" destOrd="0" presId="urn:microsoft.com/office/officeart/2008/layout/VerticalAccentList"/>
    <dgm:cxn modelId="{762129A6-6F11-47DD-A086-EAEEF9C26419}" type="presParOf" srcId="{A31A369D-F123-49AB-871D-15D78E684FA2}" destId="{5973082E-BB11-4FAB-9CBD-AAD927CCA1CC}" srcOrd="7" destOrd="0" presId="urn:microsoft.com/office/officeart/2008/layout/VerticalAccentList"/>
    <dgm:cxn modelId="{B40588EE-D983-4E95-91D7-3A9BA7EA92EF}" type="presParOf" srcId="{13EA0211-D61D-4302-BE08-21BD95ABC09A}" destId="{E2D36FFF-9BC2-46B7-BD02-7B9901B743D4}" srcOrd="2" destOrd="0" presId="urn:microsoft.com/office/officeart/2008/layout/VerticalAccentList"/>
    <dgm:cxn modelId="{56CA2FEC-3681-408D-B173-BE5860B0B3B5}" type="presParOf" srcId="{13EA0211-D61D-4302-BE08-21BD95ABC09A}" destId="{00D27C59-26B6-41A0-A6CA-95F91853F02F}" srcOrd="3" destOrd="0" presId="urn:microsoft.com/office/officeart/2008/layout/VerticalAccentList"/>
    <dgm:cxn modelId="{05BA6488-71D3-4895-99FD-5797B48F1A23}" type="presParOf" srcId="{00D27C59-26B6-41A0-A6CA-95F91853F02F}" destId="{A6EC8413-263D-4E87-82B8-544A342B3E53}" srcOrd="0" destOrd="0" presId="urn:microsoft.com/office/officeart/2008/layout/VerticalAccentList"/>
    <dgm:cxn modelId="{B07F0B5B-AE3C-4B46-B28D-F560A38050D8}" type="presParOf" srcId="{13EA0211-D61D-4302-BE08-21BD95ABC09A}" destId="{0FD1E59A-1619-4500-BF0C-97B1EC59FFC0}" srcOrd="4" destOrd="0" presId="urn:microsoft.com/office/officeart/2008/layout/VerticalAccentList"/>
    <dgm:cxn modelId="{7F0BD0EB-EFCB-4093-97C4-02CE1666B93D}" type="presParOf" srcId="{0FD1E59A-1619-4500-BF0C-97B1EC59FFC0}" destId="{1E1EE652-18D3-49B4-919F-86A8CBE34CF7}" srcOrd="0" destOrd="0" presId="urn:microsoft.com/office/officeart/2008/layout/VerticalAccentList"/>
    <dgm:cxn modelId="{EB22CDF2-617F-44A8-B967-CB2D912988F0}" type="presParOf" srcId="{0FD1E59A-1619-4500-BF0C-97B1EC59FFC0}" destId="{7B5EEA43-6FC0-48D9-87BD-812560CCA828}" srcOrd="1" destOrd="0" presId="urn:microsoft.com/office/officeart/2008/layout/VerticalAccentList"/>
    <dgm:cxn modelId="{A1421202-BEC7-4E1D-9919-D7283228E9F5}" type="presParOf" srcId="{0FD1E59A-1619-4500-BF0C-97B1EC59FFC0}" destId="{BFB0A680-FB7C-442D-A461-0A0EFCB70223}" srcOrd="2" destOrd="0" presId="urn:microsoft.com/office/officeart/2008/layout/VerticalAccentList"/>
    <dgm:cxn modelId="{95E5434A-2983-4B74-83D1-C13DDD28B880}" type="presParOf" srcId="{0FD1E59A-1619-4500-BF0C-97B1EC59FFC0}" destId="{252CCE66-17FF-4C65-8473-7F46AA0122FC}" srcOrd="3" destOrd="0" presId="urn:microsoft.com/office/officeart/2008/layout/VerticalAccentList"/>
    <dgm:cxn modelId="{7ADE8C73-0AD0-4B20-9622-A2BE06AB0084}" type="presParOf" srcId="{0FD1E59A-1619-4500-BF0C-97B1EC59FFC0}" destId="{9DC5A20C-558B-4E86-BC86-341221DB0423}" srcOrd="4" destOrd="0" presId="urn:microsoft.com/office/officeart/2008/layout/VerticalAccentList"/>
    <dgm:cxn modelId="{54973A9F-8DBF-4E09-B16D-671BE861790A}" type="presParOf" srcId="{0FD1E59A-1619-4500-BF0C-97B1EC59FFC0}" destId="{5CACD349-011A-4498-A4CC-A41985F2FAB9}" srcOrd="5" destOrd="0" presId="urn:microsoft.com/office/officeart/2008/layout/VerticalAccentList"/>
    <dgm:cxn modelId="{6E9D4264-6761-45FF-BF5D-607A69517365}" type="presParOf" srcId="{0FD1E59A-1619-4500-BF0C-97B1EC59FFC0}" destId="{3719DCF5-EC75-4C4A-8EBB-4F2255A29121}" srcOrd="6" destOrd="0" presId="urn:microsoft.com/office/officeart/2008/layout/VerticalAccentList"/>
    <dgm:cxn modelId="{0B75CC83-84B1-47AA-9198-EC1385F72106}" type="presParOf" srcId="{0FD1E59A-1619-4500-BF0C-97B1EC59FFC0}" destId="{1505F310-AF2A-4C53-B671-9F34D53307BA}" srcOrd="7" destOrd="0" presId="urn:microsoft.com/office/officeart/2008/layout/VerticalAccentList"/>
    <dgm:cxn modelId="{26080342-7682-4E27-ADDE-C2493FD1078F}" type="presParOf" srcId="{13EA0211-D61D-4302-BE08-21BD95ABC09A}" destId="{A185CAE3-CE25-4DF1-BD80-480BCF0B309F}" srcOrd="5" destOrd="0" presId="urn:microsoft.com/office/officeart/2008/layout/VerticalAccentList"/>
    <dgm:cxn modelId="{8F8B5202-40EB-4C85-B968-12A5379655EC}" type="presParOf" srcId="{13EA0211-D61D-4302-BE08-21BD95ABC09A}" destId="{6832BBAB-A861-421D-BC36-AEC7178512DD}" srcOrd="6" destOrd="0" presId="urn:microsoft.com/office/officeart/2008/layout/VerticalAccentList"/>
    <dgm:cxn modelId="{898120A6-F004-4B00-971B-03152FD1E052}" type="presParOf" srcId="{6832BBAB-A861-421D-BC36-AEC7178512DD}" destId="{B6829890-85CD-4F0F-BB03-0A66DBDF3D05}" srcOrd="0" destOrd="0" presId="urn:microsoft.com/office/officeart/2008/layout/VerticalAccentList"/>
    <dgm:cxn modelId="{EE446869-B686-4981-B62A-4A429F72F8EB}" type="presParOf" srcId="{13EA0211-D61D-4302-BE08-21BD95ABC09A}" destId="{B7F73932-9BBF-4484-AFF8-5A6751C34EB6}" srcOrd="7" destOrd="0" presId="urn:microsoft.com/office/officeart/2008/layout/VerticalAccentList"/>
    <dgm:cxn modelId="{62534AD9-ADCD-479E-A71D-21FE3F40823E}" type="presParOf" srcId="{B7F73932-9BBF-4484-AFF8-5A6751C34EB6}" destId="{FDBD1667-6BA0-4D35-8880-52C0144FA764}" srcOrd="0" destOrd="0" presId="urn:microsoft.com/office/officeart/2008/layout/VerticalAccentList"/>
    <dgm:cxn modelId="{854620F2-31B4-4C4F-BE14-384ADB2D5DAE}" type="presParOf" srcId="{B7F73932-9BBF-4484-AFF8-5A6751C34EB6}" destId="{D39A35EB-59ED-482D-87FA-FC5DF79DFD88}" srcOrd="1" destOrd="0" presId="urn:microsoft.com/office/officeart/2008/layout/VerticalAccentList"/>
    <dgm:cxn modelId="{E8597FC2-0267-4870-BE0F-1EA1F6FA7D45}" type="presParOf" srcId="{B7F73932-9BBF-4484-AFF8-5A6751C34EB6}" destId="{05B6A96C-8E79-4AB0-B292-C24DE68D2953}" srcOrd="2" destOrd="0" presId="urn:microsoft.com/office/officeart/2008/layout/VerticalAccentList"/>
    <dgm:cxn modelId="{6DDC272C-E93B-4309-B8CD-2334EFA3B55A}" type="presParOf" srcId="{B7F73932-9BBF-4484-AFF8-5A6751C34EB6}" destId="{DFF13169-7271-4F99-9BA3-276B7590BC43}" srcOrd="3" destOrd="0" presId="urn:microsoft.com/office/officeart/2008/layout/VerticalAccentList"/>
    <dgm:cxn modelId="{D28CE799-4033-4D75-8257-B571B7A82728}" type="presParOf" srcId="{B7F73932-9BBF-4484-AFF8-5A6751C34EB6}" destId="{427C3629-5621-4846-AB72-43373F926AD7}" srcOrd="4" destOrd="0" presId="urn:microsoft.com/office/officeart/2008/layout/VerticalAccentList"/>
    <dgm:cxn modelId="{CB0A2987-93E5-45D1-81D7-8ADC06065690}" type="presParOf" srcId="{B7F73932-9BBF-4484-AFF8-5A6751C34EB6}" destId="{5EABED1C-02FC-4DEE-9FC9-21794B9D2269}" srcOrd="5" destOrd="0" presId="urn:microsoft.com/office/officeart/2008/layout/VerticalAccentList"/>
    <dgm:cxn modelId="{5BD31497-D1FD-40DB-A361-BA13F1046F2E}" type="presParOf" srcId="{B7F73932-9BBF-4484-AFF8-5A6751C34EB6}" destId="{3E422424-48E2-45EC-8ACE-633C7DD9F3C8}" srcOrd="6" destOrd="0" presId="urn:microsoft.com/office/officeart/2008/layout/VerticalAccentList"/>
    <dgm:cxn modelId="{C590F6D4-85D5-45C0-8B0D-96E42C70BC3C}" type="presParOf" srcId="{B7F73932-9BBF-4484-AFF8-5A6751C34EB6}" destId="{BCF8B4DB-2E67-4165-81BD-1C9DEA0B2CC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2B7C98-0A9E-47B8-831C-638F2D629C60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9A13D1-A538-4031-B0AA-D8B044FB9F53}">
      <dgm:prSet phldrT="[Text]" custT="1"/>
      <dgm:spPr/>
      <dgm:t>
        <a:bodyPr/>
        <a:lstStyle/>
        <a:p>
          <a:r>
            <a:rPr lang="en-US" sz="2000" dirty="0"/>
            <a:t>TLS or TLS like Stacks and APIs</a:t>
          </a:r>
        </a:p>
      </dgm:t>
    </dgm:pt>
    <dgm:pt modelId="{BAFB759F-07C6-4D02-BCFA-0BD24F3DED99}" type="parTrans" cxnId="{5F93409F-ED15-4319-916A-65F4FE8E9696}">
      <dgm:prSet/>
      <dgm:spPr/>
      <dgm:t>
        <a:bodyPr/>
        <a:lstStyle/>
        <a:p>
          <a:endParaRPr lang="en-US"/>
        </a:p>
      </dgm:t>
    </dgm:pt>
    <dgm:pt modelId="{7EC9F68C-68D6-45C3-8C4F-03DAB8AD157E}" type="sibTrans" cxnId="{5F93409F-ED15-4319-916A-65F4FE8E9696}">
      <dgm:prSet/>
      <dgm:spPr/>
      <dgm:t>
        <a:bodyPr/>
        <a:lstStyle/>
        <a:p>
          <a:endParaRPr lang="en-US"/>
        </a:p>
      </dgm:t>
    </dgm:pt>
    <dgm:pt modelId="{232FD751-654B-409B-9B8F-6ADD88203A64}">
      <dgm:prSet phldrT="[Text]" custT="1"/>
      <dgm:spPr/>
      <dgm:t>
        <a:bodyPr/>
        <a:lstStyle/>
        <a:p>
          <a:endParaRPr lang="en-US" sz="2000" dirty="0"/>
        </a:p>
        <a:p>
          <a:r>
            <a:rPr lang="en-US" sz="2000" dirty="0"/>
            <a:t>Secure Elements able to host certificates </a:t>
          </a:r>
        </a:p>
      </dgm:t>
    </dgm:pt>
    <dgm:pt modelId="{60C9A8C2-C73E-4B1A-AF50-A3271CC0186D}" type="parTrans" cxnId="{AA4D3B26-49CE-400F-9704-3967143BD54E}">
      <dgm:prSet/>
      <dgm:spPr/>
      <dgm:t>
        <a:bodyPr/>
        <a:lstStyle/>
        <a:p>
          <a:endParaRPr lang="en-US"/>
        </a:p>
      </dgm:t>
    </dgm:pt>
    <dgm:pt modelId="{9A4B53BC-D2E0-4D41-821F-BF8DC9DB5A7A}" type="sibTrans" cxnId="{AA4D3B26-49CE-400F-9704-3967143BD54E}">
      <dgm:prSet/>
      <dgm:spPr/>
      <dgm:t>
        <a:bodyPr/>
        <a:lstStyle/>
        <a:p>
          <a:endParaRPr lang="en-US"/>
        </a:p>
      </dgm:t>
    </dgm:pt>
    <dgm:pt modelId="{30406050-973F-4114-A9C8-7EDEC580947E}">
      <dgm:prSet phldrT="[Text]" custT="1"/>
      <dgm:spPr/>
      <dgm:t>
        <a:bodyPr/>
        <a:lstStyle/>
        <a:p>
          <a:r>
            <a:rPr lang="en-US" sz="2000" dirty="0"/>
            <a:t>Trusted Certificate Authority Services</a:t>
          </a:r>
        </a:p>
      </dgm:t>
    </dgm:pt>
    <dgm:pt modelId="{CFF288E1-590F-4F22-A9BB-C9AA5350CCCD}" type="parTrans" cxnId="{C592F2D0-13FE-4F7B-8C8B-06A66E9C591D}">
      <dgm:prSet/>
      <dgm:spPr/>
      <dgm:t>
        <a:bodyPr/>
        <a:lstStyle/>
        <a:p>
          <a:endParaRPr lang="en-US"/>
        </a:p>
      </dgm:t>
    </dgm:pt>
    <dgm:pt modelId="{06946403-365B-411F-B879-63809D9E2A43}" type="sibTrans" cxnId="{C592F2D0-13FE-4F7B-8C8B-06A66E9C591D}">
      <dgm:prSet/>
      <dgm:spPr/>
      <dgm:t>
        <a:bodyPr/>
        <a:lstStyle/>
        <a:p>
          <a:endParaRPr lang="en-US"/>
        </a:p>
      </dgm:t>
    </dgm:pt>
    <dgm:pt modelId="{40E2CED1-9826-46B5-B299-97FEA486B12E}" type="pres">
      <dgm:prSet presAssocID="{4C2B7C98-0A9E-47B8-831C-638F2D629C6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17F698F-B826-43EB-8C09-B6FB211271B8}" type="pres">
      <dgm:prSet presAssocID="{30406050-973F-4114-A9C8-7EDEC580947E}" presName="Accent3" presStyleCnt="0"/>
      <dgm:spPr/>
    </dgm:pt>
    <dgm:pt modelId="{3885CB90-3CB4-4D14-9D0D-9B11311BDA03}" type="pres">
      <dgm:prSet presAssocID="{30406050-973F-4114-A9C8-7EDEC580947E}" presName="Accent" presStyleLbl="node1" presStyleIdx="0" presStyleCnt="3"/>
      <dgm:spPr/>
    </dgm:pt>
    <dgm:pt modelId="{E98E1E93-5FB9-4058-85B1-C3E76E7F5932}" type="pres">
      <dgm:prSet presAssocID="{30406050-973F-4114-A9C8-7EDEC580947E}" presName="ParentBackground3" presStyleCnt="0"/>
      <dgm:spPr/>
    </dgm:pt>
    <dgm:pt modelId="{343B70E3-B675-4C04-AE1D-6214B7C90366}" type="pres">
      <dgm:prSet presAssocID="{30406050-973F-4114-A9C8-7EDEC580947E}" presName="ParentBackground" presStyleLbl="fgAcc1" presStyleIdx="0" presStyleCnt="3"/>
      <dgm:spPr/>
    </dgm:pt>
    <dgm:pt modelId="{65AA293E-E77A-4E48-A36E-18A8C0290E30}" type="pres">
      <dgm:prSet presAssocID="{30406050-973F-4114-A9C8-7EDEC580947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ABFA88B-9B49-44C0-B793-211A21C732ED}" type="pres">
      <dgm:prSet presAssocID="{232FD751-654B-409B-9B8F-6ADD88203A64}" presName="Accent2" presStyleCnt="0"/>
      <dgm:spPr/>
    </dgm:pt>
    <dgm:pt modelId="{A99E2F0B-9C7B-4AC5-A61B-729FF6E4E316}" type="pres">
      <dgm:prSet presAssocID="{232FD751-654B-409B-9B8F-6ADD88203A64}" presName="Accent" presStyleLbl="node1" presStyleIdx="1" presStyleCnt="3"/>
      <dgm:spPr/>
    </dgm:pt>
    <dgm:pt modelId="{8BADD8F6-02F0-40ED-B023-FCF7128E79DB}" type="pres">
      <dgm:prSet presAssocID="{232FD751-654B-409B-9B8F-6ADD88203A64}" presName="ParentBackground2" presStyleCnt="0"/>
      <dgm:spPr/>
    </dgm:pt>
    <dgm:pt modelId="{6777C8B5-4603-4942-88BD-26C9FDC602D4}" type="pres">
      <dgm:prSet presAssocID="{232FD751-654B-409B-9B8F-6ADD88203A64}" presName="ParentBackground" presStyleLbl="fgAcc1" presStyleIdx="1" presStyleCnt="3"/>
      <dgm:spPr/>
    </dgm:pt>
    <dgm:pt modelId="{F273B335-BC7F-48DE-AC79-92A01AB3BF5F}" type="pres">
      <dgm:prSet presAssocID="{232FD751-654B-409B-9B8F-6ADD88203A6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A7706D5-08E0-44BB-B456-909E9DF27DE7}" type="pres">
      <dgm:prSet presAssocID="{4C9A13D1-A538-4031-B0AA-D8B044FB9F53}" presName="Accent1" presStyleCnt="0"/>
      <dgm:spPr/>
    </dgm:pt>
    <dgm:pt modelId="{D2D6CC37-E547-4A10-9C5A-98C2700A7830}" type="pres">
      <dgm:prSet presAssocID="{4C9A13D1-A538-4031-B0AA-D8B044FB9F53}" presName="Accent" presStyleLbl="node1" presStyleIdx="2" presStyleCnt="3"/>
      <dgm:spPr/>
    </dgm:pt>
    <dgm:pt modelId="{F176FB27-B9E9-41B3-9300-028A3A661412}" type="pres">
      <dgm:prSet presAssocID="{4C9A13D1-A538-4031-B0AA-D8B044FB9F53}" presName="ParentBackground1" presStyleCnt="0"/>
      <dgm:spPr/>
    </dgm:pt>
    <dgm:pt modelId="{3E100920-762E-4011-AF49-8F81414C6354}" type="pres">
      <dgm:prSet presAssocID="{4C9A13D1-A538-4031-B0AA-D8B044FB9F53}" presName="ParentBackground" presStyleLbl="fgAcc1" presStyleIdx="2" presStyleCnt="3"/>
      <dgm:spPr/>
    </dgm:pt>
    <dgm:pt modelId="{6E67E966-6542-483E-A194-DDC6CB198326}" type="pres">
      <dgm:prSet presAssocID="{4C9A13D1-A538-4031-B0AA-D8B044FB9F5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A4D3B26-49CE-400F-9704-3967143BD54E}" srcId="{4C2B7C98-0A9E-47B8-831C-638F2D629C60}" destId="{232FD751-654B-409B-9B8F-6ADD88203A64}" srcOrd="1" destOrd="0" parTransId="{60C9A8C2-C73E-4B1A-AF50-A3271CC0186D}" sibTransId="{9A4B53BC-D2E0-4D41-821F-BF8DC9DB5A7A}"/>
    <dgm:cxn modelId="{F697D429-4C36-4721-BC55-F2A283260A29}" type="presOf" srcId="{30406050-973F-4114-A9C8-7EDEC580947E}" destId="{65AA293E-E77A-4E48-A36E-18A8C0290E30}" srcOrd="1" destOrd="0" presId="urn:microsoft.com/office/officeart/2011/layout/CircleProcess"/>
    <dgm:cxn modelId="{33BBDE2F-942B-472C-927C-6F8E608CDCF1}" type="presOf" srcId="{4C9A13D1-A538-4031-B0AA-D8B044FB9F53}" destId="{3E100920-762E-4011-AF49-8F81414C6354}" srcOrd="0" destOrd="0" presId="urn:microsoft.com/office/officeart/2011/layout/CircleProcess"/>
    <dgm:cxn modelId="{4C0F0784-5702-42AA-976C-C9E136F489C2}" type="presOf" srcId="{232FD751-654B-409B-9B8F-6ADD88203A64}" destId="{6777C8B5-4603-4942-88BD-26C9FDC602D4}" srcOrd="0" destOrd="0" presId="urn:microsoft.com/office/officeart/2011/layout/CircleProcess"/>
    <dgm:cxn modelId="{DBD41F90-170A-476B-8DBC-03E9FA219563}" type="presOf" srcId="{4C9A13D1-A538-4031-B0AA-D8B044FB9F53}" destId="{6E67E966-6542-483E-A194-DDC6CB198326}" srcOrd="1" destOrd="0" presId="urn:microsoft.com/office/officeart/2011/layout/CircleProcess"/>
    <dgm:cxn modelId="{5F93409F-ED15-4319-916A-65F4FE8E9696}" srcId="{4C2B7C98-0A9E-47B8-831C-638F2D629C60}" destId="{4C9A13D1-A538-4031-B0AA-D8B044FB9F53}" srcOrd="0" destOrd="0" parTransId="{BAFB759F-07C6-4D02-BCFA-0BD24F3DED99}" sibTransId="{7EC9F68C-68D6-45C3-8C4F-03DAB8AD157E}"/>
    <dgm:cxn modelId="{EF77BCA8-62AE-47E5-964A-F276753564B9}" type="presOf" srcId="{30406050-973F-4114-A9C8-7EDEC580947E}" destId="{343B70E3-B675-4C04-AE1D-6214B7C90366}" srcOrd="0" destOrd="0" presId="urn:microsoft.com/office/officeart/2011/layout/CircleProcess"/>
    <dgm:cxn modelId="{4D30F8B3-719F-4D24-86D7-8F655C88A441}" type="presOf" srcId="{232FD751-654B-409B-9B8F-6ADD88203A64}" destId="{F273B335-BC7F-48DE-AC79-92A01AB3BF5F}" srcOrd="1" destOrd="0" presId="urn:microsoft.com/office/officeart/2011/layout/CircleProcess"/>
    <dgm:cxn modelId="{C592F2D0-13FE-4F7B-8C8B-06A66E9C591D}" srcId="{4C2B7C98-0A9E-47B8-831C-638F2D629C60}" destId="{30406050-973F-4114-A9C8-7EDEC580947E}" srcOrd="2" destOrd="0" parTransId="{CFF288E1-590F-4F22-A9BB-C9AA5350CCCD}" sibTransId="{06946403-365B-411F-B879-63809D9E2A43}"/>
    <dgm:cxn modelId="{75C3B1EC-C2F3-49B5-B25E-1DD463DA6190}" type="presOf" srcId="{4C2B7C98-0A9E-47B8-831C-638F2D629C60}" destId="{40E2CED1-9826-46B5-B299-97FEA486B12E}" srcOrd="0" destOrd="0" presId="urn:microsoft.com/office/officeart/2011/layout/CircleProcess"/>
    <dgm:cxn modelId="{D2E2AE64-EE1D-47A0-8528-D5B38FD3A1E3}" type="presParOf" srcId="{40E2CED1-9826-46B5-B299-97FEA486B12E}" destId="{C17F698F-B826-43EB-8C09-B6FB211271B8}" srcOrd="0" destOrd="0" presId="urn:microsoft.com/office/officeart/2011/layout/CircleProcess"/>
    <dgm:cxn modelId="{3B17AAD0-1C55-4499-8046-814BF1935921}" type="presParOf" srcId="{C17F698F-B826-43EB-8C09-B6FB211271B8}" destId="{3885CB90-3CB4-4D14-9D0D-9B11311BDA03}" srcOrd="0" destOrd="0" presId="urn:microsoft.com/office/officeart/2011/layout/CircleProcess"/>
    <dgm:cxn modelId="{B7D3BC3D-A944-430C-A62E-F5A4789E6639}" type="presParOf" srcId="{40E2CED1-9826-46B5-B299-97FEA486B12E}" destId="{E98E1E93-5FB9-4058-85B1-C3E76E7F5932}" srcOrd="1" destOrd="0" presId="urn:microsoft.com/office/officeart/2011/layout/CircleProcess"/>
    <dgm:cxn modelId="{0F745C27-24E2-42F2-90D8-50A8BA114978}" type="presParOf" srcId="{E98E1E93-5FB9-4058-85B1-C3E76E7F5932}" destId="{343B70E3-B675-4C04-AE1D-6214B7C90366}" srcOrd="0" destOrd="0" presId="urn:microsoft.com/office/officeart/2011/layout/CircleProcess"/>
    <dgm:cxn modelId="{CFDE4322-90B5-4206-A77F-930D68C85B5E}" type="presParOf" srcId="{40E2CED1-9826-46B5-B299-97FEA486B12E}" destId="{65AA293E-E77A-4E48-A36E-18A8C0290E30}" srcOrd="2" destOrd="0" presId="urn:microsoft.com/office/officeart/2011/layout/CircleProcess"/>
    <dgm:cxn modelId="{A44BC8F6-1A16-4A02-82A1-C1A837D5265D}" type="presParOf" srcId="{40E2CED1-9826-46B5-B299-97FEA486B12E}" destId="{FABFA88B-9B49-44C0-B793-211A21C732ED}" srcOrd="3" destOrd="0" presId="urn:microsoft.com/office/officeart/2011/layout/CircleProcess"/>
    <dgm:cxn modelId="{61158783-B742-45BC-881A-324851CD3C36}" type="presParOf" srcId="{FABFA88B-9B49-44C0-B793-211A21C732ED}" destId="{A99E2F0B-9C7B-4AC5-A61B-729FF6E4E316}" srcOrd="0" destOrd="0" presId="urn:microsoft.com/office/officeart/2011/layout/CircleProcess"/>
    <dgm:cxn modelId="{D485BA89-BED2-48A9-B4B1-4322D70F20F7}" type="presParOf" srcId="{40E2CED1-9826-46B5-B299-97FEA486B12E}" destId="{8BADD8F6-02F0-40ED-B023-FCF7128E79DB}" srcOrd="4" destOrd="0" presId="urn:microsoft.com/office/officeart/2011/layout/CircleProcess"/>
    <dgm:cxn modelId="{C276EB2A-7830-45BB-B70C-A90AE77D416D}" type="presParOf" srcId="{8BADD8F6-02F0-40ED-B023-FCF7128E79DB}" destId="{6777C8B5-4603-4942-88BD-26C9FDC602D4}" srcOrd="0" destOrd="0" presId="urn:microsoft.com/office/officeart/2011/layout/CircleProcess"/>
    <dgm:cxn modelId="{F41D747B-87A3-44B2-BEC9-3021E8ACCB51}" type="presParOf" srcId="{40E2CED1-9826-46B5-B299-97FEA486B12E}" destId="{F273B335-BC7F-48DE-AC79-92A01AB3BF5F}" srcOrd="5" destOrd="0" presId="urn:microsoft.com/office/officeart/2011/layout/CircleProcess"/>
    <dgm:cxn modelId="{7D2FDEBB-1522-46C6-A1DF-7A9FE08B0D7D}" type="presParOf" srcId="{40E2CED1-9826-46B5-B299-97FEA486B12E}" destId="{0A7706D5-08E0-44BB-B456-909E9DF27DE7}" srcOrd="6" destOrd="0" presId="urn:microsoft.com/office/officeart/2011/layout/CircleProcess"/>
    <dgm:cxn modelId="{A7A829FF-8842-4E79-9EB6-83BA463C3732}" type="presParOf" srcId="{0A7706D5-08E0-44BB-B456-909E9DF27DE7}" destId="{D2D6CC37-E547-4A10-9C5A-98C2700A7830}" srcOrd="0" destOrd="0" presId="urn:microsoft.com/office/officeart/2011/layout/CircleProcess"/>
    <dgm:cxn modelId="{A0531386-96B3-4A6B-A049-3745F642D45E}" type="presParOf" srcId="{40E2CED1-9826-46B5-B299-97FEA486B12E}" destId="{F176FB27-B9E9-41B3-9300-028A3A661412}" srcOrd="7" destOrd="0" presId="urn:microsoft.com/office/officeart/2011/layout/CircleProcess"/>
    <dgm:cxn modelId="{49ED55CB-6830-44AD-BC87-7867D3D3BC78}" type="presParOf" srcId="{F176FB27-B9E9-41B3-9300-028A3A661412}" destId="{3E100920-762E-4011-AF49-8F81414C6354}" srcOrd="0" destOrd="0" presId="urn:microsoft.com/office/officeart/2011/layout/CircleProcess"/>
    <dgm:cxn modelId="{1296FD52-DC4B-446F-B0CA-B2A4E04CB1F6}" type="presParOf" srcId="{40E2CED1-9826-46B5-B299-97FEA486B12E}" destId="{6E67E966-6542-483E-A194-DDC6CB19832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2DA3A8-CCFD-4C1D-A182-8BF50BA4A6B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5F786-E47D-450A-B49B-FACCD3033005}">
      <dgm:prSet phldrT="[Text]" custT="1"/>
      <dgm:spPr/>
      <dgm:t>
        <a:bodyPr/>
        <a:lstStyle/>
        <a:p>
          <a:r>
            <a:rPr lang="en-US" sz="2000" dirty="0"/>
            <a:t>Concerned with Safeguarding</a:t>
          </a:r>
        </a:p>
      </dgm:t>
    </dgm:pt>
    <dgm:pt modelId="{57071D8A-1069-4332-BBCE-5C1345257C02}" type="parTrans" cxnId="{3FA28241-0B69-46D7-B2FD-0493F4787D13}">
      <dgm:prSet/>
      <dgm:spPr/>
      <dgm:t>
        <a:bodyPr/>
        <a:lstStyle/>
        <a:p>
          <a:endParaRPr lang="en-US"/>
        </a:p>
      </dgm:t>
    </dgm:pt>
    <dgm:pt modelId="{F0DAA6C9-4344-4479-AED5-6AF38EB8343D}" type="sibTrans" cxnId="{3FA28241-0B69-46D7-B2FD-0493F4787D13}">
      <dgm:prSet/>
      <dgm:spPr/>
      <dgm:t>
        <a:bodyPr/>
        <a:lstStyle/>
        <a:p>
          <a:endParaRPr lang="en-US"/>
        </a:p>
      </dgm:t>
    </dgm:pt>
    <dgm:pt modelId="{E06EF7D5-B52F-4B72-916D-D337844ED8B4}">
      <dgm:prSet phldrT="[Text]" custT="1"/>
      <dgm:spPr/>
      <dgm:t>
        <a:bodyPr/>
        <a:lstStyle/>
        <a:p>
          <a:r>
            <a:rPr lang="en-US" sz="2000"/>
            <a:t>Visibility and Monitoring connected Devices</a:t>
          </a:r>
          <a:endParaRPr lang="en-US" sz="2000" dirty="0"/>
        </a:p>
      </dgm:t>
    </dgm:pt>
    <dgm:pt modelId="{9E54D432-22ED-480C-B323-61975548A764}" type="parTrans" cxnId="{982B1E43-F45C-43C6-AB8F-2C25A53BA203}">
      <dgm:prSet/>
      <dgm:spPr/>
      <dgm:t>
        <a:bodyPr/>
        <a:lstStyle/>
        <a:p>
          <a:endParaRPr lang="en-US"/>
        </a:p>
      </dgm:t>
    </dgm:pt>
    <dgm:pt modelId="{EF2C233F-A242-4CBD-9AEB-0C7A5D71B35D}" type="sibTrans" cxnId="{982B1E43-F45C-43C6-AB8F-2C25A53BA203}">
      <dgm:prSet/>
      <dgm:spPr/>
      <dgm:t>
        <a:bodyPr/>
        <a:lstStyle/>
        <a:p>
          <a:endParaRPr lang="en-US"/>
        </a:p>
      </dgm:t>
    </dgm:pt>
    <dgm:pt modelId="{3D8E2616-4171-4D8B-86E6-0FE9ECC0ABB1}">
      <dgm:prSet phldrT="[Text]" custT="1"/>
      <dgm:spPr/>
      <dgm:t>
        <a:bodyPr/>
        <a:lstStyle/>
        <a:p>
          <a:r>
            <a:rPr lang="en-US" sz="2000"/>
            <a:t>Identity and Access Management</a:t>
          </a:r>
          <a:endParaRPr lang="en-US" sz="2000" dirty="0"/>
        </a:p>
      </dgm:t>
    </dgm:pt>
    <dgm:pt modelId="{DCD52F77-0B56-4875-AE36-57FE464C399D}" type="parTrans" cxnId="{18B45359-072F-453C-A896-3A457363775D}">
      <dgm:prSet/>
      <dgm:spPr/>
      <dgm:t>
        <a:bodyPr/>
        <a:lstStyle/>
        <a:p>
          <a:endParaRPr lang="en-US"/>
        </a:p>
      </dgm:t>
    </dgm:pt>
    <dgm:pt modelId="{B073F6FA-52FB-410D-B86D-3EC30FE2F967}" type="sibTrans" cxnId="{18B45359-072F-453C-A896-3A457363775D}">
      <dgm:prSet/>
      <dgm:spPr/>
      <dgm:t>
        <a:bodyPr/>
        <a:lstStyle/>
        <a:p>
          <a:endParaRPr lang="en-US"/>
        </a:p>
      </dgm:t>
    </dgm:pt>
    <dgm:pt modelId="{6ED845E9-5407-4F53-8B70-5F9A69D1BDA4}" type="pres">
      <dgm:prSet presAssocID="{1D2DA3A8-CCFD-4C1D-A182-8BF50BA4A6B0}" presName="Name0" presStyleCnt="0">
        <dgm:presLayoutVars>
          <dgm:dir/>
          <dgm:animLvl val="lvl"/>
          <dgm:resizeHandles val="exact"/>
        </dgm:presLayoutVars>
      </dgm:prSet>
      <dgm:spPr/>
    </dgm:pt>
    <dgm:pt modelId="{B1D7EFD0-3ED2-4AC2-ADCE-4E4E5811F351}" type="pres">
      <dgm:prSet presAssocID="{3D8E2616-4171-4D8B-86E6-0FE9ECC0ABB1}" presName="boxAndChildren" presStyleCnt="0"/>
      <dgm:spPr/>
    </dgm:pt>
    <dgm:pt modelId="{85BCC90E-3EE4-44B6-AFE0-56289B214832}" type="pres">
      <dgm:prSet presAssocID="{3D8E2616-4171-4D8B-86E6-0FE9ECC0ABB1}" presName="parentTextBox" presStyleLbl="node1" presStyleIdx="0" presStyleCnt="3"/>
      <dgm:spPr/>
    </dgm:pt>
    <dgm:pt modelId="{06B89F88-71C2-4086-AC38-185E4241FD6E}" type="pres">
      <dgm:prSet presAssocID="{EF2C233F-A242-4CBD-9AEB-0C7A5D71B35D}" presName="sp" presStyleCnt="0"/>
      <dgm:spPr/>
    </dgm:pt>
    <dgm:pt modelId="{E6D94D5C-F3E7-4F30-B1F5-3B16FBBC817F}" type="pres">
      <dgm:prSet presAssocID="{E06EF7D5-B52F-4B72-916D-D337844ED8B4}" presName="arrowAndChildren" presStyleCnt="0"/>
      <dgm:spPr/>
    </dgm:pt>
    <dgm:pt modelId="{FBB8A7C6-0AEC-4D0F-A55B-BC7621EB6363}" type="pres">
      <dgm:prSet presAssocID="{E06EF7D5-B52F-4B72-916D-D337844ED8B4}" presName="parentTextArrow" presStyleLbl="node1" presStyleIdx="1" presStyleCnt="3"/>
      <dgm:spPr/>
    </dgm:pt>
    <dgm:pt modelId="{A7C2E1B0-B3BA-4D3A-984F-36855BA15376}" type="pres">
      <dgm:prSet presAssocID="{F0DAA6C9-4344-4479-AED5-6AF38EB8343D}" presName="sp" presStyleCnt="0"/>
      <dgm:spPr/>
    </dgm:pt>
    <dgm:pt modelId="{E8B62E44-6384-4B8A-9B76-4EC07C22D959}" type="pres">
      <dgm:prSet presAssocID="{26E5F786-E47D-450A-B49B-FACCD3033005}" presName="arrowAndChildren" presStyleCnt="0"/>
      <dgm:spPr/>
    </dgm:pt>
    <dgm:pt modelId="{AC1235A9-F1D9-4C64-B272-E6DA1500208D}" type="pres">
      <dgm:prSet presAssocID="{26E5F786-E47D-450A-B49B-FACCD3033005}" presName="parentTextArrow" presStyleLbl="node1" presStyleIdx="2" presStyleCnt="3"/>
      <dgm:spPr/>
    </dgm:pt>
  </dgm:ptLst>
  <dgm:cxnLst>
    <dgm:cxn modelId="{1682B023-F746-4FAB-80A0-B98B68F6BDD5}" type="presOf" srcId="{E06EF7D5-B52F-4B72-916D-D337844ED8B4}" destId="{FBB8A7C6-0AEC-4D0F-A55B-BC7621EB6363}" srcOrd="0" destOrd="0" presId="urn:microsoft.com/office/officeart/2005/8/layout/process4"/>
    <dgm:cxn modelId="{3FA28241-0B69-46D7-B2FD-0493F4787D13}" srcId="{1D2DA3A8-CCFD-4C1D-A182-8BF50BA4A6B0}" destId="{26E5F786-E47D-450A-B49B-FACCD3033005}" srcOrd="0" destOrd="0" parTransId="{57071D8A-1069-4332-BBCE-5C1345257C02}" sibTransId="{F0DAA6C9-4344-4479-AED5-6AF38EB8343D}"/>
    <dgm:cxn modelId="{982B1E43-F45C-43C6-AB8F-2C25A53BA203}" srcId="{1D2DA3A8-CCFD-4C1D-A182-8BF50BA4A6B0}" destId="{E06EF7D5-B52F-4B72-916D-D337844ED8B4}" srcOrd="1" destOrd="0" parTransId="{9E54D432-22ED-480C-B323-61975548A764}" sibTransId="{EF2C233F-A242-4CBD-9AEB-0C7A5D71B35D}"/>
    <dgm:cxn modelId="{AF78CB45-C62B-4655-963A-81B0B0A5A56E}" type="presOf" srcId="{3D8E2616-4171-4D8B-86E6-0FE9ECC0ABB1}" destId="{85BCC90E-3EE4-44B6-AFE0-56289B214832}" srcOrd="0" destOrd="0" presId="urn:microsoft.com/office/officeart/2005/8/layout/process4"/>
    <dgm:cxn modelId="{18B45359-072F-453C-A896-3A457363775D}" srcId="{1D2DA3A8-CCFD-4C1D-A182-8BF50BA4A6B0}" destId="{3D8E2616-4171-4D8B-86E6-0FE9ECC0ABB1}" srcOrd="2" destOrd="0" parTransId="{DCD52F77-0B56-4875-AE36-57FE464C399D}" sibTransId="{B073F6FA-52FB-410D-B86D-3EC30FE2F967}"/>
    <dgm:cxn modelId="{95733A8B-F34F-4345-A321-44BBD6B39B67}" type="presOf" srcId="{26E5F786-E47D-450A-B49B-FACCD3033005}" destId="{AC1235A9-F1D9-4C64-B272-E6DA1500208D}" srcOrd="0" destOrd="0" presId="urn:microsoft.com/office/officeart/2005/8/layout/process4"/>
    <dgm:cxn modelId="{9D1909E2-9BEF-4A53-8121-ABCB271EBBA6}" type="presOf" srcId="{1D2DA3A8-CCFD-4C1D-A182-8BF50BA4A6B0}" destId="{6ED845E9-5407-4F53-8B70-5F9A69D1BDA4}" srcOrd="0" destOrd="0" presId="urn:microsoft.com/office/officeart/2005/8/layout/process4"/>
    <dgm:cxn modelId="{BF7912AA-A83D-410E-8F0E-9859C32438BE}" type="presParOf" srcId="{6ED845E9-5407-4F53-8B70-5F9A69D1BDA4}" destId="{B1D7EFD0-3ED2-4AC2-ADCE-4E4E5811F351}" srcOrd="0" destOrd="0" presId="urn:microsoft.com/office/officeart/2005/8/layout/process4"/>
    <dgm:cxn modelId="{64B8337C-E952-4C33-91C6-2CDCFB886406}" type="presParOf" srcId="{B1D7EFD0-3ED2-4AC2-ADCE-4E4E5811F351}" destId="{85BCC90E-3EE4-44B6-AFE0-56289B214832}" srcOrd="0" destOrd="0" presId="urn:microsoft.com/office/officeart/2005/8/layout/process4"/>
    <dgm:cxn modelId="{31EDEF66-E9C6-4DE9-A312-DE28970DDA45}" type="presParOf" srcId="{6ED845E9-5407-4F53-8B70-5F9A69D1BDA4}" destId="{06B89F88-71C2-4086-AC38-185E4241FD6E}" srcOrd="1" destOrd="0" presId="urn:microsoft.com/office/officeart/2005/8/layout/process4"/>
    <dgm:cxn modelId="{1EC80052-AF45-4DF8-A6E1-FFAA08E52577}" type="presParOf" srcId="{6ED845E9-5407-4F53-8B70-5F9A69D1BDA4}" destId="{E6D94D5C-F3E7-4F30-B1F5-3B16FBBC817F}" srcOrd="2" destOrd="0" presId="urn:microsoft.com/office/officeart/2005/8/layout/process4"/>
    <dgm:cxn modelId="{8CD4AFF5-C0CE-4992-A26B-D1349DBFC18D}" type="presParOf" srcId="{E6D94D5C-F3E7-4F30-B1F5-3B16FBBC817F}" destId="{FBB8A7C6-0AEC-4D0F-A55B-BC7621EB6363}" srcOrd="0" destOrd="0" presId="urn:microsoft.com/office/officeart/2005/8/layout/process4"/>
    <dgm:cxn modelId="{04AE9D94-DA80-4110-B025-F55BC782EDA8}" type="presParOf" srcId="{6ED845E9-5407-4F53-8B70-5F9A69D1BDA4}" destId="{A7C2E1B0-B3BA-4D3A-984F-36855BA15376}" srcOrd="3" destOrd="0" presId="urn:microsoft.com/office/officeart/2005/8/layout/process4"/>
    <dgm:cxn modelId="{6BA1FB4E-E001-4897-B690-8FD5CABF9768}" type="presParOf" srcId="{6ED845E9-5407-4F53-8B70-5F9A69D1BDA4}" destId="{E8B62E44-6384-4B8A-9B76-4EC07C22D959}" srcOrd="4" destOrd="0" presId="urn:microsoft.com/office/officeart/2005/8/layout/process4"/>
    <dgm:cxn modelId="{9F22EE0B-E970-4912-BC76-20CFFCC2AF42}" type="presParOf" srcId="{E8B62E44-6384-4B8A-9B76-4EC07C22D959}" destId="{AC1235A9-F1D9-4C64-B272-E6DA150020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E45B58-2279-4F45-B212-857CBC2B202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00836-5FF4-43E1-9E7A-2FD2B4EB5B55}" type="pres">
      <dgm:prSet presAssocID="{84E45B58-2279-4F45-B212-857CBC2B202E}" presName="list" presStyleCnt="0">
        <dgm:presLayoutVars>
          <dgm:dir/>
          <dgm:animLvl val="lvl"/>
        </dgm:presLayoutVars>
      </dgm:prSet>
      <dgm:spPr/>
    </dgm:pt>
  </dgm:ptLst>
  <dgm:cxnLst>
    <dgm:cxn modelId="{A11BE228-2642-496E-9F00-2ADCCF61E53A}" type="presOf" srcId="{84E45B58-2279-4F45-B212-857CBC2B202E}" destId="{38800836-5FF4-43E1-9E7A-2FD2B4EB5B55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2F1530-898B-48EB-BEA9-D4C9D85846BA}" type="doc">
      <dgm:prSet loTypeId="urn:diagrams.loki3.com/BracketList" loCatId="list" qsTypeId="urn:microsoft.com/office/officeart/2005/8/quickstyle/3d7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489A8FA-FEF1-40B6-9A44-7C11C431557C}">
      <dgm:prSet phldrT="[Text]"/>
      <dgm:spPr/>
      <dgm:t>
        <a:bodyPr/>
        <a:lstStyle/>
        <a:p>
          <a:pPr algn="ctr"/>
          <a:endParaRPr lang="en-US" dirty="0"/>
        </a:p>
      </dgm:t>
    </dgm:pt>
    <dgm:pt modelId="{E53448E8-3573-4DD2-BDCB-454F9AA6B4AC}" type="parTrans" cxnId="{9C853830-F36D-4172-BE49-72BA8741EFB3}">
      <dgm:prSet/>
      <dgm:spPr/>
      <dgm:t>
        <a:bodyPr/>
        <a:lstStyle/>
        <a:p>
          <a:pPr algn="ctr"/>
          <a:endParaRPr lang="en-US"/>
        </a:p>
      </dgm:t>
    </dgm:pt>
    <dgm:pt modelId="{41B513E7-2BA1-4905-A1EB-387181DF80BC}" type="sibTrans" cxnId="{9C853830-F36D-4172-BE49-72BA8741EFB3}">
      <dgm:prSet/>
      <dgm:spPr/>
      <dgm:t>
        <a:bodyPr/>
        <a:lstStyle/>
        <a:p>
          <a:pPr algn="ctr"/>
          <a:endParaRPr lang="en-US"/>
        </a:p>
      </dgm:t>
    </dgm:pt>
    <dgm:pt modelId="{0C244567-9ADA-4B99-A056-754D30AAC6FA}">
      <dgm:prSet phldrT="[Text]" custT="1"/>
      <dgm:spPr/>
      <dgm:t>
        <a:bodyPr/>
        <a:lstStyle/>
        <a:p>
          <a:pPr algn="ctr"/>
          <a:r>
            <a:rPr lang="en-US" sz="2000" b="1" dirty="0"/>
            <a:t>The cost of personalizing connected devices</a:t>
          </a:r>
          <a:endParaRPr lang="en-US" sz="2000" dirty="0"/>
        </a:p>
      </dgm:t>
    </dgm:pt>
    <dgm:pt modelId="{8BD220E7-0B61-493D-8BCD-0059861D9090}" type="parTrans" cxnId="{7B12D1A5-7C61-44D2-BF72-34509C2F9D1F}">
      <dgm:prSet/>
      <dgm:spPr/>
      <dgm:t>
        <a:bodyPr/>
        <a:lstStyle/>
        <a:p>
          <a:pPr algn="ctr"/>
          <a:endParaRPr lang="en-US"/>
        </a:p>
      </dgm:t>
    </dgm:pt>
    <dgm:pt modelId="{4F99459C-B27B-4F74-AEDB-31FE6105C6C7}" type="sibTrans" cxnId="{7B12D1A5-7C61-44D2-BF72-34509C2F9D1F}">
      <dgm:prSet/>
      <dgm:spPr/>
      <dgm:t>
        <a:bodyPr/>
        <a:lstStyle/>
        <a:p>
          <a:pPr algn="ctr"/>
          <a:endParaRPr lang="en-US"/>
        </a:p>
      </dgm:t>
    </dgm:pt>
    <dgm:pt modelId="{5ADC6370-2D51-4955-9395-6D59A6CF1D57}">
      <dgm:prSet phldrT="[Text]"/>
      <dgm:spPr/>
      <dgm:t>
        <a:bodyPr/>
        <a:lstStyle/>
        <a:p>
          <a:pPr algn="ctr"/>
          <a:endParaRPr lang="en-US" dirty="0"/>
        </a:p>
      </dgm:t>
    </dgm:pt>
    <dgm:pt modelId="{C35C476A-A537-4187-84FC-DF5EECEEFACF}" type="parTrans" cxnId="{CEA4DA7F-D581-4809-B114-A6C99820E606}">
      <dgm:prSet/>
      <dgm:spPr/>
      <dgm:t>
        <a:bodyPr/>
        <a:lstStyle/>
        <a:p>
          <a:pPr algn="ctr"/>
          <a:endParaRPr lang="en-US"/>
        </a:p>
      </dgm:t>
    </dgm:pt>
    <dgm:pt modelId="{98786E32-361D-46C8-83B3-96FD30E0F59E}" type="sibTrans" cxnId="{CEA4DA7F-D581-4809-B114-A6C99820E606}">
      <dgm:prSet/>
      <dgm:spPr/>
      <dgm:t>
        <a:bodyPr/>
        <a:lstStyle/>
        <a:p>
          <a:pPr algn="ctr"/>
          <a:endParaRPr lang="en-US"/>
        </a:p>
      </dgm:t>
    </dgm:pt>
    <dgm:pt modelId="{6D7B1526-399F-443C-ADA4-16A81E74D5D8}">
      <dgm:prSet phldrT="[Text]" custT="1"/>
      <dgm:spPr/>
      <dgm:t>
        <a:bodyPr/>
        <a:lstStyle/>
        <a:p>
          <a:pPr algn="ctr"/>
          <a:r>
            <a:rPr lang="en-US" sz="2000" b="1" dirty="0"/>
            <a:t>Networking and security: the importance of “end-to-end”</a:t>
          </a:r>
          <a:endParaRPr lang="en-US" sz="2000" dirty="0"/>
        </a:p>
      </dgm:t>
    </dgm:pt>
    <dgm:pt modelId="{513C362A-3E21-413A-B691-D63645527B20}" type="parTrans" cxnId="{34D42C39-71C1-4CEC-B113-88A171D36292}">
      <dgm:prSet/>
      <dgm:spPr/>
      <dgm:t>
        <a:bodyPr/>
        <a:lstStyle/>
        <a:p>
          <a:pPr algn="ctr"/>
          <a:endParaRPr lang="en-US"/>
        </a:p>
      </dgm:t>
    </dgm:pt>
    <dgm:pt modelId="{1EEE364F-E756-4B0B-8FDD-640349C22D4C}" type="sibTrans" cxnId="{34D42C39-71C1-4CEC-B113-88A171D36292}">
      <dgm:prSet/>
      <dgm:spPr/>
      <dgm:t>
        <a:bodyPr/>
        <a:lstStyle/>
        <a:p>
          <a:pPr algn="ctr"/>
          <a:endParaRPr lang="en-US"/>
        </a:p>
      </dgm:t>
    </dgm:pt>
    <dgm:pt modelId="{29AE8249-98DA-4EAD-86AF-8AB95E6078D8}" type="pres">
      <dgm:prSet presAssocID="{1B2F1530-898B-48EB-BEA9-D4C9D85846BA}" presName="Name0" presStyleCnt="0">
        <dgm:presLayoutVars>
          <dgm:dir/>
          <dgm:animLvl val="lvl"/>
          <dgm:resizeHandles val="exact"/>
        </dgm:presLayoutVars>
      </dgm:prSet>
      <dgm:spPr/>
    </dgm:pt>
    <dgm:pt modelId="{5F0CED99-39B3-485C-A32C-C3B94C75787A}" type="pres">
      <dgm:prSet presAssocID="{8489A8FA-FEF1-40B6-9A44-7C11C431557C}" presName="linNode" presStyleCnt="0"/>
      <dgm:spPr/>
    </dgm:pt>
    <dgm:pt modelId="{888EF773-3A3A-4032-ACCC-23AE45C8BB68}" type="pres">
      <dgm:prSet presAssocID="{8489A8FA-FEF1-40B6-9A44-7C11C431557C}" presName="parTx" presStyleLbl="revTx" presStyleIdx="0" presStyleCnt="2">
        <dgm:presLayoutVars>
          <dgm:chMax val="1"/>
          <dgm:bulletEnabled val="1"/>
        </dgm:presLayoutVars>
      </dgm:prSet>
      <dgm:spPr/>
    </dgm:pt>
    <dgm:pt modelId="{605E0657-6055-41C5-9836-9C159BBF6F50}" type="pres">
      <dgm:prSet presAssocID="{8489A8FA-FEF1-40B6-9A44-7C11C431557C}" presName="bracket" presStyleLbl="parChTrans1D1" presStyleIdx="0" presStyleCnt="2"/>
      <dgm:spPr/>
    </dgm:pt>
    <dgm:pt modelId="{43502461-A3E0-4F19-BE37-382C90E8A2A4}" type="pres">
      <dgm:prSet presAssocID="{8489A8FA-FEF1-40B6-9A44-7C11C431557C}" presName="spH" presStyleCnt="0"/>
      <dgm:spPr/>
    </dgm:pt>
    <dgm:pt modelId="{C157C587-4B13-4FC1-9E43-C94923759BC5}" type="pres">
      <dgm:prSet presAssocID="{8489A8FA-FEF1-40B6-9A44-7C11C431557C}" presName="desTx" presStyleLbl="node1" presStyleIdx="0" presStyleCnt="2" custLinFactNeighborX="10170" custLinFactNeighborY="8383">
        <dgm:presLayoutVars>
          <dgm:bulletEnabled val="1"/>
        </dgm:presLayoutVars>
      </dgm:prSet>
      <dgm:spPr/>
    </dgm:pt>
    <dgm:pt modelId="{B492F90E-12E5-4DB6-8946-F256848C377F}" type="pres">
      <dgm:prSet presAssocID="{41B513E7-2BA1-4905-A1EB-387181DF80BC}" presName="spV" presStyleCnt="0"/>
      <dgm:spPr/>
    </dgm:pt>
    <dgm:pt modelId="{A7A8D3E9-A30C-4078-B9E8-742C96C6E688}" type="pres">
      <dgm:prSet presAssocID="{5ADC6370-2D51-4955-9395-6D59A6CF1D57}" presName="linNode" presStyleCnt="0"/>
      <dgm:spPr/>
    </dgm:pt>
    <dgm:pt modelId="{B469B112-D6DA-4EB6-B7AD-BE65BE7E66AE}" type="pres">
      <dgm:prSet presAssocID="{5ADC6370-2D51-4955-9395-6D59A6CF1D57}" presName="parTx" presStyleLbl="revTx" presStyleIdx="1" presStyleCnt="2">
        <dgm:presLayoutVars>
          <dgm:chMax val="1"/>
          <dgm:bulletEnabled val="1"/>
        </dgm:presLayoutVars>
      </dgm:prSet>
      <dgm:spPr/>
    </dgm:pt>
    <dgm:pt modelId="{79C08505-FCEC-4BDC-8F81-8338A0FBF517}" type="pres">
      <dgm:prSet presAssocID="{5ADC6370-2D51-4955-9395-6D59A6CF1D57}" presName="bracket" presStyleLbl="parChTrans1D1" presStyleIdx="1" presStyleCnt="2"/>
      <dgm:spPr/>
    </dgm:pt>
    <dgm:pt modelId="{2289FE3D-8F22-4820-8D52-59A3C09BA314}" type="pres">
      <dgm:prSet presAssocID="{5ADC6370-2D51-4955-9395-6D59A6CF1D57}" presName="spH" presStyleCnt="0"/>
      <dgm:spPr/>
    </dgm:pt>
    <dgm:pt modelId="{029B7AB2-A136-4374-AA7E-63B30F79BE3A}" type="pres">
      <dgm:prSet presAssocID="{5ADC6370-2D51-4955-9395-6D59A6CF1D57}" presName="desTx" presStyleLbl="node1" presStyleIdx="1" presStyleCnt="2" custLinFactNeighborX="10170" custLinFactNeighborY="23198">
        <dgm:presLayoutVars>
          <dgm:bulletEnabled val="1"/>
        </dgm:presLayoutVars>
      </dgm:prSet>
      <dgm:spPr/>
    </dgm:pt>
  </dgm:ptLst>
  <dgm:cxnLst>
    <dgm:cxn modelId="{7491900A-D6BA-414D-9EE0-062BB7B2F644}" type="presOf" srcId="{6D7B1526-399F-443C-ADA4-16A81E74D5D8}" destId="{029B7AB2-A136-4374-AA7E-63B30F79BE3A}" srcOrd="0" destOrd="0" presId="urn:diagrams.loki3.com/BracketList"/>
    <dgm:cxn modelId="{9C853830-F36D-4172-BE49-72BA8741EFB3}" srcId="{1B2F1530-898B-48EB-BEA9-D4C9D85846BA}" destId="{8489A8FA-FEF1-40B6-9A44-7C11C431557C}" srcOrd="0" destOrd="0" parTransId="{E53448E8-3573-4DD2-BDCB-454F9AA6B4AC}" sibTransId="{41B513E7-2BA1-4905-A1EB-387181DF80BC}"/>
    <dgm:cxn modelId="{34D42C39-71C1-4CEC-B113-88A171D36292}" srcId="{5ADC6370-2D51-4955-9395-6D59A6CF1D57}" destId="{6D7B1526-399F-443C-ADA4-16A81E74D5D8}" srcOrd="0" destOrd="0" parTransId="{513C362A-3E21-413A-B691-D63645527B20}" sibTransId="{1EEE364F-E756-4B0B-8FDD-640349C22D4C}"/>
    <dgm:cxn modelId="{E9380459-7563-42D0-9B92-45FBC3DBE2DB}" type="presOf" srcId="{5ADC6370-2D51-4955-9395-6D59A6CF1D57}" destId="{B469B112-D6DA-4EB6-B7AD-BE65BE7E66AE}" srcOrd="0" destOrd="0" presId="urn:diagrams.loki3.com/BracketList"/>
    <dgm:cxn modelId="{CEA4DA7F-D581-4809-B114-A6C99820E606}" srcId="{1B2F1530-898B-48EB-BEA9-D4C9D85846BA}" destId="{5ADC6370-2D51-4955-9395-6D59A6CF1D57}" srcOrd="1" destOrd="0" parTransId="{C35C476A-A537-4187-84FC-DF5EECEEFACF}" sibTransId="{98786E32-361D-46C8-83B3-96FD30E0F59E}"/>
    <dgm:cxn modelId="{7B12D1A5-7C61-44D2-BF72-34509C2F9D1F}" srcId="{8489A8FA-FEF1-40B6-9A44-7C11C431557C}" destId="{0C244567-9ADA-4B99-A056-754D30AAC6FA}" srcOrd="0" destOrd="0" parTransId="{8BD220E7-0B61-493D-8BCD-0059861D9090}" sibTransId="{4F99459C-B27B-4F74-AEDB-31FE6105C6C7}"/>
    <dgm:cxn modelId="{C608F3A7-83A7-4A4A-9A9C-6D3C2E8F392E}" type="presOf" srcId="{8489A8FA-FEF1-40B6-9A44-7C11C431557C}" destId="{888EF773-3A3A-4032-ACCC-23AE45C8BB68}" srcOrd="0" destOrd="0" presId="urn:diagrams.loki3.com/BracketList"/>
    <dgm:cxn modelId="{1E1C2BF1-0337-439F-9B64-CADB76F0A241}" type="presOf" srcId="{0C244567-9ADA-4B99-A056-754D30AAC6FA}" destId="{C157C587-4B13-4FC1-9E43-C94923759BC5}" srcOrd="0" destOrd="0" presId="urn:diagrams.loki3.com/BracketList"/>
    <dgm:cxn modelId="{F3D3CCFF-B313-49E7-A631-77E4E84CE76C}" type="presOf" srcId="{1B2F1530-898B-48EB-BEA9-D4C9D85846BA}" destId="{29AE8249-98DA-4EAD-86AF-8AB95E6078D8}" srcOrd="0" destOrd="0" presId="urn:diagrams.loki3.com/BracketList"/>
    <dgm:cxn modelId="{1071EC90-A70A-4AEA-8B68-22E419CA264E}" type="presParOf" srcId="{29AE8249-98DA-4EAD-86AF-8AB95E6078D8}" destId="{5F0CED99-39B3-485C-A32C-C3B94C75787A}" srcOrd="0" destOrd="0" presId="urn:diagrams.loki3.com/BracketList"/>
    <dgm:cxn modelId="{37E0A575-4B4E-4DC2-A694-26CBBEAF071C}" type="presParOf" srcId="{5F0CED99-39B3-485C-A32C-C3B94C75787A}" destId="{888EF773-3A3A-4032-ACCC-23AE45C8BB68}" srcOrd="0" destOrd="0" presId="urn:diagrams.loki3.com/BracketList"/>
    <dgm:cxn modelId="{96F0BAC7-C0A5-4331-8EA8-45DAD12CCF67}" type="presParOf" srcId="{5F0CED99-39B3-485C-A32C-C3B94C75787A}" destId="{605E0657-6055-41C5-9836-9C159BBF6F50}" srcOrd="1" destOrd="0" presId="urn:diagrams.loki3.com/BracketList"/>
    <dgm:cxn modelId="{82163B97-3731-4651-AFA5-521C0C0A0860}" type="presParOf" srcId="{5F0CED99-39B3-485C-A32C-C3B94C75787A}" destId="{43502461-A3E0-4F19-BE37-382C90E8A2A4}" srcOrd="2" destOrd="0" presId="urn:diagrams.loki3.com/BracketList"/>
    <dgm:cxn modelId="{11BCE3DA-D135-428C-83E5-F5FBCDD87DAF}" type="presParOf" srcId="{5F0CED99-39B3-485C-A32C-C3B94C75787A}" destId="{C157C587-4B13-4FC1-9E43-C94923759BC5}" srcOrd="3" destOrd="0" presId="urn:diagrams.loki3.com/BracketList"/>
    <dgm:cxn modelId="{60A40088-EC3F-422C-918F-D763C899682F}" type="presParOf" srcId="{29AE8249-98DA-4EAD-86AF-8AB95E6078D8}" destId="{B492F90E-12E5-4DB6-8946-F256848C377F}" srcOrd="1" destOrd="0" presId="urn:diagrams.loki3.com/BracketList"/>
    <dgm:cxn modelId="{569604B7-4DBA-4FBA-B3EC-5CBA6652EC29}" type="presParOf" srcId="{29AE8249-98DA-4EAD-86AF-8AB95E6078D8}" destId="{A7A8D3E9-A30C-4078-B9E8-742C96C6E688}" srcOrd="2" destOrd="0" presId="urn:diagrams.loki3.com/BracketList"/>
    <dgm:cxn modelId="{BEE03836-9F35-4E09-A5F1-37D05979557D}" type="presParOf" srcId="{A7A8D3E9-A30C-4078-B9E8-742C96C6E688}" destId="{B469B112-D6DA-4EB6-B7AD-BE65BE7E66AE}" srcOrd="0" destOrd="0" presId="urn:diagrams.loki3.com/BracketList"/>
    <dgm:cxn modelId="{7A205513-DA4F-4522-B1A7-1EF054D5316E}" type="presParOf" srcId="{A7A8D3E9-A30C-4078-B9E8-742C96C6E688}" destId="{79C08505-FCEC-4BDC-8F81-8338A0FBF517}" srcOrd="1" destOrd="0" presId="urn:diagrams.loki3.com/BracketList"/>
    <dgm:cxn modelId="{713C956F-2774-4CF4-A87C-AEC2E9BF25B8}" type="presParOf" srcId="{A7A8D3E9-A30C-4078-B9E8-742C96C6E688}" destId="{2289FE3D-8F22-4820-8D52-59A3C09BA314}" srcOrd="2" destOrd="0" presId="urn:diagrams.loki3.com/BracketList"/>
    <dgm:cxn modelId="{79BCD54C-46DC-4E16-A366-798772AE6759}" type="presParOf" srcId="{A7A8D3E9-A30C-4078-B9E8-742C96C6E688}" destId="{029B7AB2-A136-4374-AA7E-63B30F79BE3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C7226A-18C6-48CA-962B-35FE8DDD057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79513BA-B904-488C-8F3C-2070A168899D}">
      <dgm:prSet phldrT="[Text]" custT="1"/>
      <dgm:spPr/>
      <dgm:t>
        <a:bodyPr/>
        <a:lstStyle/>
        <a:p>
          <a:r>
            <a:rPr lang="en-US" sz="2000" dirty="0"/>
            <a:t>Protect/Secure IoT Gateway</a:t>
          </a:r>
        </a:p>
      </dgm:t>
    </dgm:pt>
    <dgm:pt modelId="{1DE2A084-AB09-487D-947F-5C98A46EDADD}" type="parTrans" cxnId="{C7D9B613-F0D0-4588-84B7-79ECEA48491E}">
      <dgm:prSet/>
      <dgm:spPr/>
      <dgm:t>
        <a:bodyPr/>
        <a:lstStyle/>
        <a:p>
          <a:endParaRPr lang="en-US"/>
        </a:p>
      </dgm:t>
    </dgm:pt>
    <dgm:pt modelId="{D48454DB-0107-487F-8020-B76A7DE482ED}" type="sibTrans" cxnId="{C7D9B613-F0D0-4588-84B7-79ECEA48491E}">
      <dgm:prSet/>
      <dgm:spPr/>
      <dgm:t>
        <a:bodyPr/>
        <a:lstStyle/>
        <a:p>
          <a:endParaRPr lang="en-US"/>
        </a:p>
      </dgm:t>
    </dgm:pt>
    <dgm:pt modelId="{B235A24D-28FD-419F-8D40-7849A2BEAAD6}">
      <dgm:prSet phldrT="[Text]" custT="1"/>
      <dgm:spPr/>
      <dgm:t>
        <a:bodyPr/>
        <a:lstStyle/>
        <a:p>
          <a:r>
            <a:rPr lang="en-US" sz="2000" dirty="0"/>
            <a:t>Data passed Web Server And Browser remain private</a:t>
          </a:r>
        </a:p>
      </dgm:t>
    </dgm:pt>
    <dgm:pt modelId="{F6D30580-EE33-4C66-8699-BF9AA000B907}" type="parTrans" cxnId="{3546F446-E1EB-4928-AD30-A864EF04F4EA}">
      <dgm:prSet/>
      <dgm:spPr/>
      <dgm:t>
        <a:bodyPr/>
        <a:lstStyle/>
        <a:p>
          <a:endParaRPr lang="en-US"/>
        </a:p>
      </dgm:t>
    </dgm:pt>
    <dgm:pt modelId="{FB51B228-22F2-468D-8DCD-76EA2D4CE85F}" type="sibTrans" cxnId="{3546F446-E1EB-4928-AD30-A864EF04F4EA}">
      <dgm:prSet/>
      <dgm:spPr/>
      <dgm:t>
        <a:bodyPr/>
        <a:lstStyle/>
        <a:p>
          <a:endParaRPr lang="en-US"/>
        </a:p>
      </dgm:t>
    </dgm:pt>
    <dgm:pt modelId="{96E3E28F-3965-44B1-9A52-7E4CE9004AA0}">
      <dgm:prSet phldrT="[Text]"/>
      <dgm:spPr/>
      <dgm:t>
        <a:bodyPr/>
        <a:lstStyle/>
        <a:p>
          <a:r>
            <a:rPr lang="en-US" dirty="0"/>
            <a:t>Securely and privately End-to-End</a:t>
          </a:r>
        </a:p>
      </dgm:t>
    </dgm:pt>
    <dgm:pt modelId="{62625E28-8981-4652-8178-DD1CA7FD04DF}" type="parTrans" cxnId="{4ACFB030-52C7-4DE6-A3D1-CC1D646BBB18}">
      <dgm:prSet/>
      <dgm:spPr/>
      <dgm:t>
        <a:bodyPr/>
        <a:lstStyle/>
        <a:p>
          <a:endParaRPr lang="en-US"/>
        </a:p>
      </dgm:t>
    </dgm:pt>
    <dgm:pt modelId="{6D5AF17B-4FF1-42A6-A0E4-B60F8772CED3}" type="sibTrans" cxnId="{4ACFB030-52C7-4DE6-A3D1-CC1D646BBB18}">
      <dgm:prSet/>
      <dgm:spPr/>
      <dgm:t>
        <a:bodyPr/>
        <a:lstStyle/>
        <a:p>
          <a:endParaRPr lang="en-US"/>
        </a:p>
      </dgm:t>
    </dgm:pt>
    <dgm:pt modelId="{B49F4E11-F300-4E82-AB36-E07A2C4FAAFB}">
      <dgm:prSet phldrT="[Text]"/>
      <dgm:spPr/>
      <dgm:t>
        <a:bodyPr/>
        <a:lstStyle/>
        <a:p>
          <a:r>
            <a:rPr lang="en-US" dirty="0"/>
            <a:t>Use both symmetric and Asymmetric Cryptography</a:t>
          </a:r>
        </a:p>
      </dgm:t>
    </dgm:pt>
    <dgm:pt modelId="{73B43449-DCC2-4BDF-AAFE-246132590664}" type="parTrans" cxnId="{68AACB64-1B1A-496E-B9A1-A094ACF0408F}">
      <dgm:prSet/>
      <dgm:spPr/>
      <dgm:t>
        <a:bodyPr/>
        <a:lstStyle/>
        <a:p>
          <a:endParaRPr lang="en-US"/>
        </a:p>
      </dgm:t>
    </dgm:pt>
    <dgm:pt modelId="{DBCADAAD-5803-4226-89BE-E876BB4B90ED}" type="sibTrans" cxnId="{68AACB64-1B1A-496E-B9A1-A094ACF0408F}">
      <dgm:prSet/>
      <dgm:spPr/>
      <dgm:t>
        <a:bodyPr/>
        <a:lstStyle/>
        <a:p>
          <a:endParaRPr lang="en-US"/>
        </a:p>
      </dgm:t>
    </dgm:pt>
    <dgm:pt modelId="{A9460CFF-1D8E-4410-91D1-8A38F2BA1DCE}" type="pres">
      <dgm:prSet presAssocID="{B2C7226A-18C6-48CA-962B-35FE8DDD057C}" presName="linearFlow" presStyleCnt="0">
        <dgm:presLayoutVars>
          <dgm:dir/>
          <dgm:resizeHandles val="exact"/>
        </dgm:presLayoutVars>
      </dgm:prSet>
      <dgm:spPr/>
    </dgm:pt>
    <dgm:pt modelId="{AF4D485D-415B-4A7F-B42E-4B4FA49F9F93}" type="pres">
      <dgm:prSet presAssocID="{F79513BA-B904-488C-8F3C-2070A168899D}" presName="composite" presStyleCnt="0"/>
      <dgm:spPr/>
    </dgm:pt>
    <dgm:pt modelId="{0B74BD4F-6664-4E81-9C10-4311908467F0}" type="pres">
      <dgm:prSet presAssocID="{F79513BA-B904-488C-8F3C-2070A168899D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1A2DD2-D2EE-4105-9C13-558FF96B6D49}" type="pres">
      <dgm:prSet presAssocID="{F79513BA-B904-488C-8F3C-2070A168899D}" presName="txShp" presStyleLbl="node1" presStyleIdx="0" presStyleCnt="4">
        <dgm:presLayoutVars>
          <dgm:bulletEnabled val="1"/>
        </dgm:presLayoutVars>
      </dgm:prSet>
      <dgm:spPr/>
    </dgm:pt>
    <dgm:pt modelId="{225CF037-5F66-4FC5-AAE1-8FD8E9B3AAA9}" type="pres">
      <dgm:prSet presAssocID="{D48454DB-0107-487F-8020-B76A7DE482ED}" presName="spacing" presStyleCnt="0"/>
      <dgm:spPr/>
    </dgm:pt>
    <dgm:pt modelId="{EBBC6888-C10E-4B99-B5E7-A23C0CE40BFE}" type="pres">
      <dgm:prSet presAssocID="{B235A24D-28FD-419F-8D40-7849A2BEAAD6}" presName="composite" presStyleCnt="0"/>
      <dgm:spPr/>
    </dgm:pt>
    <dgm:pt modelId="{121AB1D8-B959-4D12-8118-B71B6DF13DB6}" type="pres">
      <dgm:prSet presAssocID="{B235A24D-28FD-419F-8D40-7849A2BEAAD6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1CD1122-0147-4960-AD68-1DB92F4F9219}" type="pres">
      <dgm:prSet presAssocID="{B235A24D-28FD-419F-8D40-7849A2BEAAD6}" presName="txShp" presStyleLbl="node1" presStyleIdx="1" presStyleCnt="4">
        <dgm:presLayoutVars>
          <dgm:bulletEnabled val="1"/>
        </dgm:presLayoutVars>
      </dgm:prSet>
      <dgm:spPr/>
    </dgm:pt>
    <dgm:pt modelId="{97D99F8F-1F03-48AA-9818-E710ACE3F6E3}" type="pres">
      <dgm:prSet presAssocID="{FB51B228-22F2-468D-8DCD-76EA2D4CE85F}" presName="spacing" presStyleCnt="0"/>
      <dgm:spPr/>
    </dgm:pt>
    <dgm:pt modelId="{7B7FB8B9-AC35-4219-9352-370204C425B0}" type="pres">
      <dgm:prSet presAssocID="{96E3E28F-3965-44B1-9A52-7E4CE9004AA0}" presName="composite" presStyleCnt="0"/>
      <dgm:spPr/>
    </dgm:pt>
    <dgm:pt modelId="{5B72BEDE-AB25-436C-A4B8-1CF4203A7BA5}" type="pres">
      <dgm:prSet presAssocID="{96E3E28F-3965-44B1-9A52-7E4CE9004AA0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EC324B-ACE8-4E6D-9AA6-12394DC70D26}" type="pres">
      <dgm:prSet presAssocID="{96E3E28F-3965-44B1-9A52-7E4CE9004AA0}" presName="txShp" presStyleLbl="node1" presStyleIdx="2" presStyleCnt="4">
        <dgm:presLayoutVars>
          <dgm:bulletEnabled val="1"/>
        </dgm:presLayoutVars>
      </dgm:prSet>
      <dgm:spPr/>
    </dgm:pt>
    <dgm:pt modelId="{6C5AA3DA-75BA-4781-81CB-91B9BA95B038}" type="pres">
      <dgm:prSet presAssocID="{6D5AF17B-4FF1-42A6-A0E4-B60F8772CED3}" presName="spacing" presStyleCnt="0"/>
      <dgm:spPr/>
    </dgm:pt>
    <dgm:pt modelId="{4E19FC1A-621D-4E8D-931C-29A1AA7AAE54}" type="pres">
      <dgm:prSet presAssocID="{B49F4E11-F300-4E82-AB36-E07A2C4FAAFB}" presName="composite" presStyleCnt="0"/>
      <dgm:spPr/>
    </dgm:pt>
    <dgm:pt modelId="{CE5B3E94-C5C3-4146-98FA-6A4B01C3C53E}" type="pres">
      <dgm:prSet presAssocID="{B49F4E11-F300-4E82-AB36-E07A2C4FAAFB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0CA53B7-F838-4FF3-8F2A-877B84EBEB16}" type="pres">
      <dgm:prSet presAssocID="{B49F4E11-F300-4E82-AB36-E07A2C4FAAFB}" presName="txShp" presStyleLbl="node1" presStyleIdx="3" presStyleCnt="4">
        <dgm:presLayoutVars>
          <dgm:bulletEnabled val="1"/>
        </dgm:presLayoutVars>
      </dgm:prSet>
      <dgm:spPr/>
    </dgm:pt>
  </dgm:ptLst>
  <dgm:cxnLst>
    <dgm:cxn modelId="{C7D9B613-F0D0-4588-84B7-79ECEA48491E}" srcId="{B2C7226A-18C6-48CA-962B-35FE8DDD057C}" destId="{F79513BA-B904-488C-8F3C-2070A168899D}" srcOrd="0" destOrd="0" parTransId="{1DE2A084-AB09-487D-947F-5C98A46EDADD}" sibTransId="{D48454DB-0107-487F-8020-B76A7DE482ED}"/>
    <dgm:cxn modelId="{4ACFB030-52C7-4DE6-A3D1-CC1D646BBB18}" srcId="{B2C7226A-18C6-48CA-962B-35FE8DDD057C}" destId="{96E3E28F-3965-44B1-9A52-7E4CE9004AA0}" srcOrd="2" destOrd="0" parTransId="{62625E28-8981-4652-8178-DD1CA7FD04DF}" sibTransId="{6D5AF17B-4FF1-42A6-A0E4-B60F8772CED3}"/>
    <dgm:cxn modelId="{68AACB64-1B1A-496E-B9A1-A094ACF0408F}" srcId="{B2C7226A-18C6-48CA-962B-35FE8DDD057C}" destId="{B49F4E11-F300-4E82-AB36-E07A2C4FAAFB}" srcOrd="3" destOrd="0" parTransId="{73B43449-DCC2-4BDF-AAFE-246132590664}" sibTransId="{DBCADAAD-5803-4226-89BE-E876BB4B90ED}"/>
    <dgm:cxn modelId="{3546F446-E1EB-4928-AD30-A864EF04F4EA}" srcId="{B2C7226A-18C6-48CA-962B-35FE8DDD057C}" destId="{B235A24D-28FD-419F-8D40-7849A2BEAAD6}" srcOrd="1" destOrd="0" parTransId="{F6D30580-EE33-4C66-8699-BF9AA000B907}" sibTransId="{FB51B228-22F2-468D-8DCD-76EA2D4CE85F}"/>
    <dgm:cxn modelId="{6BEDC76C-7BEA-4DDC-9C7E-20FB278AC096}" type="presOf" srcId="{B49F4E11-F300-4E82-AB36-E07A2C4FAAFB}" destId="{E0CA53B7-F838-4FF3-8F2A-877B84EBEB16}" srcOrd="0" destOrd="0" presId="urn:microsoft.com/office/officeart/2005/8/layout/vList3"/>
    <dgm:cxn modelId="{0F727F80-F500-40C2-9381-6FDD7337F338}" type="presOf" srcId="{F79513BA-B904-488C-8F3C-2070A168899D}" destId="{1A1A2DD2-D2EE-4105-9C13-558FF96B6D49}" srcOrd="0" destOrd="0" presId="urn:microsoft.com/office/officeart/2005/8/layout/vList3"/>
    <dgm:cxn modelId="{4F24B2E0-DE35-4BF9-803C-BB06B3B9C249}" type="presOf" srcId="{B2C7226A-18C6-48CA-962B-35FE8DDD057C}" destId="{A9460CFF-1D8E-4410-91D1-8A38F2BA1DCE}" srcOrd="0" destOrd="0" presId="urn:microsoft.com/office/officeart/2005/8/layout/vList3"/>
    <dgm:cxn modelId="{759DBFEF-91DF-4AF0-B12D-3FF8751C29AF}" type="presOf" srcId="{96E3E28F-3965-44B1-9A52-7E4CE9004AA0}" destId="{04EC324B-ACE8-4E6D-9AA6-12394DC70D26}" srcOrd="0" destOrd="0" presId="urn:microsoft.com/office/officeart/2005/8/layout/vList3"/>
    <dgm:cxn modelId="{3BB3C8F3-242A-4A87-8858-EE9F05E8AD20}" type="presOf" srcId="{B235A24D-28FD-419F-8D40-7849A2BEAAD6}" destId="{11CD1122-0147-4960-AD68-1DB92F4F9219}" srcOrd="0" destOrd="0" presId="urn:microsoft.com/office/officeart/2005/8/layout/vList3"/>
    <dgm:cxn modelId="{FC240E2E-3E2D-4FAC-AA56-4CAFFBC94E51}" type="presParOf" srcId="{A9460CFF-1D8E-4410-91D1-8A38F2BA1DCE}" destId="{AF4D485D-415B-4A7F-B42E-4B4FA49F9F93}" srcOrd="0" destOrd="0" presId="urn:microsoft.com/office/officeart/2005/8/layout/vList3"/>
    <dgm:cxn modelId="{71595C46-66C7-4D36-A5D6-3669E13ABABD}" type="presParOf" srcId="{AF4D485D-415B-4A7F-B42E-4B4FA49F9F93}" destId="{0B74BD4F-6664-4E81-9C10-4311908467F0}" srcOrd="0" destOrd="0" presId="urn:microsoft.com/office/officeart/2005/8/layout/vList3"/>
    <dgm:cxn modelId="{A7E113AC-FE5D-43E7-BA0D-78770C5F9A5D}" type="presParOf" srcId="{AF4D485D-415B-4A7F-B42E-4B4FA49F9F93}" destId="{1A1A2DD2-D2EE-4105-9C13-558FF96B6D49}" srcOrd="1" destOrd="0" presId="urn:microsoft.com/office/officeart/2005/8/layout/vList3"/>
    <dgm:cxn modelId="{C9151D0B-B186-47B5-9903-60F8F519C2C9}" type="presParOf" srcId="{A9460CFF-1D8E-4410-91D1-8A38F2BA1DCE}" destId="{225CF037-5F66-4FC5-AAE1-8FD8E9B3AAA9}" srcOrd="1" destOrd="0" presId="urn:microsoft.com/office/officeart/2005/8/layout/vList3"/>
    <dgm:cxn modelId="{ECD2B116-401F-4431-B9E6-A0FEB4CC9477}" type="presParOf" srcId="{A9460CFF-1D8E-4410-91D1-8A38F2BA1DCE}" destId="{EBBC6888-C10E-4B99-B5E7-A23C0CE40BFE}" srcOrd="2" destOrd="0" presId="urn:microsoft.com/office/officeart/2005/8/layout/vList3"/>
    <dgm:cxn modelId="{007E884C-EBD3-4FD9-B918-E2298BBDA8A6}" type="presParOf" srcId="{EBBC6888-C10E-4B99-B5E7-A23C0CE40BFE}" destId="{121AB1D8-B959-4D12-8118-B71B6DF13DB6}" srcOrd="0" destOrd="0" presId="urn:microsoft.com/office/officeart/2005/8/layout/vList3"/>
    <dgm:cxn modelId="{8E6EE494-A379-4391-91B8-CB5B8D32383D}" type="presParOf" srcId="{EBBC6888-C10E-4B99-B5E7-A23C0CE40BFE}" destId="{11CD1122-0147-4960-AD68-1DB92F4F9219}" srcOrd="1" destOrd="0" presId="urn:microsoft.com/office/officeart/2005/8/layout/vList3"/>
    <dgm:cxn modelId="{2F8D8F8F-212B-4F80-A350-51CA2E06DF15}" type="presParOf" srcId="{A9460CFF-1D8E-4410-91D1-8A38F2BA1DCE}" destId="{97D99F8F-1F03-48AA-9818-E710ACE3F6E3}" srcOrd="3" destOrd="0" presId="urn:microsoft.com/office/officeart/2005/8/layout/vList3"/>
    <dgm:cxn modelId="{4493E1EB-CC02-48CB-93F9-612990B71100}" type="presParOf" srcId="{A9460CFF-1D8E-4410-91D1-8A38F2BA1DCE}" destId="{7B7FB8B9-AC35-4219-9352-370204C425B0}" srcOrd="4" destOrd="0" presId="urn:microsoft.com/office/officeart/2005/8/layout/vList3"/>
    <dgm:cxn modelId="{589CFF62-E3B0-4997-A1F0-7382B8BC3D08}" type="presParOf" srcId="{7B7FB8B9-AC35-4219-9352-370204C425B0}" destId="{5B72BEDE-AB25-436C-A4B8-1CF4203A7BA5}" srcOrd="0" destOrd="0" presId="urn:microsoft.com/office/officeart/2005/8/layout/vList3"/>
    <dgm:cxn modelId="{2DAE8C69-4DC2-4985-B677-55E4104F052E}" type="presParOf" srcId="{7B7FB8B9-AC35-4219-9352-370204C425B0}" destId="{04EC324B-ACE8-4E6D-9AA6-12394DC70D26}" srcOrd="1" destOrd="0" presId="urn:microsoft.com/office/officeart/2005/8/layout/vList3"/>
    <dgm:cxn modelId="{99AF9B24-7A6A-449E-A765-22290F122CC4}" type="presParOf" srcId="{A9460CFF-1D8E-4410-91D1-8A38F2BA1DCE}" destId="{6C5AA3DA-75BA-4781-81CB-91B9BA95B038}" srcOrd="5" destOrd="0" presId="urn:microsoft.com/office/officeart/2005/8/layout/vList3"/>
    <dgm:cxn modelId="{3970731A-2DA3-429E-8A55-F275E2D53FA0}" type="presParOf" srcId="{A9460CFF-1D8E-4410-91D1-8A38F2BA1DCE}" destId="{4E19FC1A-621D-4E8D-931C-29A1AA7AAE54}" srcOrd="6" destOrd="0" presId="urn:microsoft.com/office/officeart/2005/8/layout/vList3"/>
    <dgm:cxn modelId="{1473D6B9-1BCB-4AEE-BEEE-DF9B9E4A07A9}" type="presParOf" srcId="{4E19FC1A-621D-4E8D-931C-29A1AA7AAE54}" destId="{CE5B3E94-C5C3-4146-98FA-6A4B01C3C53E}" srcOrd="0" destOrd="0" presId="urn:microsoft.com/office/officeart/2005/8/layout/vList3"/>
    <dgm:cxn modelId="{F0418DA0-C243-4050-8C1C-CE5830B03518}" type="presParOf" srcId="{4E19FC1A-621D-4E8D-931C-29A1AA7AAE54}" destId="{E0CA53B7-F838-4FF3-8F2A-877B84EBEB1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80F49B-4E5A-4D8F-A946-E335293E63E7}" type="doc">
      <dgm:prSet loTypeId="urn:microsoft.com/office/officeart/2005/8/layout/hList6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664290-9930-45DC-B725-BF8D606554F2}">
      <dgm:prSet phldrT="[Text]" custT="1"/>
      <dgm:spPr/>
      <dgm:t>
        <a:bodyPr/>
        <a:lstStyle/>
        <a:p>
          <a:endParaRPr lang="en-US" sz="2000" b="0" dirty="0"/>
        </a:p>
      </dgm:t>
    </dgm:pt>
    <dgm:pt modelId="{A2B87E76-A58E-4E55-8F12-202287893FAE}" type="parTrans" cxnId="{7C07795D-3726-4B7B-A0C9-6F4F61B5CB1C}">
      <dgm:prSet/>
      <dgm:spPr/>
      <dgm:t>
        <a:bodyPr/>
        <a:lstStyle/>
        <a:p>
          <a:endParaRPr lang="en-US"/>
        </a:p>
      </dgm:t>
    </dgm:pt>
    <dgm:pt modelId="{BD5D648E-657C-4002-A2D4-1E3CD36CC0F1}" type="sibTrans" cxnId="{7C07795D-3726-4B7B-A0C9-6F4F61B5CB1C}">
      <dgm:prSet/>
      <dgm:spPr/>
      <dgm:t>
        <a:bodyPr/>
        <a:lstStyle/>
        <a:p>
          <a:endParaRPr lang="en-US"/>
        </a:p>
      </dgm:t>
    </dgm:pt>
    <dgm:pt modelId="{4278873B-E60D-4A99-9974-19554B7CBC66}">
      <dgm:prSet phldrT="[Text]" custT="1"/>
      <dgm:spPr/>
      <dgm:t>
        <a:bodyPr/>
        <a:lstStyle/>
        <a:p>
          <a:r>
            <a:rPr lang="en-US" sz="2000" b="0" dirty="0"/>
            <a:t>Elliptic Curve Cryptography(ECC) replaces RSA</a:t>
          </a:r>
        </a:p>
      </dgm:t>
    </dgm:pt>
    <dgm:pt modelId="{DCE14139-87FB-48FD-87D0-FA7AE314EA38}" type="parTrans" cxnId="{A9D0BD26-A007-4A43-B30F-1FA3145ACFC3}">
      <dgm:prSet/>
      <dgm:spPr/>
      <dgm:t>
        <a:bodyPr/>
        <a:lstStyle/>
        <a:p>
          <a:endParaRPr lang="en-US"/>
        </a:p>
      </dgm:t>
    </dgm:pt>
    <dgm:pt modelId="{2D2AB8F6-741E-4635-8E9F-EB4A48C54AA0}" type="sibTrans" cxnId="{A9D0BD26-A007-4A43-B30F-1FA3145ACFC3}">
      <dgm:prSet/>
      <dgm:spPr/>
      <dgm:t>
        <a:bodyPr/>
        <a:lstStyle/>
        <a:p>
          <a:endParaRPr lang="en-US"/>
        </a:p>
      </dgm:t>
    </dgm:pt>
    <dgm:pt modelId="{D9661822-2A1A-45B2-8777-06A0477B6321}">
      <dgm:prSet phldrT="[Text]" custT="1"/>
      <dgm:spPr/>
      <dgm:t>
        <a:bodyPr/>
        <a:lstStyle/>
        <a:p>
          <a:endParaRPr lang="en-US" sz="2000" dirty="0"/>
        </a:p>
      </dgm:t>
    </dgm:pt>
    <dgm:pt modelId="{D6BCB8F0-405A-43DD-A6A6-D61EE81D695A}" type="parTrans" cxnId="{34E5DC30-3DEE-4AB3-8614-6CEDE4A91D11}">
      <dgm:prSet/>
      <dgm:spPr/>
      <dgm:t>
        <a:bodyPr/>
        <a:lstStyle/>
        <a:p>
          <a:endParaRPr lang="en-US"/>
        </a:p>
      </dgm:t>
    </dgm:pt>
    <dgm:pt modelId="{8C9DCA69-DA0D-4E3C-833B-564B8D565FAA}" type="sibTrans" cxnId="{34E5DC30-3DEE-4AB3-8614-6CEDE4A91D11}">
      <dgm:prSet/>
      <dgm:spPr/>
      <dgm:t>
        <a:bodyPr/>
        <a:lstStyle/>
        <a:p>
          <a:endParaRPr lang="en-US"/>
        </a:p>
      </dgm:t>
    </dgm:pt>
    <dgm:pt modelId="{CA0EF6C9-67AB-4D2E-A086-54FBD184DDAF}">
      <dgm:prSet phldrT="[Text]" custT="1"/>
      <dgm:spPr/>
      <dgm:t>
        <a:bodyPr/>
        <a:lstStyle/>
        <a:p>
          <a:endParaRPr lang="en-US" sz="2000" dirty="0"/>
        </a:p>
      </dgm:t>
    </dgm:pt>
    <dgm:pt modelId="{80E2F901-CD4C-4211-BCF2-7BFA7C1595E0}" type="parTrans" cxnId="{F99A8D8A-B938-44A3-BBEE-433500A044E8}">
      <dgm:prSet/>
      <dgm:spPr/>
      <dgm:t>
        <a:bodyPr/>
        <a:lstStyle/>
        <a:p>
          <a:endParaRPr lang="en-US"/>
        </a:p>
      </dgm:t>
    </dgm:pt>
    <dgm:pt modelId="{CEB6B784-2C1A-4A0A-A157-F30F7BFAE15C}" type="sibTrans" cxnId="{F99A8D8A-B938-44A3-BBEE-433500A044E8}">
      <dgm:prSet/>
      <dgm:spPr/>
      <dgm:t>
        <a:bodyPr/>
        <a:lstStyle/>
        <a:p>
          <a:endParaRPr lang="en-US"/>
        </a:p>
      </dgm:t>
    </dgm:pt>
    <dgm:pt modelId="{65D14F94-AB22-4397-9C28-0A772688FD89}">
      <dgm:prSet phldrT="[Text]" custT="1"/>
      <dgm:spPr/>
      <dgm:t>
        <a:bodyPr/>
        <a:lstStyle/>
        <a:p>
          <a:r>
            <a:rPr lang="en-US" sz="2000" dirty="0"/>
            <a:t>Secure AES Session Key Derivation</a:t>
          </a:r>
        </a:p>
      </dgm:t>
    </dgm:pt>
    <dgm:pt modelId="{CFCA91D6-9A1E-4A46-949D-730A84B4C541}" type="parTrans" cxnId="{E4B0E2E1-D79E-429F-84E3-D90C1B8D273C}">
      <dgm:prSet/>
      <dgm:spPr/>
      <dgm:t>
        <a:bodyPr/>
        <a:lstStyle/>
        <a:p>
          <a:endParaRPr lang="en-US"/>
        </a:p>
      </dgm:t>
    </dgm:pt>
    <dgm:pt modelId="{6C6F3A85-BC80-4636-AED0-BEFF84EBEEA8}" type="sibTrans" cxnId="{E4B0E2E1-D79E-429F-84E3-D90C1B8D273C}">
      <dgm:prSet/>
      <dgm:spPr/>
      <dgm:t>
        <a:bodyPr/>
        <a:lstStyle/>
        <a:p>
          <a:endParaRPr lang="en-US"/>
        </a:p>
      </dgm:t>
    </dgm:pt>
    <dgm:pt modelId="{3B3BE9DF-8991-4126-9A25-B55F9E5EB090}">
      <dgm:prSet phldrT="[Text]" custT="1"/>
      <dgm:spPr/>
      <dgm:t>
        <a:bodyPr/>
        <a:lstStyle/>
        <a:p>
          <a:r>
            <a:rPr lang="en-US" sz="2000" b="0" dirty="0"/>
            <a:t>Provides much shorter keys</a:t>
          </a:r>
        </a:p>
      </dgm:t>
    </dgm:pt>
    <dgm:pt modelId="{4684057B-DDE7-494F-8BDC-8676AC50A08F}" type="parTrans" cxnId="{E1FA0E40-B218-4698-9256-D70C1F5F6A53}">
      <dgm:prSet/>
      <dgm:spPr/>
      <dgm:t>
        <a:bodyPr/>
        <a:lstStyle/>
        <a:p>
          <a:endParaRPr lang="en-US"/>
        </a:p>
      </dgm:t>
    </dgm:pt>
    <dgm:pt modelId="{A5F9A3FB-9560-4A92-AFFA-15ABEE552AA7}" type="sibTrans" cxnId="{E1FA0E40-B218-4698-9256-D70C1F5F6A53}">
      <dgm:prSet/>
      <dgm:spPr/>
      <dgm:t>
        <a:bodyPr/>
        <a:lstStyle/>
        <a:p>
          <a:endParaRPr lang="en-US"/>
        </a:p>
      </dgm:t>
    </dgm:pt>
    <dgm:pt modelId="{A5427F7C-C507-485F-8632-693CA0406584}">
      <dgm:prSet phldrT="[Text]" custT="1"/>
      <dgm:spPr/>
      <dgm:t>
        <a:bodyPr/>
        <a:lstStyle/>
        <a:p>
          <a:r>
            <a:rPr lang="en-US" sz="2000" b="0" dirty="0"/>
            <a:t>Less Calculation with Higher level of Security</a:t>
          </a:r>
        </a:p>
      </dgm:t>
    </dgm:pt>
    <dgm:pt modelId="{FF6E2170-B4B1-4258-B77C-DD796F40C647}" type="parTrans" cxnId="{14D24570-DBA7-4218-83F0-D052C94DCA49}">
      <dgm:prSet/>
      <dgm:spPr/>
      <dgm:t>
        <a:bodyPr/>
        <a:lstStyle/>
        <a:p>
          <a:endParaRPr lang="en-US"/>
        </a:p>
      </dgm:t>
    </dgm:pt>
    <dgm:pt modelId="{D8774BDA-C21F-4B86-BF99-249CC50B3F55}" type="sibTrans" cxnId="{14D24570-DBA7-4218-83F0-D052C94DCA49}">
      <dgm:prSet/>
      <dgm:spPr/>
      <dgm:t>
        <a:bodyPr/>
        <a:lstStyle/>
        <a:p>
          <a:endParaRPr lang="en-US"/>
        </a:p>
      </dgm:t>
    </dgm:pt>
    <dgm:pt modelId="{038445E7-A59E-4102-89D7-A3E52CDD52FD}">
      <dgm:prSet phldrT="[Text]" custT="1"/>
      <dgm:spPr/>
      <dgm:t>
        <a:bodyPr/>
        <a:lstStyle/>
        <a:p>
          <a:r>
            <a:rPr lang="en-US" sz="2000" dirty="0"/>
            <a:t>Very Simple and Automated of Sensor/Devices for Distant Application </a:t>
          </a:r>
        </a:p>
      </dgm:t>
    </dgm:pt>
    <dgm:pt modelId="{236412DC-9B2A-41A5-8310-D9492225A8A7}" type="parTrans" cxnId="{745D809F-7031-435D-80D9-E52798B7BBDF}">
      <dgm:prSet/>
      <dgm:spPr/>
      <dgm:t>
        <a:bodyPr/>
        <a:lstStyle/>
        <a:p>
          <a:endParaRPr lang="en-US"/>
        </a:p>
      </dgm:t>
    </dgm:pt>
    <dgm:pt modelId="{A747D33D-C202-4433-9ABC-4D4F52B53A59}" type="sibTrans" cxnId="{745D809F-7031-435D-80D9-E52798B7BBDF}">
      <dgm:prSet/>
      <dgm:spPr/>
      <dgm:t>
        <a:bodyPr/>
        <a:lstStyle/>
        <a:p>
          <a:endParaRPr lang="en-US"/>
        </a:p>
      </dgm:t>
    </dgm:pt>
    <dgm:pt modelId="{9955D13B-C185-48EE-976A-59B135805B79}">
      <dgm:prSet phldrT="[Text]" custT="1"/>
      <dgm:spPr/>
      <dgm:t>
        <a:bodyPr/>
        <a:lstStyle/>
        <a:p>
          <a:r>
            <a:rPr lang="en-US" sz="2000" dirty="0"/>
            <a:t>Mutual Authentication</a:t>
          </a:r>
        </a:p>
      </dgm:t>
    </dgm:pt>
    <dgm:pt modelId="{6C5F95A7-32F7-410F-8A4F-BF1CBAC24C61}" type="sibTrans" cxnId="{3003A176-EF7F-442A-8E8B-175721075360}">
      <dgm:prSet/>
      <dgm:spPr/>
      <dgm:t>
        <a:bodyPr/>
        <a:lstStyle/>
        <a:p>
          <a:endParaRPr lang="en-US"/>
        </a:p>
      </dgm:t>
    </dgm:pt>
    <dgm:pt modelId="{76E753AD-DE50-4D8B-BCE6-5914B13B70D8}" type="parTrans" cxnId="{3003A176-EF7F-442A-8E8B-175721075360}">
      <dgm:prSet/>
      <dgm:spPr/>
      <dgm:t>
        <a:bodyPr/>
        <a:lstStyle/>
        <a:p>
          <a:endParaRPr lang="en-US"/>
        </a:p>
      </dgm:t>
    </dgm:pt>
    <dgm:pt modelId="{345B03C6-3657-4118-AF33-072E41172A09}">
      <dgm:prSet phldrT="[Text]" custT="1"/>
      <dgm:spPr/>
      <dgm:t>
        <a:bodyPr/>
        <a:lstStyle/>
        <a:p>
          <a:r>
            <a:rPr lang="en-US" sz="2000" dirty="0"/>
            <a:t>Yielding message integrity and Encryption</a:t>
          </a:r>
        </a:p>
      </dgm:t>
    </dgm:pt>
    <dgm:pt modelId="{0539AF74-2E4F-4DD9-A714-44D1197E8ED8}" type="parTrans" cxnId="{0E03E497-632E-4514-AC64-D0356F5641DA}">
      <dgm:prSet/>
      <dgm:spPr/>
      <dgm:t>
        <a:bodyPr/>
        <a:lstStyle/>
        <a:p>
          <a:endParaRPr lang="en-US"/>
        </a:p>
      </dgm:t>
    </dgm:pt>
    <dgm:pt modelId="{C1051A52-3BCE-42F3-A350-B20AE62C2A49}" type="sibTrans" cxnId="{0E03E497-632E-4514-AC64-D0356F5641DA}">
      <dgm:prSet/>
      <dgm:spPr/>
      <dgm:t>
        <a:bodyPr/>
        <a:lstStyle/>
        <a:p>
          <a:endParaRPr lang="en-US"/>
        </a:p>
      </dgm:t>
    </dgm:pt>
    <dgm:pt modelId="{AB08CF1A-6F60-46E7-86A3-80B48D6E4193}" type="pres">
      <dgm:prSet presAssocID="{DB80F49B-4E5A-4D8F-A946-E335293E63E7}" presName="Name0" presStyleCnt="0">
        <dgm:presLayoutVars>
          <dgm:dir/>
          <dgm:resizeHandles val="exact"/>
        </dgm:presLayoutVars>
      </dgm:prSet>
      <dgm:spPr/>
    </dgm:pt>
    <dgm:pt modelId="{A5B2A14E-3720-4EAF-AD1B-1C733830A926}" type="pres">
      <dgm:prSet presAssocID="{D6664290-9930-45DC-B725-BF8D606554F2}" presName="node" presStyleLbl="node1" presStyleIdx="0" presStyleCnt="3" custScaleX="77121">
        <dgm:presLayoutVars>
          <dgm:bulletEnabled val="1"/>
        </dgm:presLayoutVars>
      </dgm:prSet>
      <dgm:spPr/>
    </dgm:pt>
    <dgm:pt modelId="{903F4B2C-D951-48C6-B31A-8A098C584122}" type="pres">
      <dgm:prSet presAssocID="{BD5D648E-657C-4002-A2D4-1E3CD36CC0F1}" presName="sibTrans" presStyleCnt="0"/>
      <dgm:spPr/>
    </dgm:pt>
    <dgm:pt modelId="{1C73B50A-52FA-45E2-8CC2-FA6A3C26540B}" type="pres">
      <dgm:prSet presAssocID="{D9661822-2A1A-45B2-8777-06A0477B6321}" presName="node" presStyleLbl="node1" presStyleIdx="1" presStyleCnt="3" custScaleX="81439" custScaleY="96226">
        <dgm:presLayoutVars>
          <dgm:bulletEnabled val="1"/>
        </dgm:presLayoutVars>
      </dgm:prSet>
      <dgm:spPr/>
    </dgm:pt>
    <dgm:pt modelId="{1931BB1E-9926-4B6E-965C-3A103B2F5AE6}" type="pres">
      <dgm:prSet presAssocID="{8C9DCA69-DA0D-4E3C-833B-564B8D565FAA}" presName="sibTrans" presStyleCnt="0"/>
      <dgm:spPr/>
    </dgm:pt>
    <dgm:pt modelId="{A7ED799A-02CA-4315-B37F-227A0981579E}" type="pres">
      <dgm:prSet presAssocID="{CA0EF6C9-67AB-4D2E-A086-54FBD184DDAF}" presName="node" presStyleLbl="node1" presStyleIdx="2" presStyleCnt="3" custScaleX="86770">
        <dgm:presLayoutVars>
          <dgm:bulletEnabled val="1"/>
        </dgm:presLayoutVars>
      </dgm:prSet>
      <dgm:spPr/>
    </dgm:pt>
  </dgm:ptLst>
  <dgm:cxnLst>
    <dgm:cxn modelId="{7F69EC0D-CCC9-4393-862C-D460CED9DE07}" type="presOf" srcId="{D6664290-9930-45DC-B725-BF8D606554F2}" destId="{A5B2A14E-3720-4EAF-AD1B-1C733830A926}" srcOrd="0" destOrd="0" presId="urn:microsoft.com/office/officeart/2005/8/layout/hList6"/>
    <dgm:cxn modelId="{A9D0BD26-A007-4A43-B30F-1FA3145ACFC3}" srcId="{D6664290-9930-45DC-B725-BF8D606554F2}" destId="{4278873B-E60D-4A99-9974-19554B7CBC66}" srcOrd="0" destOrd="0" parTransId="{DCE14139-87FB-48FD-87D0-FA7AE314EA38}" sibTransId="{2D2AB8F6-741E-4635-8E9F-EB4A48C54AA0}"/>
    <dgm:cxn modelId="{34E5DC30-3DEE-4AB3-8614-6CEDE4A91D11}" srcId="{DB80F49B-4E5A-4D8F-A946-E335293E63E7}" destId="{D9661822-2A1A-45B2-8777-06A0477B6321}" srcOrd="1" destOrd="0" parTransId="{D6BCB8F0-405A-43DD-A6A6-D61EE81D695A}" sibTransId="{8C9DCA69-DA0D-4E3C-833B-564B8D565FAA}"/>
    <dgm:cxn modelId="{BE1EA338-4426-4E7F-A283-6546102BDB36}" type="presOf" srcId="{A5427F7C-C507-485F-8632-693CA0406584}" destId="{A5B2A14E-3720-4EAF-AD1B-1C733830A926}" srcOrd="0" destOrd="3" presId="urn:microsoft.com/office/officeart/2005/8/layout/hList6"/>
    <dgm:cxn modelId="{E1FA0E40-B218-4698-9256-D70C1F5F6A53}" srcId="{D6664290-9930-45DC-B725-BF8D606554F2}" destId="{3B3BE9DF-8991-4126-9A25-B55F9E5EB090}" srcOrd="1" destOrd="0" parTransId="{4684057B-DDE7-494F-8BDC-8676AC50A08F}" sibTransId="{A5F9A3FB-9560-4A92-AFFA-15ABEE552AA7}"/>
    <dgm:cxn modelId="{7C07795D-3726-4B7B-A0C9-6F4F61B5CB1C}" srcId="{DB80F49B-4E5A-4D8F-A946-E335293E63E7}" destId="{D6664290-9930-45DC-B725-BF8D606554F2}" srcOrd="0" destOrd="0" parTransId="{A2B87E76-A58E-4E55-8F12-202287893FAE}" sibTransId="{BD5D648E-657C-4002-A2D4-1E3CD36CC0F1}"/>
    <dgm:cxn modelId="{35D5EB61-6009-4325-A42B-3AA7871789FA}" type="presOf" srcId="{3B3BE9DF-8991-4126-9A25-B55F9E5EB090}" destId="{A5B2A14E-3720-4EAF-AD1B-1C733830A926}" srcOrd="0" destOrd="2" presId="urn:microsoft.com/office/officeart/2005/8/layout/hList6"/>
    <dgm:cxn modelId="{49120B65-9710-4114-BE25-39CD0ABC2D74}" type="presOf" srcId="{D9661822-2A1A-45B2-8777-06A0477B6321}" destId="{1C73B50A-52FA-45E2-8CC2-FA6A3C26540B}" srcOrd="0" destOrd="0" presId="urn:microsoft.com/office/officeart/2005/8/layout/hList6"/>
    <dgm:cxn modelId="{14D24570-DBA7-4218-83F0-D052C94DCA49}" srcId="{D6664290-9930-45DC-B725-BF8D606554F2}" destId="{A5427F7C-C507-485F-8632-693CA0406584}" srcOrd="2" destOrd="0" parTransId="{FF6E2170-B4B1-4258-B77C-DD796F40C647}" sibTransId="{D8774BDA-C21F-4B86-BF99-249CC50B3F55}"/>
    <dgm:cxn modelId="{5732F253-6804-4E07-BE18-AB6439075464}" type="presOf" srcId="{038445E7-A59E-4102-89D7-A3E52CDD52FD}" destId="{1C73B50A-52FA-45E2-8CC2-FA6A3C26540B}" srcOrd="0" destOrd="2" presId="urn:microsoft.com/office/officeart/2005/8/layout/hList6"/>
    <dgm:cxn modelId="{3003A176-EF7F-442A-8E8B-175721075360}" srcId="{D9661822-2A1A-45B2-8777-06A0477B6321}" destId="{9955D13B-C185-48EE-976A-59B135805B79}" srcOrd="0" destOrd="0" parTransId="{76E753AD-DE50-4D8B-BCE6-5914B13B70D8}" sibTransId="{6C5F95A7-32F7-410F-8A4F-BF1CBAC24C61}"/>
    <dgm:cxn modelId="{F99A8D8A-B938-44A3-BBEE-433500A044E8}" srcId="{DB80F49B-4E5A-4D8F-A946-E335293E63E7}" destId="{CA0EF6C9-67AB-4D2E-A086-54FBD184DDAF}" srcOrd="2" destOrd="0" parTransId="{80E2F901-CD4C-4211-BCF2-7BFA7C1595E0}" sibTransId="{CEB6B784-2C1A-4A0A-A157-F30F7BFAE15C}"/>
    <dgm:cxn modelId="{0E03E497-632E-4514-AC64-D0356F5641DA}" srcId="{CA0EF6C9-67AB-4D2E-A086-54FBD184DDAF}" destId="{345B03C6-3657-4118-AF33-072E41172A09}" srcOrd="1" destOrd="0" parTransId="{0539AF74-2E4F-4DD9-A714-44D1197E8ED8}" sibTransId="{C1051A52-3BCE-42F3-A350-B20AE62C2A49}"/>
    <dgm:cxn modelId="{745D809F-7031-435D-80D9-E52798B7BBDF}" srcId="{D9661822-2A1A-45B2-8777-06A0477B6321}" destId="{038445E7-A59E-4102-89D7-A3E52CDD52FD}" srcOrd="1" destOrd="0" parTransId="{236412DC-9B2A-41A5-8310-D9492225A8A7}" sibTransId="{A747D33D-C202-4433-9ABC-4D4F52B53A59}"/>
    <dgm:cxn modelId="{CA8E3BAF-B636-4020-93D4-902FB650939A}" type="presOf" srcId="{4278873B-E60D-4A99-9974-19554B7CBC66}" destId="{A5B2A14E-3720-4EAF-AD1B-1C733830A926}" srcOrd="0" destOrd="1" presId="urn:microsoft.com/office/officeart/2005/8/layout/hList6"/>
    <dgm:cxn modelId="{9A9CF2CB-8801-4759-AB94-19980301CF76}" type="presOf" srcId="{345B03C6-3657-4118-AF33-072E41172A09}" destId="{A7ED799A-02CA-4315-B37F-227A0981579E}" srcOrd="0" destOrd="2" presId="urn:microsoft.com/office/officeart/2005/8/layout/hList6"/>
    <dgm:cxn modelId="{2A2197CE-9E8C-4CCD-9652-D7984CF1D918}" type="presOf" srcId="{9955D13B-C185-48EE-976A-59B135805B79}" destId="{1C73B50A-52FA-45E2-8CC2-FA6A3C26540B}" srcOrd="0" destOrd="1" presId="urn:microsoft.com/office/officeart/2005/8/layout/hList6"/>
    <dgm:cxn modelId="{4BC61CDE-7C45-472B-8FC2-94B3340812DF}" type="presOf" srcId="{DB80F49B-4E5A-4D8F-A946-E335293E63E7}" destId="{AB08CF1A-6F60-46E7-86A3-80B48D6E4193}" srcOrd="0" destOrd="0" presId="urn:microsoft.com/office/officeart/2005/8/layout/hList6"/>
    <dgm:cxn modelId="{E4B0E2E1-D79E-429F-84E3-D90C1B8D273C}" srcId="{CA0EF6C9-67AB-4D2E-A086-54FBD184DDAF}" destId="{65D14F94-AB22-4397-9C28-0A772688FD89}" srcOrd="0" destOrd="0" parTransId="{CFCA91D6-9A1E-4A46-949D-730A84B4C541}" sibTransId="{6C6F3A85-BC80-4636-AED0-BEFF84EBEEA8}"/>
    <dgm:cxn modelId="{534128ED-4D69-48D9-B086-59E53BC0FBE1}" type="presOf" srcId="{65D14F94-AB22-4397-9C28-0A772688FD89}" destId="{A7ED799A-02CA-4315-B37F-227A0981579E}" srcOrd="0" destOrd="1" presId="urn:microsoft.com/office/officeart/2005/8/layout/hList6"/>
    <dgm:cxn modelId="{EB0681F6-A91D-4714-A0D1-969D1B08A656}" type="presOf" srcId="{CA0EF6C9-67AB-4D2E-A086-54FBD184DDAF}" destId="{A7ED799A-02CA-4315-B37F-227A0981579E}" srcOrd="0" destOrd="0" presId="urn:microsoft.com/office/officeart/2005/8/layout/hList6"/>
    <dgm:cxn modelId="{E7486510-34B1-4662-856B-4B489A10C217}" type="presParOf" srcId="{AB08CF1A-6F60-46E7-86A3-80B48D6E4193}" destId="{A5B2A14E-3720-4EAF-AD1B-1C733830A926}" srcOrd="0" destOrd="0" presId="urn:microsoft.com/office/officeart/2005/8/layout/hList6"/>
    <dgm:cxn modelId="{371CB274-1EE5-41A5-96D7-9BC3E3E9E579}" type="presParOf" srcId="{AB08CF1A-6F60-46E7-86A3-80B48D6E4193}" destId="{903F4B2C-D951-48C6-B31A-8A098C584122}" srcOrd="1" destOrd="0" presId="urn:microsoft.com/office/officeart/2005/8/layout/hList6"/>
    <dgm:cxn modelId="{4F014F40-B7C5-4F54-97B2-A57EA122700E}" type="presParOf" srcId="{AB08CF1A-6F60-46E7-86A3-80B48D6E4193}" destId="{1C73B50A-52FA-45E2-8CC2-FA6A3C26540B}" srcOrd="2" destOrd="0" presId="urn:microsoft.com/office/officeart/2005/8/layout/hList6"/>
    <dgm:cxn modelId="{3E9875EA-3044-4BE3-996A-1863AC63F5E4}" type="presParOf" srcId="{AB08CF1A-6F60-46E7-86A3-80B48D6E4193}" destId="{1931BB1E-9926-4B6E-965C-3A103B2F5AE6}" srcOrd="3" destOrd="0" presId="urn:microsoft.com/office/officeart/2005/8/layout/hList6"/>
    <dgm:cxn modelId="{908DD417-9C08-48D8-9E51-2C942385E3E9}" type="presParOf" srcId="{AB08CF1A-6F60-46E7-86A3-80B48D6E4193}" destId="{A7ED799A-02CA-4315-B37F-227A0981579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00F79D-F681-499A-AC57-2C3DB1245974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4A932D-6A54-45CE-89EE-001B230C111D}">
      <dgm:prSet phldrT="[Text]" custT="1"/>
      <dgm:spPr/>
      <dgm:t>
        <a:bodyPr/>
        <a:lstStyle/>
        <a:p>
          <a:r>
            <a:rPr lang="en-US" sz="2000" dirty="0"/>
            <a:t>Genuine IP TLS is too Heavy with too much overhead  for No IP Scenario</a:t>
          </a:r>
        </a:p>
      </dgm:t>
    </dgm:pt>
    <dgm:pt modelId="{7779CCCA-B6D6-4A8E-8E6F-6E0DC8EBBE1E}" type="parTrans" cxnId="{8E8CA004-055F-46E4-A2A7-196427F7333A}">
      <dgm:prSet/>
      <dgm:spPr/>
      <dgm:t>
        <a:bodyPr/>
        <a:lstStyle/>
        <a:p>
          <a:endParaRPr lang="en-US"/>
        </a:p>
      </dgm:t>
    </dgm:pt>
    <dgm:pt modelId="{D398A756-0972-4E28-8AFD-D39A83597175}" type="sibTrans" cxnId="{8E8CA004-055F-46E4-A2A7-196427F7333A}">
      <dgm:prSet/>
      <dgm:spPr/>
      <dgm:t>
        <a:bodyPr/>
        <a:lstStyle/>
        <a:p>
          <a:endParaRPr lang="en-US"/>
        </a:p>
      </dgm:t>
    </dgm:pt>
    <dgm:pt modelId="{6DEDF427-C744-44FF-901D-9D0300EC84FB}">
      <dgm:prSet phldrT="[Text]" custT="1"/>
      <dgm:spPr/>
      <dgm:t>
        <a:bodyPr/>
        <a:lstStyle/>
        <a:p>
          <a:r>
            <a:rPr lang="en-US" sz="2000" dirty="0"/>
            <a:t>Should be the same functionalities as TLS	</a:t>
          </a:r>
        </a:p>
      </dgm:t>
    </dgm:pt>
    <dgm:pt modelId="{159E800B-4865-4EA7-88C6-D8E2B4A9007C}" type="parTrans" cxnId="{CD15C4B8-68BE-4271-8A00-28992B24CBEC}">
      <dgm:prSet/>
      <dgm:spPr/>
      <dgm:t>
        <a:bodyPr/>
        <a:lstStyle/>
        <a:p>
          <a:endParaRPr lang="en-US"/>
        </a:p>
      </dgm:t>
    </dgm:pt>
    <dgm:pt modelId="{1B270CF1-8670-4B20-8271-9B7505E74CC0}" type="sibTrans" cxnId="{CD15C4B8-68BE-4271-8A00-28992B24CBEC}">
      <dgm:prSet/>
      <dgm:spPr/>
      <dgm:t>
        <a:bodyPr/>
        <a:lstStyle/>
        <a:p>
          <a:endParaRPr lang="en-US"/>
        </a:p>
      </dgm:t>
    </dgm:pt>
    <dgm:pt modelId="{40E58454-A26C-4CA5-9CA5-08AF4C5237A2}">
      <dgm:prSet phldrT="[Text]" custT="1"/>
      <dgm:spPr/>
      <dgm:t>
        <a:bodyPr/>
        <a:lstStyle/>
        <a:p>
          <a:r>
            <a:rPr lang="en-US" sz="2000" dirty="0"/>
            <a:t>Smaller Certificates</a:t>
          </a:r>
        </a:p>
      </dgm:t>
    </dgm:pt>
    <dgm:pt modelId="{601B2493-390D-4348-A19F-C57CBB333E32}" type="parTrans" cxnId="{601701F4-7C4E-442A-A081-60C229FD05AB}">
      <dgm:prSet/>
      <dgm:spPr/>
      <dgm:t>
        <a:bodyPr/>
        <a:lstStyle/>
        <a:p>
          <a:endParaRPr lang="en-US"/>
        </a:p>
      </dgm:t>
    </dgm:pt>
    <dgm:pt modelId="{C85C4966-B7BD-4901-839E-724D142055BB}" type="sibTrans" cxnId="{601701F4-7C4E-442A-A081-60C229FD05AB}">
      <dgm:prSet/>
      <dgm:spPr/>
      <dgm:t>
        <a:bodyPr/>
        <a:lstStyle/>
        <a:p>
          <a:endParaRPr lang="en-US"/>
        </a:p>
      </dgm:t>
    </dgm:pt>
    <dgm:pt modelId="{67490FBC-49F0-45A7-95DA-7BE6842E932A}">
      <dgm:prSet phldrT="[Text]" custT="1"/>
      <dgm:spPr/>
      <dgm:t>
        <a:bodyPr/>
        <a:lstStyle/>
        <a:p>
          <a:r>
            <a:rPr lang="en-US" sz="2000" dirty="0"/>
            <a:t>Extended Session Key Validity</a:t>
          </a:r>
        </a:p>
      </dgm:t>
    </dgm:pt>
    <dgm:pt modelId="{CBD31F3B-8E3A-48B0-BCC5-988FEB94BB98}" type="parTrans" cxnId="{3006E6F8-06C4-406F-98FD-6AED13BD5650}">
      <dgm:prSet/>
      <dgm:spPr/>
      <dgm:t>
        <a:bodyPr/>
        <a:lstStyle/>
        <a:p>
          <a:endParaRPr lang="en-US"/>
        </a:p>
      </dgm:t>
    </dgm:pt>
    <dgm:pt modelId="{6B67CE04-72F4-4CE4-913A-58F4B3A0BF8C}" type="sibTrans" cxnId="{3006E6F8-06C4-406F-98FD-6AED13BD5650}">
      <dgm:prSet/>
      <dgm:spPr/>
      <dgm:t>
        <a:bodyPr/>
        <a:lstStyle/>
        <a:p>
          <a:endParaRPr lang="en-US"/>
        </a:p>
      </dgm:t>
    </dgm:pt>
    <dgm:pt modelId="{F019D208-C078-458C-B4E9-949C08452F6C}">
      <dgm:prSet phldrT="[Text]" custT="1"/>
      <dgm:spPr/>
      <dgm:t>
        <a:bodyPr/>
        <a:lstStyle/>
        <a:p>
          <a:r>
            <a:rPr lang="en-US" sz="2000" dirty="0"/>
            <a:t>A Secure and Cheap Way to Personalize And Store Certificates Together</a:t>
          </a:r>
        </a:p>
      </dgm:t>
    </dgm:pt>
    <dgm:pt modelId="{BF360462-5EF7-4FBD-AD8C-18C48750A01F}" type="parTrans" cxnId="{D376402D-20B3-42CC-87FD-E12B7CF4E332}">
      <dgm:prSet/>
      <dgm:spPr/>
      <dgm:t>
        <a:bodyPr/>
        <a:lstStyle/>
        <a:p>
          <a:endParaRPr lang="en-US"/>
        </a:p>
      </dgm:t>
    </dgm:pt>
    <dgm:pt modelId="{2534482D-74CF-4854-8D44-CBC48F708CC8}" type="sibTrans" cxnId="{D376402D-20B3-42CC-87FD-E12B7CF4E332}">
      <dgm:prSet/>
      <dgm:spPr/>
      <dgm:t>
        <a:bodyPr/>
        <a:lstStyle/>
        <a:p>
          <a:endParaRPr lang="en-US"/>
        </a:p>
      </dgm:t>
    </dgm:pt>
    <dgm:pt modelId="{B5334888-CC70-4CF0-B0DC-D37ECEC7BAD9}" type="pres">
      <dgm:prSet presAssocID="{0700F79D-F681-499A-AC57-2C3DB1245974}" presName="Name0" presStyleCnt="0">
        <dgm:presLayoutVars>
          <dgm:chMax val="7"/>
          <dgm:chPref val="7"/>
          <dgm:dir/>
        </dgm:presLayoutVars>
      </dgm:prSet>
      <dgm:spPr/>
    </dgm:pt>
    <dgm:pt modelId="{143A20F7-9D30-4EC5-A08D-E92FD507990B}" type="pres">
      <dgm:prSet presAssocID="{0700F79D-F681-499A-AC57-2C3DB1245974}" presName="Name1" presStyleCnt="0"/>
      <dgm:spPr/>
    </dgm:pt>
    <dgm:pt modelId="{F40286FE-5500-49FF-B6D9-9AD7CA1F7364}" type="pres">
      <dgm:prSet presAssocID="{0700F79D-F681-499A-AC57-2C3DB1245974}" presName="cycle" presStyleCnt="0"/>
      <dgm:spPr/>
    </dgm:pt>
    <dgm:pt modelId="{73D6608A-B6BB-48E0-9347-3CE7BBA7EA9D}" type="pres">
      <dgm:prSet presAssocID="{0700F79D-F681-499A-AC57-2C3DB1245974}" presName="srcNode" presStyleLbl="node1" presStyleIdx="0" presStyleCnt="5"/>
      <dgm:spPr/>
    </dgm:pt>
    <dgm:pt modelId="{38C88565-90A3-44C0-8777-4E7A6F20EF07}" type="pres">
      <dgm:prSet presAssocID="{0700F79D-F681-499A-AC57-2C3DB1245974}" presName="conn" presStyleLbl="parChTrans1D2" presStyleIdx="0" presStyleCnt="1"/>
      <dgm:spPr/>
    </dgm:pt>
    <dgm:pt modelId="{297C275B-6823-46FB-AF84-ECC0160DFE2C}" type="pres">
      <dgm:prSet presAssocID="{0700F79D-F681-499A-AC57-2C3DB1245974}" presName="extraNode" presStyleLbl="node1" presStyleIdx="0" presStyleCnt="5"/>
      <dgm:spPr/>
    </dgm:pt>
    <dgm:pt modelId="{1E268EE2-8FAC-4941-8C67-E655E9B0283A}" type="pres">
      <dgm:prSet presAssocID="{0700F79D-F681-499A-AC57-2C3DB1245974}" presName="dstNode" presStyleLbl="node1" presStyleIdx="0" presStyleCnt="5"/>
      <dgm:spPr/>
    </dgm:pt>
    <dgm:pt modelId="{F68DABC5-92A4-42A9-9591-99D1DF63EF75}" type="pres">
      <dgm:prSet presAssocID="{E14A932D-6A54-45CE-89EE-001B230C111D}" presName="text_1" presStyleLbl="node1" presStyleIdx="0" presStyleCnt="5">
        <dgm:presLayoutVars>
          <dgm:bulletEnabled val="1"/>
        </dgm:presLayoutVars>
      </dgm:prSet>
      <dgm:spPr/>
    </dgm:pt>
    <dgm:pt modelId="{DC64133B-85C9-4CB1-84DE-936963457BDF}" type="pres">
      <dgm:prSet presAssocID="{E14A932D-6A54-45CE-89EE-001B230C111D}" presName="accent_1" presStyleCnt="0"/>
      <dgm:spPr/>
    </dgm:pt>
    <dgm:pt modelId="{D91BD403-D63C-43D4-B41C-FCE9580198E3}" type="pres">
      <dgm:prSet presAssocID="{E14A932D-6A54-45CE-89EE-001B230C111D}" presName="accentRepeatNode" presStyleLbl="solidFgAcc1" presStyleIdx="0" presStyleCnt="5"/>
      <dgm:spPr/>
    </dgm:pt>
    <dgm:pt modelId="{525306AD-4E05-45FA-8A57-2802C37BFAA2}" type="pres">
      <dgm:prSet presAssocID="{6DEDF427-C744-44FF-901D-9D0300EC84FB}" presName="text_2" presStyleLbl="node1" presStyleIdx="1" presStyleCnt="5">
        <dgm:presLayoutVars>
          <dgm:bulletEnabled val="1"/>
        </dgm:presLayoutVars>
      </dgm:prSet>
      <dgm:spPr/>
    </dgm:pt>
    <dgm:pt modelId="{BCE1ABE8-9B32-4D32-8F63-A0C735DFA770}" type="pres">
      <dgm:prSet presAssocID="{6DEDF427-C744-44FF-901D-9D0300EC84FB}" presName="accent_2" presStyleCnt="0"/>
      <dgm:spPr/>
    </dgm:pt>
    <dgm:pt modelId="{67BA29C7-F955-4669-942E-11A41CE0F244}" type="pres">
      <dgm:prSet presAssocID="{6DEDF427-C744-44FF-901D-9D0300EC84FB}" presName="accentRepeatNode" presStyleLbl="solidFgAcc1" presStyleIdx="1" presStyleCnt="5"/>
      <dgm:spPr/>
    </dgm:pt>
    <dgm:pt modelId="{5523DDA6-4127-4ABA-BCA8-388DB676020B}" type="pres">
      <dgm:prSet presAssocID="{40E58454-A26C-4CA5-9CA5-08AF4C5237A2}" presName="text_3" presStyleLbl="node1" presStyleIdx="2" presStyleCnt="5">
        <dgm:presLayoutVars>
          <dgm:bulletEnabled val="1"/>
        </dgm:presLayoutVars>
      </dgm:prSet>
      <dgm:spPr/>
    </dgm:pt>
    <dgm:pt modelId="{D985EA6F-454B-49E8-8DBA-D32597C798DC}" type="pres">
      <dgm:prSet presAssocID="{40E58454-A26C-4CA5-9CA5-08AF4C5237A2}" presName="accent_3" presStyleCnt="0"/>
      <dgm:spPr/>
    </dgm:pt>
    <dgm:pt modelId="{943661CC-5882-492B-AC31-CA38CFAF4569}" type="pres">
      <dgm:prSet presAssocID="{40E58454-A26C-4CA5-9CA5-08AF4C5237A2}" presName="accentRepeatNode" presStyleLbl="solidFgAcc1" presStyleIdx="2" presStyleCnt="5"/>
      <dgm:spPr/>
    </dgm:pt>
    <dgm:pt modelId="{B14130C8-C5E7-4A90-94AC-7880580BA3F0}" type="pres">
      <dgm:prSet presAssocID="{67490FBC-49F0-45A7-95DA-7BE6842E932A}" presName="text_4" presStyleLbl="node1" presStyleIdx="3" presStyleCnt="5">
        <dgm:presLayoutVars>
          <dgm:bulletEnabled val="1"/>
        </dgm:presLayoutVars>
      </dgm:prSet>
      <dgm:spPr/>
    </dgm:pt>
    <dgm:pt modelId="{25A28ACA-A080-47C9-8B68-AE3EA9662DB7}" type="pres">
      <dgm:prSet presAssocID="{67490FBC-49F0-45A7-95DA-7BE6842E932A}" presName="accent_4" presStyleCnt="0"/>
      <dgm:spPr/>
    </dgm:pt>
    <dgm:pt modelId="{7F2812EC-14DC-4258-A64E-495CD25A9F3B}" type="pres">
      <dgm:prSet presAssocID="{67490FBC-49F0-45A7-95DA-7BE6842E932A}" presName="accentRepeatNode" presStyleLbl="solidFgAcc1" presStyleIdx="3" presStyleCnt="5"/>
      <dgm:spPr/>
    </dgm:pt>
    <dgm:pt modelId="{F7B10DEC-BD8D-4975-A0DB-B26A40420B9B}" type="pres">
      <dgm:prSet presAssocID="{F019D208-C078-458C-B4E9-949C08452F6C}" presName="text_5" presStyleLbl="node1" presStyleIdx="4" presStyleCnt="5">
        <dgm:presLayoutVars>
          <dgm:bulletEnabled val="1"/>
        </dgm:presLayoutVars>
      </dgm:prSet>
      <dgm:spPr/>
    </dgm:pt>
    <dgm:pt modelId="{8BD3E704-3926-4D07-9470-942BD19FF54E}" type="pres">
      <dgm:prSet presAssocID="{F019D208-C078-458C-B4E9-949C08452F6C}" presName="accent_5" presStyleCnt="0"/>
      <dgm:spPr/>
    </dgm:pt>
    <dgm:pt modelId="{5862B205-75F3-4412-A576-809C22C8DAA6}" type="pres">
      <dgm:prSet presAssocID="{F019D208-C078-458C-B4E9-949C08452F6C}" presName="accentRepeatNode" presStyleLbl="solidFgAcc1" presStyleIdx="4" presStyleCnt="5"/>
      <dgm:spPr/>
    </dgm:pt>
  </dgm:ptLst>
  <dgm:cxnLst>
    <dgm:cxn modelId="{8E8CA004-055F-46E4-A2A7-196427F7333A}" srcId="{0700F79D-F681-499A-AC57-2C3DB1245974}" destId="{E14A932D-6A54-45CE-89EE-001B230C111D}" srcOrd="0" destOrd="0" parTransId="{7779CCCA-B6D6-4A8E-8E6F-6E0DC8EBBE1E}" sibTransId="{D398A756-0972-4E28-8AFD-D39A83597175}"/>
    <dgm:cxn modelId="{D376402D-20B3-42CC-87FD-E12B7CF4E332}" srcId="{0700F79D-F681-499A-AC57-2C3DB1245974}" destId="{F019D208-C078-458C-B4E9-949C08452F6C}" srcOrd="4" destOrd="0" parTransId="{BF360462-5EF7-4FBD-AD8C-18C48750A01F}" sibTransId="{2534482D-74CF-4854-8D44-CBC48F708CC8}"/>
    <dgm:cxn modelId="{D3A52144-71AF-4EB5-A5B0-60A1EF1E5B41}" type="presOf" srcId="{E14A932D-6A54-45CE-89EE-001B230C111D}" destId="{F68DABC5-92A4-42A9-9591-99D1DF63EF75}" srcOrd="0" destOrd="0" presId="urn:microsoft.com/office/officeart/2008/layout/VerticalCurvedList"/>
    <dgm:cxn modelId="{93EF7255-AD37-41B3-8F6A-D8252947A470}" type="presOf" srcId="{40E58454-A26C-4CA5-9CA5-08AF4C5237A2}" destId="{5523DDA6-4127-4ABA-BCA8-388DB676020B}" srcOrd="0" destOrd="0" presId="urn:microsoft.com/office/officeart/2008/layout/VerticalCurvedList"/>
    <dgm:cxn modelId="{8EBA499A-144E-48A5-82AC-993F3D63ABF9}" type="presOf" srcId="{0700F79D-F681-499A-AC57-2C3DB1245974}" destId="{B5334888-CC70-4CF0-B0DC-D37ECEC7BAD9}" srcOrd="0" destOrd="0" presId="urn:microsoft.com/office/officeart/2008/layout/VerticalCurvedList"/>
    <dgm:cxn modelId="{489EFBA8-D4A3-4DFA-85F9-0AA1C453207F}" type="presOf" srcId="{D398A756-0972-4E28-8AFD-D39A83597175}" destId="{38C88565-90A3-44C0-8777-4E7A6F20EF07}" srcOrd="0" destOrd="0" presId="urn:microsoft.com/office/officeart/2008/layout/VerticalCurvedList"/>
    <dgm:cxn modelId="{78B233B3-C005-426D-B8D6-4871671D2999}" type="presOf" srcId="{F019D208-C078-458C-B4E9-949C08452F6C}" destId="{F7B10DEC-BD8D-4975-A0DB-B26A40420B9B}" srcOrd="0" destOrd="0" presId="urn:microsoft.com/office/officeart/2008/layout/VerticalCurvedList"/>
    <dgm:cxn modelId="{CD15C4B8-68BE-4271-8A00-28992B24CBEC}" srcId="{0700F79D-F681-499A-AC57-2C3DB1245974}" destId="{6DEDF427-C744-44FF-901D-9D0300EC84FB}" srcOrd="1" destOrd="0" parTransId="{159E800B-4865-4EA7-88C6-D8E2B4A9007C}" sibTransId="{1B270CF1-8670-4B20-8271-9B7505E74CC0}"/>
    <dgm:cxn modelId="{C33504DB-8DCB-45B6-9E12-8CDBDE832013}" type="presOf" srcId="{67490FBC-49F0-45A7-95DA-7BE6842E932A}" destId="{B14130C8-C5E7-4A90-94AC-7880580BA3F0}" srcOrd="0" destOrd="0" presId="urn:microsoft.com/office/officeart/2008/layout/VerticalCurvedList"/>
    <dgm:cxn modelId="{601701F4-7C4E-442A-A081-60C229FD05AB}" srcId="{0700F79D-F681-499A-AC57-2C3DB1245974}" destId="{40E58454-A26C-4CA5-9CA5-08AF4C5237A2}" srcOrd="2" destOrd="0" parTransId="{601B2493-390D-4348-A19F-C57CBB333E32}" sibTransId="{C85C4966-B7BD-4901-839E-724D142055BB}"/>
    <dgm:cxn modelId="{3006E6F8-06C4-406F-98FD-6AED13BD5650}" srcId="{0700F79D-F681-499A-AC57-2C3DB1245974}" destId="{67490FBC-49F0-45A7-95DA-7BE6842E932A}" srcOrd="3" destOrd="0" parTransId="{CBD31F3B-8E3A-48B0-BCC5-988FEB94BB98}" sibTransId="{6B67CE04-72F4-4CE4-913A-58F4B3A0BF8C}"/>
    <dgm:cxn modelId="{09464DF9-1C7C-44EF-BEB6-E97414262223}" type="presOf" srcId="{6DEDF427-C744-44FF-901D-9D0300EC84FB}" destId="{525306AD-4E05-45FA-8A57-2802C37BFAA2}" srcOrd="0" destOrd="0" presId="urn:microsoft.com/office/officeart/2008/layout/VerticalCurvedList"/>
    <dgm:cxn modelId="{DD916074-2CC5-4689-9AA6-8548E6C56C47}" type="presParOf" srcId="{B5334888-CC70-4CF0-B0DC-D37ECEC7BAD9}" destId="{143A20F7-9D30-4EC5-A08D-E92FD507990B}" srcOrd="0" destOrd="0" presId="urn:microsoft.com/office/officeart/2008/layout/VerticalCurvedList"/>
    <dgm:cxn modelId="{45D44ABA-B53C-4532-8B60-FE7B83F47537}" type="presParOf" srcId="{143A20F7-9D30-4EC5-A08D-E92FD507990B}" destId="{F40286FE-5500-49FF-B6D9-9AD7CA1F7364}" srcOrd="0" destOrd="0" presId="urn:microsoft.com/office/officeart/2008/layout/VerticalCurvedList"/>
    <dgm:cxn modelId="{F407C289-C87F-40DD-A456-E70590066360}" type="presParOf" srcId="{F40286FE-5500-49FF-B6D9-9AD7CA1F7364}" destId="{73D6608A-B6BB-48E0-9347-3CE7BBA7EA9D}" srcOrd="0" destOrd="0" presId="urn:microsoft.com/office/officeart/2008/layout/VerticalCurvedList"/>
    <dgm:cxn modelId="{C1B16436-7CC4-49C3-ACA3-A0D6CDA33FA3}" type="presParOf" srcId="{F40286FE-5500-49FF-B6D9-9AD7CA1F7364}" destId="{38C88565-90A3-44C0-8777-4E7A6F20EF07}" srcOrd="1" destOrd="0" presId="urn:microsoft.com/office/officeart/2008/layout/VerticalCurvedList"/>
    <dgm:cxn modelId="{B905564D-42A3-4BB0-884E-08FDE1F9E1B3}" type="presParOf" srcId="{F40286FE-5500-49FF-B6D9-9AD7CA1F7364}" destId="{297C275B-6823-46FB-AF84-ECC0160DFE2C}" srcOrd="2" destOrd="0" presId="urn:microsoft.com/office/officeart/2008/layout/VerticalCurvedList"/>
    <dgm:cxn modelId="{84A66A15-BFA0-4F95-BA28-03A9218D1EBD}" type="presParOf" srcId="{F40286FE-5500-49FF-B6D9-9AD7CA1F7364}" destId="{1E268EE2-8FAC-4941-8C67-E655E9B0283A}" srcOrd="3" destOrd="0" presId="urn:microsoft.com/office/officeart/2008/layout/VerticalCurvedList"/>
    <dgm:cxn modelId="{224514CD-D717-44DD-976A-8897C4992D7A}" type="presParOf" srcId="{143A20F7-9D30-4EC5-A08D-E92FD507990B}" destId="{F68DABC5-92A4-42A9-9591-99D1DF63EF75}" srcOrd="1" destOrd="0" presId="urn:microsoft.com/office/officeart/2008/layout/VerticalCurvedList"/>
    <dgm:cxn modelId="{5703BD71-4D4C-4318-B241-9EDE41B0B7AE}" type="presParOf" srcId="{143A20F7-9D30-4EC5-A08D-E92FD507990B}" destId="{DC64133B-85C9-4CB1-84DE-936963457BDF}" srcOrd="2" destOrd="0" presId="urn:microsoft.com/office/officeart/2008/layout/VerticalCurvedList"/>
    <dgm:cxn modelId="{6BD6D50D-09BD-4737-8FFC-66CDB16281B2}" type="presParOf" srcId="{DC64133B-85C9-4CB1-84DE-936963457BDF}" destId="{D91BD403-D63C-43D4-B41C-FCE9580198E3}" srcOrd="0" destOrd="0" presId="urn:microsoft.com/office/officeart/2008/layout/VerticalCurvedList"/>
    <dgm:cxn modelId="{ABA1C6AD-9BD3-41CB-9195-DEA940D85F31}" type="presParOf" srcId="{143A20F7-9D30-4EC5-A08D-E92FD507990B}" destId="{525306AD-4E05-45FA-8A57-2802C37BFAA2}" srcOrd="3" destOrd="0" presId="urn:microsoft.com/office/officeart/2008/layout/VerticalCurvedList"/>
    <dgm:cxn modelId="{7B0A6DFF-9CC0-4274-A935-E830087A6A17}" type="presParOf" srcId="{143A20F7-9D30-4EC5-A08D-E92FD507990B}" destId="{BCE1ABE8-9B32-4D32-8F63-A0C735DFA770}" srcOrd="4" destOrd="0" presId="urn:microsoft.com/office/officeart/2008/layout/VerticalCurvedList"/>
    <dgm:cxn modelId="{4D512A5D-176D-440F-9037-18C76C26DA65}" type="presParOf" srcId="{BCE1ABE8-9B32-4D32-8F63-A0C735DFA770}" destId="{67BA29C7-F955-4669-942E-11A41CE0F244}" srcOrd="0" destOrd="0" presId="urn:microsoft.com/office/officeart/2008/layout/VerticalCurvedList"/>
    <dgm:cxn modelId="{AD643AD3-B74C-4873-87B9-1158986DE0EB}" type="presParOf" srcId="{143A20F7-9D30-4EC5-A08D-E92FD507990B}" destId="{5523DDA6-4127-4ABA-BCA8-388DB676020B}" srcOrd="5" destOrd="0" presId="urn:microsoft.com/office/officeart/2008/layout/VerticalCurvedList"/>
    <dgm:cxn modelId="{A341C156-4CD3-4FAC-A9C1-665C7FD0B47F}" type="presParOf" srcId="{143A20F7-9D30-4EC5-A08D-E92FD507990B}" destId="{D985EA6F-454B-49E8-8DBA-D32597C798DC}" srcOrd="6" destOrd="0" presId="urn:microsoft.com/office/officeart/2008/layout/VerticalCurvedList"/>
    <dgm:cxn modelId="{DBDFBF70-098A-4F71-B79C-EB2FA8FF2CE1}" type="presParOf" srcId="{D985EA6F-454B-49E8-8DBA-D32597C798DC}" destId="{943661CC-5882-492B-AC31-CA38CFAF4569}" srcOrd="0" destOrd="0" presId="urn:microsoft.com/office/officeart/2008/layout/VerticalCurvedList"/>
    <dgm:cxn modelId="{6A111585-28F1-43A8-B3AF-80C47CA2EAA5}" type="presParOf" srcId="{143A20F7-9D30-4EC5-A08D-E92FD507990B}" destId="{B14130C8-C5E7-4A90-94AC-7880580BA3F0}" srcOrd="7" destOrd="0" presId="urn:microsoft.com/office/officeart/2008/layout/VerticalCurvedList"/>
    <dgm:cxn modelId="{2F4EB95F-BC54-4B84-891A-27A4038F68D2}" type="presParOf" srcId="{143A20F7-9D30-4EC5-A08D-E92FD507990B}" destId="{25A28ACA-A080-47C9-8B68-AE3EA9662DB7}" srcOrd="8" destOrd="0" presId="urn:microsoft.com/office/officeart/2008/layout/VerticalCurvedList"/>
    <dgm:cxn modelId="{7C5EF5C9-A058-41DB-BFFA-44026E4615B7}" type="presParOf" srcId="{25A28ACA-A080-47C9-8B68-AE3EA9662DB7}" destId="{7F2812EC-14DC-4258-A64E-495CD25A9F3B}" srcOrd="0" destOrd="0" presId="urn:microsoft.com/office/officeart/2008/layout/VerticalCurvedList"/>
    <dgm:cxn modelId="{89051BC9-CC66-4ED6-9BDB-9AF59F3E8F82}" type="presParOf" srcId="{143A20F7-9D30-4EC5-A08D-E92FD507990B}" destId="{F7B10DEC-BD8D-4975-A0DB-B26A40420B9B}" srcOrd="9" destOrd="0" presId="urn:microsoft.com/office/officeart/2008/layout/VerticalCurvedList"/>
    <dgm:cxn modelId="{F5BA5104-F799-4687-B551-780772EBC974}" type="presParOf" srcId="{143A20F7-9D30-4EC5-A08D-E92FD507990B}" destId="{8BD3E704-3926-4D07-9470-942BD19FF54E}" srcOrd="10" destOrd="0" presId="urn:microsoft.com/office/officeart/2008/layout/VerticalCurvedList"/>
    <dgm:cxn modelId="{2FF38E61-59F8-4074-B072-6F99E2A36650}" type="presParOf" srcId="{8BD3E704-3926-4D07-9470-942BD19FF54E}" destId="{5862B205-75F3-4412-A576-809C22C8DA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7E9FDB-ADF8-4482-B63D-6B17D94B1B9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7EF964-66DB-4903-854D-905179197E82}">
      <dgm:prSet phldrT="[Text]"/>
      <dgm:spPr/>
      <dgm:t>
        <a:bodyPr/>
        <a:lstStyle/>
        <a:p>
          <a:endParaRPr lang="en-US" dirty="0"/>
        </a:p>
      </dgm:t>
    </dgm:pt>
    <dgm:pt modelId="{3E3F61F7-A605-472F-900C-C5817017138F}" type="parTrans" cxnId="{8F72FDE2-885D-489E-81A3-1DBFC3F72D5C}">
      <dgm:prSet/>
      <dgm:spPr/>
      <dgm:t>
        <a:bodyPr/>
        <a:lstStyle/>
        <a:p>
          <a:endParaRPr lang="en-US"/>
        </a:p>
      </dgm:t>
    </dgm:pt>
    <dgm:pt modelId="{C1B73903-20EB-450C-966F-9DB443719485}" type="sibTrans" cxnId="{8F72FDE2-885D-489E-81A3-1DBFC3F72D5C}">
      <dgm:prSet/>
      <dgm:spPr/>
      <dgm:t>
        <a:bodyPr/>
        <a:lstStyle/>
        <a:p>
          <a:endParaRPr lang="en-US"/>
        </a:p>
      </dgm:t>
    </dgm:pt>
    <dgm:pt modelId="{244BB796-797A-45B0-8528-7D654DFA7C34}">
      <dgm:prSet phldrT="[Text]"/>
      <dgm:spPr/>
      <dgm:t>
        <a:bodyPr/>
        <a:lstStyle/>
        <a:p>
          <a:endParaRPr lang="en-US" dirty="0"/>
        </a:p>
      </dgm:t>
    </dgm:pt>
    <dgm:pt modelId="{DE07D3B8-1384-4EAF-AC63-8A4F45D7B2B2}" type="parTrans" cxnId="{73BE3B3C-8ACD-4591-9FA3-CE3B997DBB35}">
      <dgm:prSet/>
      <dgm:spPr/>
      <dgm:t>
        <a:bodyPr/>
        <a:lstStyle/>
        <a:p>
          <a:endParaRPr lang="en-US"/>
        </a:p>
      </dgm:t>
    </dgm:pt>
    <dgm:pt modelId="{A4292B50-6287-4CA7-B768-24EED25B860C}" type="sibTrans" cxnId="{73BE3B3C-8ACD-4591-9FA3-CE3B997DBB35}">
      <dgm:prSet/>
      <dgm:spPr/>
      <dgm:t>
        <a:bodyPr/>
        <a:lstStyle/>
        <a:p>
          <a:endParaRPr lang="en-US"/>
        </a:p>
      </dgm:t>
    </dgm:pt>
    <dgm:pt modelId="{B885DA8B-6B70-4A38-9B85-B87DCE4FAE9A}">
      <dgm:prSet phldrT="[Text]"/>
      <dgm:spPr/>
      <dgm:t>
        <a:bodyPr/>
        <a:lstStyle/>
        <a:p>
          <a:endParaRPr lang="en-US" dirty="0"/>
        </a:p>
      </dgm:t>
    </dgm:pt>
    <dgm:pt modelId="{EA49005D-5BD8-4B05-8341-621E5044F7E8}" type="parTrans" cxnId="{237105C3-6734-4807-88E2-FB60F8065121}">
      <dgm:prSet/>
      <dgm:spPr/>
      <dgm:t>
        <a:bodyPr/>
        <a:lstStyle/>
        <a:p>
          <a:endParaRPr lang="en-US"/>
        </a:p>
      </dgm:t>
    </dgm:pt>
    <dgm:pt modelId="{18D16300-807D-481B-A9C1-EE935CEC19E2}" type="sibTrans" cxnId="{237105C3-6734-4807-88E2-FB60F8065121}">
      <dgm:prSet/>
      <dgm:spPr/>
      <dgm:t>
        <a:bodyPr/>
        <a:lstStyle/>
        <a:p>
          <a:endParaRPr lang="en-US"/>
        </a:p>
      </dgm:t>
    </dgm:pt>
    <dgm:pt modelId="{8D24D0ED-DEA5-4A2C-87FC-B316D84320AA}">
      <dgm:prSet phldrT="[Text]"/>
      <dgm:spPr/>
      <dgm:t>
        <a:bodyPr/>
        <a:lstStyle/>
        <a:p>
          <a:endParaRPr lang="en-US" dirty="0"/>
        </a:p>
      </dgm:t>
    </dgm:pt>
    <dgm:pt modelId="{0496A4AF-2737-4E82-A521-65BDA5AAA945}" type="parTrans" cxnId="{FB7C44A8-3845-490F-B23E-B13D9E9C862D}">
      <dgm:prSet/>
      <dgm:spPr/>
      <dgm:t>
        <a:bodyPr/>
        <a:lstStyle/>
        <a:p>
          <a:endParaRPr lang="en-US"/>
        </a:p>
      </dgm:t>
    </dgm:pt>
    <dgm:pt modelId="{AF3A8491-A78E-4120-9DA6-36801C411994}" type="sibTrans" cxnId="{FB7C44A8-3845-490F-B23E-B13D9E9C862D}">
      <dgm:prSet/>
      <dgm:spPr/>
      <dgm:t>
        <a:bodyPr/>
        <a:lstStyle/>
        <a:p>
          <a:endParaRPr lang="en-US"/>
        </a:p>
      </dgm:t>
    </dgm:pt>
    <dgm:pt modelId="{4B6BBA8E-0FF4-47BA-926B-C35CE3A84D08}">
      <dgm:prSet phldrT="[Text]"/>
      <dgm:spPr/>
      <dgm:t>
        <a:bodyPr/>
        <a:lstStyle/>
        <a:p>
          <a:endParaRPr lang="en-US" dirty="0"/>
        </a:p>
      </dgm:t>
    </dgm:pt>
    <dgm:pt modelId="{BDBC9A24-8B4D-463A-9327-9AC2DB7062FC}" type="parTrans" cxnId="{36D48CDD-C7ED-4456-B80E-0FAF48D620C0}">
      <dgm:prSet/>
      <dgm:spPr/>
      <dgm:t>
        <a:bodyPr/>
        <a:lstStyle/>
        <a:p>
          <a:endParaRPr lang="en-US"/>
        </a:p>
      </dgm:t>
    </dgm:pt>
    <dgm:pt modelId="{1A6FE614-6F2D-46F8-966E-F5A518EB75C2}" type="sibTrans" cxnId="{36D48CDD-C7ED-4456-B80E-0FAF48D620C0}">
      <dgm:prSet/>
      <dgm:spPr/>
      <dgm:t>
        <a:bodyPr/>
        <a:lstStyle/>
        <a:p>
          <a:endParaRPr lang="en-US"/>
        </a:p>
      </dgm:t>
    </dgm:pt>
    <dgm:pt modelId="{2DFC9671-01AE-41CB-8398-A5FFBDCB37BB}" type="pres">
      <dgm:prSet presAssocID="{547E9FDB-ADF8-4482-B63D-6B17D94B1B90}" presName="Name0" presStyleCnt="0">
        <dgm:presLayoutVars>
          <dgm:dir/>
          <dgm:resizeHandles val="exact"/>
        </dgm:presLayoutVars>
      </dgm:prSet>
      <dgm:spPr/>
    </dgm:pt>
    <dgm:pt modelId="{1F114471-9903-458C-BB42-31DA2E9EF627}" type="pres">
      <dgm:prSet presAssocID="{337EF964-66DB-4903-854D-905179197E82}" presName="Name5" presStyleLbl="vennNode1" presStyleIdx="0" presStyleCnt="5" custScaleX="276878" custScaleY="245749" custLinFactX="674650" custLinFactNeighborX="700000" custLinFactNeighborY="-40718">
        <dgm:presLayoutVars>
          <dgm:bulletEnabled val="1"/>
        </dgm:presLayoutVars>
      </dgm:prSet>
      <dgm:spPr/>
    </dgm:pt>
    <dgm:pt modelId="{8EA76AA2-2E15-4EC9-8FF5-CA098D329A2D}" type="pres">
      <dgm:prSet presAssocID="{C1B73903-20EB-450C-966F-9DB443719485}" presName="space" presStyleCnt="0"/>
      <dgm:spPr/>
    </dgm:pt>
    <dgm:pt modelId="{5A679015-9BC9-45CC-82F2-33AAB9BC61D7}" type="pres">
      <dgm:prSet presAssocID="{244BB796-797A-45B0-8528-7D654DFA7C34}" presName="Name5" presStyleLbl="vennNode1" presStyleIdx="1" presStyleCnt="5" custScaleX="364002" custScaleY="363697" custLinFactX="-246719" custLinFactNeighborX="-300000" custLinFactNeighborY="43790">
        <dgm:presLayoutVars>
          <dgm:bulletEnabled val="1"/>
        </dgm:presLayoutVars>
      </dgm:prSet>
      <dgm:spPr/>
    </dgm:pt>
    <dgm:pt modelId="{0B61CA81-DA7F-472C-A56D-1CFA871AF033}" type="pres">
      <dgm:prSet presAssocID="{A4292B50-6287-4CA7-B768-24EED25B860C}" presName="space" presStyleCnt="0"/>
      <dgm:spPr/>
    </dgm:pt>
    <dgm:pt modelId="{D5A6108E-C0B0-4EC4-9C51-2C67D21AD512}" type="pres">
      <dgm:prSet presAssocID="{B885DA8B-6B70-4A38-9B85-B87DCE4FAE9A}" presName="Name5" presStyleLbl="vennNode1" presStyleIdx="2" presStyleCnt="5" custScaleX="364002" custScaleY="390840" custLinFactX="-259203" custLinFactNeighborX="-300000" custLinFactNeighborY="42923">
        <dgm:presLayoutVars>
          <dgm:bulletEnabled val="1"/>
        </dgm:presLayoutVars>
      </dgm:prSet>
      <dgm:spPr/>
    </dgm:pt>
    <dgm:pt modelId="{3E63A477-D62E-414A-9382-7EF1F8BB461E}" type="pres">
      <dgm:prSet presAssocID="{18D16300-807D-481B-A9C1-EE935CEC19E2}" presName="space" presStyleCnt="0"/>
      <dgm:spPr/>
    </dgm:pt>
    <dgm:pt modelId="{A601308C-BC57-4EE4-828F-132BA2E7B3C0}" type="pres">
      <dgm:prSet presAssocID="{8D24D0ED-DEA5-4A2C-87FC-B316D84320AA}" presName="Name5" presStyleLbl="vennNode1" presStyleIdx="3" presStyleCnt="5" custScaleX="412548" custScaleY="430297" custLinFactNeighborX="30435" custLinFactNeighborY="22255">
        <dgm:presLayoutVars>
          <dgm:bulletEnabled val="1"/>
        </dgm:presLayoutVars>
      </dgm:prSet>
      <dgm:spPr/>
    </dgm:pt>
    <dgm:pt modelId="{4166837E-9449-47CA-A4E7-0D36ECB51E80}" type="pres">
      <dgm:prSet presAssocID="{AF3A8491-A78E-4120-9DA6-36801C411994}" presName="space" presStyleCnt="0"/>
      <dgm:spPr/>
    </dgm:pt>
    <dgm:pt modelId="{0BAF4BE0-4EF9-44A3-B7E8-4F1CC63F3740}" type="pres">
      <dgm:prSet presAssocID="{4B6BBA8E-0FF4-47BA-926B-C35CE3A84D08}" presName="Name5" presStyleLbl="vennNode1" presStyleIdx="4" presStyleCnt="5" custScaleX="343895" custScaleY="278662" custLinFactX="-664741" custLinFactNeighborX="-700000" custLinFactNeighborY="-55744">
        <dgm:presLayoutVars>
          <dgm:bulletEnabled val="1"/>
        </dgm:presLayoutVars>
      </dgm:prSet>
      <dgm:spPr/>
    </dgm:pt>
  </dgm:ptLst>
  <dgm:cxnLst>
    <dgm:cxn modelId="{33FB500C-389E-408F-AE81-9E7018DC14BA}" type="presOf" srcId="{337EF964-66DB-4903-854D-905179197E82}" destId="{1F114471-9903-458C-BB42-31DA2E9EF627}" srcOrd="0" destOrd="0" presId="urn:microsoft.com/office/officeart/2005/8/layout/venn3"/>
    <dgm:cxn modelId="{FCD4FB1B-2626-41F2-84F2-B77A137A3FAC}" type="presOf" srcId="{244BB796-797A-45B0-8528-7D654DFA7C34}" destId="{5A679015-9BC9-45CC-82F2-33AAB9BC61D7}" srcOrd="0" destOrd="0" presId="urn:microsoft.com/office/officeart/2005/8/layout/venn3"/>
    <dgm:cxn modelId="{AB4F213A-DF52-4CB0-9B51-D0052F7ABE38}" type="presOf" srcId="{8D24D0ED-DEA5-4A2C-87FC-B316D84320AA}" destId="{A601308C-BC57-4EE4-828F-132BA2E7B3C0}" srcOrd="0" destOrd="0" presId="urn:microsoft.com/office/officeart/2005/8/layout/venn3"/>
    <dgm:cxn modelId="{73BE3B3C-8ACD-4591-9FA3-CE3B997DBB35}" srcId="{547E9FDB-ADF8-4482-B63D-6B17D94B1B90}" destId="{244BB796-797A-45B0-8528-7D654DFA7C34}" srcOrd="1" destOrd="0" parTransId="{DE07D3B8-1384-4EAF-AC63-8A4F45D7B2B2}" sibTransId="{A4292B50-6287-4CA7-B768-24EED25B860C}"/>
    <dgm:cxn modelId="{46B0203E-3C3A-47AA-8421-4D4412A83651}" type="presOf" srcId="{547E9FDB-ADF8-4482-B63D-6B17D94B1B90}" destId="{2DFC9671-01AE-41CB-8398-A5FFBDCB37BB}" srcOrd="0" destOrd="0" presId="urn:microsoft.com/office/officeart/2005/8/layout/venn3"/>
    <dgm:cxn modelId="{B54B9E76-4AF1-4F5B-A977-667E8F2E8050}" type="presOf" srcId="{4B6BBA8E-0FF4-47BA-926B-C35CE3A84D08}" destId="{0BAF4BE0-4EF9-44A3-B7E8-4F1CC63F3740}" srcOrd="0" destOrd="0" presId="urn:microsoft.com/office/officeart/2005/8/layout/venn3"/>
    <dgm:cxn modelId="{FB7C44A8-3845-490F-B23E-B13D9E9C862D}" srcId="{547E9FDB-ADF8-4482-B63D-6B17D94B1B90}" destId="{8D24D0ED-DEA5-4A2C-87FC-B316D84320AA}" srcOrd="3" destOrd="0" parTransId="{0496A4AF-2737-4E82-A521-65BDA5AAA945}" sibTransId="{AF3A8491-A78E-4120-9DA6-36801C411994}"/>
    <dgm:cxn modelId="{237105C3-6734-4807-88E2-FB60F8065121}" srcId="{547E9FDB-ADF8-4482-B63D-6B17D94B1B90}" destId="{B885DA8B-6B70-4A38-9B85-B87DCE4FAE9A}" srcOrd="2" destOrd="0" parTransId="{EA49005D-5BD8-4B05-8341-621E5044F7E8}" sibTransId="{18D16300-807D-481B-A9C1-EE935CEC19E2}"/>
    <dgm:cxn modelId="{36D48CDD-C7ED-4456-B80E-0FAF48D620C0}" srcId="{547E9FDB-ADF8-4482-B63D-6B17D94B1B90}" destId="{4B6BBA8E-0FF4-47BA-926B-C35CE3A84D08}" srcOrd="4" destOrd="0" parTransId="{BDBC9A24-8B4D-463A-9327-9AC2DB7062FC}" sibTransId="{1A6FE614-6F2D-46F8-966E-F5A518EB75C2}"/>
    <dgm:cxn modelId="{8F72FDE2-885D-489E-81A3-1DBFC3F72D5C}" srcId="{547E9FDB-ADF8-4482-B63D-6B17D94B1B90}" destId="{337EF964-66DB-4903-854D-905179197E82}" srcOrd="0" destOrd="0" parTransId="{3E3F61F7-A605-472F-900C-C5817017138F}" sibTransId="{C1B73903-20EB-450C-966F-9DB443719485}"/>
    <dgm:cxn modelId="{FE6505F0-83D9-4429-8824-A6EE793D2B67}" type="presOf" srcId="{B885DA8B-6B70-4A38-9B85-B87DCE4FAE9A}" destId="{D5A6108E-C0B0-4EC4-9C51-2C67D21AD512}" srcOrd="0" destOrd="0" presId="urn:microsoft.com/office/officeart/2005/8/layout/venn3"/>
    <dgm:cxn modelId="{4222327D-C6C0-47B1-983B-7998B5026C73}" type="presParOf" srcId="{2DFC9671-01AE-41CB-8398-A5FFBDCB37BB}" destId="{1F114471-9903-458C-BB42-31DA2E9EF627}" srcOrd="0" destOrd="0" presId="urn:microsoft.com/office/officeart/2005/8/layout/venn3"/>
    <dgm:cxn modelId="{CED3B89A-C2B2-4D27-B399-3A1682661373}" type="presParOf" srcId="{2DFC9671-01AE-41CB-8398-A5FFBDCB37BB}" destId="{8EA76AA2-2E15-4EC9-8FF5-CA098D329A2D}" srcOrd="1" destOrd="0" presId="urn:microsoft.com/office/officeart/2005/8/layout/venn3"/>
    <dgm:cxn modelId="{BC0817A3-BB9B-4E77-8804-0377BBFE435F}" type="presParOf" srcId="{2DFC9671-01AE-41CB-8398-A5FFBDCB37BB}" destId="{5A679015-9BC9-45CC-82F2-33AAB9BC61D7}" srcOrd="2" destOrd="0" presId="urn:microsoft.com/office/officeart/2005/8/layout/venn3"/>
    <dgm:cxn modelId="{74B59D8B-F27F-4D23-A666-0AA2AB1569F5}" type="presParOf" srcId="{2DFC9671-01AE-41CB-8398-A5FFBDCB37BB}" destId="{0B61CA81-DA7F-472C-A56D-1CFA871AF033}" srcOrd="3" destOrd="0" presId="urn:microsoft.com/office/officeart/2005/8/layout/venn3"/>
    <dgm:cxn modelId="{05EC2B0C-577D-4CA9-90F4-669164CD3EA1}" type="presParOf" srcId="{2DFC9671-01AE-41CB-8398-A5FFBDCB37BB}" destId="{D5A6108E-C0B0-4EC4-9C51-2C67D21AD512}" srcOrd="4" destOrd="0" presId="urn:microsoft.com/office/officeart/2005/8/layout/venn3"/>
    <dgm:cxn modelId="{ECEDD951-A31E-4D71-9FAB-D892C53E4E1F}" type="presParOf" srcId="{2DFC9671-01AE-41CB-8398-A5FFBDCB37BB}" destId="{3E63A477-D62E-414A-9382-7EF1F8BB461E}" srcOrd="5" destOrd="0" presId="urn:microsoft.com/office/officeart/2005/8/layout/venn3"/>
    <dgm:cxn modelId="{F82D5F18-4A91-409D-9382-EEF0214F50F6}" type="presParOf" srcId="{2DFC9671-01AE-41CB-8398-A5FFBDCB37BB}" destId="{A601308C-BC57-4EE4-828F-132BA2E7B3C0}" srcOrd="6" destOrd="0" presId="urn:microsoft.com/office/officeart/2005/8/layout/venn3"/>
    <dgm:cxn modelId="{48904F9C-197A-4692-AEB2-53A365B6240A}" type="presParOf" srcId="{2DFC9671-01AE-41CB-8398-A5FFBDCB37BB}" destId="{4166837E-9449-47CA-A4E7-0D36ECB51E80}" srcOrd="7" destOrd="0" presId="urn:microsoft.com/office/officeart/2005/8/layout/venn3"/>
    <dgm:cxn modelId="{E96B79F9-4F32-4A65-9F8A-1BA78AA861EF}" type="presParOf" srcId="{2DFC9671-01AE-41CB-8398-A5FFBDCB37BB}" destId="{0BAF4BE0-4EF9-44A3-B7E8-4F1CC63F3740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C26C13-2D5F-4DD6-9C95-1FEE2DBBE59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7D3CA1F-8BF0-45C2-9F15-40D81CDC9FF0}">
      <dgm:prSet phldrT="[Text]" custT="1"/>
      <dgm:spPr/>
      <dgm:t>
        <a:bodyPr/>
        <a:lstStyle/>
        <a:p>
          <a:r>
            <a:rPr lang="en-US" sz="2000" dirty="0"/>
            <a:t>Not IP</a:t>
          </a:r>
        </a:p>
      </dgm:t>
    </dgm:pt>
    <dgm:pt modelId="{C4224F29-5744-47DE-8CAF-1ED130ABA053}" type="parTrans" cxnId="{A4816AB1-0F59-46B8-9A99-9A00A13F453B}">
      <dgm:prSet/>
      <dgm:spPr/>
      <dgm:t>
        <a:bodyPr/>
        <a:lstStyle/>
        <a:p>
          <a:endParaRPr lang="en-US"/>
        </a:p>
      </dgm:t>
    </dgm:pt>
    <dgm:pt modelId="{1A7F624C-EABA-4694-9872-0DED41A57A2D}" type="sibTrans" cxnId="{A4816AB1-0F59-46B8-9A99-9A00A13F453B}">
      <dgm:prSet/>
      <dgm:spPr/>
      <dgm:t>
        <a:bodyPr/>
        <a:lstStyle/>
        <a:p>
          <a:endParaRPr lang="en-US"/>
        </a:p>
      </dgm:t>
    </dgm:pt>
    <dgm:pt modelId="{E4282D60-14C4-4D5B-9DB5-53F354072D2B}">
      <dgm:prSet phldrT="[Text]" custT="1"/>
      <dgm:spPr/>
      <dgm:t>
        <a:bodyPr/>
        <a:lstStyle/>
        <a:p>
          <a:r>
            <a:rPr lang="en-US" sz="2000" dirty="0"/>
            <a:t>Cellular Security</a:t>
          </a:r>
        </a:p>
      </dgm:t>
    </dgm:pt>
    <dgm:pt modelId="{CA399EF5-BD36-48C1-ACA6-4532C35A5460}" type="parTrans" cxnId="{B74EAEEC-70E7-4249-94E9-D5ABA55EF6F5}">
      <dgm:prSet/>
      <dgm:spPr/>
      <dgm:t>
        <a:bodyPr/>
        <a:lstStyle/>
        <a:p>
          <a:endParaRPr lang="en-US"/>
        </a:p>
      </dgm:t>
    </dgm:pt>
    <dgm:pt modelId="{ADBDD7B0-C8CC-4EA6-9962-80C7B8E1AA0F}" type="sibTrans" cxnId="{B74EAEEC-70E7-4249-94E9-D5ABA55EF6F5}">
      <dgm:prSet/>
      <dgm:spPr/>
      <dgm:t>
        <a:bodyPr/>
        <a:lstStyle/>
        <a:p>
          <a:endParaRPr lang="en-US"/>
        </a:p>
      </dgm:t>
    </dgm:pt>
    <dgm:pt modelId="{EE32C5B0-FB47-4241-B158-F07EC9F44F47}">
      <dgm:prSet phldrT="[Text]" custT="1"/>
      <dgm:spPr/>
      <dgm:t>
        <a:bodyPr/>
        <a:lstStyle/>
        <a:p>
          <a:r>
            <a:rPr lang="en-US" sz="2000" dirty="0"/>
            <a:t>IPv6 Security</a:t>
          </a:r>
        </a:p>
      </dgm:t>
    </dgm:pt>
    <dgm:pt modelId="{E867EABF-3A72-45E6-9865-F10E544FBC7D}" type="parTrans" cxnId="{3976ED81-975C-46BC-85EB-39F05E884DF7}">
      <dgm:prSet/>
      <dgm:spPr/>
      <dgm:t>
        <a:bodyPr/>
        <a:lstStyle/>
        <a:p>
          <a:endParaRPr lang="en-US"/>
        </a:p>
      </dgm:t>
    </dgm:pt>
    <dgm:pt modelId="{43E32265-07E9-43BD-99B3-248FA15FF50E}" type="sibTrans" cxnId="{3976ED81-975C-46BC-85EB-39F05E884DF7}">
      <dgm:prSet/>
      <dgm:spPr/>
      <dgm:t>
        <a:bodyPr/>
        <a:lstStyle/>
        <a:p>
          <a:endParaRPr lang="en-US"/>
        </a:p>
      </dgm:t>
    </dgm:pt>
    <dgm:pt modelId="{F6543D9F-74FD-475F-9CEE-2AA1E264E0F2}">
      <dgm:prSet phldrT="[Text]" custT="1"/>
      <dgm:spPr/>
      <dgm:t>
        <a:bodyPr/>
        <a:lstStyle/>
        <a:p>
          <a:r>
            <a:rPr lang="en-US" sz="2000" dirty="0"/>
            <a:t>IPv6 Security</a:t>
          </a:r>
        </a:p>
      </dgm:t>
    </dgm:pt>
    <dgm:pt modelId="{0DCEC334-04C6-4F90-B614-1000E74648D9}" type="parTrans" cxnId="{AE385C5E-DD92-4331-B1FB-0D1B067B040D}">
      <dgm:prSet/>
      <dgm:spPr/>
      <dgm:t>
        <a:bodyPr/>
        <a:lstStyle/>
        <a:p>
          <a:endParaRPr lang="en-US"/>
        </a:p>
      </dgm:t>
    </dgm:pt>
    <dgm:pt modelId="{60002B82-D9AF-4E8E-91B1-EEE7F596061D}" type="sibTrans" cxnId="{AE385C5E-DD92-4331-B1FB-0D1B067B040D}">
      <dgm:prSet/>
      <dgm:spPr/>
      <dgm:t>
        <a:bodyPr/>
        <a:lstStyle/>
        <a:p>
          <a:endParaRPr lang="en-US"/>
        </a:p>
      </dgm:t>
    </dgm:pt>
    <dgm:pt modelId="{0827F242-B0D5-4E6F-AEF1-01B9655B2A37}" type="pres">
      <dgm:prSet presAssocID="{E9C26C13-2D5F-4DD6-9C95-1FEE2DBBE597}" presName="Name0" presStyleCnt="0">
        <dgm:presLayoutVars>
          <dgm:dir/>
          <dgm:resizeHandles val="exact"/>
        </dgm:presLayoutVars>
      </dgm:prSet>
      <dgm:spPr/>
    </dgm:pt>
    <dgm:pt modelId="{F6C11B3B-41C0-4608-88C0-87E098338DC7}" type="pres">
      <dgm:prSet presAssocID="{F7D3CA1F-8BF0-45C2-9F15-40D81CDC9FF0}" presName="parTxOnly" presStyleLbl="node1" presStyleIdx="0" presStyleCnt="4">
        <dgm:presLayoutVars>
          <dgm:bulletEnabled val="1"/>
        </dgm:presLayoutVars>
      </dgm:prSet>
      <dgm:spPr/>
    </dgm:pt>
    <dgm:pt modelId="{C8A5C9A0-F954-4D32-87E0-052FB9A93D0A}" type="pres">
      <dgm:prSet presAssocID="{1A7F624C-EABA-4694-9872-0DED41A57A2D}" presName="parSpace" presStyleCnt="0"/>
      <dgm:spPr/>
    </dgm:pt>
    <dgm:pt modelId="{9AF8061D-66DC-4EA0-90EF-6C3C8FA5CF48}" type="pres">
      <dgm:prSet presAssocID="{E4282D60-14C4-4D5B-9DB5-53F354072D2B}" presName="parTxOnly" presStyleLbl="node1" presStyleIdx="1" presStyleCnt="4">
        <dgm:presLayoutVars>
          <dgm:bulletEnabled val="1"/>
        </dgm:presLayoutVars>
      </dgm:prSet>
      <dgm:spPr/>
    </dgm:pt>
    <dgm:pt modelId="{6916584A-BC4D-4CF0-8BB8-DF4BD0C8B658}" type="pres">
      <dgm:prSet presAssocID="{ADBDD7B0-C8CC-4EA6-9962-80C7B8E1AA0F}" presName="parSpace" presStyleCnt="0"/>
      <dgm:spPr/>
    </dgm:pt>
    <dgm:pt modelId="{C7535CBC-0AA8-4FCE-9300-B5F2BB99ECD7}" type="pres">
      <dgm:prSet presAssocID="{F6543D9F-74FD-475F-9CEE-2AA1E264E0F2}" presName="parTxOnly" presStyleLbl="node1" presStyleIdx="2" presStyleCnt="4" custLinFactNeighborX="-2896" custLinFactNeighborY="-911">
        <dgm:presLayoutVars>
          <dgm:bulletEnabled val="1"/>
        </dgm:presLayoutVars>
      </dgm:prSet>
      <dgm:spPr/>
    </dgm:pt>
    <dgm:pt modelId="{5299BAD7-ADD9-48EF-9535-BB4C58353664}" type="pres">
      <dgm:prSet presAssocID="{60002B82-D9AF-4E8E-91B1-EEE7F596061D}" presName="parSpace" presStyleCnt="0"/>
      <dgm:spPr/>
    </dgm:pt>
    <dgm:pt modelId="{B29FB4C1-8C34-4EE2-B5E5-C5F766EC4FD3}" type="pres">
      <dgm:prSet presAssocID="{EE32C5B0-FB47-4241-B158-F07EC9F44F47}" presName="parTxOnly" presStyleLbl="node1" presStyleIdx="3" presStyleCnt="4" custLinFactNeighborX="-11425" custLinFactNeighborY="275">
        <dgm:presLayoutVars>
          <dgm:bulletEnabled val="1"/>
        </dgm:presLayoutVars>
      </dgm:prSet>
      <dgm:spPr/>
    </dgm:pt>
  </dgm:ptLst>
  <dgm:cxnLst>
    <dgm:cxn modelId="{553CAF18-3533-4CF4-B550-39E27EAF3327}" type="presOf" srcId="{EE32C5B0-FB47-4241-B158-F07EC9F44F47}" destId="{B29FB4C1-8C34-4EE2-B5E5-C5F766EC4FD3}" srcOrd="0" destOrd="0" presId="urn:microsoft.com/office/officeart/2005/8/layout/hChevron3"/>
    <dgm:cxn modelId="{AE385C5E-DD92-4331-B1FB-0D1B067B040D}" srcId="{E9C26C13-2D5F-4DD6-9C95-1FEE2DBBE597}" destId="{F6543D9F-74FD-475F-9CEE-2AA1E264E0F2}" srcOrd="2" destOrd="0" parTransId="{0DCEC334-04C6-4F90-B614-1000E74648D9}" sibTransId="{60002B82-D9AF-4E8E-91B1-EEE7F596061D}"/>
    <dgm:cxn modelId="{89DC9C49-4B5F-457A-BCD1-816F77C5F1E1}" type="presOf" srcId="{E9C26C13-2D5F-4DD6-9C95-1FEE2DBBE597}" destId="{0827F242-B0D5-4E6F-AEF1-01B9655B2A37}" srcOrd="0" destOrd="0" presId="urn:microsoft.com/office/officeart/2005/8/layout/hChevron3"/>
    <dgm:cxn modelId="{F21E984A-9E32-435B-A705-6C4563847020}" type="presOf" srcId="{F6543D9F-74FD-475F-9CEE-2AA1E264E0F2}" destId="{C7535CBC-0AA8-4FCE-9300-B5F2BB99ECD7}" srcOrd="0" destOrd="0" presId="urn:microsoft.com/office/officeart/2005/8/layout/hChevron3"/>
    <dgm:cxn modelId="{4584F675-2D97-4531-8FAC-1C5386C45813}" type="presOf" srcId="{E4282D60-14C4-4D5B-9DB5-53F354072D2B}" destId="{9AF8061D-66DC-4EA0-90EF-6C3C8FA5CF48}" srcOrd="0" destOrd="0" presId="urn:microsoft.com/office/officeart/2005/8/layout/hChevron3"/>
    <dgm:cxn modelId="{3976ED81-975C-46BC-85EB-39F05E884DF7}" srcId="{E9C26C13-2D5F-4DD6-9C95-1FEE2DBBE597}" destId="{EE32C5B0-FB47-4241-B158-F07EC9F44F47}" srcOrd="3" destOrd="0" parTransId="{E867EABF-3A72-45E6-9865-F10E544FBC7D}" sibTransId="{43E32265-07E9-43BD-99B3-248FA15FF50E}"/>
    <dgm:cxn modelId="{A4816AB1-0F59-46B8-9A99-9A00A13F453B}" srcId="{E9C26C13-2D5F-4DD6-9C95-1FEE2DBBE597}" destId="{F7D3CA1F-8BF0-45C2-9F15-40D81CDC9FF0}" srcOrd="0" destOrd="0" parTransId="{C4224F29-5744-47DE-8CAF-1ED130ABA053}" sibTransId="{1A7F624C-EABA-4694-9872-0DED41A57A2D}"/>
    <dgm:cxn modelId="{E00916EA-DDAC-4003-958C-E4B7F5BE8A08}" type="presOf" srcId="{F7D3CA1F-8BF0-45C2-9F15-40D81CDC9FF0}" destId="{F6C11B3B-41C0-4608-88C0-87E098338DC7}" srcOrd="0" destOrd="0" presId="urn:microsoft.com/office/officeart/2005/8/layout/hChevron3"/>
    <dgm:cxn modelId="{B74EAEEC-70E7-4249-94E9-D5ABA55EF6F5}" srcId="{E9C26C13-2D5F-4DD6-9C95-1FEE2DBBE597}" destId="{E4282D60-14C4-4D5B-9DB5-53F354072D2B}" srcOrd="1" destOrd="0" parTransId="{CA399EF5-BD36-48C1-ACA6-4532C35A5460}" sibTransId="{ADBDD7B0-C8CC-4EA6-9962-80C7B8E1AA0F}"/>
    <dgm:cxn modelId="{413588A7-7779-40F2-9CC0-1C1674B7287C}" type="presParOf" srcId="{0827F242-B0D5-4E6F-AEF1-01B9655B2A37}" destId="{F6C11B3B-41C0-4608-88C0-87E098338DC7}" srcOrd="0" destOrd="0" presId="urn:microsoft.com/office/officeart/2005/8/layout/hChevron3"/>
    <dgm:cxn modelId="{ECAC7427-0F52-405C-A73B-1F78CE763BEE}" type="presParOf" srcId="{0827F242-B0D5-4E6F-AEF1-01B9655B2A37}" destId="{C8A5C9A0-F954-4D32-87E0-052FB9A93D0A}" srcOrd="1" destOrd="0" presId="urn:microsoft.com/office/officeart/2005/8/layout/hChevron3"/>
    <dgm:cxn modelId="{E4D2CE3D-4D1C-42E6-AC6B-A656E176940A}" type="presParOf" srcId="{0827F242-B0D5-4E6F-AEF1-01B9655B2A37}" destId="{9AF8061D-66DC-4EA0-90EF-6C3C8FA5CF48}" srcOrd="2" destOrd="0" presId="urn:microsoft.com/office/officeart/2005/8/layout/hChevron3"/>
    <dgm:cxn modelId="{9F040C9C-7368-4631-968A-912AC216868F}" type="presParOf" srcId="{0827F242-B0D5-4E6F-AEF1-01B9655B2A37}" destId="{6916584A-BC4D-4CF0-8BB8-DF4BD0C8B658}" srcOrd="3" destOrd="0" presId="urn:microsoft.com/office/officeart/2005/8/layout/hChevron3"/>
    <dgm:cxn modelId="{B35DBB02-913C-40D6-A88C-4F2EE3F0CB23}" type="presParOf" srcId="{0827F242-B0D5-4E6F-AEF1-01B9655B2A37}" destId="{C7535CBC-0AA8-4FCE-9300-B5F2BB99ECD7}" srcOrd="4" destOrd="0" presId="urn:microsoft.com/office/officeart/2005/8/layout/hChevron3"/>
    <dgm:cxn modelId="{D671BC32-6236-4FD7-934B-4812C0B82BA1}" type="presParOf" srcId="{0827F242-B0D5-4E6F-AEF1-01B9655B2A37}" destId="{5299BAD7-ADD9-48EF-9535-BB4C58353664}" srcOrd="5" destOrd="0" presId="urn:microsoft.com/office/officeart/2005/8/layout/hChevron3"/>
    <dgm:cxn modelId="{98D3C709-5911-4750-A022-616815853C72}" type="presParOf" srcId="{0827F242-B0D5-4E6F-AEF1-01B9655B2A37}" destId="{B29FB4C1-8C34-4EE2-B5E5-C5F766EC4FD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CCCAB-F803-4652-BC19-0D75E9E4C8FC}">
      <dsp:nvSpPr>
        <dsp:cNvPr id="0" name=""/>
        <dsp:cNvSpPr/>
      </dsp:nvSpPr>
      <dsp:spPr>
        <a:xfrm>
          <a:off x="416271" y="0"/>
          <a:ext cx="3801828" cy="3954392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0206A5-76E8-470E-9F90-DDF6E5428015}">
      <dsp:nvSpPr>
        <dsp:cNvPr id="0" name=""/>
        <dsp:cNvSpPr/>
      </dsp:nvSpPr>
      <dsp:spPr>
        <a:xfrm>
          <a:off x="2097847" y="565457"/>
          <a:ext cx="5656367" cy="6950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Related to Computing Devices</a:t>
          </a:r>
        </a:p>
      </dsp:txBody>
      <dsp:txXfrm>
        <a:off x="2131778" y="599388"/>
        <a:ext cx="5588505" cy="627208"/>
      </dsp:txXfrm>
    </dsp:sp>
    <dsp:sp modelId="{286D0B98-6D14-4678-8B7A-659827A03A4E}">
      <dsp:nvSpPr>
        <dsp:cNvPr id="0" name=""/>
        <dsp:cNvSpPr/>
      </dsp:nvSpPr>
      <dsp:spPr>
        <a:xfrm>
          <a:off x="2177651" y="1524001"/>
          <a:ext cx="5576562" cy="8005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Related to Mechanical and Digital machines</a:t>
          </a:r>
        </a:p>
      </dsp:txBody>
      <dsp:txXfrm>
        <a:off x="2216731" y="1563081"/>
        <a:ext cx="5498402" cy="722402"/>
      </dsp:txXfrm>
    </dsp:sp>
    <dsp:sp modelId="{A13A915A-7AF9-49A8-863D-B3BFB6F73996}">
      <dsp:nvSpPr>
        <dsp:cNvPr id="0" name=""/>
        <dsp:cNvSpPr/>
      </dsp:nvSpPr>
      <dsp:spPr>
        <a:xfrm>
          <a:off x="2106695" y="2570434"/>
          <a:ext cx="5650737" cy="73147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Provided with Unique Identifiers</a:t>
          </a:r>
        </a:p>
      </dsp:txBody>
      <dsp:txXfrm>
        <a:off x="2142403" y="2606142"/>
        <a:ext cx="5579321" cy="6600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56DA2-A790-4706-9DBF-CF910BBB8519}">
      <dsp:nvSpPr>
        <dsp:cNvPr id="0" name=""/>
        <dsp:cNvSpPr/>
      </dsp:nvSpPr>
      <dsp:spPr>
        <a:xfrm>
          <a:off x="2488909" y="276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488909" y="276"/>
        <a:ext cx="5138677" cy="467152"/>
      </dsp:txXfrm>
    </dsp:sp>
    <dsp:sp modelId="{45E5AAD6-D8AE-4AA5-8C80-6EFEAB01CB5D}">
      <dsp:nvSpPr>
        <dsp:cNvPr id="0" name=""/>
        <dsp:cNvSpPr/>
      </dsp:nvSpPr>
      <dsp:spPr>
        <a:xfrm>
          <a:off x="2488909" y="467429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ED1D53-7B66-47A8-9FFB-DF9029FEE9AA}">
      <dsp:nvSpPr>
        <dsp:cNvPr id="0" name=""/>
        <dsp:cNvSpPr/>
      </dsp:nvSpPr>
      <dsp:spPr>
        <a:xfrm>
          <a:off x="3211178" y="467429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72768"/>
                <a:satOff val="-4196"/>
                <a:lumOff val="4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"/>
                <a:satOff val="-4196"/>
                <a:lumOff val="4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"/>
                <a:satOff val="-4196"/>
                <a:lumOff val="4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"/>
              <a:satOff val="-4196"/>
              <a:lumOff val="4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36EB21-791B-4B25-9D08-65C4BB0976E5}">
      <dsp:nvSpPr>
        <dsp:cNvPr id="0" name=""/>
        <dsp:cNvSpPr/>
      </dsp:nvSpPr>
      <dsp:spPr>
        <a:xfrm>
          <a:off x="3934019" y="467429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45536"/>
                <a:satOff val="-8393"/>
                <a:lumOff val="86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"/>
                <a:satOff val="-8393"/>
                <a:lumOff val="86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"/>
                <a:satOff val="-8393"/>
                <a:lumOff val="86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"/>
              <a:satOff val="-8393"/>
              <a:lumOff val="8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63F9DB-1165-4539-8295-B2DDEB3DC914}">
      <dsp:nvSpPr>
        <dsp:cNvPr id="0" name=""/>
        <dsp:cNvSpPr/>
      </dsp:nvSpPr>
      <dsp:spPr>
        <a:xfrm>
          <a:off x="4656289" y="467429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218304"/>
                <a:satOff val="-12589"/>
                <a:lumOff val="12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18304"/>
                <a:satOff val="-12589"/>
                <a:lumOff val="12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18304"/>
                <a:satOff val="-12589"/>
                <a:lumOff val="12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18304"/>
              <a:satOff val="-12589"/>
              <a:lumOff val="12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42872E-3D20-477A-B4D1-98B7EE07C379}">
      <dsp:nvSpPr>
        <dsp:cNvPr id="0" name=""/>
        <dsp:cNvSpPr/>
      </dsp:nvSpPr>
      <dsp:spPr>
        <a:xfrm>
          <a:off x="5379129" y="467429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68E122-CDAC-4E34-B328-D69930CFA049}">
      <dsp:nvSpPr>
        <dsp:cNvPr id="0" name=""/>
        <dsp:cNvSpPr/>
      </dsp:nvSpPr>
      <dsp:spPr>
        <a:xfrm>
          <a:off x="6101399" y="467429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EC9AE3-1C67-44E6-8E7C-7FEC9FBBCCC6}">
      <dsp:nvSpPr>
        <dsp:cNvPr id="0" name=""/>
        <dsp:cNvSpPr/>
      </dsp:nvSpPr>
      <dsp:spPr>
        <a:xfrm>
          <a:off x="6824240" y="467429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436609"/>
                <a:satOff val="-25178"/>
                <a:lumOff val="2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36609"/>
                <a:satOff val="-25178"/>
                <a:lumOff val="2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36609"/>
                <a:satOff val="-25178"/>
                <a:lumOff val="2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36609"/>
              <a:satOff val="-25178"/>
              <a:lumOff val="2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73082E-BB11-4FAB-9CBD-AAD927CCA1CC}">
      <dsp:nvSpPr>
        <dsp:cNvPr id="0" name=""/>
        <dsp:cNvSpPr/>
      </dsp:nvSpPr>
      <dsp:spPr>
        <a:xfrm>
          <a:off x="2488909" y="562590"/>
          <a:ext cx="5205480" cy="76128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Personalized Certificates</a:t>
          </a:r>
        </a:p>
      </dsp:txBody>
      <dsp:txXfrm>
        <a:off x="2488909" y="562590"/>
        <a:ext cx="5205480" cy="761285"/>
      </dsp:txXfrm>
    </dsp:sp>
    <dsp:sp modelId="{A6EC8413-263D-4E87-82B8-544A342B3E53}">
      <dsp:nvSpPr>
        <dsp:cNvPr id="0" name=""/>
        <dsp:cNvSpPr/>
      </dsp:nvSpPr>
      <dsp:spPr>
        <a:xfrm>
          <a:off x="2488909" y="1466289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488909" y="1466289"/>
        <a:ext cx="5138677" cy="467152"/>
      </dsp:txXfrm>
    </dsp:sp>
    <dsp:sp modelId="{1E1EE652-18D3-49B4-919F-86A8CBE34CF7}">
      <dsp:nvSpPr>
        <dsp:cNvPr id="0" name=""/>
        <dsp:cNvSpPr/>
      </dsp:nvSpPr>
      <dsp:spPr>
        <a:xfrm>
          <a:off x="2488909" y="1933441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509377"/>
                <a:satOff val="-29375"/>
                <a:lumOff val="30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09377"/>
                <a:satOff val="-29375"/>
                <a:lumOff val="30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09377"/>
                <a:satOff val="-29375"/>
                <a:lumOff val="30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09377"/>
              <a:satOff val="-29375"/>
              <a:lumOff val="3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5EEA43-6FC0-48D9-87BD-812560CCA828}">
      <dsp:nvSpPr>
        <dsp:cNvPr id="0" name=""/>
        <dsp:cNvSpPr/>
      </dsp:nvSpPr>
      <dsp:spPr>
        <a:xfrm>
          <a:off x="3211178" y="1933441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B0A680-FB7C-442D-A461-0A0EFCB70223}">
      <dsp:nvSpPr>
        <dsp:cNvPr id="0" name=""/>
        <dsp:cNvSpPr/>
      </dsp:nvSpPr>
      <dsp:spPr>
        <a:xfrm>
          <a:off x="3934019" y="1933441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654913"/>
                <a:satOff val="-37768"/>
                <a:lumOff val="3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654913"/>
                <a:satOff val="-37768"/>
                <a:lumOff val="3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654913"/>
                <a:satOff val="-37768"/>
                <a:lumOff val="3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654913"/>
              <a:satOff val="-37768"/>
              <a:lumOff val="3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2CCE66-17FF-4C65-8473-7F46AA0122FC}">
      <dsp:nvSpPr>
        <dsp:cNvPr id="0" name=""/>
        <dsp:cNvSpPr/>
      </dsp:nvSpPr>
      <dsp:spPr>
        <a:xfrm>
          <a:off x="4656289" y="1933441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C5A20C-558B-4E86-BC86-341221DB0423}">
      <dsp:nvSpPr>
        <dsp:cNvPr id="0" name=""/>
        <dsp:cNvSpPr/>
      </dsp:nvSpPr>
      <dsp:spPr>
        <a:xfrm>
          <a:off x="5379129" y="1933441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800450"/>
                <a:satOff val="-46160"/>
                <a:lumOff val="47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00450"/>
                <a:satOff val="-46160"/>
                <a:lumOff val="47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00450"/>
                <a:satOff val="-46160"/>
                <a:lumOff val="47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00450"/>
              <a:satOff val="-46160"/>
              <a:lumOff val="4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ACD349-011A-4498-A4CC-A41985F2FAB9}">
      <dsp:nvSpPr>
        <dsp:cNvPr id="0" name=""/>
        <dsp:cNvSpPr/>
      </dsp:nvSpPr>
      <dsp:spPr>
        <a:xfrm>
          <a:off x="6101399" y="1933441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19DCF5-EC75-4C4A-8EBB-4F2255A29121}">
      <dsp:nvSpPr>
        <dsp:cNvPr id="0" name=""/>
        <dsp:cNvSpPr/>
      </dsp:nvSpPr>
      <dsp:spPr>
        <a:xfrm>
          <a:off x="6824240" y="1933441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945986"/>
                <a:satOff val="-54553"/>
                <a:lumOff val="5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45986"/>
                <a:satOff val="-54553"/>
                <a:lumOff val="5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45986"/>
                <a:satOff val="-54553"/>
                <a:lumOff val="5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45986"/>
              <a:satOff val="-54553"/>
              <a:lumOff val="5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05F310-AF2A-4C53-B671-9F34D53307BA}">
      <dsp:nvSpPr>
        <dsp:cNvPr id="0" name=""/>
        <dsp:cNvSpPr/>
      </dsp:nvSpPr>
      <dsp:spPr>
        <a:xfrm>
          <a:off x="2488909" y="2028602"/>
          <a:ext cx="5205480" cy="76128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Secure Hosting of Secret Keys</a:t>
          </a:r>
        </a:p>
      </dsp:txBody>
      <dsp:txXfrm>
        <a:off x="2488909" y="2028602"/>
        <a:ext cx="5205480" cy="761285"/>
      </dsp:txXfrm>
    </dsp:sp>
    <dsp:sp modelId="{B6829890-85CD-4F0F-BB03-0A66DBDF3D05}">
      <dsp:nvSpPr>
        <dsp:cNvPr id="0" name=""/>
        <dsp:cNvSpPr/>
      </dsp:nvSpPr>
      <dsp:spPr>
        <a:xfrm>
          <a:off x="2488909" y="2932301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488909" y="2932301"/>
        <a:ext cx="5138677" cy="467152"/>
      </dsp:txXfrm>
    </dsp:sp>
    <dsp:sp modelId="{FDBD1667-6BA0-4D35-8880-52C0144FA764}">
      <dsp:nvSpPr>
        <dsp:cNvPr id="0" name=""/>
        <dsp:cNvSpPr/>
      </dsp:nvSpPr>
      <dsp:spPr>
        <a:xfrm>
          <a:off x="2488909" y="3399454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018754"/>
                <a:satOff val="-58750"/>
                <a:lumOff val="60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18754"/>
                <a:satOff val="-58750"/>
                <a:lumOff val="60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18754"/>
                <a:satOff val="-58750"/>
                <a:lumOff val="60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18754"/>
              <a:satOff val="-58750"/>
              <a:lumOff val="60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9A35EB-59ED-482D-87FA-FC5DF79DFD88}">
      <dsp:nvSpPr>
        <dsp:cNvPr id="0" name=""/>
        <dsp:cNvSpPr/>
      </dsp:nvSpPr>
      <dsp:spPr>
        <a:xfrm>
          <a:off x="3211178" y="3399454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B6A96C-8E79-4AB0-B292-C24DE68D2953}">
      <dsp:nvSpPr>
        <dsp:cNvPr id="0" name=""/>
        <dsp:cNvSpPr/>
      </dsp:nvSpPr>
      <dsp:spPr>
        <a:xfrm>
          <a:off x="3934019" y="3399454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F13169-7271-4F99-9BA3-276B7590BC43}">
      <dsp:nvSpPr>
        <dsp:cNvPr id="0" name=""/>
        <dsp:cNvSpPr/>
      </dsp:nvSpPr>
      <dsp:spPr>
        <a:xfrm>
          <a:off x="4656289" y="3399454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237059"/>
                <a:satOff val="-71339"/>
                <a:lumOff val="73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237059"/>
                <a:satOff val="-71339"/>
                <a:lumOff val="73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237059"/>
                <a:satOff val="-71339"/>
                <a:lumOff val="73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237059"/>
              <a:satOff val="-71339"/>
              <a:lumOff val="73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7C3629-5621-4846-AB72-43373F926AD7}">
      <dsp:nvSpPr>
        <dsp:cNvPr id="0" name=""/>
        <dsp:cNvSpPr/>
      </dsp:nvSpPr>
      <dsp:spPr>
        <a:xfrm>
          <a:off x="5379129" y="3399454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309827"/>
                <a:satOff val="-75535"/>
                <a:lumOff val="7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309827"/>
                <a:satOff val="-75535"/>
                <a:lumOff val="7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309827"/>
                <a:satOff val="-75535"/>
                <a:lumOff val="7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309827"/>
              <a:satOff val="-75535"/>
              <a:lumOff val="7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ABED1C-02FC-4DEE-9FC9-21794B9D2269}">
      <dsp:nvSpPr>
        <dsp:cNvPr id="0" name=""/>
        <dsp:cNvSpPr/>
      </dsp:nvSpPr>
      <dsp:spPr>
        <a:xfrm>
          <a:off x="6101399" y="3399454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382595"/>
                <a:satOff val="-79732"/>
                <a:lumOff val="81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382595"/>
                <a:satOff val="-79732"/>
                <a:lumOff val="81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382595"/>
                <a:satOff val="-79732"/>
                <a:lumOff val="81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382595"/>
              <a:satOff val="-79732"/>
              <a:lumOff val="81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422424-48E2-45EC-8ACE-633C7DD9F3C8}">
      <dsp:nvSpPr>
        <dsp:cNvPr id="0" name=""/>
        <dsp:cNvSpPr/>
      </dsp:nvSpPr>
      <dsp:spPr>
        <a:xfrm>
          <a:off x="6824240" y="3399454"/>
          <a:ext cx="1202450" cy="95160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F8B4DB-2E67-4165-81BD-1C9DEA0B2CCF}">
      <dsp:nvSpPr>
        <dsp:cNvPr id="0" name=""/>
        <dsp:cNvSpPr/>
      </dsp:nvSpPr>
      <dsp:spPr>
        <a:xfrm>
          <a:off x="2488909" y="3494614"/>
          <a:ext cx="5205480" cy="76128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Handling of Cryptography Primitives</a:t>
          </a:r>
        </a:p>
      </dsp:txBody>
      <dsp:txXfrm>
        <a:off x="2488909" y="3494614"/>
        <a:ext cx="5205480" cy="7612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5CB90-3CB4-4D14-9D0D-9B11311BDA03}">
      <dsp:nvSpPr>
        <dsp:cNvPr id="0" name=""/>
        <dsp:cNvSpPr/>
      </dsp:nvSpPr>
      <dsp:spPr>
        <a:xfrm>
          <a:off x="5871287" y="1261615"/>
          <a:ext cx="2561159" cy="256163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B70E3-B675-4C04-AE1D-6214B7C90366}">
      <dsp:nvSpPr>
        <dsp:cNvPr id="0" name=""/>
        <dsp:cNvSpPr/>
      </dsp:nvSpPr>
      <dsp:spPr>
        <a:xfrm>
          <a:off x="5956325" y="1347018"/>
          <a:ext cx="2391082" cy="2390827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Trusted Certificate Authority Services</a:t>
          </a:r>
        </a:p>
      </dsp:txBody>
      <dsp:txXfrm>
        <a:off x="6298147" y="1688629"/>
        <a:ext cx="1707439" cy="1707605"/>
      </dsp:txXfrm>
    </dsp:sp>
    <dsp:sp modelId="{A99E2F0B-9C7B-4AC5-A61B-729FF6E4E316}">
      <dsp:nvSpPr>
        <dsp:cNvPr id="0" name=""/>
        <dsp:cNvSpPr/>
      </dsp:nvSpPr>
      <dsp:spPr>
        <a:xfrm rot="2700000">
          <a:off x="3227340" y="1264712"/>
          <a:ext cx="2554990" cy="2554990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7C8B5-4603-4942-88BD-26C9FDC602D4}">
      <dsp:nvSpPr>
        <dsp:cNvPr id="0" name=""/>
        <dsp:cNvSpPr/>
      </dsp:nvSpPr>
      <dsp:spPr>
        <a:xfrm>
          <a:off x="3309294" y="1347018"/>
          <a:ext cx="2391082" cy="2390827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Secure Elements able to host certificates </a:t>
          </a:r>
        </a:p>
      </dsp:txBody>
      <dsp:txXfrm>
        <a:off x="3651116" y="1688629"/>
        <a:ext cx="1707439" cy="1707605"/>
      </dsp:txXfrm>
    </dsp:sp>
    <dsp:sp modelId="{D2D6CC37-E547-4A10-9C5A-98C2700A7830}">
      <dsp:nvSpPr>
        <dsp:cNvPr id="0" name=""/>
        <dsp:cNvSpPr/>
      </dsp:nvSpPr>
      <dsp:spPr>
        <a:xfrm rot="2700000">
          <a:off x="580309" y="1264712"/>
          <a:ext cx="2554990" cy="2554990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00920-762E-4011-AF49-8F81414C6354}">
      <dsp:nvSpPr>
        <dsp:cNvPr id="0" name=""/>
        <dsp:cNvSpPr/>
      </dsp:nvSpPr>
      <dsp:spPr>
        <a:xfrm>
          <a:off x="662263" y="1347018"/>
          <a:ext cx="2391082" cy="2390827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TLS or TLS like Stacks and APIs</a:t>
          </a:r>
        </a:p>
      </dsp:txBody>
      <dsp:txXfrm>
        <a:off x="1004084" y="1688629"/>
        <a:ext cx="1707439" cy="1707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CC90E-3EE4-44B6-AFE0-56289B214832}">
      <dsp:nvSpPr>
        <dsp:cNvPr id="0" name=""/>
        <dsp:cNvSpPr/>
      </dsp:nvSpPr>
      <dsp:spPr>
        <a:xfrm>
          <a:off x="0" y="3275481"/>
          <a:ext cx="6524627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Identity and Access Management</a:t>
          </a:r>
          <a:endParaRPr lang="en-US" sz="2000" kern="1200" dirty="0"/>
        </a:p>
      </dsp:txBody>
      <dsp:txXfrm>
        <a:off x="0" y="3275481"/>
        <a:ext cx="6524627" cy="1075086"/>
      </dsp:txXfrm>
    </dsp:sp>
    <dsp:sp modelId="{FBB8A7C6-0AEC-4D0F-A55B-BC7621EB6363}">
      <dsp:nvSpPr>
        <dsp:cNvPr id="0" name=""/>
        <dsp:cNvSpPr/>
      </dsp:nvSpPr>
      <dsp:spPr>
        <a:xfrm rot="10800000">
          <a:off x="0" y="1638125"/>
          <a:ext cx="6524627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Visibility and Monitoring connected Devices</a:t>
          </a:r>
          <a:endParaRPr lang="en-US" sz="2000" kern="1200" dirty="0"/>
        </a:p>
      </dsp:txBody>
      <dsp:txXfrm rot="10800000">
        <a:off x="0" y="1638125"/>
        <a:ext cx="6524627" cy="1074383"/>
      </dsp:txXfrm>
    </dsp:sp>
    <dsp:sp modelId="{AC1235A9-F1D9-4C64-B272-E6DA1500208D}">
      <dsp:nvSpPr>
        <dsp:cNvPr id="0" name=""/>
        <dsp:cNvSpPr/>
      </dsp:nvSpPr>
      <dsp:spPr>
        <a:xfrm rot="10800000">
          <a:off x="0" y="769"/>
          <a:ext cx="6524627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Concerned with Safeguarding</a:t>
          </a:r>
        </a:p>
      </dsp:txBody>
      <dsp:txXfrm rot="10800000">
        <a:off x="0" y="769"/>
        <a:ext cx="6524627" cy="1074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EF773-3A3A-4032-ACCC-23AE45C8BB68}">
      <dsp:nvSpPr>
        <dsp:cNvPr id="0" name=""/>
        <dsp:cNvSpPr/>
      </dsp:nvSpPr>
      <dsp:spPr>
        <a:xfrm>
          <a:off x="0" y="882000"/>
          <a:ext cx="22479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882000"/>
        <a:ext cx="2247900" cy="1287000"/>
      </dsp:txXfrm>
    </dsp:sp>
    <dsp:sp modelId="{605E0657-6055-41C5-9836-9C159BBF6F50}">
      <dsp:nvSpPr>
        <dsp:cNvPr id="0" name=""/>
        <dsp:cNvSpPr/>
      </dsp:nvSpPr>
      <dsp:spPr>
        <a:xfrm>
          <a:off x="2247899" y="882000"/>
          <a:ext cx="44958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C587-4B13-4FC1-9E43-C94923759BC5}">
      <dsp:nvSpPr>
        <dsp:cNvPr id="0" name=""/>
        <dsp:cNvSpPr/>
      </dsp:nvSpPr>
      <dsp:spPr>
        <a:xfrm>
          <a:off x="2877311" y="989889"/>
          <a:ext cx="6114288" cy="1287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The cost of personalizing connected devices</a:t>
          </a:r>
          <a:endParaRPr lang="en-US" sz="2000" kern="1200" dirty="0"/>
        </a:p>
      </dsp:txBody>
      <dsp:txXfrm>
        <a:off x="2877311" y="989889"/>
        <a:ext cx="6114288" cy="1287000"/>
      </dsp:txXfrm>
    </dsp:sp>
    <dsp:sp modelId="{B469B112-D6DA-4EB6-B7AD-BE65BE7E66AE}">
      <dsp:nvSpPr>
        <dsp:cNvPr id="0" name=""/>
        <dsp:cNvSpPr/>
      </dsp:nvSpPr>
      <dsp:spPr>
        <a:xfrm>
          <a:off x="0" y="2403000"/>
          <a:ext cx="22479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2403000"/>
        <a:ext cx="2247900" cy="1287000"/>
      </dsp:txXfrm>
    </dsp:sp>
    <dsp:sp modelId="{79C08505-FCEC-4BDC-8F81-8338A0FBF517}">
      <dsp:nvSpPr>
        <dsp:cNvPr id="0" name=""/>
        <dsp:cNvSpPr/>
      </dsp:nvSpPr>
      <dsp:spPr>
        <a:xfrm>
          <a:off x="2247899" y="2403000"/>
          <a:ext cx="44958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B7AB2-A136-4374-AA7E-63B30F79BE3A}">
      <dsp:nvSpPr>
        <dsp:cNvPr id="0" name=""/>
        <dsp:cNvSpPr/>
      </dsp:nvSpPr>
      <dsp:spPr>
        <a:xfrm>
          <a:off x="2877311" y="2701558"/>
          <a:ext cx="6114288" cy="1287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Networking and security: the importance of “end-to-end”</a:t>
          </a:r>
          <a:endParaRPr lang="en-US" sz="2000" kern="1200" dirty="0"/>
        </a:p>
      </dsp:txBody>
      <dsp:txXfrm>
        <a:off x="2877311" y="2701558"/>
        <a:ext cx="6114288" cy="1287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A2DD2-D2EE-4105-9C13-558FF96B6D49}">
      <dsp:nvSpPr>
        <dsp:cNvPr id="0" name=""/>
        <dsp:cNvSpPr/>
      </dsp:nvSpPr>
      <dsp:spPr>
        <a:xfrm rot="10800000">
          <a:off x="1252017" y="1261"/>
          <a:ext cx="4167854" cy="8088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69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Protect/Secure IoT Gateway</a:t>
          </a:r>
        </a:p>
      </dsp:txBody>
      <dsp:txXfrm rot="10800000">
        <a:off x="1454236" y="1261"/>
        <a:ext cx="3965635" cy="808877"/>
      </dsp:txXfrm>
    </dsp:sp>
    <dsp:sp modelId="{0B74BD4F-6664-4E81-9C10-4311908467F0}">
      <dsp:nvSpPr>
        <dsp:cNvPr id="0" name=""/>
        <dsp:cNvSpPr/>
      </dsp:nvSpPr>
      <dsp:spPr>
        <a:xfrm>
          <a:off x="847578" y="1261"/>
          <a:ext cx="808877" cy="80887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D1122-0147-4960-AD68-1DB92F4F9219}">
      <dsp:nvSpPr>
        <dsp:cNvPr id="0" name=""/>
        <dsp:cNvSpPr/>
      </dsp:nvSpPr>
      <dsp:spPr>
        <a:xfrm rot="10800000">
          <a:off x="1252017" y="1051594"/>
          <a:ext cx="4167854" cy="8088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69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passed Web Server And Browser remain private</a:t>
          </a:r>
        </a:p>
      </dsp:txBody>
      <dsp:txXfrm rot="10800000">
        <a:off x="1454236" y="1051594"/>
        <a:ext cx="3965635" cy="808877"/>
      </dsp:txXfrm>
    </dsp:sp>
    <dsp:sp modelId="{121AB1D8-B959-4D12-8118-B71B6DF13DB6}">
      <dsp:nvSpPr>
        <dsp:cNvPr id="0" name=""/>
        <dsp:cNvSpPr/>
      </dsp:nvSpPr>
      <dsp:spPr>
        <a:xfrm>
          <a:off x="847578" y="1051594"/>
          <a:ext cx="808877" cy="80887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C324B-ACE8-4E6D-9AA6-12394DC70D26}">
      <dsp:nvSpPr>
        <dsp:cNvPr id="0" name=""/>
        <dsp:cNvSpPr/>
      </dsp:nvSpPr>
      <dsp:spPr>
        <a:xfrm rot="10800000">
          <a:off x="1252017" y="2101927"/>
          <a:ext cx="4167854" cy="8088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69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Securely and privately End-to-End</a:t>
          </a:r>
        </a:p>
      </dsp:txBody>
      <dsp:txXfrm rot="10800000">
        <a:off x="1454236" y="2101927"/>
        <a:ext cx="3965635" cy="808877"/>
      </dsp:txXfrm>
    </dsp:sp>
    <dsp:sp modelId="{5B72BEDE-AB25-436C-A4B8-1CF4203A7BA5}">
      <dsp:nvSpPr>
        <dsp:cNvPr id="0" name=""/>
        <dsp:cNvSpPr/>
      </dsp:nvSpPr>
      <dsp:spPr>
        <a:xfrm>
          <a:off x="847578" y="2101927"/>
          <a:ext cx="808877" cy="80887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A53B7-F838-4FF3-8F2A-877B84EBEB16}">
      <dsp:nvSpPr>
        <dsp:cNvPr id="0" name=""/>
        <dsp:cNvSpPr/>
      </dsp:nvSpPr>
      <dsp:spPr>
        <a:xfrm rot="10800000">
          <a:off x="1252017" y="3152261"/>
          <a:ext cx="4167854" cy="8088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69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both symmetric and Asymmetric Cryptography</a:t>
          </a:r>
        </a:p>
      </dsp:txBody>
      <dsp:txXfrm rot="10800000">
        <a:off x="1454236" y="3152261"/>
        <a:ext cx="3965635" cy="808877"/>
      </dsp:txXfrm>
    </dsp:sp>
    <dsp:sp modelId="{CE5B3E94-C5C3-4146-98FA-6A4B01C3C53E}">
      <dsp:nvSpPr>
        <dsp:cNvPr id="0" name=""/>
        <dsp:cNvSpPr/>
      </dsp:nvSpPr>
      <dsp:spPr>
        <a:xfrm>
          <a:off x="847578" y="3152261"/>
          <a:ext cx="808877" cy="80887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2A14E-3720-4EAF-AD1B-1C733830A926}">
      <dsp:nvSpPr>
        <dsp:cNvPr id="0" name=""/>
        <dsp:cNvSpPr/>
      </dsp:nvSpPr>
      <dsp:spPr>
        <a:xfrm rot="16200000">
          <a:off x="-593866" y="598101"/>
          <a:ext cx="4038599" cy="284239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Elliptic Curve Cryptography(ECC) replaces RSA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Provides much shorter keys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Less Calculation with Higher level of Security</a:t>
          </a:r>
        </a:p>
      </dsp:txBody>
      <dsp:txXfrm rot="5400000">
        <a:off x="4236" y="807719"/>
        <a:ext cx="2842396" cy="2423159"/>
      </dsp:txXfrm>
    </dsp:sp>
    <dsp:sp modelId="{1C73B50A-52FA-45E2-8CC2-FA6A3C26540B}">
      <dsp:nvSpPr>
        <dsp:cNvPr id="0" name=""/>
        <dsp:cNvSpPr/>
      </dsp:nvSpPr>
      <dsp:spPr>
        <a:xfrm rot="16200000">
          <a:off x="2680733" y="518528"/>
          <a:ext cx="3886182" cy="3001541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Mutual Authentication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Very Simple and Automated of Sensor/Devices for Distant Application </a:t>
          </a:r>
        </a:p>
      </dsp:txBody>
      <dsp:txXfrm rot="5400000">
        <a:off x="3123054" y="853443"/>
        <a:ext cx="3001541" cy="2331710"/>
      </dsp:txXfrm>
    </dsp:sp>
    <dsp:sp modelId="{A7ED799A-02CA-4315-B37F-227A0981579E}">
      <dsp:nvSpPr>
        <dsp:cNvPr id="0" name=""/>
        <dsp:cNvSpPr/>
      </dsp:nvSpPr>
      <dsp:spPr>
        <a:xfrm rot="16200000">
          <a:off x="5980729" y="420288"/>
          <a:ext cx="4038599" cy="319802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Secure AES Session Key Derivation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Yielding message integrity and Encryption</a:t>
          </a:r>
        </a:p>
      </dsp:txBody>
      <dsp:txXfrm rot="5400000">
        <a:off x="6401018" y="807719"/>
        <a:ext cx="3198022" cy="24231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88565-90A3-44C0-8777-4E7A6F20EF0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DABC5-92A4-42A9-9591-99D1DF63EF75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Genuine IP TLS is too Heavy with too much overhead  for No IP Scenario</a:t>
          </a:r>
        </a:p>
      </dsp:txBody>
      <dsp:txXfrm>
        <a:off x="411090" y="271871"/>
        <a:ext cx="10044785" cy="544091"/>
      </dsp:txXfrm>
    </dsp:sp>
    <dsp:sp modelId="{D91BD403-D63C-43D4-B41C-FCE9580198E3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25306AD-4E05-45FA-8A57-2802C37BFAA2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Should be the same functionalities as TLS	</a:t>
          </a:r>
        </a:p>
      </dsp:txBody>
      <dsp:txXfrm>
        <a:off x="800969" y="1087747"/>
        <a:ext cx="9654905" cy="544091"/>
      </dsp:txXfrm>
    </dsp:sp>
    <dsp:sp modelId="{67BA29C7-F955-4669-942E-11A41CE0F244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523DDA6-4127-4ABA-BCA8-388DB676020B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Smaller Certificates</a:t>
          </a:r>
        </a:p>
      </dsp:txBody>
      <dsp:txXfrm>
        <a:off x="920631" y="1903623"/>
        <a:ext cx="9535243" cy="544091"/>
      </dsp:txXfrm>
    </dsp:sp>
    <dsp:sp modelId="{943661CC-5882-492B-AC31-CA38CFAF4569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14130C8-C5E7-4A90-94AC-7880580BA3F0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Extended Session Key Validity</a:t>
          </a:r>
        </a:p>
      </dsp:txBody>
      <dsp:txXfrm>
        <a:off x="800969" y="2719499"/>
        <a:ext cx="9654905" cy="544091"/>
      </dsp:txXfrm>
    </dsp:sp>
    <dsp:sp modelId="{7F2812EC-14DC-4258-A64E-495CD25A9F3B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7B10DEC-BD8D-4975-A0DB-B26A40420B9B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7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Secure and Cheap Way to Personalize And Store Certificates Together</a:t>
          </a:r>
        </a:p>
      </dsp:txBody>
      <dsp:txXfrm>
        <a:off x="411090" y="3535375"/>
        <a:ext cx="10044785" cy="544091"/>
      </dsp:txXfrm>
    </dsp:sp>
    <dsp:sp modelId="{5862B205-75F3-4412-A576-809C22C8DAA6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14471-9903-458C-BB42-31DA2E9EF627}">
      <dsp:nvSpPr>
        <dsp:cNvPr id="0" name=""/>
        <dsp:cNvSpPr/>
      </dsp:nvSpPr>
      <dsp:spPr>
        <a:xfrm>
          <a:off x="6941269" y="1997694"/>
          <a:ext cx="2357980" cy="20928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868" tIns="82550" rIns="46868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286587" y="2304189"/>
        <a:ext cx="1667344" cy="1479886"/>
      </dsp:txXfrm>
    </dsp:sp>
    <dsp:sp modelId="{5A679015-9BC9-45CC-82F2-33AAB9BC61D7}">
      <dsp:nvSpPr>
        <dsp:cNvPr id="0" name=""/>
        <dsp:cNvSpPr/>
      </dsp:nvSpPr>
      <dsp:spPr>
        <a:xfrm>
          <a:off x="0" y="2215150"/>
          <a:ext cx="3099956" cy="30973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868" tIns="82550" rIns="46868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53978" y="2668748"/>
        <a:ext cx="2192000" cy="2190163"/>
      </dsp:txXfrm>
    </dsp:sp>
    <dsp:sp modelId="{D5A6108E-C0B0-4EC4-9C51-2C67D21AD512}">
      <dsp:nvSpPr>
        <dsp:cNvPr id="0" name=""/>
        <dsp:cNvSpPr/>
      </dsp:nvSpPr>
      <dsp:spPr>
        <a:xfrm>
          <a:off x="2402302" y="2092187"/>
          <a:ext cx="3099956" cy="33285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868" tIns="82550" rIns="46868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856280" y="2579637"/>
        <a:ext cx="2192000" cy="2353617"/>
      </dsp:txXfrm>
    </dsp:sp>
    <dsp:sp modelId="{A601308C-BC57-4EE4-828F-132BA2E7B3C0}">
      <dsp:nvSpPr>
        <dsp:cNvPr id="0" name=""/>
        <dsp:cNvSpPr/>
      </dsp:nvSpPr>
      <dsp:spPr>
        <a:xfrm>
          <a:off x="8102205" y="1748158"/>
          <a:ext cx="3513389" cy="36645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868" tIns="82550" rIns="46868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616729" y="2284818"/>
        <a:ext cx="2484341" cy="2591225"/>
      </dsp:txXfrm>
    </dsp:sp>
    <dsp:sp modelId="{0BAF4BE0-4EF9-44A3-B7E8-4F1CC63F3740}">
      <dsp:nvSpPr>
        <dsp:cNvPr id="0" name=""/>
        <dsp:cNvSpPr/>
      </dsp:nvSpPr>
      <dsp:spPr>
        <a:xfrm>
          <a:off x="4539999" y="1729579"/>
          <a:ext cx="2928718" cy="23731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868" tIns="82550" rIns="46868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968900" y="2077122"/>
        <a:ext cx="2070916" cy="16780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11B3B-41C0-4608-88C0-87E098338DC7}">
      <dsp:nvSpPr>
        <dsp:cNvPr id="0" name=""/>
        <dsp:cNvSpPr/>
      </dsp:nvSpPr>
      <dsp:spPr>
        <a:xfrm>
          <a:off x="3330" y="0"/>
          <a:ext cx="3341319" cy="8585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Not IP</a:t>
          </a:r>
        </a:p>
      </dsp:txBody>
      <dsp:txXfrm>
        <a:off x="3330" y="0"/>
        <a:ext cx="3126673" cy="858584"/>
      </dsp:txXfrm>
    </dsp:sp>
    <dsp:sp modelId="{9AF8061D-66DC-4EA0-90EF-6C3C8FA5CF48}">
      <dsp:nvSpPr>
        <dsp:cNvPr id="0" name=""/>
        <dsp:cNvSpPr/>
      </dsp:nvSpPr>
      <dsp:spPr>
        <a:xfrm>
          <a:off x="2676385" y="0"/>
          <a:ext cx="3341319" cy="858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Cellular Security</a:t>
          </a:r>
        </a:p>
      </dsp:txBody>
      <dsp:txXfrm>
        <a:off x="3105677" y="0"/>
        <a:ext cx="2482735" cy="858584"/>
      </dsp:txXfrm>
    </dsp:sp>
    <dsp:sp modelId="{C7535CBC-0AA8-4FCE-9300-B5F2BB99ECD7}">
      <dsp:nvSpPr>
        <dsp:cNvPr id="0" name=""/>
        <dsp:cNvSpPr/>
      </dsp:nvSpPr>
      <dsp:spPr>
        <a:xfrm>
          <a:off x="5330088" y="0"/>
          <a:ext cx="3341319" cy="858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IPv6 Security</a:t>
          </a:r>
        </a:p>
      </dsp:txBody>
      <dsp:txXfrm>
        <a:off x="5759380" y="0"/>
        <a:ext cx="2482735" cy="858584"/>
      </dsp:txXfrm>
    </dsp:sp>
    <dsp:sp modelId="{B29FB4C1-8C34-4EE2-B5E5-C5F766EC4FD3}">
      <dsp:nvSpPr>
        <dsp:cNvPr id="0" name=""/>
        <dsp:cNvSpPr/>
      </dsp:nvSpPr>
      <dsp:spPr>
        <a:xfrm>
          <a:off x="7946148" y="0"/>
          <a:ext cx="3341319" cy="8585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IPv6 Security</a:t>
          </a:r>
        </a:p>
      </dsp:txBody>
      <dsp:txXfrm>
        <a:off x="8375440" y="0"/>
        <a:ext cx="2482735" cy="858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AAF3F-EB27-4CA0-A7AB-15FBAE8B059F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D201-D0EA-4DFF-9C16-F89A689BA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348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7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48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2362199" y="607943"/>
            <a:ext cx="2726639" cy="2726634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2362199" y="3510169"/>
            <a:ext cx="2726639" cy="2726634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818283" y="2059056"/>
            <a:ext cx="2726639" cy="2726634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906114" y="2059056"/>
            <a:ext cx="2726639" cy="2726634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22400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890052" y="2398644"/>
            <a:ext cx="2411899" cy="241189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537252" y="2398644"/>
            <a:ext cx="2411899" cy="241189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242852" y="2398644"/>
            <a:ext cx="2411899" cy="241189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98786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140965" y="0"/>
            <a:ext cx="7051039" cy="6858000"/>
          </a:xfrm>
          <a:custGeom>
            <a:avLst/>
            <a:gdLst>
              <a:gd name="connsiteX0" fmla="*/ 0 w 7051039"/>
              <a:gd name="connsiteY0" fmla="*/ 0 h 6858000"/>
              <a:gd name="connsiteX1" fmla="*/ 3858073 w 7051039"/>
              <a:gd name="connsiteY1" fmla="*/ 0 h 6858000"/>
              <a:gd name="connsiteX2" fmla="*/ 5429890 w 7051039"/>
              <a:gd name="connsiteY2" fmla="*/ 1571817 h 6858000"/>
              <a:gd name="connsiteX3" fmla="*/ 7001706 w 7051039"/>
              <a:gd name="connsiteY3" fmla="*/ 0 h 6858000"/>
              <a:gd name="connsiteX4" fmla="*/ 7051039 w 7051039"/>
              <a:gd name="connsiteY4" fmla="*/ 0 h 6858000"/>
              <a:gd name="connsiteX5" fmla="*/ 7051039 w 7051039"/>
              <a:gd name="connsiteY5" fmla="*/ 6858000 h 6858000"/>
              <a:gd name="connsiteX6" fmla="*/ 6858000 w 7051039"/>
              <a:gd name="connsiteY6" fmla="*/ 6858000 h 6858000"/>
              <a:gd name="connsiteX7" fmla="*/ 5429890 w 7051039"/>
              <a:gd name="connsiteY7" fmla="*/ 5429890 h 6858000"/>
              <a:gd name="connsiteX8" fmla="*/ 4001780 w 7051039"/>
              <a:gd name="connsiteY8" fmla="*/ 6858000 h 6858000"/>
              <a:gd name="connsiteX9" fmla="*/ 143707 w 7051039"/>
              <a:gd name="connsiteY9" fmla="*/ 6858000 h 6858000"/>
              <a:gd name="connsiteX10" fmla="*/ 3500853 w 7051039"/>
              <a:gd name="connsiteY10" fmla="*/ 35008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1039" h="6858000">
                <a:moveTo>
                  <a:pt x="0" y="0"/>
                </a:moveTo>
                <a:lnTo>
                  <a:pt x="3858073" y="0"/>
                </a:lnTo>
                <a:lnTo>
                  <a:pt x="5429890" y="1571817"/>
                </a:lnTo>
                <a:lnTo>
                  <a:pt x="7001706" y="0"/>
                </a:lnTo>
                <a:lnTo>
                  <a:pt x="7051039" y="0"/>
                </a:lnTo>
                <a:lnTo>
                  <a:pt x="7051039" y="6858000"/>
                </a:lnTo>
                <a:lnTo>
                  <a:pt x="6858000" y="6858000"/>
                </a:lnTo>
                <a:lnTo>
                  <a:pt x="5429890" y="5429890"/>
                </a:lnTo>
                <a:lnTo>
                  <a:pt x="4001780" y="6858000"/>
                </a:lnTo>
                <a:lnTo>
                  <a:pt x="143707" y="6858000"/>
                </a:lnTo>
                <a:lnTo>
                  <a:pt x="3500853" y="350085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2909415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4959384" y="0"/>
            <a:ext cx="7232616" cy="6858000"/>
          </a:xfrm>
          <a:custGeom>
            <a:avLst/>
            <a:gdLst>
              <a:gd name="connsiteX0" fmla="*/ 2911920 w 7232616"/>
              <a:gd name="connsiteY0" fmla="*/ 3979530 h 6858000"/>
              <a:gd name="connsiteX1" fmla="*/ 3645235 w 7232616"/>
              <a:gd name="connsiteY1" fmla="*/ 4712845 h 6858000"/>
              <a:gd name="connsiteX2" fmla="*/ 1500080 w 7232616"/>
              <a:gd name="connsiteY2" fmla="*/ 6858000 h 6858000"/>
              <a:gd name="connsiteX3" fmla="*/ 33450 w 7232616"/>
              <a:gd name="connsiteY3" fmla="*/ 6858000 h 6858000"/>
              <a:gd name="connsiteX4" fmla="*/ 6586933 w 7232616"/>
              <a:gd name="connsiteY4" fmla="*/ 0 h 6858000"/>
              <a:gd name="connsiteX5" fmla="*/ 7232616 w 7232616"/>
              <a:gd name="connsiteY5" fmla="*/ 0 h 6858000"/>
              <a:gd name="connsiteX6" fmla="*/ 7232616 w 7232616"/>
              <a:gd name="connsiteY6" fmla="*/ 820947 h 6858000"/>
              <a:gd name="connsiteX7" fmla="*/ 4607836 w 7232616"/>
              <a:gd name="connsiteY7" fmla="*/ 3445727 h 6858000"/>
              <a:gd name="connsiteX8" fmla="*/ 7232616 w 7232616"/>
              <a:gd name="connsiteY8" fmla="*/ 6070507 h 6858000"/>
              <a:gd name="connsiteX9" fmla="*/ 7232616 w 7232616"/>
              <a:gd name="connsiteY9" fmla="*/ 6858000 h 6858000"/>
              <a:gd name="connsiteX10" fmla="*/ 6553479 w 7232616"/>
              <a:gd name="connsiteY10" fmla="*/ 6858000 h 6858000"/>
              <a:gd name="connsiteX11" fmla="*/ 3142318 w 7232616"/>
              <a:gd name="connsiteY11" fmla="*/ 3446838 h 6858000"/>
              <a:gd name="connsiteX12" fmla="*/ 3143433 w 7232616"/>
              <a:gd name="connsiteY12" fmla="*/ 3445725 h 6858000"/>
              <a:gd name="connsiteX13" fmla="*/ 3142320 w 7232616"/>
              <a:gd name="connsiteY13" fmla="*/ 3444613 h 6858000"/>
              <a:gd name="connsiteX14" fmla="*/ 0 w 7232616"/>
              <a:gd name="connsiteY14" fmla="*/ 0 h 6858000"/>
              <a:gd name="connsiteX15" fmla="*/ 1466629 w 7232616"/>
              <a:gd name="connsiteY15" fmla="*/ 0 h 6858000"/>
              <a:gd name="connsiteX16" fmla="*/ 3645235 w 7232616"/>
              <a:gd name="connsiteY16" fmla="*/ 2178607 h 6858000"/>
              <a:gd name="connsiteX17" fmla="*/ 2911920 w 7232616"/>
              <a:gd name="connsiteY17" fmla="*/ 29119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232616" h="6858000">
                <a:moveTo>
                  <a:pt x="2911920" y="3979530"/>
                </a:moveTo>
                <a:lnTo>
                  <a:pt x="3645235" y="4712845"/>
                </a:lnTo>
                <a:lnTo>
                  <a:pt x="1500080" y="6858000"/>
                </a:lnTo>
                <a:lnTo>
                  <a:pt x="33450" y="6858000"/>
                </a:lnTo>
                <a:close/>
                <a:moveTo>
                  <a:pt x="6586933" y="0"/>
                </a:moveTo>
                <a:lnTo>
                  <a:pt x="7232616" y="0"/>
                </a:lnTo>
                <a:lnTo>
                  <a:pt x="7232616" y="820947"/>
                </a:lnTo>
                <a:lnTo>
                  <a:pt x="4607836" y="3445727"/>
                </a:lnTo>
                <a:lnTo>
                  <a:pt x="7232616" y="6070507"/>
                </a:lnTo>
                <a:lnTo>
                  <a:pt x="7232616" y="6858000"/>
                </a:lnTo>
                <a:lnTo>
                  <a:pt x="6553479" y="6858000"/>
                </a:lnTo>
                <a:lnTo>
                  <a:pt x="3142318" y="3446838"/>
                </a:lnTo>
                <a:lnTo>
                  <a:pt x="3143433" y="3445725"/>
                </a:lnTo>
                <a:lnTo>
                  <a:pt x="3142320" y="3444613"/>
                </a:lnTo>
                <a:close/>
                <a:moveTo>
                  <a:pt x="0" y="0"/>
                </a:moveTo>
                <a:lnTo>
                  <a:pt x="1466629" y="0"/>
                </a:lnTo>
                <a:lnTo>
                  <a:pt x="3645235" y="2178607"/>
                </a:lnTo>
                <a:lnTo>
                  <a:pt x="2911920" y="291192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51102"/>
            <a:ext cx="2605264" cy="3155796"/>
          </a:xfrm>
          <a:custGeom>
            <a:avLst/>
            <a:gdLst>
              <a:gd name="connsiteX0" fmla="*/ 0 w 2605264"/>
              <a:gd name="connsiteY0" fmla="*/ 0 h 3155796"/>
              <a:gd name="connsiteX1" fmla="*/ 1011753 w 2605264"/>
              <a:gd name="connsiteY1" fmla="*/ 0 h 3155796"/>
              <a:gd name="connsiteX2" fmla="*/ 2605264 w 2605264"/>
              <a:gd name="connsiteY2" fmla="*/ 1593511 h 3155796"/>
              <a:gd name="connsiteX3" fmla="*/ 2604150 w 2605264"/>
              <a:gd name="connsiteY3" fmla="*/ 1594625 h 3155796"/>
              <a:gd name="connsiteX4" fmla="*/ 2605263 w 2605264"/>
              <a:gd name="connsiteY4" fmla="*/ 1595737 h 3155796"/>
              <a:gd name="connsiteX5" fmla="*/ 1045203 w 2605264"/>
              <a:gd name="connsiteY5" fmla="*/ 3155796 h 3155796"/>
              <a:gd name="connsiteX6" fmla="*/ 0 w 2605264"/>
              <a:gd name="connsiteY6" fmla="*/ 3155796 h 3155796"/>
              <a:gd name="connsiteX7" fmla="*/ 0 w 2605264"/>
              <a:gd name="connsiteY7" fmla="*/ 2734369 h 3155796"/>
              <a:gd name="connsiteX8" fmla="*/ 1139746 w 2605264"/>
              <a:gd name="connsiteY8" fmla="*/ 1594623 h 3155796"/>
              <a:gd name="connsiteX9" fmla="*/ 0 w 2605264"/>
              <a:gd name="connsiteY9" fmla="*/ 454877 h 315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264" h="3155796">
                <a:moveTo>
                  <a:pt x="0" y="0"/>
                </a:moveTo>
                <a:lnTo>
                  <a:pt x="1011753" y="0"/>
                </a:lnTo>
                <a:lnTo>
                  <a:pt x="2605264" y="1593511"/>
                </a:lnTo>
                <a:lnTo>
                  <a:pt x="2604150" y="1594625"/>
                </a:lnTo>
                <a:lnTo>
                  <a:pt x="2605263" y="1595737"/>
                </a:lnTo>
                <a:lnTo>
                  <a:pt x="1045203" y="3155796"/>
                </a:lnTo>
                <a:lnTo>
                  <a:pt x="0" y="3155796"/>
                </a:lnTo>
                <a:lnTo>
                  <a:pt x="0" y="2734369"/>
                </a:lnTo>
                <a:lnTo>
                  <a:pt x="1139746" y="1594623"/>
                </a:lnTo>
                <a:lnTo>
                  <a:pt x="0" y="454877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428207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5178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623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2668689" y="5"/>
            <a:ext cx="8231633" cy="5835739"/>
          </a:xfrm>
          <a:custGeom>
            <a:avLst/>
            <a:gdLst>
              <a:gd name="connsiteX0" fmla="*/ 0 w 8231633"/>
              <a:gd name="connsiteY0" fmla="*/ 0 h 5835739"/>
              <a:gd name="connsiteX1" fmla="*/ 4791789 w 8231633"/>
              <a:gd name="connsiteY1" fmla="*/ 0 h 5835739"/>
              <a:gd name="connsiteX2" fmla="*/ 8231633 w 8231633"/>
              <a:gd name="connsiteY2" fmla="*/ 3439845 h 5835739"/>
              <a:gd name="connsiteX3" fmla="*/ 5835739 w 8231633"/>
              <a:gd name="connsiteY3" fmla="*/ 5835739 h 583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1633" h="5835739">
                <a:moveTo>
                  <a:pt x="0" y="0"/>
                </a:moveTo>
                <a:lnTo>
                  <a:pt x="4791789" y="0"/>
                </a:lnTo>
                <a:lnTo>
                  <a:pt x="8231633" y="3439845"/>
                </a:lnTo>
                <a:lnTo>
                  <a:pt x="5835739" y="5835739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 hasCustomPrompt="1"/>
          </p:nvPr>
        </p:nvSpPr>
        <p:spPr>
          <a:xfrm>
            <a:off x="8172120" y="3"/>
            <a:ext cx="4019883" cy="4062873"/>
          </a:xfrm>
          <a:custGeom>
            <a:avLst/>
            <a:gdLst>
              <a:gd name="connsiteX0" fmla="*/ 4019882 w 4019883"/>
              <a:gd name="connsiteY0" fmla="*/ 2818042 h 4062873"/>
              <a:gd name="connsiteX1" fmla="*/ 4019882 w 4019883"/>
              <a:gd name="connsiteY1" fmla="*/ 4062873 h 4062873"/>
              <a:gd name="connsiteX2" fmla="*/ 3397466 w 4019883"/>
              <a:gd name="connsiteY2" fmla="*/ 3440458 h 4062873"/>
              <a:gd name="connsiteX3" fmla="*/ 0 w 4019883"/>
              <a:gd name="connsiteY3" fmla="*/ 0 h 4062873"/>
              <a:gd name="connsiteX4" fmla="*/ 4019883 w 4019883"/>
              <a:gd name="connsiteY4" fmla="*/ 0 h 4062873"/>
              <a:gd name="connsiteX5" fmla="*/ 4019883 w 4019883"/>
              <a:gd name="connsiteY5" fmla="*/ 2131129 h 4062873"/>
              <a:gd name="connsiteX6" fmla="*/ 3075506 w 4019883"/>
              <a:gd name="connsiteY6" fmla="*/ 3075506 h 406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9883" h="4062873">
                <a:moveTo>
                  <a:pt x="4019882" y="2818042"/>
                </a:moveTo>
                <a:lnTo>
                  <a:pt x="4019882" y="4062873"/>
                </a:lnTo>
                <a:lnTo>
                  <a:pt x="3397466" y="3440458"/>
                </a:lnTo>
                <a:close/>
                <a:moveTo>
                  <a:pt x="0" y="0"/>
                </a:moveTo>
                <a:lnTo>
                  <a:pt x="4019883" y="0"/>
                </a:lnTo>
                <a:lnTo>
                  <a:pt x="4019883" y="2131129"/>
                </a:lnTo>
                <a:lnTo>
                  <a:pt x="3075506" y="307550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 hasCustomPrompt="1"/>
          </p:nvPr>
        </p:nvSpPr>
        <p:spPr>
          <a:xfrm>
            <a:off x="8852340" y="3776614"/>
            <a:ext cx="3339661" cy="3081391"/>
          </a:xfrm>
          <a:custGeom>
            <a:avLst/>
            <a:gdLst>
              <a:gd name="connsiteX0" fmla="*/ 2395894 w 3339661"/>
              <a:gd name="connsiteY0" fmla="*/ 0 h 3081391"/>
              <a:gd name="connsiteX1" fmla="*/ 3339661 w 3339661"/>
              <a:gd name="connsiteY1" fmla="*/ 943767 h 3081391"/>
              <a:gd name="connsiteX2" fmla="*/ 3339661 w 3339661"/>
              <a:gd name="connsiteY2" fmla="*/ 3081391 h 3081391"/>
              <a:gd name="connsiteX3" fmla="*/ 685497 w 3339661"/>
              <a:gd name="connsiteY3" fmla="*/ 3081391 h 3081391"/>
              <a:gd name="connsiteX4" fmla="*/ 0 w 3339661"/>
              <a:gd name="connsiteY4" fmla="*/ 2395894 h 308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661" h="3081391">
                <a:moveTo>
                  <a:pt x="2395894" y="0"/>
                </a:moveTo>
                <a:lnTo>
                  <a:pt x="3339661" y="943767"/>
                </a:lnTo>
                <a:lnTo>
                  <a:pt x="3339661" y="3081391"/>
                </a:lnTo>
                <a:lnTo>
                  <a:pt x="685497" y="3081391"/>
                </a:lnTo>
                <a:lnTo>
                  <a:pt x="0" y="239589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931861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1435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20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952502" y="857250"/>
            <a:ext cx="5143500" cy="5143500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937636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2" y="857250"/>
            <a:ext cx="5143500" cy="5143500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382533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07497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7304051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311998" y="1094681"/>
            <a:ext cx="4668644" cy="4662939"/>
          </a:xfrm>
          <a:custGeom>
            <a:avLst/>
            <a:gdLst>
              <a:gd name="connsiteX0" fmla="*/ 737707 w 4668644"/>
              <a:gd name="connsiteY0" fmla="*/ 0 h 4662939"/>
              <a:gd name="connsiteX1" fmla="*/ 2334323 w 4668644"/>
              <a:gd name="connsiteY1" fmla="*/ 1596616 h 4662939"/>
              <a:gd name="connsiteX2" fmla="*/ 3930937 w 4668644"/>
              <a:gd name="connsiteY2" fmla="*/ 2 h 4662939"/>
              <a:gd name="connsiteX3" fmla="*/ 4662937 w 4668644"/>
              <a:gd name="connsiteY3" fmla="*/ 732002 h 4662939"/>
              <a:gd name="connsiteX4" fmla="*/ 3066323 w 4668644"/>
              <a:gd name="connsiteY4" fmla="*/ 2328616 h 4662939"/>
              <a:gd name="connsiteX5" fmla="*/ 4668644 w 4668644"/>
              <a:gd name="connsiteY5" fmla="*/ 3930937 h 4662939"/>
              <a:gd name="connsiteX6" fmla="*/ 3936644 w 4668644"/>
              <a:gd name="connsiteY6" fmla="*/ 4662938 h 4662939"/>
              <a:gd name="connsiteX7" fmla="*/ 2334323 w 4668644"/>
              <a:gd name="connsiteY7" fmla="*/ 3060617 h 4662939"/>
              <a:gd name="connsiteX8" fmla="*/ 732000 w 4668644"/>
              <a:gd name="connsiteY8" fmla="*/ 4662939 h 4662939"/>
              <a:gd name="connsiteX9" fmla="*/ 0 w 4668644"/>
              <a:gd name="connsiteY9" fmla="*/ 3930939 h 4662939"/>
              <a:gd name="connsiteX10" fmla="*/ 1602322 w 4668644"/>
              <a:gd name="connsiteY10" fmla="*/ 2328616 h 4662939"/>
              <a:gd name="connsiteX11" fmla="*/ 5707 w 4668644"/>
              <a:gd name="connsiteY11" fmla="*/ 732001 h 46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8644" h="4662939">
                <a:moveTo>
                  <a:pt x="737707" y="0"/>
                </a:moveTo>
                <a:lnTo>
                  <a:pt x="2334323" y="1596616"/>
                </a:lnTo>
                <a:lnTo>
                  <a:pt x="3930937" y="2"/>
                </a:lnTo>
                <a:lnTo>
                  <a:pt x="4662937" y="732002"/>
                </a:lnTo>
                <a:lnTo>
                  <a:pt x="3066323" y="2328616"/>
                </a:lnTo>
                <a:lnTo>
                  <a:pt x="4668644" y="3930937"/>
                </a:lnTo>
                <a:lnTo>
                  <a:pt x="3936644" y="4662938"/>
                </a:lnTo>
                <a:lnTo>
                  <a:pt x="2334323" y="3060617"/>
                </a:lnTo>
                <a:lnTo>
                  <a:pt x="732000" y="4662939"/>
                </a:lnTo>
                <a:lnTo>
                  <a:pt x="0" y="3930939"/>
                </a:lnTo>
                <a:lnTo>
                  <a:pt x="1602322" y="2328616"/>
                </a:lnTo>
                <a:lnTo>
                  <a:pt x="5707" y="73200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784809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41831" y="0"/>
            <a:ext cx="10541937" cy="5270968"/>
          </a:xfrm>
          <a:custGeom>
            <a:avLst/>
            <a:gdLst>
              <a:gd name="connsiteX0" fmla="*/ 0 w 10541937"/>
              <a:gd name="connsiteY0" fmla="*/ 0 h 5270968"/>
              <a:gd name="connsiteX1" fmla="*/ 10541937 w 10541937"/>
              <a:gd name="connsiteY1" fmla="*/ 0 h 5270968"/>
              <a:gd name="connsiteX2" fmla="*/ 5270969 w 10541937"/>
              <a:gd name="connsiteY2" fmla="*/ 5270968 h 52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937" h="5270968">
                <a:moveTo>
                  <a:pt x="0" y="0"/>
                </a:moveTo>
                <a:lnTo>
                  <a:pt x="10541937" y="0"/>
                </a:lnTo>
                <a:lnTo>
                  <a:pt x="5270969" y="5270968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256335" y="3429000"/>
            <a:ext cx="6858000" cy="3429000"/>
          </a:xfrm>
          <a:custGeom>
            <a:avLst/>
            <a:gdLst>
              <a:gd name="connsiteX0" fmla="*/ 3429000 w 6858000"/>
              <a:gd name="connsiteY0" fmla="*/ 0 h 3429000"/>
              <a:gd name="connsiteX1" fmla="*/ 6858000 w 6858000"/>
              <a:gd name="connsiteY1" fmla="*/ 3429000 h 3429000"/>
              <a:gd name="connsiteX2" fmla="*/ 0 w 6858000"/>
              <a:gd name="connsiteY2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3429000">
                <a:moveTo>
                  <a:pt x="3429000" y="0"/>
                </a:moveTo>
                <a:lnTo>
                  <a:pt x="6858000" y="3429000"/>
                </a:lnTo>
                <a:lnTo>
                  <a:pt x="0" y="342900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463997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39458" y="0"/>
            <a:ext cx="10721369" cy="6858000"/>
          </a:xfrm>
          <a:custGeom>
            <a:avLst/>
            <a:gdLst>
              <a:gd name="connsiteX0" fmla="*/ 0 w 10721369"/>
              <a:gd name="connsiteY0" fmla="*/ 0 h 6858000"/>
              <a:gd name="connsiteX1" fmla="*/ 3832547 w 10721369"/>
              <a:gd name="connsiteY1" fmla="*/ 0 h 6858000"/>
              <a:gd name="connsiteX2" fmla="*/ 5360684 w 10721369"/>
              <a:gd name="connsiteY2" fmla="*/ 1528138 h 6858000"/>
              <a:gd name="connsiteX3" fmla="*/ 6888822 w 10721369"/>
              <a:gd name="connsiteY3" fmla="*/ 0 h 6858000"/>
              <a:gd name="connsiteX4" fmla="*/ 10721369 w 10721369"/>
              <a:gd name="connsiteY4" fmla="*/ 0 h 6858000"/>
              <a:gd name="connsiteX5" fmla="*/ 7276957 w 10721369"/>
              <a:gd name="connsiteY5" fmla="*/ 3444412 h 6858000"/>
              <a:gd name="connsiteX6" fmla="*/ 10690545 w 10721369"/>
              <a:gd name="connsiteY6" fmla="*/ 6858000 h 6858000"/>
              <a:gd name="connsiteX7" fmla="*/ 6858000 w 10721369"/>
              <a:gd name="connsiteY7" fmla="*/ 6858000 h 6858000"/>
              <a:gd name="connsiteX8" fmla="*/ 5360684 w 10721369"/>
              <a:gd name="connsiteY8" fmla="*/ 5360685 h 6858000"/>
              <a:gd name="connsiteX9" fmla="*/ 3863369 w 10721369"/>
              <a:gd name="connsiteY9" fmla="*/ 6858000 h 6858000"/>
              <a:gd name="connsiteX10" fmla="*/ 30822 w 10721369"/>
              <a:gd name="connsiteY10" fmla="*/ 6858000 h 6858000"/>
              <a:gd name="connsiteX11" fmla="*/ 3444411 w 10721369"/>
              <a:gd name="connsiteY11" fmla="*/ 34444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21369" h="6858000">
                <a:moveTo>
                  <a:pt x="0" y="0"/>
                </a:moveTo>
                <a:lnTo>
                  <a:pt x="3832547" y="0"/>
                </a:lnTo>
                <a:lnTo>
                  <a:pt x="5360684" y="1528138"/>
                </a:lnTo>
                <a:lnTo>
                  <a:pt x="6888822" y="0"/>
                </a:lnTo>
                <a:lnTo>
                  <a:pt x="10721369" y="0"/>
                </a:lnTo>
                <a:lnTo>
                  <a:pt x="7276957" y="3444412"/>
                </a:lnTo>
                <a:lnTo>
                  <a:pt x="10690545" y="6858000"/>
                </a:lnTo>
                <a:lnTo>
                  <a:pt x="6858000" y="6858000"/>
                </a:lnTo>
                <a:lnTo>
                  <a:pt x="5360684" y="5360685"/>
                </a:lnTo>
                <a:lnTo>
                  <a:pt x="3863369" y="6858000"/>
                </a:lnTo>
                <a:lnTo>
                  <a:pt x="30822" y="6858000"/>
                </a:lnTo>
                <a:lnTo>
                  <a:pt x="3444411" y="344441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994266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63415" y="0"/>
            <a:ext cx="10748783" cy="6858000"/>
          </a:xfrm>
          <a:custGeom>
            <a:avLst/>
            <a:gdLst>
              <a:gd name="connsiteX0" fmla="*/ 0 w 10748782"/>
              <a:gd name="connsiteY0" fmla="*/ 0 h 6858000"/>
              <a:gd name="connsiteX1" fmla="*/ 3890782 w 10748782"/>
              <a:gd name="connsiteY1" fmla="*/ 0 h 6858000"/>
              <a:gd name="connsiteX2" fmla="*/ 10748782 w 10748782"/>
              <a:gd name="connsiteY2" fmla="*/ 6858000 h 6858000"/>
              <a:gd name="connsiteX3" fmla="*/ 6858000 w 107487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8782" h="6858000">
                <a:moveTo>
                  <a:pt x="0" y="0"/>
                </a:moveTo>
                <a:lnTo>
                  <a:pt x="3890782" y="0"/>
                </a:lnTo>
                <a:lnTo>
                  <a:pt x="10748782" y="6858000"/>
                </a:lnTo>
                <a:lnTo>
                  <a:pt x="6858000" y="685800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032964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10125779" y="2071741"/>
            <a:ext cx="1542991" cy="2714510"/>
          </a:xfrm>
          <a:custGeom>
            <a:avLst/>
            <a:gdLst>
              <a:gd name="connsiteX0" fmla="*/ 1356851 w 1542990"/>
              <a:gd name="connsiteY0" fmla="*/ 0 h 2714510"/>
              <a:gd name="connsiteX1" fmla="*/ 1542990 w 1542990"/>
              <a:gd name="connsiteY1" fmla="*/ 186139 h 2714510"/>
              <a:gd name="connsiteX2" fmla="*/ 371874 w 1542990"/>
              <a:gd name="connsiteY2" fmla="*/ 1357255 h 2714510"/>
              <a:gd name="connsiteX3" fmla="*/ 1542990 w 1542990"/>
              <a:gd name="connsiteY3" fmla="*/ 2528371 h 2714510"/>
              <a:gd name="connsiteX4" fmla="*/ 1356851 w 1542990"/>
              <a:gd name="connsiteY4" fmla="*/ 2714510 h 2714510"/>
              <a:gd name="connsiteX5" fmla="*/ 0 w 1542990"/>
              <a:gd name="connsiteY5" fmla="*/ 1357659 h 2714510"/>
              <a:gd name="connsiteX6" fmla="*/ 403 w 1542990"/>
              <a:gd name="connsiteY6" fmla="*/ 1357255 h 2714510"/>
              <a:gd name="connsiteX7" fmla="*/ 0 w 1542990"/>
              <a:gd name="connsiteY7" fmla="*/ 1356852 h 271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990" h="2714510">
                <a:moveTo>
                  <a:pt x="1356851" y="0"/>
                </a:moveTo>
                <a:lnTo>
                  <a:pt x="1542990" y="186139"/>
                </a:lnTo>
                <a:lnTo>
                  <a:pt x="371874" y="1357255"/>
                </a:lnTo>
                <a:lnTo>
                  <a:pt x="1542990" y="2528371"/>
                </a:lnTo>
                <a:lnTo>
                  <a:pt x="1356851" y="2714510"/>
                </a:lnTo>
                <a:lnTo>
                  <a:pt x="0" y="1357659"/>
                </a:lnTo>
                <a:lnTo>
                  <a:pt x="403" y="1357255"/>
                </a:lnTo>
                <a:lnTo>
                  <a:pt x="0" y="135685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483703"/>
            <a:ext cx="10130359" cy="5890590"/>
          </a:xfrm>
          <a:custGeom>
            <a:avLst/>
            <a:gdLst>
              <a:gd name="connsiteX0" fmla="*/ 0 w 10130359"/>
              <a:gd name="connsiteY0" fmla="*/ 0 h 5890590"/>
              <a:gd name="connsiteX1" fmla="*/ 7185939 w 10130359"/>
              <a:gd name="connsiteY1" fmla="*/ 0 h 5890590"/>
              <a:gd name="connsiteX2" fmla="*/ 7185939 w 10130359"/>
              <a:gd name="connsiteY2" fmla="*/ 1 h 5890590"/>
              <a:gd name="connsiteX3" fmla="*/ 7185940 w 10130359"/>
              <a:gd name="connsiteY3" fmla="*/ 0 h 5890590"/>
              <a:gd name="connsiteX4" fmla="*/ 10130359 w 10130359"/>
              <a:gd name="connsiteY4" fmla="*/ 2944419 h 5890590"/>
              <a:gd name="connsiteX5" fmla="*/ 10129483 w 10130359"/>
              <a:gd name="connsiteY5" fmla="*/ 2945295 h 5890590"/>
              <a:gd name="connsiteX6" fmla="*/ 10130358 w 10130359"/>
              <a:gd name="connsiteY6" fmla="*/ 2946171 h 5890590"/>
              <a:gd name="connsiteX7" fmla="*/ 7185939 w 10130359"/>
              <a:gd name="connsiteY7" fmla="*/ 5890590 h 5890590"/>
              <a:gd name="connsiteX8" fmla="*/ 0 w 10130359"/>
              <a:gd name="connsiteY8" fmla="*/ 5890590 h 5890590"/>
              <a:gd name="connsiteX9" fmla="*/ 0 w 10130359"/>
              <a:gd name="connsiteY9" fmla="*/ 5310425 h 5890590"/>
              <a:gd name="connsiteX10" fmla="*/ 6958247 w 10130359"/>
              <a:gd name="connsiteY10" fmla="*/ 5310425 h 5890590"/>
              <a:gd name="connsiteX11" fmla="*/ 9323377 w 10130359"/>
              <a:gd name="connsiteY11" fmla="*/ 2945295 h 5890590"/>
              <a:gd name="connsiteX12" fmla="*/ 6958248 w 10130359"/>
              <a:gd name="connsiteY12" fmla="*/ 580165 h 5890590"/>
              <a:gd name="connsiteX13" fmla="*/ 0 w 10130359"/>
              <a:gd name="connsiteY13" fmla="*/ 580165 h 589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30359" h="5890590">
                <a:moveTo>
                  <a:pt x="0" y="0"/>
                </a:moveTo>
                <a:lnTo>
                  <a:pt x="7185939" y="0"/>
                </a:lnTo>
                <a:lnTo>
                  <a:pt x="7185939" y="1"/>
                </a:lnTo>
                <a:lnTo>
                  <a:pt x="7185940" y="0"/>
                </a:lnTo>
                <a:lnTo>
                  <a:pt x="10130359" y="2944419"/>
                </a:lnTo>
                <a:lnTo>
                  <a:pt x="10129483" y="2945295"/>
                </a:lnTo>
                <a:lnTo>
                  <a:pt x="10130358" y="2946171"/>
                </a:lnTo>
                <a:lnTo>
                  <a:pt x="7185939" y="5890590"/>
                </a:lnTo>
                <a:lnTo>
                  <a:pt x="0" y="5890590"/>
                </a:lnTo>
                <a:lnTo>
                  <a:pt x="0" y="5310425"/>
                </a:lnTo>
                <a:lnTo>
                  <a:pt x="6958247" y="5310425"/>
                </a:lnTo>
                <a:lnTo>
                  <a:pt x="9323377" y="2945295"/>
                </a:lnTo>
                <a:lnTo>
                  <a:pt x="6958248" y="580165"/>
                </a:lnTo>
                <a:lnTo>
                  <a:pt x="0" y="580165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6259714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2905541" y="0"/>
            <a:ext cx="9286463" cy="6858000"/>
          </a:xfrm>
          <a:custGeom>
            <a:avLst/>
            <a:gdLst>
              <a:gd name="connsiteX0" fmla="*/ 3428999 w 9286463"/>
              <a:gd name="connsiteY0" fmla="*/ 0 h 6858000"/>
              <a:gd name="connsiteX1" fmla="*/ 9286463 w 9286463"/>
              <a:gd name="connsiteY1" fmla="*/ 0 h 6858000"/>
              <a:gd name="connsiteX2" fmla="*/ 9286463 w 9286463"/>
              <a:gd name="connsiteY2" fmla="*/ 6858000 h 6858000"/>
              <a:gd name="connsiteX3" fmla="*/ 3429000 w 9286463"/>
              <a:gd name="connsiteY3" fmla="*/ 6858000 h 6858000"/>
              <a:gd name="connsiteX4" fmla="*/ 0 w 9286463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6463" h="6858000">
                <a:moveTo>
                  <a:pt x="3428999" y="0"/>
                </a:moveTo>
                <a:lnTo>
                  <a:pt x="9286463" y="0"/>
                </a:lnTo>
                <a:lnTo>
                  <a:pt x="9286463" y="6858000"/>
                </a:lnTo>
                <a:lnTo>
                  <a:pt x="3429000" y="6858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62549" y="2071741"/>
            <a:ext cx="1542991" cy="2714510"/>
          </a:xfrm>
          <a:custGeom>
            <a:avLst/>
            <a:gdLst>
              <a:gd name="connsiteX0" fmla="*/ 186139 w 1542990"/>
              <a:gd name="connsiteY0" fmla="*/ 0 h 2714510"/>
              <a:gd name="connsiteX1" fmla="*/ 1542990 w 1542990"/>
              <a:gd name="connsiteY1" fmla="*/ 1356852 h 2714510"/>
              <a:gd name="connsiteX2" fmla="*/ 1542587 w 1542990"/>
              <a:gd name="connsiteY2" fmla="*/ 1357255 h 2714510"/>
              <a:gd name="connsiteX3" fmla="*/ 1542990 w 1542990"/>
              <a:gd name="connsiteY3" fmla="*/ 1357659 h 2714510"/>
              <a:gd name="connsiteX4" fmla="*/ 186139 w 1542990"/>
              <a:gd name="connsiteY4" fmla="*/ 2714510 h 2714510"/>
              <a:gd name="connsiteX5" fmla="*/ 0 w 1542990"/>
              <a:gd name="connsiteY5" fmla="*/ 2528371 h 2714510"/>
              <a:gd name="connsiteX6" fmla="*/ 1171116 w 1542990"/>
              <a:gd name="connsiteY6" fmla="*/ 1357255 h 2714510"/>
              <a:gd name="connsiteX7" fmla="*/ 0 w 1542990"/>
              <a:gd name="connsiteY7" fmla="*/ 186139 h 271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990" h="2714510">
                <a:moveTo>
                  <a:pt x="186139" y="0"/>
                </a:moveTo>
                <a:lnTo>
                  <a:pt x="1542990" y="1356852"/>
                </a:lnTo>
                <a:lnTo>
                  <a:pt x="1542587" y="1357255"/>
                </a:lnTo>
                <a:lnTo>
                  <a:pt x="1542990" y="1357659"/>
                </a:lnTo>
                <a:lnTo>
                  <a:pt x="186139" y="2714510"/>
                </a:lnTo>
                <a:lnTo>
                  <a:pt x="0" y="2528371"/>
                </a:lnTo>
                <a:lnTo>
                  <a:pt x="1171116" y="1357255"/>
                </a:lnTo>
                <a:lnTo>
                  <a:pt x="0" y="186139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567141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465984" y="172278"/>
            <a:ext cx="3260035" cy="3260032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228521" y="-1630016"/>
            <a:ext cx="3260035" cy="3260032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703445" y="-1630016"/>
            <a:ext cx="3260035" cy="3260032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984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725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226907" y="2597425"/>
            <a:ext cx="5738188" cy="5738188"/>
          </a:xfrm>
          <a:custGeom>
            <a:avLst/>
            <a:gdLst>
              <a:gd name="connsiteX0" fmla="*/ 2869094 w 5738188"/>
              <a:gd name="connsiteY0" fmla="*/ 717273 h 5738188"/>
              <a:gd name="connsiteX1" fmla="*/ 717273 w 5738188"/>
              <a:gd name="connsiteY1" fmla="*/ 2869094 h 5738188"/>
              <a:gd name="connsiteX2" fmla="*/ 2869094 w 5738188"/>
              <a:gd name="connsiteY2" fmla="*/ 5020915 h 5738188"/>
              <a:gd name="connsiteX3" fmla="*/ 5020915 w 5738188"/>
              <a:gd name="connsiteY3" fmla="*/ 2869094 h 5738188"/>
              <a:gd name="connsiteX4" fmla="*/ 2869094 w 5738188"/>
              <a:gd name="connsiteY4" fmla="*/ 0 h 5738188"/>
              <a:gd name="connsiteX5" fmla="*/ 5738188 w 5738188"/>
              <a:gd name="connsiteY5" fmla="*/ 2869094 h 5738188"/>
              <a:gd name="connsiteX6" fmla="*/ 2869094 w 5738188"/>
              <a:gd name="connsiteY6" fmla="*/ 5738188 h 5738188"/>
              <a:gd name="connsiteX7" fmla="*/ 0 w 5738188"/>
              <a:gd name="connsiteY7" fmla="*/ 2869094 h 57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8188" h="5738188">
                <a:moveTo>
                  <a:pt x="2869094" y="717273"/>
                </a:moveTo>
                <a:lnTo>
                  <a:pt x="717273" y="2869094"/>
                </a:lnTo>
                <a:lnTo>
                  <a:pt x="2869094" y="5020915"/>
                </a:lnTo>
                <a:lnTo>
                  <a:pt x="5020915" y="2869094"/>
                </a:lnTo>
                <a:close/>
                <a:moveTo>
                  <a:pt x="2869094" y="0"/>
                </a:moveTo>
                <a:lnTo>
                  <a:pt x="5738188" y="2869094"/>
                </a:lnTo>
                <a:lnTo>
                  <a:pt x="2869094" y="5738188"/>
                </a:lnTo>
                <a:lnTo>
                  <a:pt x="0" y="286909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348220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-2943640" y="-467140"/>
            <a:ext cx="7792280" cy="7792280"/>
          </a:xfrm>
          <a:custGeom>
            <a:avLst/>
            <a:gdLst>
              <a:gd name="connsiteX0" fmla="*/ 2869094 w 5738188"/>
              <a:gd name="connsiteY0" fmla="*/ 717273 h 5738188"/>
              <a:gd name="connsiteX1" fmla="*/ 717273 w 5738188"/>
              <a:gd name="connsiteY1" fmla="*/ 2869094 h 5738188"/>
              <a:gd name="connsiteX2" fmla="*/ 2869094 w 5738188"/>
              <a:gd name="connsiteY2" fmla="*/ 5020915 h 5738188"/>
              <a:gd name="connsiteX3" fmla="*/ 5020915 w 5738188"/>
              <a:gd name="connsiteY3" fmla="*/ 2869094 h 5738188"/>
              <a:gd name="connsiteX4" fmla="*/ 2869094 w 5738188"/>
              <a:gd name="connsiteY4" fmla="*/ 0 h 5738188"/>
              <a:gd name="connsiteX5" fmla="*/ 5738188 w 5738188"/>
              <a:gd name="connsiteY5" fmla="*/ 2869094 h 5738188"/>
              <a:gd name="connsiteX6" fmla="*/ 2869094 w 5738188"/>
              <a:gd name="connsiteY6" fmla="*/ 5738188 h 5738188"/>
              <a:gd name="connsiteX7" fmla="*/ 0 w 5738188"/>
              <a:gd name="connsiteY7" fmla="*/ 2869094 h 57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8188" h="5738188">
                <a:moveTo>
                  <a:pt x="2869094" y="717273"/>
                </a:moveTo>
                <a:lnTo>
                  <a:pt x="717273" y="2869094"/>
                </a:lnTo>
                <a:lnTo>
                  <a:pt x="2869094" y="5020915"/>
                </a:lnTo>
                <a:lnTo>
                  <a:pt x="5020915" y="2869094"/>
                </a:lnTo>
                <a:close/>
                <a:moveTo>
                  <a:pt x="2869094" y="0"/>
                </a:moveTo>
                <a:lnTo>
                  <a:pt x="5738188" y="2869094"/>
                </a:lnTo>
                <a:lnTo>
                  <a:pt x="2869094" y="5738188"/>
                </a:lnTo>
                <a:lnTo>
                  <a:pt x="0" y="286909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952502" y="899492"/>
            <a:ext cx="5059020" cy="5059016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878943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060184" y="1720674"/>
            <a:ext cx="3415120" cy="3410946"/>
          </a:xfrm>
          <a:custGeom>
            <a:avLst/>
            <a:gdLst>
              <a:gd name="connsiteX0" fmla="*/ 737707 w 4668644"/>
              <a:gd name="connsiteY0" fmla="*/ 0 h 4662939"/>
              <a:gd name="connsiteX1" fmla="*/ 2334323 w 4668644"/>
              <a:gd name="connsiteY1" fmla="*/ 1596616 h 4662939"/>
              <a:gd name="connsiteX2" fmla="*/ 3930937 w 4668644"/>
              <a:gd name="connsiteY2" fmla="*/ 2 h 4662939"/>
              <a:gd name="connsiteX3" fmla="*/ 4662937 w 4668644"/>
              <a:gd name="connsiteY3" fmla="*/ 732002 h 4662939"/>
              <a:gd name="connsiteX4" fmla="*/ 3066323 w 4668644"/>
              <a:gd name="connsiteY4" fmla="*/ 2328616 h 4662939"/>
              <a:gd name="connsiteX5" fmla="*/ 4668644 w 4668644"/>
              <a:gd name="connsiteY5" fmla="*/ 3930937 h 4662939"/>
              <a:gd name="connsiteX6" fmla="*/ 3936644 w 4668644"/>
              <a:gd name="connsiteY6" fmla="*/ 4662938 h 4662939"/>
              <a:gd name="connsiteX7" fmla="*/ 2334323 w 4668644"/>
              <a:gd name="connsiteY7" fmla="*/ 3060617 h 4662939"/>
              <a:gd name="connsiteX8" fmla="*/ 732000 w 4668644"/>
              <a:gd name="connsiteY8" fmla="*/ 4662939 h 4662939"/>
              <a:gd name="connsiteX9" fmla="*/ 0 w 4668644"/>
              <a:gd name="connsiteY9" fmla="*/ 3930939 h 4662939"/>
              <a:gd name="connsiteX10" fmla="*/ 1602322 w 4668644"/>
              <a:gd name="connsiteY10" fmla="*/ 2328616 h 4662939"/>
              <a:gd name="connsiteX11" fmla="*/ 5707 w 4668644"/>
              <a:gd name="connsiteY11" fmla="*/ 732001 h 46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8644" h="4662939">
                <a:moveTo>
                  <a:pt x="737707" y="0"/>
                </a:moveTo>
                <a:lnTo>
                  <a:pt x="2334323" y="1596616"/>
                </a:lnTo>
                <a:lnTo>
                  <a:pt x="3930937" y="2"/>
                </a:lnTo>
                <a:lnTo>
                  <a:pt x="4662937" y="732002"/>
                </a:lnTo>
                <a:lnTo>
                  <a:pt x="3066323" y="2328616"/>
                </a:lnTo>
                <a:lnTo>
                  <a:pt x="4668644" y="3930937"/>
                </a:lnTo>
                <a:lnTo>
                  <a:pt x="3936644" y="4662938"/>
                </a:lnTo>
                <a:lnTo>
                  <a:pt x="2334323" y="3060617"/>
                </a:lnTo>
                <a:lnTo>
                  <a:pt x="732000" y="4662939"/>
                </a:lnTo>
                <a:lnTo>
                  <a:pt x="0" y="3930939"/>
                </a:lnTo>
                <a:lnTo>
                  <a:pt x="1602322" y="2328616"/>
                </a:lnTo>
                <a:lnTo>
                  <a:pt x="5707" y="73200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8776252" y="13254"/>
            <a:ext cx="3415749" cy="6831499"/>
          </a:xfrm>
          <a:custGeom>
            <a:avLst/>
            <a:gdLst>
              <a:gd name="connsiteX0" fmla="*/ 3415749 w 3415749"/>
              <a:gd name="connsiteY0" fmla="*/ 0 h 6831499"/>
              <a:gd name="connsiteX1" fmla="*/ 3415749 w 3415749"/>
              <a:gd name="connsiteY1" fmla="*/ 6831499 h 6831499"/>
              <a:gd name="connsiteX2" fmla="*/ 0 w 3415749"/>
              <a:gd name="connsiteY2" fmla="*/ 3415750 h 683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749" h="6831499">
                <a:moveTo>
                  <a:pt x="3415749" y="0"/>
                </a:moveTo>
                <a:lnTo>
                  <a:pt x="3415749" y="6831499"/>
                </a:lnTo>
                <a:lnTo>
                  <a:pt x="0" y="34157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71527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1431612"/>
            <a:ext cx="7088215" cy="5426388"/>
          </a:xfrm>
          <a:custGeom>
            <a:avLst/>
            <a:gdLst>
              <a:gd name="connsiteX0" fmla="*/ 5417120 w 7088215"/>
              <a:gd name="connsiteY0" fmla="*/ 0 h 5426388"/>
              <a:gd name="connsiteX1" fmla="*/ 7088215 w 7088215"/>
              <a:gd name="connsiteY1" fmla="*/ 1671095 h 5426388"/>
              <a:gd name="connsiteX2" fmla="*/ 3332921 w 7088215"/>
              <a:gd name="connsiteY2" fmla="*/ 5426388 h 5426388"/>
              <a:gd name="connsiteX3" fmla="*/ 0 w 7088215"/>
              <a:gd name="connsiteY3" fmla="*/ 5426388 h 5426388"/>
              <a:gd name="connsiteX4" fmla="*/ 0 w 7088215"/>
              <a:gd name="connsiteY4" fmla="*/ 5417119 h 542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8215" h="5426388">
                <a:moveTo>
                  <a:pt x="5417120" y="0"/>
                </a:moveTo>
                <a:lnTo>
                  <a:pt x="7088215" y="1671095"/>
                </a:lnTo>
                <a:lnTo>
                  <a:pt x="3332921" y="5426388"/>
                </a:lnTo>
                <a:lnTo>
                  <a:pt x="0" y="5426388"/>
                </a:lnTo>
                <a:lnTo>
                  <a:pt x="0" y="5417119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5" y="5"/>
            <a:ext cx="6095999" cy="5857461"/>
          </a:xfrm>
          <a:custGeom>
            <a:avLst/>
            <a:gdLst>
              <a:gd name="connsiteX0" fmla="*/ 4186365 w 6095999"/>
              <a:gd name="connsiteY0" fmla="*/ 0 h 5857461"/>
              <a:gd name="connsiteX1" fmla="*/ 6095999 w 6095999"/>
              <a:gd name="connsiteY1" fmla="*/ 0 h 5857461"/>
              <a:gd name="connsiteX2" fmla="*/ 6095999 w 6095999"/>
              <a:gd name="connsiteY2" fmla="*/ 1432556 h 5857461"/>
              <a:gd name="connsiteX3" fmla="*/ 1671095 w 6095999"/>
              <a:gd name="connsiteY3" fmla="*/ 5857461 h 5857461"/>
              <a:gd name="connsiteX4" fmla="*/ 0 w 6095999"/>
              <a:gd name="connsiteY4" fmla="*/ 4186366 h 585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5857461">
                <a:moveTo>
                  <a:pt x="4186365" y="0"/>
                </a:moveTo>
                <a:lnTo>
                  <a:pt x="6095999" y="0"/>
                </a:lnTo>
                <a:lnTo>
                  <a:pt x="6095999" y="1432556"/>
                </a:lnTo>
                <a:lnTo>
                  <a:pt x="1671095" y="5857461"/>
                </a:lnTo>
                <a:lnTo>
                  <a:pt x="0" y="418636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9423192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690571" y="1601662"/>
            <a:ext cx="5269591" cy="5269590"/>
          </a:xfrm>
          <a:custGeom>
            <a:avLst/>
            <a:gdLst>
              <a:gd name="connsiteX0" fmla="*/ 4091064 w 5269590"/>
              <a:gd name="connsiteY0" fmla="*/ 0 h 5269590"/>
              <a:gd name="connsiteX1" fmla="*/ 5269590 w 5269590"/>
              <a:gd name="connsiteY1" fmla="*/ 1178526 h 5269590"/>
              <a:gd name="connsiteX2" fmla="*/ 1178527 w 5269590"/>
              <a:gd name="connsiteY2" fmla="*/ 5269590 h 5269590"/>
              <a:gd name="connsiteX3" fmla="*/ 0 w 5269590"/>
              <a:gd name="connsiteY3" fmla="*/ 4091064 h 526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590" h="5269590">
                <a:moveTo>
                  <a:pt x="4091064" y="0"/>
                </a:moveTo>
                <a:lnTo>
                  <a:pt x="5269590" y="1178526"/>
                </a:lnTo>
                <a:lnTo>
                  <a:pt x="1178527" y="5269590"/>
                </a:lnTo>
                <a:lnTo>
                  <a:pt x="0" y="409106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4844589" y="794205"/>
            <a:ext cx="5269591" cy="5269590"/>
          </a:xfrm>
          <a:custGeom>
            <a:avLst/>
            <a:gdLst>
              <a:gd name="connsiteX0" fmla="*/ 4091064 w 5269590"/>
              <a:gd name="connsiteY0" fmla="*/ 0 h 5269590"/>
              <a:gd name="connsiteX1" fmla="*/ 5269590 w 5269590"/>
              <a:gd name="connsiteY1" fmla="*/ 1178526 h 5269590"/>
              <a:gd name="connsiteX2" fmla="*/ 1178527 w 5269590"/>
              <a:gd name="connsiteY2" fmla="*/ 5269590 h 5269590"/>
              <a:gd name="connsiteX3" fmla="*/ 0 w 5269590"/>
              <a:gd name="connsiteY3" fmla="*/ 4091064 h 526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590" h="5269590">
                <a:moveTo>
                  <a:pt x="4091064" y="0"/>
                </a:moveTo>
                <a:lnTo>
                  <a:pt x="5269590" y="1178526"/>
                </a:lnTo>
                <a:lnTo>
                  <a:pt x="1178527" y="5269590"/>
                </a:lnTo>
                <a:lnTo>
                  <a:pt x="0" y="409106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7998607" y="-13252"/>
            <a:ext cx="5269591" cy="5269590"/>
          </a:xfrm>
          <a:custGeom>
            <a:avLst/>
            <a:gdLst>
              <a:gd name="connsiteX0" fmla="*/ 4091064 w 5269590"/>
              <a:gd name="connsiteY0" fmla="*/ 0 h 5269590"/>
              <a:gd name="connsiteX1" fmla="*/ 5269590 w 5269590"/>
              <a:gd name="connsiteY1" fmla="*/ 1178526 h 5269590"/>
              <a:gd name="connsiteX2" fmla="*/ 1178527 w 5269590"/>
              <a:gd name="connsiteY2" fmla="*/ 5269590 h 5269590"/>
              <a:gd name="connsiteX3" fmla="*/ 0 w 5269590"/>
              <a:gd name="connsiteY3" fmla="*/ 4091064 h 526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590" h="5269590">
                <a:moveTo>
                  <a:pt x="4091064" y="0"/>
                </a:moveTo>
                <a:lnTo>
                  <a:pt x="5269590" y="1178526"/>
                </a:lnTo>
                <a:lnTo>
                  <a:pt x="1178527" y="5269590"/>
                </a:lnTo>
                <a:lnTo>
                  <a:pt x="0" y="409106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958123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109744" y="3991554"/>
            <a:ext cx="5732893" cy="2866446"/>
          </a:xfrm>
          <a:custGeom>
            <a:avLst/>
            <a:gdLst>
              <a:gd name="connsiteX0" fmla="*/ 2866447 w 5732893"/>
              <a:gd name="connsiteY0" fmla="*/ 0 h 2866446"/>
              <a:gd name="connsiteX1" fmla="*/ 5732893 w 5732893"/>
              <a:gd name="connsiteY1" fmla="*/ 2866446 h 2866446"/>
              <a:gd name="connsiteX2" fmla="*/ 0 w 5732893"/>
              <a:gd name="connsiteY2" fmla="*/ 2866446 h 286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893" h="2866446">
                <a:moveTo>
                  <a:pt x="2866447" y="0"/>
                </a:moveTo>
                <a:lnTo>
                  <a:pt x="5732893" y="2866446"/>
                </a:lnTo>
                <a:lnTo>
                  <a:pt x="0" y="286644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1818196"/>
            <a:ext cx="6096000" cy="5039804"/>
          </a:xfrm>
          <a:custGeom>
            <a:avLst/>
            <a:gdLst>
              <a:gd name="connsiteX0" fmla="*/ 2917466 w 6096000"/>
              <a:gd name="connsiteY0" fmla="*/ 0 h 5039804"/>
              <a:gd name="connsiteX1" fmla="*/ 6096000 w 6096000"/>
              <a:gd name="connsiteY1" fmla="*/ 3178535 h 5039804"/>
              <a:gd name="connsiteX2" fmla="*/ 6096000 w 6096000"/>
              <a:gd name="connsiteY2" fmla="*/ 5039804 h 5039804"/>
              <a:gd name="connsiteX3" fmla="*/ 2122338 w 6096000"/>
              <a:gd name="connsiteY3" fmla="*/ 5039804 h 5039804"/>
              <a:gd name="connsiteX4" fmla="*/ 0 w 6096000"/>
              <a:gd name="connsiteY4" fmla="*/ 2917467 h 5039804"/>
              <a:gd name="connsiteX5" fmla="*/ 0 w 6096000"/>
              <a:gd name="connsiteY5" fmla="*/ 2917466 h 503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5039804">
                <a:moveTo>
                  <a:pt x="2917466" y="0"/>
                </a:moveTo>
                <a:lnTo>
                  <a:pt x="6096000" y="3178535"/>
                </a:lnTo>
                <a:lnTo>
                  <a:pt x="6096000" y="5039804"/>
                </a:lnTo>
                <a:lnTo>
                  <a:pt x="2122338" y="5039804"/>
                </a:lnTo>
                <a:lnTo>
                  <a:pt x="0" y="2917467"/>
                </a:lnTo>
                <a:lnTo>
                  <a:pt x="0" y="291746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645133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61184" y="1494183"/>
            <a:ext cx="3869635" cy="3869634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6048932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806236" y="1720674"/>
            <a:ext cx="3415120" cy="3410946"/>
          </a:xfrm>
          <a:custGeom>
            <a:avLst/>
            <a:gdLst>
              <a:gd name="connsiteX0" fmla="*/ 737707 w 4668644"/>
              <a:gd name="connsiteY0" fmla="*/ 0 h 4662939"/>
              <a:gd name="connsiteX1" fmla="*/ 2334323 w 4668644"/>
              <a:gd name="connsiteY1" fmla="*/ 1596616 h 4662939"/>
              <a:gd name="connsiteX2" fmla="*/ 3930937 w 4668644"/>
              <a:gd name="connsiteY2" fmla="*/ 2 h 4662939"/>
              <a:gd name="connsiteX3" fmla="*/ 4662937 w 4668644"/>
              <a:gd name="connsiteY3" fmla="*/ 732002 h 4662939"/>
              <a:gd name="connsiteX4" fmla="*/ 3066323 w 4668644"/>
              <a:gd name="connsiteY4" fmla="*/ 2328616 h 4662939"/>
              <a:gd name="connsiteX5" fmla="*/ 4668644 w 4668644"/>
              <a:gd name="connsiteY5" fmla="*/ 3930937 h 4662939"/>
              <a:gd name="connsiteX6" fmla="*/ 3936644 w 4668644"/>
              <a:gd name="connsiteY6" fmla="*/ 4662938 h 4662939"/>
              <a:gd name="connsiteX7" fmla="*/ 2334323 w 4668644"/>
              <a:gd name="connsiteY7" fmla="*/ 3060617 h 4662939"/>
              <a:gd name="connsiteX8" fmla="*/ 732000 w 4668644"/>
              <a:gd name="connsiteY8" fmla="*/ 4662939 h 4662939"/>
              <a:gd name="connsiteX9" fmla="*/ 0 w 4668644"/>
              <a:gd name="connsiteY9" fmla="*/ 3930939 h 4662939"/>
              <a:gd name="connsiteX10" fmla="*/ 1602322 w 4668644"/>
              <a:gd name="connsiteY10" fmla="*/ 2328616 h 4662939"/>
              <a:gd name="connsiteX11" fmla="*/ 5707 w 4668644"/>
              <a:gd name="connsiteY11" fmla="*/ 732001 h 46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8644" h="4662939">
                <a:moveTo>
                  <a:pt x="737707" y="0"/>
                </a:moveTo>
                <a:lnTo>
                  <a:pt x="2334323" y="1596616"/>
                </a:lnTo>
                <a:lnTo>
                  <a:pt x="3930937" y="2"/>
                </a:lnTo>
                <a:lnTo>
                  <a:pt x="4662937" y="732002"/>
                </a:lnTo>
                <a:lnTo>
                  <a:pt x="3066323" y="2328616"/>
                </a:lnTo>
                <a:lnTo>
                  <a:pt x="4668644" y="3930937"/>
                </a:lnTo>
                <a:lnTo>
                  <a:pt x="3936644" y="4662938"/>
                </a:lnTo>
                <a:lnTo>
                  <a:pt x="2334323" y="3060617"/>
                </a:lnTo>
                <a:lnTo>
                  <a:pt x="732000" y="4662939"/>
                </a:lnTo>
                <a:lnTo>
                  <a:pt x="0" y="3930939"/>
                </a:lnTo>
                <a:lnTo>
                  <a:pt x="1602322" y="2328616"/>
                </a:lnTo>
                <a:lnTo>
                  <a:pt x="5707" y="73200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73187" y="1720674"/>
            <a:ext cx="3415120" cy="3410946"/>
          </a:xfrm>
          <a:custGeom>
            <a:avLst/>
            <a:gdLst>
              <a:gd name="connsiteX0" fmla="*/ 737707 w 4668644"/>
              <a:gd name="connsiteY0" fmla="*/ 0 h 4662939"/>
              <a:gd name="connsiteX1" fmla="*/ 2334323 w 4668644"/>
              <a:gd name="connsiteY1" fmla="*/ 1596616 h 4662939"/>
              <a:gd name="connsiteX2" fmla="*/ 3930937 w 4668644"/>
              <a:gd name="connsiteY2" fmla="*/ 2 h 4662939"/>
              <a:gd name="connsiteX3" fmla="*/ 4662937 w 4668644"/>
              <a:gd name="connsiteY3" fmla="*/ 732002 h 4662939"/>
              <a:gd name="connsiteX4" fmla="*/ 3066323 w 4668644"/>
              <a:gd name="connsiteY4" fmla="*/ 2328616 h 4662939"/>
              <a:gd name="connsiteX5" fmla="*/ 4668644 w 4668644"/>
              <a:gd name="connsiteY5" fmla="*/ 3930937 h 4662939"/>
              <a:gd name="connsiteX6" fmla="*/ 3936644 w 4668644"/>
              <a:gd name="connsiteY6" fmla="*/ 4662938 h 4662939"/>
              <a:gd name="connsiteX7" fmla="*/ 2334323 w 4668644"/>
              <a:gd name="connsiteY7" fmla="*/ 3060617 h 4662939"/>
              <a:gd name="connsiteX8" fmla="*/ 732000 w 4668644"/>
              <a:gd name="connsiteY8" fmla="*/ 4662939 h 4662939"/>
              <a:gd name="connsiteX9" fmla="*/ 0 w 4668644"/>
              <a:gd name="connsiteY9" fmla="*/ 3930939 h 4662939"/>
              <a:gd name="connsiteX10" fmla="*/ 1602322 w 4668644"/>
              <a:gd name="connsiteY10" fmla="*/ 2328616 h 4662939"/>
              <a:gd name="connsiteX11" fmla="*/ 5707 w 4668644"/>
              <a:gd name="connsiteY11" fmla="*/ 732001 h 46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8644" h="4662939">
                <a:moveTo>
                  <a:pt x="737707" y="0"/>
                </a:moveTo>
                <a:lnTo>
                  <a:pt x="2334323" y="1596616"/>
                </a:lnTo>
                <a:lnTo>
                  <a:pt x="3930937" y="2"/>
                </a:lnTo>
                <a:lnTo>
                  <a:pt x="4662937" y="732002"/>
                </a:lnTo>
                <a:lnTo>
                  <a:pt x="3066323" y="2328616"/>
                </a:lnTo>
                <a:lnTo>
                  <a:pt x="4668644" y="3930937"/>
                </a:lnTo>
                <a:lnTo>
                  <a:pt x="3936644" y="4662938"/>
                </a:lnTo>
                <a:lnTo>
                  <a:pt x="2334323" y="3060617"/>
                </a:lnTo>
                <a:lnTo>
                  <a:pt x="732000" y="4662939"/>
                </a:lnTo>
                <a:lnTo>
                  <a:pt x="0" y="3930939"/>
                </a:lnTo>
                <a:lnTo>
                  <a:pt x="1602322" y="2328616"/>
                </a:lnTo>
                <a:lnTo>
                  <a:pt x="5707" y="73200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28386099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3975652" y="1308391"/>
            <a:ext cx="4240696" cy="4235512"/>
          </a:xfrm>
          <a:custGeom>
            <a:avLst/>
            <a:gdLst>
              <a:gd name="connsiteX0" fmla="*/ 737707 w 4668644"/>
              <a:gd name="connsiteY0" fmla="*/ 0 h 4662939"/>
              <a:gd name="connsiteX1" fmla="*/ 2334323 w 4668644"/>
              <a:gd name="connsiteY1" fmla="*/ 1596616 h 4662939"/>
              <a:gd name="connsiteX2" fmla="*/ 3930937 w 4668644"/>
              <a:gd name="connsiteY2" fmla="*/ 2 h 4662939"/>
              <a:gd name="connsiteX3" fmla="*/ 4662937 w 4668644"/>
              <a:gd name="connsiteY3" fmla="*/ 732002 h 4662939"/>
              <a:gd name="connsiteX4" fmla="*/ 3066323 w 4668644"/>
              <a:gd name="connsiteY4" fmla="*/ 2328616 h 4662939"/>
              <a:gd name="connsiteX5" fmla="*/ 4668644 w 4668644"/>
              <a:gd name="connsiteY5" fmla="*/ 3930937 h 4662939"/>
              <a:gd name="connsiteX6" fmla="*/ 3936644 w 4668644"/>
              <a:gd name="connsiteY6" fmla="*/ 4662938 h 4662939"/>
              <a:gd name="connsiteX7" fmla="*/ 2334323 w 4668644"/>
              <a:gd name="connsiteY7" fmla="*/ 3060617 h 4662939"/>
              <a:gd name="connsiteX8" fmla="*/ 732000 w 4668644"/>
              <a:gd name="connsiteY8" fmla="*/ 4662939 h 4662939"/>
              <a:gd name="connsiteX9" fmla="*/ 0 w 4668644"/>
              <a:gd name="connsiteY9" fmla="*/ 3930939 h 4662939"/>
              <a:gd name="connsiteX10" fmla="*/ 1602322 w 4668644"/>
              <a:gd name="connsiteY10" fmla="*/ 2328616 h 4662939"/>
              <a:gd name="connsiteX11" fmla="*/ 5707 w 4668644"/>
              <a:gd name="connsiteY11" fmla="*/ 732001 h 46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8644" h="4662939">
                <a:moveTo>
                  <a:pt x="737707" y="0"/>
                </a:moveTo>
                <a:lnTo>
                  <a:pt x="2334323" y="1596616"/>
                </a:lnTo>
                <a:lnTo>
                  <a:pt x="3930937" y="2"/>
                </a:lnTo>
                <a:lnTo>
                  <a:pt x="4662937" y="732002"/>
                </a:lnTo>
                <a:lnTo>
                  <a:pt x="3066323" y="2328616"/>
                </a:lnTo>
                <a:lnTo>
                  <a:pt x="4668644" y="3930937"/>
                </a:lnTo>
                <a:lnTo>
                  <a:pt x="3936644" y="4662938"/>
                </a:lnTo>
                <a:lnTo>
                  <a:pt x="2334323" y="3060617"/>
                </a:lnTo>
                <a:lnTo>
                  <a:pt x="732000" y="4662939"/>
                </a:lnTo>
                <a:lnTo>
                  <a:pt x="0" y="3930939"/>
                </a:lnTo>
                <a:lnTo>
                  <a:pt x="1602322" y="2328616"/>
                </a:lnTo>
                <a:lnTo>
                  <a:pt x="5707" y="73200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7088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761679" y="1094681"/>
            <a:ext cx="4668644" cy="4662939"/>
          </a:xfrm>
          <a:custGeom>
            <a:avLst/>
            <a:gdLst>
              <a:gd name="connsiteX0" fmla="*/ 737707 w 4668644"/>
              <a:gd name="connsiteY0" fmla="*/ 0 h 4662939"/>
              <a:gd name="connsiteX1" fmla="*/ 2334323 w 4668644"/>
              <a:gd name="connsiteY1" fmla="*/ 1596616 h 4662939"/>
              <a:gd name="connsiteX2" fmla="*/ 3930937 w 4668644"/>
              <a:gd name="connsiteY2" fmla="*/ 2 h 4662939"/>
              <a:gd name="connsiteX3" fmla="*/ 4662937 w 4668644"/>
              <a:gd name="connsiteY3" fmla="*/ 732002 h 4662939"/>
              <a:gd name="connsiteX4" fmla="*/ 3066323 w 4668644"/>
              <a:gd name="connsiteY4" fmla="*/ 2328616 h 4662939"/>
              <a:gd name="connsiteX5" fmla="*/ 4668644 w 4668644"/>
              <a:gd name="connsiteY5" fmla="*/ 3930937 h 4662939"/>
              <a:gd name="connsiteX6" fmla="*/ 3936644 w 4668644"/>
              <a:gd name="connsiteY6" fmla="*/ 4662938 h 4662939"/>
              <a:gd name="connsiteX7" fmla="*/ 2334323 w 4668644"/>
              <a:gd name="connsiteY7" fmla="*/ 3060617 h 4662939"/>
              <a:gd name="connsiteX8" fmla="*/ 732000 w 4668644"/>
              <a:gd name="connsiteY8" fmla="*/ 4662939 h 4662939"/>
              <a:gd name="connsiteX9" fmla="*/ 0 w 4668644"/>
              <a:gd name="connsiteY9" fmla="*/ 3930939 h 4662939"/>
              <a:gd name="connsiteX10" fmla="*/ 1602322 w 4668644"/>
              <a:gd name="connsiteY10" fmla="*/ 2328616 h 4662939"/>
              <a:gd name="connsiteX11" fmla="*/ 5707 w 4668644"/>
              <a:gd name="connsiteY11" fmla="*/ 732001 h 46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8644" h="4662939">
                <a:moveTo>
                  <a:pt x="737707" y="0"/>
                </a:moveTo>
                <a:lnTo>
                  <a:pt x="2334323" y="1596616"/>
                </a:lnTo>
                <a:lnTo>
                  <a:pt x="3930937" y="2"/>
                </a:lnTo>
                <a:lnTo>
                  <a:pt x="4662937" y="732002"/>
                </a:lnTo>
                <a:lnTo>
                  <a:pt x="3066323" y="2328616"/>
                </a:lnTo>
                <a:lnTo>
                  <a:pt x="4668644" y="3930937"/>
                </a:lnTo>
                <a:lnTo>
                  <a:pt x="3936644" y="4662938"/>
                </a:lnTo>
                <a:lnTo>
                  <a:pt x="2334323" y="3060617"/>
                </a:lnTo>
                <a:lnTo>
                  <a:pt x="732000" y="4662939"/>
                </a:lnTo>
                <a:lnTo>
                  <a:pt x="0" y="3930939"/>
                </a:lnTo>
                <a:lnTo>
                  <a:pt x="1602322" y="2328616"/>
                </a:lnTo>
                <a:lnTo>
                  <a:pt x="5707" y="73200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28471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51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12165495" cy="6858000"/>
          </a:xfrm>
          <a:custGeom>
            <a:avLst/>
            <a:gdLst>
              <a:gd name="connsiteX0" fmla="*/ 6281531 w 12165495"/>
              <a:gd name="connsiteY0" fmla="*/ 0 h 6858000"/>
              <a:gd name="connsiteX1" fmla="*/ 12165495 w 12165495"/>
              <a:gd name="connsiteY1" fmla="*/ 0 h 6858000"/>
              <a:gd name="connsiteX2" fmla="*/ 5307496 w 12165495"/>
              <a:gd name="connsiteY2" fmla="*/ 6858000 h 6858000"/>
              <a:gd name="connsiteX3" fmla="*/ 0 w 12165495"/>
              <a:gd name="connsiteY3" fmla="*/ 6858000 h 6858000"/>
              <a:gd name="connsiteX4" fmla="*/ 0 w 12165495"/>
              <a:gd name="connsiteY4" fmla="*/ 62815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5495" h="6858000">
                <a:moveTo>
                  <a:pt x="6281531" y="0"/>
                </a:moveTo>
                <a:lnTo>
                  <a:pt x="12165495" y="0"/>
                </a:lnTo>
                <a:lnTo>
                  <a:pt x="5307496" y="6858000"/>
                </a:lnTo>
                <a:lnTo>
                  <a:pt x="0" y="6858000"/>
                </a:lnTo>
                <a:lnTo>
                  <a:pt x="0" y="628153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515579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17496" cy="6858000"/>
          </a:xfrm>
          <a:custGeom>
            <a:avLst/>
            <a:gdLst>
              <a:gd name="connsiteX0" fmla="*/ 3233532 w 9117496"/>
              <a:gd name="connsiteY0" fmla="*/ 0 h 6858000"/>
              <a:gd name="connsiteX1" fmla="*/ 9117496 w 9117496"/>
              <a:gd name="connsiteY1" fmla="*/ 0 h 6858000"/>
              <a:gd name="connsiteX2" fmla="*/ 2259497 w 9117496"/>
              <a:gd name="connsiteY2" fmla="*/ 6858000 h 6858000"/>
              <a:gd name="connsiteX3" fmla="*/ 0 w 9117496"/>
              <a:gd name="connsiteY3" fmla="*/ 6858000 h 6858000"/>
              <a:gd name="connsiteX4" fmla="*/ 0 w 9117496"/>
              <a:gd name="connsiteY4" fmla="*/ 32335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7496" h="6858000">
                <a:moveTo>
                  <a:pt x="3233532" y="0"/>
                </a:moveTo>
                <a:lnTo>
                  <a:pt x="9117496" y="0"/>
                </a:lnTo>
                <a:lnTo>
                  <a:pt x="2259497" y="6858000"/>
                </a:lnTo>
                <a:lnTo>
                  <a:pt x="0" y="6858000"/>
                </a:lnTo>
                <a:lnTo>
                  <a:pt x="0" y="323353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177057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616843" y="3379308"/>
            <a:ext cx="6248863" cy="3491947"/>
          </a:xfrm>
          <a:custGeom>
            <a:avLst/>
            <a:gdLst>
              <a:gd name="connsiteX0" fmla="*/ 3491947 w 6248862"/>
              <a:gd name="connsiteY0" fmla="*/ 0 h 3491947"/>
              <a:gd name="connsiteX1" fmla="*/ 6248862 w 6248862"/>
              <a:gd name="connsiteY1" fmla="*/ 0 h 3491947"/>
              <a:gd name="connsiteX2" fmla="*/ 2756916 w 6248862"/>
              <a:gd name="connsiteY2" fmla="*/ 3491947 h 3491947"/>
              <a:gd name="connsiteX3" fmla="*/ 0 w 6248862"/>
              <a:gd name="connsiteY3" fmla="*/ 3491947 h 349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862" h="3491947">
                <a:moveTo>
                  <a:pt x="3491947" y="0"/>
                </a:moveTo>
                <a:lnTo>
                  <a:pt x="6248862" y="0"/>
                </a:lnTo>
                <a:lnTo>
                  <a:pt x="2756916" y="3491947"/>
                </a:lnTo>
                <a:lnTo>
                  <a:pt x="0" y="3491947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-126357" y="3379308"/>
            <a:ext cx="6248863" cy="3491947"/>
          </a:xfrm>
          <a:custGeom>
            <a:avLst/>
            <a:gdLst>
              <a:gd name="connsiteX0" fmla="*/ 3491947 w 6248862"/>
              <a:gd name="connsiteY0" fmla="*/ 0 h 3491947"/>
              <a:gd name="connsiteX1" fmla="*/ 6248862 w 6248862"/>
              <a:gd name="connsiteY1" fmla="*/ 0 h 3491947"/>
              <a:gd name="connsiteX2" fmla="*/ 2756916 w 6248862"/>
              <a:gd name="connsiteY2" fmla="*/ 3491947 h 3491947"/>
              <a:gd name="connsiteX3" fmla="*/ 0 w 6248862"/>
              <a:gd name="connsiteY3" fmla="*/ 3491947 h 349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862" h="3491947">
                <a:moveTo>
                  <a:pt x="3491947" y="0"/>
                </a:moveTo>
                <a:lnTo>
                  <a:pt x="6248862" y="0"/>
                </a:lnTo>
                <a:lnTo>
                  <a:pt x="2756916" y="3491947"/>
                </a:lnTo>
                <a:lnTo>
                  <a:pt x="0" y="3491947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6109254" y="-112644"/>
            <a:ext cx="6248863" cy="3491947"/>
          </a:xfrm>
          <a:custGeom>
            <a:avLst/>
            <a:gdLst>
              <a:gd name="connsiteX0" fmla="*/ 3491947 w 6248862"/>
              <a:gd name="connsiteY0" fmla="*/ 0 h 3491947"/>
              <a:gd name="connsiteX1" fmla="*/ 6248862 w 6248862"/>
              <a:gd name="connsiteY1" fmla="*/ 0 h 3491947"/>
              <a:gd name="connsiteX2" fmla="*/ 2756916 w 6248862"/>
              <a:gd name="connsiteY2" fmla="*/ 3491947 h 3491947"/>
              <a:gd name="connsiteX3" fmla="*/ 0 w 6248862"/>
              <a:gd name="connsiteY3" fmla="*/ 3491947 h 349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862" h="3491947">
                <a:moveTo>
                  <a:pt x="3491947" y="0"/>
                </a:moveTo>
                <a:lnTo>
                  <a:pt x="6248862" y="0"/>
                </a:lnTo>
                <a:lnTo>
                  <a:pt x="2756916" y="3491947"/>
                </a:lnTo>
                <a:lnTo>
                  <a:pt x="0" y="3491947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3366055" y="-112644"/>
            <a:ext cx="6248863" cy="3491947"/>
          </a:xfrm>
          <a:custGeom>
            <a:avLst/>
            <a:gdLst>
              <a:gd name="connsiteX0" fmla="*/ 3491947 w 6248862"/>
              <a:gd name="connsiteY0" fmla="*/ 0 h 3491947"/>
              <a:gd name="connsiteX1" fmla="*/ 6248862 w 6248862"/>
              <a:gd name="connsiteY1" fmla="*/ 0 h 3491947"/>
              <a:gd name="connsiteX2" fmla="*/ 2756916 w 6248862"/>
              <a:gd name="connsiteY2" fmla="*/ 3491947 h 3491947"/>
              <a:gd name="connsiteX3" fmla="*/ 0 w 6248862"/>
              <a:gd name="connsiteY3" fmla="*/ 3491947 h 349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862" h="3491947">
                <a:moveTo>
                  <a:pt x="3491947" y="0"/>
                </a:moveTo>
                <a:lnTo>
                  <a:pt x="6248862" y="0"/>
                </a:lnTo>
                <a:lnTo>
                  <a:pt x="2756916" y="3491947"/>
                </a:lnTo>
                <a:lnTo>
                  <a:pt x="0" y="3491947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40398190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2398645"/>
            <a:ext cx="4071939" cy="26162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060032" y="2398645"/>
            <a:ext cx="4071939" cy="26162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126017" y="2398645"/>
            <a:ext cx="4071939" cy="26162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7595121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154" y="4593775"/>
            <a:ext cx="3044577" cy="226422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9126867" y="4593775"/>
            <a:ext cx="3065135" cy="226422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-1" y="4593775"/>
            <a:ext cx="3044577" cy="226422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3044578" y="4593775"/>
            <a:ext cx="3044577" cy="226422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4"/>
            <a:ext cx="3044577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044578" y="4"/>
            <a:ext cx="3044577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089154" y="4"/>
            <a:ext cx="3044577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126867" y="4"/>
            <a:ext cx="3065135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821698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273724" y="1612591"/>
            <a:ext cx="3630925" cy="3630925"/>
          </a:xfrm>
          <a:custGeom>
            <a:avLst/>
            <a:gdLst>
              <a:gd name="connsiteX0" fmla="*/ 217974 w 3630925"/>
              <a:gd name="connsiteY0" fmla="*/ 0 h 3630925"/>
              <a:gd name="connsiteX1" fmla="*/ 1815462 w 3630925"/>
              <a:gd name="connsiteY1" fmla="*/ 1597489 h 3630925"/>
              <a:gd name="connsiteX2" fmla="*/ 3412951 w 3630925"/>
              <a:gd name="connsiteY2" fmla="*/ 0 h 3630925"/>
              <a:gd name="connsiteX3" fmla="*/ 3630924 w 3630925"/>
              <a:gd name="connsiteY3" fmla="*/ 217974 h 3630925"/>
              <a:gd name="connsiteX4" fmla="*/ 2033436 w 3630925"/>
              <a:gd name="connsiteY4" fmla="*/ 1815462 h 3630925"/>
              <a:gd name="connsiteX5" fmla="*/ 3630925 w 3630925"/>
              <a:gd name="connsiteY5" fmla="*/ 3412952 h 3630925"/>
              <a:gd name="connsiteX6" fmla="*/ 3412952 w 3630925"/>
              <a:gd name="connsiteY6" fmla="*/ 3630925 h 3630925"/>
              <a:gd name="connsiteX7" fmla="*/ 1815462 w 3630925"/>
              <a:gd name="connsiteY7" fmla="*/ 2033436 h 3630925"/>
              <a:gd name="connsiteX8" fmla="*/ 217973 w 3630925"/>
              <a:gd name="connsiteY8" fmla="*/ 3630925 h 3630925"/>
              <a:gd name="connsiteX9" fmla="*/ 0 w 3630925"/>
              <a:gd name="connsiteY9" fmla="*/ 3412952 h 3630925"/>
              <a:gd name="connsiteX10" fmla="*/ 1597489 w 3630925"/>
              <a:gd name="connsiteY10" fmla="*/ 1815462 h 3630925"/>
              <a:gd name="connsiteX11" fmla="*/ 0 w 3630925"/>
              <a:gd name="connsiteY11" fmla="*/ 217974 h 36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30925" h="3630925">
                <a:moveTo>
                  <a:pt x="217974" y="0"/>
                </a:moveTo>
                <a:lnTo>
                  <a:pt x="1815462" y="1597489"/>
                </a:lnTo>
                <a:lnTo>
                  <a:pt x="3412951" y="0"/>
                </a:lnTo>
                <a:lnTo>
                  <a:pt x="3630924" y="217974"/>
                </a:lnTo>
                <a:lnTo>
                  <a:pt x="2033436" y="1815462"/>
                </a:lnTo>
                <a:lnTo>
                  <a:pt x="3630925" y="3412952"/>
                </a:lnTo>
                <a:lnTo>
                  <a:pt x="3412952" y="3630925"/>
                </a:lnTo>
                <a:lnTo>
                  <a:pt x="1815462" y="2033436"/>
                </a:lnTo>
                <a:lnTo>
                  <a:pt x="217973" y="3630925"/>
                </a:lnTo>
                <a:lnTo>
                  <a:pt x="0" y="3412952"/>
                </a:lnTo>
                <a:lnTo>
                  <a:pt x="1597489" y="1815462"/>
                </a:lnTo>
                <a:lnTo>
                  <a:pt x="0" y="21797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22441980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8765821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184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20747214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406096" y="0"/>
            <a:ext cx="3379808" cy="6858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38299990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831816" y="0"/>
            <a:ext cx="3360184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261202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5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3" y="0"/>
            <a:ext cx="12191999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12422341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154" y="4593775"/>
            <a:ext cx="3044577" cy="226422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9126867" y="4593775"/>
            <a:ext cx="3065135" cy="226422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-1" y="4593775"/>
            <a:ext cx="3044577" cy="226422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3044578" y="4593775"/>
            <a:ext cx="3044577" cy="226422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4"/>
            <a:ext cx="3044577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044578" y="4"/>
            <a:ext cx="3044577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089154" y="4"/>
            <a:ext cx="3044577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126867" y="4"/>
            <a:ext cx="3065135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01411"/>
            <a:ext cx="3044577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3044578" y="2301411"/>
            <a:ext cx="3044577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089154" y="2301411"/>
            <a:ext cx="3044577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9126867" y="2301411"/>
            <a:ext cx="3065135" cy="2301411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4548740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929811" y="1441174"/>
            <a:ext cx="2332383" cy="2332382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577011" y="1441174"/>
            <a:ext cx="2332383" cy="2332382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282611" y="1441174"/>
            <a:ext cx="2332383" cy="2332382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29292222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18900000">
            <a:off x="4364763" y="1697762"/>
            <a:ext cx="3462476" cy="34624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199322" y="-1467682"/>
            <a:ext cx="4896681" cy="4896681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2" y="-1467682"/>
            <a:ext cx="4896681" cy="4896681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1199322" y="3429004"/>
            <a:ext cx="4896681" cy="4896681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2" y="3429004"/>
            <a:ext cx="4896681" cy="4896681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29638039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256104" y="0"/>
            <a:ext cx="3935896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675"/>
            </a:lvl1pPr>
          </a:lstStyle>
          <a:p>
            <a:r>
              <a:rPr lang="en-US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3031023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48000" cy="46482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0"/>
            <a:ext cx="3048000" cy="46482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3048000" cy="46482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0"/>
            <a:ext cx="3048000" cy="46482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28173657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2387600" y="1244600"/>
            <a:ext cx="1828800" cy="182880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40700" y="1244600"/>
            <a:ext cx="1828800" cy="182880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39714772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181100" y="1422400"/>
            <a:ext cx="1625600" cy="162560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181100" y="3898900"/>
            <a:ext cx="1625600" cy="162560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832600" y="1422400"/>
            <a:ext cx="1625600" cy="162560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832600" y="3898900"/>
            <a:ext cx="1625600" cy="162560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914168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52501" y="1798984"/>
            <a:ext cx="3260035" cy="3260032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2728289" y="0"/>
            <a:ext cx="3260035" cy="3260032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728289" y="3597968"/>
            <a:ext cx="3260035" cy="3260032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and Drop image</a:t>
            </a:r>
          </a:p>
        </p:txBody>
      </p:sp>
    </p:spTree>
    <p:extLst>
      <p:ext uri="{BB962C8B-B14F-4D97-AF65-F5344CB8AC3E}">
        <p14:creationId xmlns:p14="http://schemas.microsoft.com/office/powerpoint/2010/main" val="11809789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145701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680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1630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1630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21940623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1630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2192"/>
            <a:ext cx="6096000" cy="3428492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40296201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1630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2192"/>
            <a:ext cx="6096000" cy="3428492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33777504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6_mockup_front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76" y="997003"/>
            <a:ext cx="3196773" cy="5000340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034977" y="1774370"/>
            <a:ext cx="1937655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1799777" y="1774370"/>
            <a:ext cx="1937655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435425" y="1774370"/>
            <a:ext cx="1937655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41316602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38"/>
          <p:cNvGrpSpPr/>
          <p:nvPr userDrawn="1"/>
        </p:nvGrpSpPr>
        <p:grpSpPr>
          <a:xfrm>
            <a:off x="1585771" y="2416058"/>
            <a:ext cx="2530932" cy="5052118"/>
            <a:chOff x="3421706" y="1143000"/>
            <a:chExt cx="2530932" cy="5052117"/>
          </a:xfrm>
        </p:grpSpPr>
        <p:sp>
          <p:nvSpPr>
            <p:cNvPr id="7" name="Скругленный прямоугольник 39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8" name="Скругленный прямоугольник 40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9" name="Скругленный прямоугольник 41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10" name="Скругленный прямоугольник 42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11" name="Скругленный прямоугольник 43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12" name="Овал 44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13" name="Скругленный прямоугольник 45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14" name="Овал 46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15" name="Овал 47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</p:grpSp>
      <p:sp>
        <p:nvSpPr>
          <p:cNvPr id="3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1766072" y="3049291"/>
            <a:ext cx="2164307" cy="3834975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grpSp>
        <p:nvGrpSpPr>
          <p:cNvPr id="17" name="Группа 38"/>
          <p:cNvGrpSpPr/>
          <p:nvPr userDrawn="1"/>
        </p:nvGrpSpPr>
        <p:grpSpPr>
          <a:xfrm>
            <a:off x="4802611" y="2416058"/>
            <a:ext cx="2530932" cy="5052118"/>
            <a:chOff x="3421706" y="1143000"/>
            <a:chExt cx="2530932" cy="5052117"/>
          </a:xfrm>
        </p:grpSpPr>
        <p:sp>
          <p:nvSpPr>
            <p:cNvPr id="18" name="Скругленный прямоугольник 39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19" name="Скругленный прямоугольник 40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20" name="Скругленный прямоугольник 41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21" name="Скругленный прямоугольник 42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22" name="Скругленный прямоугольник 43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23" name="Овал 44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24" name="Скругленный прямоугольник 45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25" name="Овал 46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26" name="Овал 47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</p:grpSp>
      <p:grpSp>
        <p:nvGrpSpPr>
          <p:cNvPr id="28" name="Группа 38"/>
          <p:cNvGrpSpPr/>
          <p:nvPr userDrawn="1"/>
        </p:nvGrpSpPr>
        <p:grpSpPr>
          <a:xfrm>
            <a:off x="8054903" y="2416058"/>
            <a:ext cx="2530932" cy="5052118"/>
            <a:chOff x="3421706" y="1143000"/>
            <a:chExt cx="2530932" cy="5052117"/>
          </a:xfrm>
        </p:grpSpPr>
        <p:sp>
          <p:nvSpPr>
            <p:cNvPr id="29" name="Скругленный прямоугольник 39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30" name="Скругленный прямоугольник 40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31" name="Скругленный прямоугольник 41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32" name="Скругленный прямоугольник 42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33" name="Скругленный прямоугольник 43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34" name="Овал 44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35" name="Скругленный прямоугольник 45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36" name="Овал 46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37" name="Овал 47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</p:grpSp>
      <p:sp>
        <p:nvSpPr>
          <p:cNvPr id="4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4987509" y="3049291"/>
            <a:ext cx="2164307" cy="3834975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8234421" y="3049291"/>
            <a:ext cx="2164307" cy="3834975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40763113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1"/>
          <p:cNvGrpSpPr/>
          <p:nvPr userDrawn="1"/>
        </p:nvGrpSpPr>
        <p:grpSpPr>
          <a:xfrm>
            <a:off x="2856633" y="2482439"/>
            <a:ext cx="6508847" cy="5800291"/>
            <a:chOff x="2856622" y="1248719"/>
            <a:chExt cx="6508847" cy="5800291"/>
          </a:xfrm>
        </p:grpSpPr>
        <p:sp>
          <p:nvSpPr>
            <p:cNvPr id="7" name="Скругленный прямоугольник 29"/>
            <p:cNvSpPr/>
            <p:nvPr userDrawn="1"/>
          </p:nvSpPr>
          <p:spPr>
            <a:xfrm>
              <a:off x="8012184" y="1248719"/>
              <a:ext cx="605828" cy="36132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8" name="Скругленный прямоугольник 30"/>
            <p:cNvSpPr/>
            <p:nvPr userDrawn="1"/>
          </p:nvSpPr>
          <p:spPr>
            <a:xfrm>
              <a:off x="8759641" y="1828800"/>
              <a:ext cx="605828" cy="914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9" name="Полилиния 26"/>
            <p:cNvSpPr/>
            <p:nvPr userDrawn="1"/>
          </p:nvSpPr>
          <p:spPr>
            <a:xfrm>
              <a:off x="2856622" y="1273391"/>
              <a:ext cx="6480361" cy="5775619"/>
            </a:xfrm>
            <a:custGeom>
              <a:avLst/>
              <a:gdLst>
                <a:gd name="connsiteX0" fmla="*/ 511175 w 12820651"/>
                <a:gd name="connsiteY0" fmla="*/ 0 h 11520489"/>
                <a:gd name="connsiteX1" fmla="*/ 12317413 w 12820651"/>
                <a:gd name="connsiteY1" fmla="*/ 0 h 11520489"/>
                <a:gd name="connsiteX2" fmla="*/ 12322175 w 12820651"/>
                <a:gd name="connsiteY2" fmla="*/ 0 h 11520489"/>
                <a:gd name="connsiteX3" fmla="*/ 12322175 w 12820651"/>
                <a:gd name="connsiteY3" fmla="*/ 480 h 11520489"/>
                <a:gd name="connsiteX4" fmla="*/ 12418833 w 12820651"/>
                <a:gd name="connsiteY4" fmla="*/ 10224 h 11520489"/>
                <a:gd name="connsiteX5" fmla="*/ 12820651 w 12820651"/>
                <a:gd name="connsiteY5" fmla="*/ 503238 h 11520489"/>
                <a:gd name="connsiteX6" fmla="*/ 12818549 w 12820651"/>
                <a:gd name="connsiteY6" fmla="*/ 527051 h 11520489"/>
                <a:gd name="connsiteX7" fmla="*/ 12820651 w 12820651"/>
                <a:gd name="connsiteY7" fmla="*/ 527051 h 11520489"/>
                <a:gd name="connsiteX8" fmla="*/ 12820651 w 12820651"/>
                <a:gd name="connsiteY8" fmla="*/ 11520489 h 11520489"/>
                <a:gd name="connsiteX9" fmla="*/ 0 w 12820651"/>
                <a:gd name="connsiteY9" fmla="*/ 11520489 h 11520489"/>
                <a:gd name="connsiteX10" fmla="*/ 0 w 12820651"/>
                <a:gd name="connsiteY10" fmla="*/ 527051 h 11520489"/>
                <a:gd name="connsiteX11" fmla="*/ 2401 w 12820651"/>
                <a:gd name="connsiteY11" fmla="*/ 527051 h 11520489"/>
                <a:gd name="connsiteX12" fmla="*/ 0 w 12820651"/>
                <a:gd name="connsiteY12" fmla="*/ 503239 h 11520489"/>
                <a:gd name="connsiteX13" fmla="*/ 503238 w 12820651"/>
                <a:gd name="connsiteY13" fmla="*/ 1 h 11520489"/>
                <a:gd name="connsiteX14" fmla="*/ 511175 w 12820651"/>
                <a:gd name="connsiteY14" fmla="*/ 801 h 115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0651" h="11520489">
                  <a:moveTo>
                    <a:pt x="511175" y="0"/>
                  </a:moveTo>
                  <a:lnTo>
                    <a:pt x="12317413" y="0"/>
                  </a:lnTo>
                  <a:lnTo>
                    <a:pt x="12322175" y="0"/>
                  </a:lnTo>
                  <a:lnTo>
                    <a:pt x="12322175" y="480"/>
                  </a:lnTo>
                  <a:lnTo>
                    <a:pt x="12418833" y="10224"/>
                  </a:lnTo>
                  <a:cubicBezTo>
                    <a:pt x="12648149" y="57149"/>
                    <a:pt x="12820651" y="260049"/>
                    <a:pt x="12820651" y="503238"/>
                  </a:cubicBezTo>
                  <a:lnTo>
                    <a:pt x="12818549" y="527051"/>
                  </a:lnTo>
                  <a:lnTo>
                    <a:pt x="12820651" y="527051"/>
                  </a:lnTo>
                  <a:lnTo>
                    <a:pt x="12820651" y="11520489"/>
                  </a:lnTo>
                  <a:lnTo>
                    <a:pt x="0" y="11520489"/>
                  </a:lnTo>
                  <a:lnTo>
                    <a:pt x="0" y="527051"/>
                  </a:lnTo>
                  <a:lnTo>
                    <a:pt x="2401" y="527051"/>
                  </a:lnTo>
                  <a:lnTo>
                    <a:pt x="0" y="503239"/>
                  </a:lnTo>
                  <a:cubicBezTo>
                    <a:pt x="0" y="225308"/>
                    <a:pt x="225308" y="1"/>
                    <a:pt x="503238" y="1"/>
                  </a:cubicBezTo>
                  <a:lnTo>
                    <a:pt x="511175" y="8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10" name="Овал 48"/>
            <p:cNvSpPr/>
            <p:nvPr userDrawn="1"/>
          </p:nvSpPr>
          <p:spPr>
            <a:xfrm flipH="1">
              <a:off x="6042354" y="1608203"/>
              <a:ext cx="108896" cy="1062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</p:grp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561705" y="3280612"/>
            <a:ext cx="5056315" cy="7180744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3205879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1"/>
          <p:cNvGrpSpPr/>
          <p:nvPr userDrawn="1"/>
        </p:nvGrpSpPr>
        <p:grpSpPr>
          <a:xfrm rot="10800000">
            <a:off x="2885118" y="-1478212"/>
            <a:ext cx="6480361" cy="5800291"/>
            <a:chOff x="2856622" y="1248719"/>
            <a:chExt cx="6480361" cy="5800291"/>
          </a:xfrm>
        </p:grpSpPr>
        <p:sp>
          <p:nvSpPr>
            <p:cNvPr id="7" name="Скругленный прямоугольник 29"/>
            <p:cNvSpPr/>
            <p:nvPr userDrawn="1"/>
          </p:nvSpPr>
          <p:spPr>
            <a:xfrm>
              <a:off x="8012184" y="1248719"/>
              <a:ext cx="605828" cy="36132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9" name="Полилиния 26"/>
            <p:cNvSpPr/>
            <p:nvPr userDrawn="1"/>
          </p:nvSpPr>
          <p:spPr>
            <a:xfrm>
              <a:off x="2856622" y="1273391"/>
              <a:ext cx="6480361" cy="5775619"/>
            </a:xfrm>
            <a:custGeom>
              <a:avLst/>
              <a:gdLst>
                <a:gd name="connsiteX0" fmla="*/ 511175 w 12820651"/>
                <a:gd name="connsiteY0" fmla="*/ 0 h 11520489"/>
                <a:gd name="connsiteX1" fmla="*/ 12317413 w 12820651"/>
                <a:gd name="connsiteY1" fmla="*/ 0 h 11520489"/>
                <a:gd name="connsiteX2" fmla="*/ 12322175 w 12820651"/>
                <a:gd name="connsiteY2" fmla="*/ 0 h 11520489"/>
                <a:gd name="connsiteX3" fmla="*/ 12322175 w 12820651"/>
                <a:gd name="connsiteY3" fmla="*/ 480 h 11520489"/>
                <a:gd name="connsiteX4" fmla="*/ 12418833 w 12820651"/>
                <a:gd name="connsiteY4" fmla="*/ 10224 h 11520489"/>
                <a:gd name="connsiteX5" fmla="*/ 12820651 w 12820651"/>
                <a:gd name="connsiteY5" fmla="*/ 503238 h 11520489"/>
                <a:gd name="connsiteX6" fmla="*/ 12818549 w 12820651"/>
                <a:gd name="connsiteY6" fmla="*/ 527051 h 11520489"/>
                <a:gd name="connsiteX7" fmla="*/ 12820651 w 12820651"/>
                <a:gd name="connsiteY7" fmla="*/ 527051 h 11520489"/>
                <a:gd name="connsiteX8" fmla="*/ 12820651 w 12820651"/>
                <a:gd name="connsiteY8" fmla="*/ 11520489 h 11520489"/>
                <a:gd name="connsiteX9" fmla="*/ 0 w 12820651"/>
                <a:gd name="connsiteY9" fmla="*/ 11520489 h 11520489"/>
                <a:gd name="connsiteX10" fmla="*/ 0 w 12820651"/>
                <a:gd name="connsiteY10" fmla="*/ 527051 h 11520489"/>
                <a:gd name="connsiteX11" fmla="*/ 2401 w 12820651"/>
                <a:gd name="connsiteY11" fmla="*/ 527051 h 11520489"/>
                <a:gd name="connsiteX12" fmla="*/ 0 w 12820651"/>
                <a:gd name="connsiteY12" fmla="*/ 503239 h 11520489"/>
                <a:gd name="connsiteX13" fmla="*/ 503238 w 12820651"/>
                <a:gd name="connsiteY13" fmla="*/ 1 h 11520489"/>
                <a:gd name="connsiteX14" fmla="*/ 511175 w 12820651"/>
                <a:gd name="connsiteY14" fmla="*/ 801 h 115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0651" h="11520489">
                  <a:moveTo>
                    <a:pt x="511175" y="0"/>
                  </a:moveTo>
                  <a:lnTo>
                    <a:pt x="12317413" y="0"/>
                  </a:lnTo>
                  <a:lnTo>
                    <a:pt x="12322175" y="0"/>
                  </a:lnTo>
                  <a:lnTo>
                    <a:pt x="12322175" y="480"/>
                  </a:lnTo>
                  <a:lnTo>
                    <a:pt x="12418833" y="10224"/>
                  </a:lnTo>
                  <a:cubicBezTo>
                    <a:pt x="12648149" y="57149"/>
                    <a:pt x="12820651" y="260049"/>
                    <a:pt x="12820651" y="503238"/>
                  </a:cubicBezTo>
                  <a:lnTo>
                    <a:pt x="12818549" y="527051"/>
                  </a:lnTo>
                  <a:lnTo>
                    <a:pt x="12820651" y="527051"/>
                  </a:lnTo>
                  <a:lnTo>
                    <a:pt x="12820651" y="11520489"/>
                  </a:lnTo>
                  <a:lnTo>
                    <a:pt x="0" y="11520489"/>
                  </a:lnTo>
                  <a:lnTo>
                    <a:pt x="0" y="527051"/>
                  </a:lnTo>
                  <a:lnTo>
                    <a:pt x="2401" y="527051"/>
                  </a:lnTo>
                  <a:lnTo>
                    <a:pt x="0" y="503239"/>
                  </a:lnTo>
                  <a:cubicBezTo>
                    <a:pt x="0" y="225308"/>
                    <a:pt x="225308" y="1"/>
                    <a:pt x="503238" y="1"/>
                  </a:cubicBezTo>
                  <a:lnTo>
                    <a:pt x="511175" y="8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  <p:sp>
          <p:nvSpPr>
            <p:cNvPr id="10" name="Овал 48"/>
            <p:cNvSpPr/>
            <p:nvPr userDrawn="1"/>
          </p:nvSpPr>
          <p:spPr>
            <a:xfrm flipH="1">
              <a:off x="5870285" y="1407581"/>
              <a:ext cx="453034" cy="442226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8"/>
            </a:p>
          </p:txBody>
        </p:sp>
      </p:grpSp>
      <p:sp>
        <p:nvSpPr>
          <p:cNvPr id="8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561705" y="-3615044"/>
            <a:ext cx="5056315" cy="7180744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675"/>
            </a:lvl1pPr>
          </a:lstStyle>
          <a:p>
            <a:r>
              <a:rPr lang="en-US" dirty="0"/>
              <a:t>Drag &amp; Drop Picture</a:t>
            </a:r>
          </a:p>
        </p:txBody>
      </p:sp>
    </p:spTree>
    <p:extLst>
      <p:ext uri="{BB962C8B-B14F-4D97-AF65-F5344CB8AC3E}">
        <p14:creationId xmlns:p14="http://schemas.microsoft.com/office/powerpoint/2010/main" val="971350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08" y="3536414"/>
            <a:ext cx="2179621" cy="4443652"/>
          </a:xfrm>
          <a:prstGeom prst="rect">
            <a:avLst/>
          </a:prstGeom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51" y="3274544"/>
            <a:ext cx="2354068" cy="4679611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318197" y="4080743"/>
            <a:ext cx="1898127" cy="33624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9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83639" y="3696393"/>
            <a:ext cx="2189831" cy="38877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9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453989" y="3502572"/>
            <a:ext cx="660400" cy="13392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5533590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45" y="-963827"/>
            <a:ext cx="5339879" cy="9127998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87" y="1512396"/>
            <a:ext cx="1942648" cy="3960529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69990" y="1999166"/>
            <a:ext cx="1727361" cy="300795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9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1181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76" userDrawn="1">
          <p15:clr>
            <a:srgbClr val="FBAE40"/>
          </p15:clr>
        </p15:guide>
        <p15:guide id="3" pos="9664" userDrawn="1">
          <p15:clr>
            <a:srgbClr val="FBAE40"/>
          </p15:clr>
        </p15:guide>
        <p15:guide id="4" orient="horz" pos="432" userDrawn="1">
          <p15:clr>
            <a:srgbClr val="FBAE40"/>
          </p15:clr>
        </p15:guide>
        <p15:guide id="5" orient="horz" pos="3888" userDrawn="1">
          <p15:clr>
            <a:srgbClr val="FBAE40"/>
          </p15:clr>
        </p15:guide>
        <p15:guide id="6" pos="5120" userDrawn="1">
          <p15:clr>
            <a:srgbClr val="FBAE40"/>
          </p15:clr>
        </p15:guide>
        <p15:guide id="7" pos="1504" userDrawn="1">
          <p15:clr>
            <a:srgbClr val="FBAE40"/>
          </p15:clr>
        </p15:guide>
        <p15:guide id="8" pos="8736" userDrawn="1">
          <p15:clr>
            <a:srgbClr val="FBAE40"/>
          </p15:clr>
        </p15:guide>
        <p15:guide id="9" orient="horz" pos="192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07" y="1887002"/>
            <a:ext cx="6641556" cy="3899528"/>
          </a:xfrm>
          <a:prstGeom prst="rect">
            <a:avLst/>
          </a:prstGeom>
          <a:effectLst/>
        </p:spPr>
      </p:pic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66130" y="2131268"/>
            <a:ext cx="5026767" cy="31639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9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849085" y="5426678"/>
            <a:ext cx="660400" cy="138910"/>
          </a:xfrm>
          <a:prstGeom prst="rect">
            <a:avLst/>
          </a:prstGeom>
          <a:solidFill>
            <a:srgbClr val="1F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60385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76" userDrawn="1">
          <p15:clr>
            <a:srgbClr val="FBAE40"/>
          </p15:clr>
        </p15:guide>
        <p15:guide id="3" pos="9664" userDrawn="1">
          <p15:clr>
            <a:srgbClr val="FBAE40"/>
          </p15:clr>
        </p15:guide>
        <p15:guide id="4" orient="horz" pos="432" userDrawn="1">
          <p15:clr>
            <a:srgbClr val="FBAE40"/>
          </p15:clr>
        </p15:guide>
        <p15:guide id="5" orient="horz" pos="3888" userDrawn="1">
          <p15:clr>
            <a:srgbClr val="FBAE40"/>
          </p15:clr>
        </p15:guide>
        <p15:guide id="6" pos="5120" userDrawn="1">
          <p15:clr>
            <a:srgbClr val="FBAE40"/>
          </p15:clr>
        </p15:guide>
        <p15:guide id="7" pos="1504" userDrawn="1">
          <p15:clr>
            <a:srgbClr val="FBAE40"/>
          </p15:clr>
        </p15:guide>
        <p15:guide id="8" pos="8736" userDrawn="1">
          <p15:clr>
            <a:srgbClr val="FBAE40"/>
          </p15:clr>
        </p15:guide>
        <p15:guide id="9" orient="horz" pos="19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2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7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50" y="3776736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9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8" y="3776736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9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6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5" y="3697634"/>
            <a:ext cx="1398959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9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105808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76" userDrawn="1">
          <p15:clr>
            <a:srgbClr val="FBAE40"/>
          </p15:clr>
        </p15:guide>
        <p15:guide id="3" pos="9664" userDrawn="1">
          <p15:clr>
            <a:srgbClr val="FBAE40"/>
          </p15:clr>
        </p15:guide>
        <p15:guide id="4" orient="horz" pos="432" userDrawn="1">
          <p15:clr>
            <a:srgbClr val="FBAE40"/>
          </p15:clr>
        </p15:guide>
        <p15:guide id="5" orient="horz" pos="3888" userDrawn="1">
          <p15:clr>
            <a:srgbClr val="FBAE40"/>
          </p15:clr>
        </p15:guide>
        <p15:guide id="6" pos="5120" userDrawn="1">
          <p15:clr>
            <a:srgbClr val="FBAE40"/>
          </p15:clr>
        </p15:guide>
        <p15:guide id="7" pos="1504" userDrawn="1">
          <p15:clr>
            <a:srgbClr val="FBAE40"/>
          </p15:clr>
        </p15:guide>
        <p15:guide id="8" pos="8736" userDrawn="1">
          <p15:clr>
            <a:srgbClr val="FBAE40"/>
          </p15:clr>
        </p15:guide>
        <p15:guide id="9" orient="horz" pos="192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2868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38200" y="1076326"/>
            <a:ext cx="10515600" cy="1100818"/>
          </a:xfrm>
          <a:prstGeom prst="rect">
            <a:avLst/>
          </a:prstGeom>
        </p:spPr>
        <p:txBody>
          <a:bodyPr/>
          <a:lstStyle>
            <a:lvl1pPr algn="ctr">
              <a:defRPr sz="2025" spc="169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0" y="390830"/>
            <a:ext cx="0" cy="43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32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007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293605" y="1873682"/>
            <a:ext cx="4403255" cy="2114702"/>
          </a:xfrm>
        </p:spPr>
        <p:txBody>
          <a:bodyPr lIns="0" rIns="0" anchor="t">
            <a:noAutofit/>
          </a:bodyPr>
          <a:lstStyle>
            <a:lvl1pPr algn="l">
              <a:defRPr sz="225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085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2545-91EB-4022-A65D-9E0A5D985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EC904-C94E-4FF5-8F55-E754ED62A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4477-F2AB-489F-86F0-3A08E4DE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6F0D-49AB-4487-9BE3-C9E91E79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A514-4013-44AA-9C88-1AEDBB34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62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4F49-D395-4387-A73D-1AC3B75F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C4D9-1FDA-427A-A120-0087D1E6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170D-E403-4FB3-8EA2-47CF077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8CA8-C6F1-4331-9823-A2E2B63C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A77A-2720-4751-906D-76C605F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39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CBBC-4439-49D6-857B-CE082885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831B-5487-4045-B459-57916C60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034C-0FEF-4303-AA30-577FB37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49D3-9BFB-4784-97D8-6000E26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18EA3-F1F9-463A-9559-77992D41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734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5D08-B50C-4695-8A11-BCA5A735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579B-2389-47CC-9B84-7CCC50593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81C1E-5F2D-48C1-897F-4F82A2E6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15A74-D4B6-4241-BD49-F4797A38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6665A-9162-4B2C-B99C-C56BE957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7FCD2-CE82-473E-88E7-7947F666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6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CDAA-C3F0-49F6-AD84-3078181F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9B624-2466-4A68-AA3F-19BD06DE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535E2-D398-4FA7-AB62-25AFAAC8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B1D91-7D22-47FA-A77D-48D32FE84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B4221-0C69-4646-8064-91A447758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1B3DC-3E5D-41B1-889C-2715669B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7BF26-C4E8-4504-A291-31093371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00263-5A94-457C-8695-38986EAF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3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28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BE55-6E15-444C-976F-5D510F6E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F32AB-B252-4740-A974-DCBC2FA7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5C629-1736-4234-9C32-A5507005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D4AA2-9E98-4955-8D67-E36CFE5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25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97468-98E4-49AA-AAE8-CF32A3F9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8C201-4662-42F0-B20F-CE5B51F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19A4-EDB0-4FC5-A0BC-8347FFCB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681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0FE6-ECC3-47DA-8E34-79A21E03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6933-6983-44AC-AF38-2A5CC8A3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1CDD4-C706-4221-995C-4F2BB8AF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FBF0D-DF1A-4E45-96A3-9217013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2DF1D-885F-4022-B507-4D67BA1C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E266C-697C-4F8C-B19D-6652ADFD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2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70E5-34DD-416F-BB7B-BA945DBE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9C21A-3A91-4BB1-A5B6-116EC9002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652CD-5A0B-45B0-B735-1B3F9C7C4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29EB-B320-463F-A87C-FBA6409E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9FBA-A3F3-4E57-BA68-BFEDC954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0DFE-8729-4E3D-93F5-53ACBE61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0811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3A6C-F822-4ACF-8505-E88DFFB3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58E41-61DC-4558-98F8-342091200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BE4A-B2BC-41A7-9206-8BF214E7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EBC7-66AA-497F-A9B9-A16463D0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91FA-5C8A-4885-83C0-8D4DA666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48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A4CE4-C51B-436C-A190-FDEECCFA8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D7BD7-B653-4455-82FC-919A5C085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DD1A-8B7C-406A-BFC3-2304B5EE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2498C-AD59-41B1-AB9F-309DE59C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10D7-AF5F-4ABD-9371-98BB62C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8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  <p:sldLayoutId id="2147483805" r:id="rId21"/>
    <p:sldLayoutId id="2147483806" r:id="rId22"/>
    <p:sldLayoutId id="2147483807" r:id="rId23"/>
    <p:sldLayoutId id="2147483808" r:id="rId24"/>
    <p:sldLayoutId id="2147483809" r:id="rId25"/>
    <p:sldLayoutId id="2147483810" r:id="rId26"/>
    <p:sldLayoutId id="2147483811" r:id="rId27"/>
    <p:sldLayoutId id="2147483812" r:id="rId28"/>
    <p:sldLayoutId id="2147483813" r:id="rId29"/>
    <p:sldLayoutId id="2147483814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  <p:sldLayoutId id="2147483824" r:id="rId39"/>
    <p:sldLayoutId id="2147483825" r:id="rId40"/>
    <p:sldLayoutId id="2147483826" r:id="rId41"/>
    <p:sldLayoutId id="2147483827" r:id="rId42"/>
    <p:sldLayoutId id="2147483829" r:id="rId43"/>
    <p:sldLayoutId id="2147483830" r:id="rId44"/>
    <p:sldLayoutId id="2147483831" r:id="rId45"/>
    <p:sldLayoutId id="2147483832" r:id="rId46"/>
    <p:sldLayoutId id="2147483833" r:id="rId47"/>
    <p:sldLayoutId id="2147483834" r:id="rId48"/>
    <p:sldLayoutId id="2147483835" r:id="rId49"/>
    <p:sldLayoutId id="2147483836" r:id="rId50"/>
    <p:sldLayoutId id="2147483837" r:id="rId51"/>
    <p:sldLayoutId id="2147483838" r:id="rId52"/>
    <p:sldLayoutId id="2147483840" r:id="rId53"/>
    <p:sldLayoutId id="2147483841" r:id="rId54"/>
    <p:sldLayoutId id="2147483842" r:id="rId55"/>
    <p:sldLayoutId id="2147483843" r:id="rId56"/>
    <p:sldLayoutId id="2147483844" r:id="rId57"/>
    <p:sldLayoutId id="2147483845" r:id="rId58"/>
    <p:sldLayoutId id="2147483846" r:id="rId59"/>
    <p:sldLayoutId id="2147483847" r:id="rId60"/>
    <p:sldLayoutId id="2147483848" r:id="rId61"/>
    <p:sldLayoutId id="2147483849" r:id="rId62"/>
    <p:sldLayoutId id="2147483850" r:id="rId63"/>
    <p:sldLayoutId id="2147483851" r:id="rId64"/>
    <p:sldLayoutId id="2147483852" r:id="rId65"/>
    <p:sldLayoutId id="2147483853" r:id="rId66"/>
    <p:sldLayoutId id="2147483854" r:id="rId67"/>
    <p:sldLayoutId id="2147483855" r:id="rId68"/>
    <p:sldLayoutId id="2147483856" r:id="rId69"/>
    <p:sldLayoutId id="2147483857" r:id="rId70"/>
    <p:sldLayoutId id="2147483858" r:id="rId71"/>
    <p:sldLayoutId id="2147483859" r:id="rId72"/>
    <p:sldLayoutId id="2147483860" r:id="rId73"/>
    <p:sldLayoutId id="2147483861" r:id="rId7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92680-B445-4016-B53C-9B3E6858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9F83-B3A2-4A6E-907E-A752D441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B2E8-CEAA-46C3-89AF-EC8552868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855A8-11ED-4A9F-8A24-39BFB3C679A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175B-B870-43AD-B92F-94CC0B69C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4092-1363-437C-8ACA-2D7F959B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28E1-0A47-443F-B7DF-3AD450CD0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2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image" Target="../media/image36.png"/><Relationship Id="rId18" Type="http://schemas.microsoft.com/office/2007/relationships/diagramDrawing" Target="../diagrams/drawing9.xml"/><Relationship Id="rId3" Type="http://schemas.openxmlformats.org/officeDocument/2006/relationships/image" Target="../media/image31.jpeg"/><Relationship Id="rId7" Type="http://schemas.openxmlformats.org/officeDocument/2006/relationships/diagramColors" Target="../diagrams/colors8.xml"/><Relationship Id="rId12" Type="http://schemas.openxmlformats.org/officeDocument/2006/relationships/image" Target="../media/image35.png"/><Relationship Id="rId17" Type="http://schemas.openxmlformats.org/officeDocument/2006/relationships/diagramColors" Target="../diagrams/colors9.xml"/><Relationship Id="rId2" Type="http://schemas.openxmlformats.org/officeDocument/2006/relationships/audio" Target="../media/audio2.wav"/><Relationship Id="rId16" Type="http://schemas.openxmlformats.org/officeDocument/2006/relationships/diagramQuickStyle" Target="../diagrams/quickStyle9.xml"/><Relationship Id="rId1" Type="http://schemas.openxmlformats.org/officeDocument/2006/relationships/slideLayout" Target="../slideLayouts/slideLayout76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34.png"/><Relationship Id="rId5" Type="http://schemas.openxmlformats.org/officeDocument/2006/relationships/diagramLayout" Target="../diagrams/layout8.xml"/><Relationship Id="rId15" Type="http://schemas.openxmlformats.org/officeDocument/2006/relationships/diagramLayout" Target="../diagrams/layout9.xml"/><Relationship Id="rId10" Type="http://schemas.openxmlformats.org/officeDocument/2006/relationships/image" Target="../media/image33.png"/><Relationship Id="rId19" Type="http://schemas.openxmlformats.org/officeDocument/2006/relationships/audio" Target="../media/audio2.wav"/><Relationship Id="rId4" Type="http://schemas.openxmlformats.org/officeDocument/2006/relationships/diagramData" Target="../diagrams/data8.xml"/><Relationship Id="rId9" Type="http://schemas.openxmlformats.org/officeDocument/2006/relationships/image" Target="../media/image32.png"/><Relationship Id="rId1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microsoft.com/office/2007/relationships/hdphoto" Target="../media/hdphoto2.wdp"/><Relationship Id="rId7" Type="http://schemas.openxmlformats.org/officeDocument/2006/relationships/diagramColors" Target="../diagrams/colors1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80.xml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1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1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6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78242" y="2520346"/>
            <a:ext cx="3394134" cy="989823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none" lIns="0" rIns="0" rtlCol="0">
            <a:spAutoFit/>
          </a:bodyPr>
          <a:lstStyle/>
          <a:p>
            <a:pPr defTabSz="257175">
              <a:lnSpc>
                <a:spcPct val="80000"/>
              </a:lnSpc>
              <a:defRPr/>
            </a:pPr>
            <a:r>
              <a:rPr lang="en-US" sz="3600" b="1" dirty="0">
                <a:latin typeface="Montserrat SemiBold" charset="0"/>
                <a:ea typeface="Montserrat SemiBold" charset="0"/>
                <a:cs typeface="Montserrat SemiBold" charset="0"/>
              </a:rPr>
              <a:t>Possible Solution:</a:t>
            </a:r>
          </a:p>
          <a:p>
            <a:pPr defTabSz="257175">
              <a:lnSpc>
                <a:spcPct val="80000"/>
              </a:lnSpc>
              <a:defRPr/>
            </a:pPr>
            <a:r>
              <a:rPr lang="en-US" sz="3600" b="1" dirty="0">
                <a:latin typeface="Montserrat SemiBold" charset="0"/>
                <a:ea typeface="Montserrat SemiBold" charset="0"/>
                <a:cs typeface="Montserrat SemiBold" charset="0"/>
              </a:rPr>
              <a:t>IoT 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8242" y="3657600"/>
            <a:ext cx="2475461" cy="449290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txBody>
          <a:bodyPr wrap="square" lIns="0" rIns="0" rtlCol="0">
            <a:spAutoFit/>
          </a:bodyPr>
          <a:lstStyle/>
          <a:p>
            <a:pPr defTabSz="257175">
              <a:lnSpc>
                <a:spcPct val="130000"/>
              </a:lnSpc>
              <a:defRPr/>
            </a:pPr>
            <a:r>
              <a:rPr lang="en-US" sz="2000" dirty="0">
                <a:latin typeface="Century Gothic" panose="020B0502020202020204"/>
              </a:rPr>
              <a:t>Date: 15.04.2018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465F9FD-F2E9-42EF-843E-93C40048258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E5D29FD-9715-42F1-B51C-5C3CA059D9B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31B7A9B-D557-4A4B-8038-09476B022E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8B9E6B6-91FB-429C-95A5-0204FBF89F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45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E9E678-BB0F-42C8-9D31-5BC05975F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517073"/>
              </p:ext>
            </p:extLst>
          </p:nvPr>
        </p:nvGraphicFramePr>
        <p:xfrm>
          <a:off x="344542" y="-506612"/>
          <a:ext cx="14325600" cy="678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E7162E9-5706-4346-B257-1AEDB8F3C9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437">
            <a:off x="478280" y="1939150"/>
            <a:ext cx="5359594" cy="3352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90784B-8320-48D0-AAB5-7A6DC6B5164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0"/>
          <a:stretch/>
        </p:blipFill>
        <p:spPr>
          <a:xfrm>
            <a:off x="8906303" y="1613533"/>
            <a:ext cx="3124200" cy="4373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9A0D4A-0EBC-4C0D-A27D-F5E4529BA51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>
          <a:xfrm>
            <a:off x="4783542" y="2164363"/>
            <a:ext cx="1230923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730AD-286B-45B5-9CDD-C6860238BD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2840" y="2164271"/>
            <a:ext cx="1231499" cy="10668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562B50-B8CA-4E9B-8453-19FF39093D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80" y="11022"/>
            <a:ext cx="3720450" cy="195788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3751BE-B0B3-4189-8B16-ADB96F68F519}"/>
              </a:ext>
            </a:extLst>
          </p:cNvPr>
          <p:cNvSpPr/>
          <p:nvPr/>
        </p:nvSpPr>
        <p:spPr>
          <a:xfrm>
            <a:off x="480311" y="4894007"/>
            <a:ext cx="11337504" cy="103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How about an extra layer of Device-to-Server Strong Security?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C967F2E8-7A71-49BA-827F-EFBB9B202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148295"/>
              </p:ext>
            </p:extLst>
          </p:nvPr>
        </p:nvGraphicFramePr>
        <p:xfrm>
          <a:off x="480311" y="5934928"/>
          <a:ext cx="11367147" cy="85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9620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300">
        <p14:shred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19" name="wind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F16A-9C2E-4B30-8D94-DB17C513BDF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Ability of Secure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572150-A96C-4870-A25C-85FCCEBC7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434614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84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0587" y="0"/>
            <a:ext cx="5257800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E39A1-A211-4A3B-9F78-A2404D65C08D}"/>
              </a:ext>
            </a:extLst>
          </p:cNvPr>
          <p:cNvSpPr txBox="1"/>
          <p:nvPr/>
        </p:nvSpPr>
        <p:spPr>
          <a:xfrm>
            <a:off x="1981200" y="407587"/>
            <a:ext cx="8954631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3600" dirty="0"/>
              <a:t>Bottom Line: Personalizing a Connected Device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BF4C59E-4CF0-436D-91B3-380438756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624018"/>
              </p:ext>
            </p:extLst>
          </p:nvPr>
        </p:nvGraphicFramePr>
        <p:xfrm>
          <a:off x="1727200" y="996488"/>
          <a:ext cx="8483600" cy="508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26682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7BE20-9DB8-4D8C-BA2C-C2274A5B2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3" y="643467"/>
            <a:ext cx="10594893" cy="5571066"/>
          </a:xfrm>
          <a:prstGeom prst="rect">
            <a:avLst/>
          </a:prstGeom>
          <a:pattFill prst="pct25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729407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95AA25B-C6EA-4260-9929-AE25CA30D4E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8" b="17568"/>
          <a:stretch>
            <a:fillRect/>
          </a:stretch>
        </p:blipFill>
        <p:spPr>
          <a:xfrm>
            <a:off x="704894" y="4129818"/>
            <a:ext cx="2007988" cy="2119940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98D5572-70D9-466B-8FF6-93C461F67D9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291" r="16896" b="24708"/>
          <a:stretch/>
        </p:blipFill>
        <p:spPr>
          <a:xfrm>
            <a:off x="4962936" y="1066800"/>
            <a:ext cx="2007987" cy="2129318"/>
          </a:xfrm>
        </p:spPr>
      </p:pic>
      <p:sp>
        <p:nvSpPr>
          <p:cNvPr id="18" name="TextBox 17"/>
          <p:cNvSpPr txBox="1"/>
          <p:nvPr/>
        </p:nvSpPr>
        <p:spPr>
          <a:xfrm>
            <a:off x="3677112" y="324087"/>
            <a:ext cx="4579636" cy="5466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514350">
              <a:lnSpc>
                <a:spcPct val="80000"/>
              </a:lnSpc>
            </a:pPr>
            <a:r>
              <a:rPr lang="en-US" sz="3600" b="1" dirty="0">
                <a:solidFill>
                  <a:prstClr val="white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Our Team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F6B19D-2E81-4F94-8BAA-B131437445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-710" r="3960" b="710"/>
          <a:stretch/>
        </p:blipFill>
        <p:spPr>
          <a:xfrm>
            <a:off x="6324655" y="4102109"/>
            <a:ext cx="2082337" cy="2129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F0847-93B6-4264-9247-FCC3CB525EAF}"/>
              </a:ext>
            </a:extLst>
          </p:cNvPr>
          <p:cNvSpPr txBox="1"/>
          <p:nvPr/>
        </p:nvSpPr>
        <p:spPr>
          <a:xfrm>
            <a:off x="5002413" y="3207815"/>
            <a:ext cx="200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Hassan, Faria</a:t>
            </a:r>
          </a:p>
          <a:p>
            <a:pPr algn="ctr"/>
            <a:r>
              <a:rPr lang="en-US" dirty="0"/>
              <a:t>ID: 16-31826-1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2ED47-7384-429A-B263-86A915AAE7A0}"/>
              </a:ext>
            </a:extLst>
          </p:cNvPr>
          <p:cNvSpPr txBox="1"/>
          <p:nvPr/>
        </p:nvSpPr>
        <p:spPr>
          <a:xfrm>
            <a:off x="383127" y="6226398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Alam, Rafayaat Rushafi</a:t>
            </a:r>
          </a:p>
          <a:p>
            <a:pPr algn="ctr"/>
            <a:r>
              <a:rPr lang="en-US" dirty="0"/>
              <a:t>ID: 15-29837-2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2F8EF-E3D2-44D8-9625-FA101ECA2A5C}"/>
              </a:ext>
            </a:extLst>
          </p:cNvPr>
          <p:cNvSpPr txBox="1"/>
          <p:nvPr/>
        </p:nvSpPr>
        <p:spPr>
          <a:xfrm>
            <a:off x="3477599" y="6246445"/>
            <a:ext cx="208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Mehzabin</a:t>
            </a:r>
            <a:r>
              <a:rPr lang="en-US" dirty="0"/>
              <a:t>, </a:t>
            </a:r>
            <a:r>
              <a:rPr lang="en-US" dirty="0" err="1"/>
              <a:t>Raiya</a:t>
            </a:r>
            <a:endParaRPr lang="en-US" dirty="0"/>
          </a:p>
          <a:p>
            <a:pPr algn="ctr"/>
            <a:r>
              <a:rPr lang="en-US" dirty="0"/>
              <a:t>ID: 15-29498-2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F29C7-CCD6-4DB5-A158-B54458D61B1E}"/>
              </a:ext>
            </a:extLst>
          </p:cNvPr>
          <p:cNvSpPr txBox="1"/>
          <p:nvPr/>
        </p:nvSpPr>
        <p:spPr>
          <a:xfrm>
            <a:off x="6260229" y="6246445"/>
            <a:ext cx="221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Rahman, Apshara</a:t>
            </a:r>
          </a:p>
          <a:p>
            <a:pPr algn="ctr"/>
            <a:r>
              <a:rPr lang="en-US" dirty="0"/>
              <a:t>ID: 15-29495-1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BE129-5BDC-411E-88C9-D78EC2745741}"/>
              </a:ext>
            </a:extLst>
          </p:cNvPr>
          <p:cNvSpPr txBox="1"/>
          <p:nvPr/>
        </p:nvSpPr>
        <p:spPr>
          <a:xfrm>
            <a:off x="8788630" y="6246445"/>
            <a:ext cx="259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Mahmud, </a:t>
            </a:r>
            <a:r>
              <a:rPr lang="en-US" dirty="0" err="1"/>
              <a:t>MD.Tanzin</a:t>
            </a:r>
            <a:endParaRPr lang="en-US" dirty="0"/>
          </a:p>
          <a:p>
            <a:pPr algn="ctr"/>
            <a:r>
              <a:rPr lang="en-US" dirty="0"/>
              <a:t>15-30433-3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2821E8-3B7C-43BB-B6F5-FDDB8FA3B6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861" y="4098142"/>
            <a:ext cx="2082337" cy="2129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6EE364-AF7C-4BBE-A937-B54868064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4129819"/>
            <a:ext cx="2514601" cy="20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1F5E60-4E89-4B16-A245-12BD993599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46A47-6274-4753-9371-85EC6DC0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0" y="1406769"/>
            <a:ext cx="2949096" cy="17556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dirty="0">
                <a:solidFill>
                  <a:srgbClr val="FFFFFF"/>
                </a:solidFill>
              </a:rPr>
              <a:t>What is IoT 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DBED6A7B-FC7E-40A0-815E-6FA30CF90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27326"/>
              </p:ext>
            </p:extLst>
          </p:nvPr>
        </p:nvGraphicFramePr>
        <p:xfrm>
          <a:off x="259080" y="1371600"/>
          <a:ext cx="9394671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15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9E746-7B1A-4DE3-A12B-D66CAF44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819400"/>
            <a:ext cx="3092718" cy="685800"/>
          </a:xfrm>
          <a:noFill/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IoT Security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C06F593-E51A-478D-93AD-6E3485F45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299887"/>
              </p:ext>
            </p:extLst>
          </p:nvPr>
        </p:nvGraphicFramePr>
        <p:xfrm>
          <a:off x="4702175" y="1328738"/>
          <a:ext cx="6524627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13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E1877-3902-4B70-8515-0964EDC30C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A5863-EFF7-462C-8FF5-B710B33E26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033322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873D1-F2BB-4BEA-8F72-36395960C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2"/>
          <a:stretch/>
        </p:blipFill>
        <p:spPr>
          <a:xfrm>
            <a:off x="3214271" y="3991744"/>
            <a:ext cx="2268440" cy="2096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E13CF-18A0-466A-B873-5A4B3A564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42" y="4610928"/>
            <a:ext cx="1371601" cy="1391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25AA6B-CA47-46AC-9FB6-98C13E938A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6"/>
          <a:stretch/>
        </p:blipFill>
        <p:spPr>
          <a:xfrm>
            <a:off x="1241125" y="4797821"/>
            <a:ext cx="1371600" cy="12903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E73A81-1E0F-427C-BD12-66059A17C9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6"/>
          <a:stretch/>
        </p:blipFill>
        <p:spPr>
          <a:xfrm>
            <a:off x="4569934" y="2167581"/>
            <a:ext cx="2314741" cy="8859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DF02D3-68C4-4E57-BB81-A4E5A353C8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2" r="14581" b="12296"/>
          <a:stretch/>
        </p:blipFill>
        <p:spPr>
          <a:xfrm>
            <a:off x="4716386" y="3053095"/>
            <a:ext cx="2268440" cy="9796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4ACAEF7-DEA7-447A-B3C3-B12FC699A75A}"/>
              </a:ext>
            </a:extLst>
          </p:cNvPr>
          <p:cNvSpPr txBox="1"/>
          <p:nvPr/>
        </p:nvSpPr>
        <p:spPr>
          <a:xfrm>
            <a:off x="456694" y="487192"/>
            <a:ext cx="1033322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Security: Bridging The Gap Between       Embedded and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25F65-72F9-4CFB-9791-1AF73B72BC0E}"/>
              </a:ext>
            </a:extLst>
          </p:cNvPr>
          <p:cNvSpPr txBox="1"/>
          <p:nvPr/>
        </p:nvSpPr>
        <p:spPr>
          <a:xfrm>
            <a:off x="6858000" y="1774603"/>
            <a:ext cx="3934607" cy="400110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000" b="1" dirty="0"/>
              <a:t>IT world with IT language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34C4A-B4BB-4259-8138-5D2971DB6B21}"/>
              </a:ext>
            </a:extLst>
          </p:cNvPr>
          <p:cNvSpPr txBox="1"/>
          <p:nvPr/>
        </p:nvSpPr>
        <p:spPr>
          <a:xfrm>
            <a:off x="504333" y="1774603"/>
            <a:ext cx="4152257" cy="400110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000" b="1" dirty="0"/>
              <a:t>HW world with HW Language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8A7921-E1C1-4E7F-BDE2-124D85CEA37F}"/>
              </a:ext>
            </a:extLst>
          </p:cNvPr>
          <p:cNvSpPr txBox="1"/>
          <p:nvPr/>
        </p:nvSpPr>
        <p:spPr>
          <a:xfrm>
            <a:off x="498960" y="2348012"/>
            <a:ext cx="415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Embedded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Low Power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Low-Bitrate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Low-Cost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MCU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B3E7E-E0D9-4D3B-B80D-91E10617A8AC}"/>
              </a:ext>
            </a:extLst>
          </p:cNvPr>
          <p:cNvSpPr txBox="1"/>
          <p:nvPr/>
        </p:nvSpPr>
        <p:spPr>
          <a:xfrm>
            <a:off x="6855314" y="2398405"/>
            <a:ext cx="39346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IPV6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TLS/SSL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VPN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Big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Servers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CC0A94-8B89-4155-A427-9199B4415C5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3"/>
          <a:stretch/>
        </p:blipFill>
        <p:spPr>
          <a:xfrm>
            <a:off x="6008375" y="4745630"/>
            <a:ext cx="1752600" cy="12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7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Diagram 92"/>
          <p:cNvGraphicFramePr/>
          <p:nvPr>
            <p:extLst>
              <p:ext uri="{D42A27DB-BD31-4B8C-83A1-F6EECF244321}">
                <p14:modId xmlns:p14="http://schemas.microsoft.com/office/powerpoint/2010/main" val="682938211"/>
              </p:ext>
            </p:extLst>
          </p:nvPr>
        </p:nvGraphicFramePr>
        <p:xfrm>
          <a:off x="2667000" y="1173274"/>
          <a:ext cx="7239000" cy="139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DCBFBA1-89DD-4E5F-974A-332FBDD86A62}"/>
              </a:ext>
            </a:extLst>
          </p:cNvPr>
          <p:cNvSpPr txBox="1"/>
          <p:nvPr/>
        </p:nvSpPr>
        <p:spPr>
          <a:xfrm>
            <a:off x="3504902" y="526943"/>
            <a:ext cx="518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3600" b="1" dirty="0">
                <a:latin typeface="Calibri"/>
              </a:rPr>
              <a:t>What needs to be Solved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A45BC6-2844-4332-BF3A-A2CE3D700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594570"/>
              </p:ext>
            </p:extLst>
          </p:nvPr>
        </p:nvGraphicFramePr>
        <p:xfrm>
          <a:off x="152400" y="1295400"/>
          <a:ext cx="8991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AsOne/>
      </p:bldGraphic>
      <p:bldP spid="41" grpId="0"/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4"/>
          <p:cNvSpPr/>
          <p:nvPr/>
        </p:nvSpPr>
        <p:spPr>
          <a:xfrm>
            <a:off x="1676400" y="381000"/>
            <a:ext cx="9067800" cy="114300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>
                <a:solidFill>
                  <a:schemeClr val="tx1"/>
                </a:solidFill>
              </a:rPr>
              <a:t>Secure the IoT Devices and Products with SSL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37800847"/>
              </p:ext>
            </p:extLst>
          </p:nvPr>
        </p:nvGraphicFramePr>
        <p:xfrm>
          <a:off x="3181350" y="1828800"/>
          <a:ext cx="626745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51579" y="152400"/>
            <a:ext cx="9603275" cy="990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SSL involved to TLS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D01C19-7747-4728-A4A1-F25178E9F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939138"/>
              </p:ext>
            </p:extLst>
          </p:nvPr>
        </p:nvGraphicFramePr>
        <p:xfrm>
          <a:off x="1451579" y="1905000"/>
          <a:ext cx="9603275" cy="40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37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381000"/>
            <a:ext cx="9603275" cy="990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TLS Derivative May reduce the Problem 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64DE02-1368-4E99-84F1-1249F2384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678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8324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2090</TotalTime>
  <Words>304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Century Schoolbook</vt:lpstr>
      <vt:lpstr>Montserrat SemiBold</vt:lpstr>
      <vt:lpstr>Source Sans Pro</vt:lpstr>
      <vt:lpstr>Times New Roman</vt:lpstr>
      <vt:lpstr>Wingdings</vt:lpstr>
      <vt:lpstr>Wingdings 2</vt:lpstr>
      <vt:lpstr>View</vt:lpstr>
      <vt:lpstr>Office Theme</vt:lpstr>
      <vt:lpstr>PowerPoint Presentation</vt:lpstr>
      <vt:lpstr>PowerPoint Presentation</vt:lpstr>
      <vt:lpstr>What is IoT </vt:lpstr>
      <vt:lpstr>IoT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Ability of Secure Elements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</dc:creator>
  <cp:lastModifiedBy>LENOVO</cp:lastModifiedBy>
  <cp:revision>143</cp:revision>
  <dcterms:created xsi:type="dcterms:W3CDTF">2016-03-28T17:10:57Z</dcterms:created>
  <dcterms:modified xsi:type="dcterms:W3CDTF">2018-04-15T08:05:26Z</dcterms:modified>
</cp:coreProperties>
</file>