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7"/>
    <p:restoredTop sz="94698"/>
  </p:normalViewPr>
  <p:slideViewPr>
    <p:cSldViewPr snapToGrid="0" snapToObjects="1">
      <p:cViewPr varScale="1">
        <p:scale>
          <a:sx n="63" d="100"/>
          <a:sy n="63" d="100"/>
        </p:scale>
        <p:origin x="1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6937-9ADF-074E-A720-9BD4212B4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63BCC-69DB-E04D-B67A-71D2E4C5F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2ADA-A726-5343-B5F9-B969F4AF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13F5-FBBA-8243-9006-4ACE3F14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FA0C-F735-7B4C-94BB-06AA17FB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261D-1EDE-B94A-971A-FAB363B1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2FD42-BC3B-3840-AA3B-4F62DFEC1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805E-1289-FF45-B49B-BD8BD508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E99B-5F79-C440-AD31-79152F83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5EFF-DED3-2843-83B2-745249AF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6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48751-246D-E146-B1B8-0A85FE1A8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932D-8D01-BE4A-B6D1-5380878E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0C8A-8EB2-A34B-9D20-2122A35C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3EB1-992D-3B4E-81C3-29515BFD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2828-E849-044E-9A44-79B52CE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2BF6-E7AC-4548-B862-E22638C7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79BB-15D5-C548-852F-A2534CE9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70C2-56EA-0841-96C6-7A2ADE94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AB24-964E-524F-93C0-29DFEF92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B8B4-823B-E645-B01F-ECDB72FB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9EE1-7629-A840-AAAE-3842499C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88262-1C92-964C-A4B4-6E10EACB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4501-648B-5D46-B870-5B737785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E6EE-1888-BE4D-97B5-77E240D7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0C38-F453-E44C-A966-8ED11433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9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DF33-8189-D34F-AF0F-FCCD3B7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13CF-1DB4-E448-B391-771C34AEF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FF12-1029-5A41-A616-E2E935E1C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47ED8-1B5C-AA42-B9AC-E12048E9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89FC-E3FF-844B-9C31-A4E9370A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F870B-373D-D048-BE11-A427646E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77F7-2068-1A46-9D70-CF47A5B0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DC0B3-4F68-0C44-85C7-688E8FFB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F8025-C1F1-8E40-843B-21866B51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2CFFE-1CCB-6048-B211-FF480C049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8FFAC-E5D8-F040-A401-7B627DD27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45D2B-093D-1A45-89EF-46923A2E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779DA-EFF2-4244-A06E-7DB0BF4D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EC73B-DFB1-884A-910C-267B7830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1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D1C4-9BB1-DE4E-843D-75D3D2EB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129C5-CD0A-1E44-A3F1-B2D26577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E629A-D91A-E848-9A8A-1241C461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BE209-8ADF-E34E-AD5F-05430B22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2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A0E54-D66A-A14E-A70B-6EC0F5F3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090CE-C4B5-5F46-B44F-1590E76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EA37B-9493-214E-A287-405A2314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536C-00B7-7E4B-B249-3780FAD4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8D22-B95B-BB4C-8EEB-3146138B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9FBF3-61B1-7C42-8C37-9702C6BD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F9729-57E4-DE44-9C18-107F7BFC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A4E27-8ACE-1046-884A-4D9FD32C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8CAD-D19C-6C49-9049-87C4E3B9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2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CDC1-7AA2-544F-B4B7-667F80C4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00954-25EF-7D4C-AD47-F8A737482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12E72-80A3-9D4B-AB58-6E8066E3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E84D0-F245-8D40-AF9B-A1B564EC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FFA24-9091-1940-8FD5-BF2497E6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13739-2052-C749-9746-E65020EF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1EBD5-B262-1E43-B40C-114B7474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0A888-883F-1449-836E-C74F6A6E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89DE-A827-6245-B58B-4FC174129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CE80-25B0-C142-BF7F-48D790373309}" type="datetimeFigureOut">
              <a:rPr lang="en-US" smtClean="0"/>
              <a:t>9/14/18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88F0-B645-6642-8AD1-31E66E482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FC12-8870-CA4E-B3F5-B52C51B3B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317C-5281-804A-A052-C27F2793B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0695-5392-D845-9D4F-37428CF12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diceGame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3FFD2-C813-4E42-9658-DE77A02EF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Python Project</a:t>
            </a:r>
          </a:p>
        </p:txBody>
      </p:sp>
    </p:spTree>
    <p:extLst>
      <p:ext uri="{BB962C8B-B14F-4D97-AF65-F5344CB8AC3E}">
        <p14:creationId xmlns:p14="http://schemas.microsoft.com/office/powerpoint/2010/main" val="197974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E9C-D476-1B43-9E53-D8701791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5BE0-679A-DE40-90BB-BA46E977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dice game between User and Dealer (PC)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D335E-61F9-134F-A004-3D318951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2675356"/>
            <a:ext cx="4729480" cy="271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AC547-ADB4-1749-8EF3-AAFD1FBB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0" y="3629184"/>
            <a:ext cx="1638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E9C-D476-1B43-9E53-D8701791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5BE0-679A-DE40-90BB-BA46E977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our </a:t>
            </a:r>
            <a:r>
              <a:rPr lang="en-US" sz="2400" dirty="0">
                <a:solidFill>
                  <a:srgbClr val="FF0000"/>
                </a:solidFill>
              </a:rPr>
              <a:t>APPROACH?</a:t>
            </a:r>
            <a:endParaRPr lang="en-US" sz="2400" dirty="0"/>
          </a:p>
          <a:p>
            <a:r>
              <a:rPr lang="en-US" sz="2400" dirty="0"/>
              <a:t>What mechanisms do we need?</a:t>
            </a:r>
          </a:p>
          <a:p>
            <a:pPr lvl="1"/>
            <a:r>
              <a:rPr lang="en-US" sz="2000" dirty="0"/>
              <a:t>Loops?</a:t>
            </a:r>
          </a:p>
          <a:p>
            <a:pPr lvl="1"/>
            <a:r>
              <a:rPr lang="en-US" sz="2000" dirty="0"/>
              <a:t>Branching?</a:t>
            </a:r>
          </a:p>
        </p:txBody>
      </p:sp>
    </p:spTree>
    <p:extLst>
      <p:ext uri="{BB962C8B-B14F-4D97-AF65-F5344CB8AC3E}">
        <p14:creationId xmlns:p14="http://schemas.microsoft.com/office/powerpoint/2010/main" val="389396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E9C-D476-1B43-9E53-D8701791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5BE0-679A-DE40-90BB-BA46E977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our </a:t>
            </a:r>
            <a:r>
              <a:rPr lang="en-US" sz="2400" dirty="0">
                <a:solidFill>
                  <a:srgbClr val="FF0000"/>
                </a:solidFill>
              </a:rPr>
              <a:t>APPROACH?</a:t>
            </a:r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A29754-6206-E846-A622-8F123E4F4601}"/>
              </a:ext>
            </a:extLst>
          </p:cNvPr>
          <p:cNvSpPr/>
          <p:nvPr/>
        </p:nvSpPr>
        <p:spPr>
          <a:xfrm>
            <a:off x="6014116" y="1375883"/>
            <a:ext cx="3077332" cy="449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“Would you like to roll the dice?”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889CD292-4106-5F42-938A-F29B2C65F04F}"/>
              </a:ext>
            </a:extLst>
          </p:cNvPr>
          <p:cNvSpPr/>
          <p:nvPr/>
        </p:nvSpPr>
        <p:spPr>
          <a:xfrm>
            <a:off x="6958947" y="2592156"/>
            <a:ext cx="1187669" cy="11845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Dice Roll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89D004-2FE9-4C44-9C08-8F005AFD1D77}"/>
              </a:ext>
            </a:extLst>
          </p:cNvPr>
          <p:cNvSpPr/>
          <p:nvPr/>
        </p:nvSpPr>
        <p:spPr>
          <a:xfrm>
            <a:off x="4235669" y="4183114"/>
            <a:ext cx="1408386" cy="48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1) User wins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FDC755-8C04-C247-A92F-9AD26FE99704}"/>
              </a:ext>
            </a:extLst>
          </p:cNvPr>
          <p:cNvSpPr/>
          <p:nvPr/>
        </p:nvSpPr>
        <p:spPr>
          <a:xfrm>
            <a:off x="6848588" y="4183114"/>
            <a:ext cx="1408386" cy="48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2) User loses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BFD1C1-14EF-904D-AD23-5D4F2FBF2EED}"/>
              </a:ext>
            </a:extLst>
          </p:cNvPr>
          <p:cNvSpPr/>
          <p:nvPr/>
        </p:nvSpPr>
        <p:spPr>
          <a:xfrm>
            <a:off x="9461507" y="4183114"/>
            <a:ext cx="1408386" cy="48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CD967E-4918-8E48-BDD4-D496761E117D}"/>
              </a:ext>
            </a:extLst>
          </p:cNvPr>
          <p:cNvCxnSpPr>
            <a:cxnSpLocks/>
          </p:cNvCxnSpPr>
          <p:nvPr/>
        </p:nvCxnSpPr>
        <p:spPr>
          <a:xfrm>
            <a:off x="7552781" y="1825625"/>
            <a:ext cx="0" cy="7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26F61E-AFFB-C74A-BF80-1468315DC6B5}"/>
              </a:ext>
            </a:extLst>
          </p:cNvPr>
          <p:cNvCxnSpPr>
            <a:cxnSpLocks/>
          </p:cNvCxnSpPr>
          <p:nvPr/>
        </p:nvCxnSpPr>
        <p:spPr>
          <a:xfrm>
            <a:off x="7553879" y="3776678"/>
            <a:ext cx="0" cy="40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23225F-CAF1-AA42-A58D-B0A274D7F26E}"/>
              </a:ext>
            </a:extLst>
          </p:cNvPr>
          <p:cNvCxnSpPr>
            <a:endCxn id="5" idx="1"/>
          </p:cNvCxnSpPr>
          <p:nvPr/>
        </p:nvCxnSpPr>
        <p:spPr>
          <a:xfrm>
            <a:off x="4939862" y="3184417"/>
            <a:ext cx="2019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2898DA-8E13-344D-9062-4A0FD320EEC7}"/>
              </a:ext>
            </a:extLst>
          </p:cNvPr>
          <p:cNvCxnSpPr>
            <a:cxnSpLocks/>
          </p:cNvCxnSpPr>
          <p:nvPr/>
        </p:nvCxnSpPr>
        <p:spPr>
          <a:xfrm>
            <a:off x="8146616" y="3184417"/>
            <a:ext cx="2019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21826D-BA7B-DC4B-B36B-CFC08681A498}"/>
              </a:ext>
            </a:extLst>
          </p:cNvPr>
          <p:cNvCxnSpPr>
            <a:cxnSpLocks/>
          </p:cNvCxnSpPr>
          <p:nvPr/>
        </p:nvCxnSpPr>
        <p:spPr>
          <a:xfrm flipH="1">
            <a:off x="4939862" y="3184417"/>
            <a:ext cx="2196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7AB3F-C480-DC49-AB67-8916341BE3AA}"/>
              </a:ext>
            </a:extLst>
          </p:cNvPr>
          <p:cNvCxnSpPr>
            <a:cxnSpLocks/>
          </p:cNvCxnSpPr>
          <p:nvPr/>
        </p:nvCxnSpPr>
        <p:spPr>
          <a:xfrm>
            <a:off x="10165700" y="3184417"/>
            <a:ext cx="0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0D31382-E3A8-D348-B2FC-B3D4EE8B54AE}"/>
              </a:ext>
            </a:extLst>
          </p:cNvPr>
          <p:cNvSpPr/>
          <p:nvPr/>
        </p:nvSpPr>
        <p:spPr>
          <a:xfrm>
            <a:off x="4233473" y="5665285"/>
            <a:ext cx="1408386" cy="48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2E3462-0C17-A34F-9E28-3B9CD89BD2B9}"/>
              </a:ext>
            </a:extLst>
          </p:cNvPr>
          <p:cNvCxnSpPr>
            <a:cxnSpLocks/>
          </p:cNvCxnSpPr>
          <p:nvPr/>
        </p:nvCxnSpPr>
        <p:spPr>
          <a:xfrm flipH="1">
            <a:off x="4937666" y="4666588"/>
            <a:ext cx="2196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A89392C-D837-9D43-B104-74C036DE62EE}"/>
              </a:ext>
            </a:extLst>
          </p:cNvPr>
          <p:cNvSpPr/>
          <p:nvPr/>
        </p:nvSpPr>
        <p:spPr>
          <a:xfrm>
            <a:off x="6848588" y="5665285"/>
            <a:ext cx="1408386" cy="48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8F1DD5-2327-884C-A3BA-BAF07DF3BBB8}"/>
              </a:ext>
            </a:extLst>
          </p:cNvPr>
          <p:cNvCxnSpPr>
            <a:cxnSpLocks/>
          </p:cNvCxnSpPr>
          <p:nvPr/>
        </p:nvCxnSpPr>
        <p:spPr>
          <a:xfrm flipH="1">
            <a:off x="7552781" y="4666588"/>
            <a:ext cx="2196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D4C0DB8-D86E-6C47-A01B-47022F6BAA88}"/>
              </a:ext>
            </a:extLst>
          </p:cNvPr>
          <p:cNvSpPr/>
          <p:nvPr/>
        </p:nvSpPr>
        <p:spPr>
          <a:xfrm>
            <a:off x="9452192" y="5665285"/>
            <a:ext cx="1408386" cy="48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1840AC-B7E2-A746-94E8-E12EE1FDCE36}"/>
              </a:ext>
            </a:extLst>
          </p:cNvPr>
          <p:cNvCxnSpPr>
            <a:cxnSpLocks/>
          </p:cNvCxnSpPr>
          <p:nvPr/>
        </p:nvCxnSpPr>
        <p:spPr>
          <a:xfrm flipH="1">
            <a:off x="10156385" y="4666588"/>
            <a:ext cx="2196" cy="99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0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E9C-D476-1B43-9E53-D8701791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5BE0-679A-DE40-90BB-BA46E977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roll the dice, we need to introduce </a:t>
            </a:r>
            <a:r>
              <a:rPr lang="en-US" sz="2400" i="1" dirty="0" err="1">
                <a:solidFill>
                  <a:srgbClr val="FF0000"/>
                </a:solidFill>
              </a:rPr>
              <a:t>random.randint</a:t>
            </a:r>
            <a:r>
              <a:rPr lang="en-US" sz="2400" i="1" dirty="0">
                <a:solidFill>
                  <a:srgbClr val="FF0000"/>
                </a:solidFill>
              </a:rPr>
              <a:t>(min, max)</a:t>
            </a:r>
          </a:p>
          <a:p>
            <a:pPr lvl="1"/>
            <a:r>
              <a:rPr lang="en-US" sz="2000" dirty="0"/>
              <a:t>Returns a random value between </a:t>
            </a:r>
            <a:r>
              <a:rPr lang="en-US" sz="2000" i="1" dirty="0">
                <a:solidFill>
                  <a:srgbClr val="FF0000"/>
                </a:solidFill>
              </a:rPr>
              <a:t>min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FF0000"/>
                </a:solidFill>
              </a:rPr>
              <a:t>max</a:t>
            </a:r>
          </a:p>
          <a:p>
            <a:pPr lvl="1"/>
            <a:r>
              <a:rPr lang="en-US" sz="2000" dirty="0"/>
              <a:t>What are the</a:t>
            </a:r>
            <a:r>
              <a:rPr lang="en-US" sz="2000" i="1" dirty="0">
                <a:solidFill>
                  <a:srgbClr val="FF0000"/>
                </a:solidFill>
              </a:rPr>
              <a:t> min </a:t>
            </a:r>
            <a:r>
              <a:rPr lang="en-US" sz="2000" dirty="0"/>
              <a:t>and</a:t>
            </a:r>
            <a:r>
              <a:rPr lang="en-US" sz="2000" i="1" dirty="0">
                <a:solidFill>
                  <a:srgbClr val="FF0000"/>
                </a:solidFill>
              </a:rPr>
              <a:t> max </a:t>
            </a:r>
            <a:r>
              <a:rPr lang="en-US" sz="2000" dirty="0"/>
              <a:t>values for a single die?</a:t>
            </a:r>
          </a:p>
        </p:txBody>
      </p:sp>
    </p:spTree>
    <p:extLst>
      <p:ext uri="{BB962C8B-B14F-4D97-AF65-F5344CB8AC3E}">
        <p14:creationId xmlns:p14="http://schemas.microsoft.com/office/powerpoint/2010/main" val="365870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E9C-D476-1B43-9E53-D8701791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Pseudo-Code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DDECA4-9481-9E40-A5CF-7B1E24059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000" y="1690688"/>
            <a:ext cx="6718300" cy="3492500"/>
          </a:xfrm>
        </p:spPr>
      </p:pic>
    </p:spTree>
    <p:extLst>
      <p:ext uri="{BB962C8B-B14F-4D97-AF65-F5344CB8AC3E}">
        <p14:creationId xmlns:p14="http://schemas.microsoft.com/office/powerpoint/2010/main" val="72722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E9C-D476-1B43-9E53-D8701791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Fill in the blanks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0FEFD0-6B7D-B844-BF54-EDBC154AF394}"/>
              </a:ext>
            </a:extLst>
          </p:cNvPr>
          <p:cNvSpPr/>
          <p:nvPr/>
        </p:nvSpPr>
        <p:spPr>
          <a:xfrm>
            <a:off x="2434281" y="1964724"/>
            <a:ext cx="1791729" cy="197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256833-9D18-784C-8439-A2F7DF9A1932}"/>
              </a:ext>
            </a:extLst>
          </p:cNvPr>
          <p:cNvSpPr/>
          <p:nvPr/>
        </p:nvSpPr>
        <p:spPr>
          <a:xfrm>
            <a:off x="2524821" y="2162432"/>
            <a:ext cx="4160184" cy="14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BE3B1-095B-A74F-A680-831E066738EB}"/>
              </a:ext>
            </a:extLst>
          </p:cNvPr>
          <p:cNvSpPr/>
          <p:nvPr/>
        </p:nvSpPr>
        <p:spPr>
          <a:xfrm>
            <a:off x="2117124" y="2298356"/>
            <a:ext cx="1791729" cy="197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34B5CE-5213-FA4C-A38B-84F06355F9ED}"/>
              </a:ext>
            </a:extLst>
          </p:cNvPr>
          <p:cNvSpPr/>
          <p:nvPr/>
        </p:nvSpPr>
        <p:spPr>
          <a:xfrm>
            <a:off x="7607643" y="3539850"/>
            <a:ext cx="1791729" cy="197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45A0752-CAC1-6847-974D-4F75B12FB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000" y="1692000"/>
            <a:ext cx="6134100" cy="3886200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6DF5AD1-409B-0048-A0A2-573323610F4E}"/>
              </a:ext>
            </a:extLst>
          </p:cNvPr>
          <p:cNvSpPr/>
          <p:nvPr/>
        </p:nvSpPr>
        <p:spPr>
          <a:xfrm>
            <a:off x="2708112" y="2285439"/>
            <a:ext cx="4067433" cy="185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CD4B13-1717-6742-ACB0-984183AC7D91}"/>
              </a:ext>
            </a:extLst>
          </p:cNvPr>
          <p:cNvSpPr/>
          <p:nvPr/>
        </p:nvSpPr>
        <p:spPr>
          <a:xfrm>
            <a:off x="2708112" y="2666827"/>
            <a:ext cx="4067433" cy="20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04926-70E5-5745-B469-9C329D25B96B}"/>
              </a:ext>
            </a:extLst>
          </p:cNvPr>
          <p:cNvSpPr/>
          <p:nvPr/>
        </p:nvSpPr>
        <p:spPr>
          <a:xfrm>
            <a:off x="2452736" y="3041512"/>
            <a:ext cx="994799" cy="179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067E67-1CB4-E245-ACC4-FDCF67341F91}"/>
              </a:ext>
            </a:extLst>
          </p:cNvPr>
          <p:cNvSpPr/>
          <p:nvPr/>
        </p:nvSpPr>
        <p:spPr>
          <a:xfrm>
            <a:off x="2638086" y="3424711"/>
            <a:ext cx="908303" cy="193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472A9F-D445-0F48-88DC-3CFA11DE54CB}"/>
              </a:ext>
            </a:extLst>
          </p:cNvPr>
          <p:cNvSpPr/>
          <p:nvPr/>
        </p:nvSpPr>
        <p:spPr>
          <a:xfrm>
            <a:off x="2551591" y="3993124"/>
            <a:ext cx="4067433" cy="20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41E349-0B47-DA40-941F-559A7451C590}"/>
              </a:ext>
            </a:extLst>
          </p:cNvPr>
          <p:cNvSpPr/>
          <p:nvPr/>
        </p:nvSpPr>
        <p:spPr>
          <a:xfrm>
            <a:off x="2798727" y="4400893"/>
            <a:ext cx="1612635" cy="257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A4EF3F-B3D6-9048-8615-729CC00B1F4E}"/>
              </a:ext>
            </a:extLst>
          </p:cNvPr>
          <p:cNvSpPr/>
          <p:nvPr/>
        </p:nvSpPr>
        <p:spPr>
          <a:xfrm>
            <a:off x="2798727" y="4964832"/>
            <a:ext cx="2749457" cy="323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CC5E-B6F2-B446-B51D-503F028C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43A29F-B02E-9F49-B202-9E6C9C64B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000" y="1692000"/>
            <a:ext cx="6134100" cy="3886200"/>
          </a:xfrm>
        </p:spPr>
      </p:pic>
    </p:spTree>
    <p:extLst>
      <p:ext uri="{BB962C8B-B14F-4D97-AF65-F5344CB8AC3E}">
        <p14:creationId xmlns:p14="http://schemas.microsoft.com/office/powerpoint/2010/main" val="253622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diceGame</vt:lpstr>
      <vt:lpstr>Objective</vt:lpstr>
      <vt:lpstr>Algorithm</vt:lpstr>
      <vt:lpstr>Algorithm</vt:lpstr>
      <vt:lpstr>Code</vt:lpstr>
      <vt:lpstr>Pseudo-Code</vt:lpstr>
      <vt:lpstr>Fill in the blanks</vt:lpstr>
      <vt:lpstr>Code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diceGame</dc:title>
  <dc:creator>#TAN ZHI YANG#</dc:creator>
  <cp:lastModifiedBy>#TAN ZHI YANG#</cp:lastModifiedBy>
  <cp:revision>6</cp:revision>
  <dcterms:created xsi:type="dcterms:W3CDTF">2018-09-14T03:46:15Z</dcterms:created>
  <dcterms:modified xsi:type="dcterms:W3CDTF">2018-09-14T08:42:40Z</dcterms:modified>
</cp:coreProperties>
</file>