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78" r:id="rId4"/>
    <p:sldId id="281" r:id="rId5"/>
    <p:sldId id="283" r:id="rId6"/>
  </p:sldIdLst>
  <p:sldSz cx="12192000" cy="6858000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5297" autoAdjust="0"/>
  </p:normalViewPr>
  <p:slideViewPr>
    <p:cSldViewPr snapToGrid="0">
      <p:cViewPr varScale="1">
        <p:scale>
          <a:sx n="81" d="100"/>
          <a:sy n="81" d="100"/>
        </p:scale>
        <p:origin x="8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D384C-262B-4CFF-B554-D9FED0BEDDC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D6C-F569-4299-B1E2-D1A6F3C2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B2214-FD9B-4C4F-9CB9-1FA76FAB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361" y="1326405"/>
            <a:ext cx="8791575" cy="2387600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抢答器的设计思路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405BDF-33EB-4A80-8151-38E32004B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037E80-EFF6-4D59-AE04-83DD8C0C2BBB}"/>
              </a:ext>
            </a:extLst>
          </p:cNvPr>
          <p:cNvSpPr txBox="1"/>
          <p:nvPr/>
        </p:nvSpPr>
        <p:spPr>
          <a:xfrm>
            <a:off x="6922878" y="4896162"/>
            <a:ext cx="4169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小组成员</a:t>
            </a:r>
            <a:r>
              <a:rPr lang="en-US" altLang="zh-CN" sz="2400" dirty="0"/>
              <a:t>:</a:t>
            </a:r>
            <a:r>
              <a:rPr lang="zh-CN" altLang="en-US" sz="2400" dirty="0"/>
              <a:t>毛尊尧 刘洺琛 孙涛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F5087B-0FD0-40EB-9386-919D1A4AC5A4}"/>
              </a:ext>
            </a:extLst>
          </p:cNvPr>
          <p:cNvSpPr/>
          <p:nvPr/>
        </p:nvSpPr>
        <p:spPr>
          <a:xfrm>
            <a:off x="1657738" y="769003"/>
            <a:ext cx="7025316" cy="309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设计子模块：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抢答功能的实现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控制部分实现状态转移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显示部分显示抢答进程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计时部分限定抢答时间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能够播放音乐的蜂鸣器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设计部分进行抢答设置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72E1CA-6E8D-4220-8852-1624C2EC8518}"/>
              </a:ext>
            </a:extLst>
          </p:cNvPr>
          <p:cNvSpPr/>
          <p:nvPr/>
        </p:nvSpPr>
        <p:spPr>
          <a:xfrm>
            <a:off x="1657738" y="4177090"/>
            <a:ext cx="91564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正在做但尚未实现的部分：</a:t>
            </a:r>
            <a:endParaRPr lang="en-US" altLang="zh-CN" sz="2800" dirty="0"/>
          </a:p>
          <a:p>
            <a:r>
              <a:rPr lang="zh-CN" altLang="en-US" sz="2800" dirty="0"/>
              <a:t>抢答复核功能</a:t>
            </a:r>
            <a:endParaRPr lang="en-US" altLang="zh-CN" sz="2800" dirty="0"/>
          </a:p>
          <a:p>
            <a:r>
              <a:rPr lang="zh-CN" altLang="en-US" sz="2800" dirty="0"/>
              <a:t>目前进度：可使用数组储存每一道题的抢答情况和得分情况，但在复核读取过程中存在</a:t>
            </a:r>
            <a:r>
              <a:rPr lang="en-US" altLang="zh-CN" sz="2800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277433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use a constraints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91272"/>
          </a:xfrm>
        </p:spPr>
        <p:txBody>
          <a:bodyPr>
            <a:normAutofit/>
          </a:bodyPr>
          <a:lstStyle/>
          <a:p>
            <a:r>
              <a:rPr lang="en-US" altLang="zh-CN" dirty="0"/>
              <a:t>When to use a constraints file</a:t>
            </a:r>
          </a:p>
          <a:p>
            <a:pPr lvl="1"/>
            <a:r>
              <a:rPr lang="en-US" altLang="zh-CN" dirty="0"/>
              <a:t>While you want to make a bitstream file to program a FPGA device, a constraints file(with .</a:t>
            </a:r>
            <a:r>
              <a:rPr lang="en-US" altLang="zh-CN" dirty="0" err="1"/>
              <a:t>xdc</a:t>
            </a:r>
            <a:r>
              <a:rPr lang="en-US" altLang="zh-CN" dirty="0"/>
              <a:t> as file extension) is needed before the ‘implementation’ step.</a:t>
            </a:r>
          </a:p>
          <a:p>
            <a:pPr marL="457200" lvl="1" indent="0">
              <a:buNone/>
            </a:pPr>
            <a:endParaRPr lang="zh-CN" altLang="en-US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F6877-4678-4325-97DB-9F55EDF8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731"/>
            <a:ext cx="12191999" cy="60275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AED4F4-1E89-4438-958B-BA4D794F80A7}"/>
              </a:ext>
            </a:extLst>
          </p:cNvPr>
          <p:cNvSpPr/>
          <p:nvPr/>
        </p:nvSpPr>
        <p:spPr>
          <a:xfrm>
            <a:off x="273654" y="238807"/>
            <a:ext cx="2852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Block Design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689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1B83E-6B54-43C7-A940-A5AB6FBA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8" y="422739"/>
            <a:ext cx="9905998" cy="1478570"/>
          </a:xfrm>
        </p:spPr>
        <p:txBody>
          <a:bodyPr/>
          <a:lstStyle/>
          <a:p>
            <a:r>
              <a:rPr lang="zh-CN" altLang="en-US" dirty="0"/>
              <a:t>设计思路：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F1D90-95D9-4B96-82EC-1CB48BB4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1819594"/>
            <a:ext cx="11289792" cy="4718304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25B17-1CAB-4B7F-B663-21652ACD90A2}"/>
              </a:ext>
            </a:extLst>
          </p:cNvPr>
          <p:cNvSpPr txBox="1"/>
          <p:nvPr/>
        </p:nvSpPr>
        <p:spPr>
          <a:xfrm>
            <a:off x="1688838" y="2024868"/>
            <a:ext cx="82762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/>
              <a:t>分模块化设计，如抢答，计分，显示，控制等，进行单元测试确保无误单一模块功能实现无误。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理解</a:t>
            </a:r>
            <a:r>
              <a:rPr lang="en-US" altLang="zh-CN" sz="2800" dirty="0"/>
              <a:t>Verilog</a:t>
            </a:r>
            <a:r>
              <a:rPr lang="zh-CN" altLang="en-US" sz="2800" dirty="0"/>
              <a:t>语言实现原理，使用更加清楚规范无歧义的硬件描述，减少实现和生成</a:t>
            </a:r>
            <a:r>
              <a:rPr lang="en-US" altLang="zh-CN" sz="2800" dirty="0"/>
              <a:t>bit</a:t>
            </a:r>
            <a:r>
              <a:rPr lang="zh-CN" altLang="en-US" sz="2800" dirty="0"/>
              <a:t>文件可能出现的问题。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以各模块之间的逻辑关系设置顶层文件，实现各个子模块之间的有效组合，最终完成设计。</a:t>
            </a:r>
          </a:p>
        </p:txBody>
      </p:sp>
    </p:spTree>
    <p:extLst>
      <p:ext uri="{BB962C8B-B14F-4D97-AF65-F5344CB8AC3E}">
        <p14:creationId xmlns:p14="http://schemas.microsoft.com/office/powerpoint/2010/main" val="421152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1B83E-6B54-43C7-A940-A5AB6FBA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8" y="422739"/>
            <a:ext cx="9905998" cy="1478570"/>
          </a:xfrm>
        </p:spPr>
        <p:txBody>
          <a:bodyPr/>
          <a:lstStyle/>
          <a:p>
            <a:r>
              <a:rPr lang="zh-CN" altLang="en-US" dirty="0"/>
              <a:t>所遇问题：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F1D90-95D9-4B96-82EC-1CB48BB4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1819594"/>
            <a:ext cx="11289792" cy="4718304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25B17-1CAB-4B7F-B663-21652ACD90A2}"/>
              </a:ext>
            </a:extLst>
          </p:cNvPr>
          <p:cNvSpPr txBox="1"/>
          <p:nvPr/>
        </p:nvSpPr>
        <p:spPr>
          <a:xfrm>
            <a:off x="1688838" y="2024868"/>
            <a:ext cx="8276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/>
              <a:t>多模块组合时出现的亚稳态问题</a:t>
            </a:r>
            <a:r>
              <a:rPr lang="en-US" altLang="zh-CN" sz="2800" dirty="0"/>
              <a:t>----</a:t>
            </a:r>
            <a:r>
              <a:rPr lang="zh-CN" altLang="en-US" sz="2800" dirty="0"/>
              <a:t>设置延时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 err="1"/>
              <a:t>Posedge</a:t>
            </a:r>
            <a:r>
              <a:rPr lang="zh-CN" altLang="en-US" sz="2800" dirty="0"/>
              <a:t>上升沿信号无法触发问题</a:t>
            </a:r>
            <a:r>
              <a:rPr lang="en-US" altLang="zh-CN" sz="2800" dirty="0"/>
              <a:t>---always@</a:t>
            </a:r>
            <a:r>
              <a:rPr lang="zh-CN" altLang="en-US" sz="2800" dirty="0"/>
              <a:t>仿真无法正常综合，使用有限状态机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 寄存器加分互相干扰</a:t>
            </a:r>
          </a:p>
        </p:txBody>
      </p:sp>
    </p:spTree>
    <p:extLst>
      <p:ext uri="{BB962C8B-B14F-4D97-AF65-F5344CB8AC3E}">
        <p14:creationId xmlns:p14="http://schemas.microsoft.com/office/powerpoint/2010/main" val="3345725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1556</TotalTime>
  <Words>249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Tw Cen MT</vt:lpstr>
      <vt:lpstr>电路</vt:lpstr>
      <vt:lpstr>抢答器的设计思路</vt:lpstr>
      <vt:lpstr>PowerPoint 演示文稿</vt:lpstr>
      <vt:lpstr>When to use a constraints file</vt:lpstr>
      <vt:lpstr>设计思路：</vt:lpstr>
      <vt:lpstr>所遇问题：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    lab</dc:title>
  <dc:creator>vivi</dc:creator>
  <cp:lastModifiedBy>Mao ZunYao</cp:lastModifiedBy>
  <cp:revision>163</cp:revision>
  <dcterms:created xsi:type="dcterms:W3CDTF">2018-09-02T01:19:38Z</dcterms:created>
  <dcterms:modified xsi:type="dcterms:W3CDTF">2019-12-25T21:31:41Z</dcterms:modified>
</cp:coreProperties>
</file>