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7.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tags/tag52.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0.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11.xml" ContentType="application/vnd.openxmlformats-officedocument.them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2.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1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4.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5.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2.xml" ContentType="application/vnd.openxmlformats-officedocument.presentationml.notesSlide+xml"/>
  <Override PartName="/ppt/tags/tag90.xml" ContentType="application/vnd.openxmlformats-officedocument.presentationml.tags+xml"/>
  <Override PartName="/ppt/notesSlides/notesSlide3.xml" ContentType="application/vnd.openxmlformats-officedocument.presentationml.notesSlide+xml"/>
  <Override PartName="/ppt/tags/tag91.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5"/>
    <p:sldMasterId id="2147483798" r:id="rId6"/>
    <p:sldMasterId id="2147483812" r:id="rId7"/>
    <p:sldMasterId id="2147483823" r:id="rId8"/>
    <p:sldMasterId id="2147483837" r:id="rId9"/>
    <p:sldMasterId id="2147483855" r:id="rId10"/>
    <p:sldMasterId id="2147483865" r:id="rId11"/>
    <p:sldMasterId id="2147483874" r:id="rId12"/>
    <p:sldMasterId id="2147483889" r:id="rId13"/>
    <p:sldMasterId id="2147483900" r:id="rId14"/>
    <p:sldMasterId id="2147483913" r:id="rId15"/>
    <p:sldMasterId id="2147483919" r:id="rId16"/>
    <p:sldMasterId id="2147483932" r:id="rId17"/>
    <p:sldMasterId id="2147483944" r:id="rId18"/>
    <p:sldMasterId id="2147483949" r:id="rId19"/>
    <p:sldMasterId id="2147483964" r:id="rId20"/>
  </p:sldMasterIdLst>
  <p:notesMasterIdLst>
    <p:notesMasterId r:id="rId29"/>
  </p:notesMasterIdLst>
  <p:handoutMasterIdLst>
    <p:handoutMasterId r:id="rId30"/>
  </p:handoutMasterIdLst>
  <p:sldIdLst>
    <p:sldId id="470" r:id="rId21"/>
    <p:sldId id="571" r:id="rId22"/>
    <p:sldId id="570" r:id="rId23"/>
    <p:sldId id="569" r:id="rId24"/>
    <p:sldId id="567" r:id="rId25"/>
    <p:sldId id="546" r:id="rId26"/>
    <p:sldId id="535" r:id="rId27"/>
    <p:sldId id="552" r:id="rId28"/>
  </p:sldIdLst>
  <p:sldSz cx="9144000" cy="5143500" type="screen16x9"/>
  <p:notesSz cx="6723063" cy="9853613"/>
  <p:custDataLst>
    <p:tags r:id="rId31"/>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75" userDrawn="1">
          <p15:clr>
            <a:srgbClr val="A4A3A4"/>
          </p15:clr>
        </p15:guide>
        <p15:guide id="2" pos="2156" userDrawn="1">
          <p15:clr>
            <a:srgbClr val="A4A3A4"/>
          </p15:clr>
        </p15:guide>
        <p15:guide id="3" orient="horz" pos="3127" userDrawn="1">
          <p15:clr>
            <a:srgbClr val="A4A3A4"/>
          </p15:clr>
        </p15:guide>
        <p15:guide id="4" pos="2141" userDrawn="1">
          <p15:clr>
            <a:srgbClr val="A4A3A4"/>
          </p15:clr>
        </p15:guide>
        <p15:guide id="5" orient="horz" pos="2854">
          <p15:clr>
            <a:srgbClr val="A4A3A4"/>
          </p15:clr>
        </p15:guide>
        <p15:guide id="6" orient="horz" pos="3104">
          <p15:clr>
            <a:srgbClr val="A4A3A4"/>
          </p15:clr>
        </p15:guide>
        <p15:guide id="7" pos="2132">
          <p15:clr>
            <a:srgbClr val="A4A3A4"/>
          </p15:clr>
        </p15:guide>
        <p15:guide id="8" pos="211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5"/>
    <a:srgbClr val="EDF2F5"/>
    <a:srgbClr val="98A2AE"/>
    <a:srgbClr val="4D5766"/>
    <a:srgbClr val="BEC8D2"/>
    <a:srgbClr val="FFFFFF"/>
    <a:srgbClr val="273142"/>
    <a:srgbClr val="FF9910"/>
    <a:srgbClr val="000000"/>
    <a:srgbClr val="124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3" autoAdjust="0"/>
    <p:restoredTop sz="77937" autoAdjust="0"/>
  </p:normalViewPr>
  <p:slideViewPr>
    <p:cSldViewPr snapToGrid="0">
      <p:cViewPr varScale="1">
        <p:scale>
          <a:sx n="89" d="100"/>
          <a:sy n="89" d="100"/>
        </p:scale>
        <p:origin x="1464"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64" d="100"/>
          <a:sy n="64" d="100"/>
        </p:scale>
        <p:origin x="2550" y="60"/>
      </p:cViewPr>
      <p:guideLst>
        <p:guide orient="horz" pos="2875"/>
        <p:guide pos="2156"/>
        <p:guide orient="horz" pos="3127"/>
        <p:guide pos="2141"/>
        <p:guide orient="horz" pos="2854"/>
        <p:guide orient="horz" pos="3104"/>
        <p:guide pos="2132"/>
        <p:guide pos="21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Master" Target="slideMasters/slideMaster14.xml"/><Relationship Id="rId26" Type="http://schemas.openxmlformats.org/officeDocument/2006/relationships/slide" Target="slides/slide6.xml"/><Relationship Id="rId3" Type="http://schemas.openxmlformats.org/officeDocument/2006/relationships/customXml" Target="../customXml/item3.xml"/><Relationship Id="rId21" Type="http://schemas.openxmlformats.org/officeDocument/2006/relationships/slide" Target="slides/slide1.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Master" Target="slideMasters/slideMaster13.xml"/><Relationship Id="rId25" Type="http://schemas.openxmlformats.org/officeDocument/2006/relationships/slide" Target="slides/slide5.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Master" Target="slideMasters/slideMaster12.xml"/><Relationship Id="rId20" Type="http://schemas.openxmlformats.org/officeDocument/2006/relationships/slideMaster" Target="slideMasters/slideMaster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4.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Master" Target="slideMasters/slideMaster11.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tableStyles" Target="tableStyles.xml"/><Relationship Id="rId10" Type="http://schemas.openxmlformats.org/officeDocument/2006/relationships/slideMaster" Target="slideMasters/slideMaster6.xml"/><Relationship Id="rId19" Type="http://schemas.openxmlformats.org/officeDocument/2006/relationships/slideMaster" Target="slideMasters/slideMaster15.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Master" Target="slideMasters/slideMaster10.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handoutMaster" Target="handoutMasters/handout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3328" cy="492681"/>
          </a:xfrm>
          <a:prstGeom prst="rect">
            <a:avLst/>
          </a:prstGeom>
        </p:spPr>
        <p:txBody>
          <a:bodyPr vert="horz" lIns="90463" tIns="45232" rIns="90463" bIns="45232"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08180" y="0"/>
            <a:ext cx="2913328" cy="492681"/>
          </a:xfrm>
          <a:prstGeom prst="rect">
            <a:avLst/>
          </a:prstGeom>
        </p:spPr>
        <p:txBody>
          <a:bodyPr vert="horz" lIns="90463" tIns="45232" rIns="90463" bIns="45232"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6/19/2018</a:t>
            </a:fld>
            <a:endParaRPr lang="en-US" dirty="0"/>
          </a:p>
        </p:txBody>
      </p:sp>
      <p:sp>
        <p:nvSpPr>
          <p:cNvPr id="4" name="Footer Placeholder 3"/>
          <p:cNvSpPr>
            <a:spLocks noGrp="1"/>
          </p:cNvSpPr>
          <p:nvPr>
            <p:ph type="ftr" sz="quarter" idx="2"/>
          </p:nvPr>
        </p:nvSpPr>
        <p:spPr>
          <a:xfrm>
            <a:off x="0" y="9359223"/>
            <a:ext cx="2913328" cy="492681"/>
          </a:xfrm>
          <a:prstGeom prst="rect">
            <a:avLst/>
          </a:prstGeom>
        </p:spPr>
        <p:txBody>
          <a:bodyPr vert="horz" lIns="90463" tIns="45232" rIns="90463" bIns="45232"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08180" y="9359223"/>
            <a:ext cx="2913328" cy="492681"/>
          </a:xfrm>
          <a:prstGeom prst="rect">
            <a:avLst/>
          </a:prstGeom>
        </p:spPr>
        <p:txBody>
          <a:bodyPr vert="horz" lIns="90463" tIns="45232" rIns="90463" bIns="45232"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dirty="0"/>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3328" cy="492681"/>
          </a:xfrm>
          <a:prstGeom prst="rect">
            <a:avLst/>
          </a:prstGeom>
        </p:spPr>
        <p:txBody>
          <a:bodyPr vert="horz" lIns="90463" tIns="45232" rIns="90463" bIns="45232"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08180" y="0"/>
            <a:ext cx="2913328" cy="492681"/>
          </a:xfrm>
          <a:prstGeom prst="rect">
            <a:avLst/>
          </a:prstGeom>
        </p:spPr>
        <p:txBody>
          <a:bodyPr vert="horz" lIns="90463" tIns="45232" rIns="90463" bIns="45232"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6/19/2018</a:t>
            </a:fld>
            <a:endParaRPr lang="en-US" dirty="0"/>
          </a:p>
        </p:txBody>
      </p:sp>
      <p:sp>
        <p:nvSpPr>
          <p:cNvPr id="4" name="Slide Image Placeholder 3"/>
          <p:cNvSpPr>
            <a:spLocks noGrp="1" noRot="1" noChangeAspect="1"/>
          </p:cNvSpPr>
          <p:nvPr>
            <p:ph type="sldImg" idx="2"/>
          </p:nvPr>
        </p:nvSpPr>
        <p:spPr>
          <a:xfrm>
            <a:off x="79375" y="739775"/>
            <a:ext cx="6564313" cy="3694113"/>
          </a:xfrm>
          <a:prstGeom prst="rect">
            <a:avLst/>
          </a:prstGeom>
          <a:noFill/>
          <a:ln w="12700">
            <a:solidFill>
              <a:prstClr val="black"/>
            </a:solidFill>
          </a:ln>
        </p:spPr>
        <p:txBody>
          <a:bodyPr vert="horz" lIns="90463" tIns="45232" rIns="90463" bIns="45232" rtlCol="0" anchor="ctr"/>
          <a:lstStyle/>
          <a:p>
            <a:pPr lvl="0"/>
            <a:endParaRPr lang="en-US" noProof="0" dirty="0"/>
          </a:p>
        </p:txBody>
      </p:sp>
      <p:sp>
        <p:nvSpPr>
          <p:cNvPr id="5" name="Notes Placeholder 4"/>
          <p:cNvSpPr>
            <a:spLocks noGrp="1"/>
          </p:cNvSpPr>
          <p:nvPr>
            <p:ph type="body" sz="quarter" idx="3"/>
          </p:nvPr>
        </p:nvSpPr>
        <p:spPr>
          <a:xfrm>
            <a:off x="672307" y="4680467"/>
            <a:ext cx="5378450" cy="4434126"/>
          </a:xfrm>
          <a:prstGeom prst="rect">
            <a:avLst/>
          </a:prstGeom>
        </p:spPr>
        <p:txBody>
          <a:bodyPr vert="horz" wrap="square" lIns="90463" tIns="45232" rIns="90463" bIns="45232"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359223"/>
            <a:ext cx="2913328" cy="492681"/>
          </a:xfrm>
          <a:prstGeom prst="rect">
            <a:avLst/>
          </a:prstGeom>
        </p:spPr>
        <p:txBody>
          <a:bodyPr vert="horz" lIns="90463" tIns="45232" rIns="90463" bIns="45232"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08180" y="9359223"/>
            <a:ext cx="2913328" cy="492681"/>
          </a:xfrm>
          <a:prstGeom prst="rect">
            <a:avLst/>
          </a:prstGeom>
        </p:spPr>
        <p:txBody>
          <a:bodyPr vert="horz" lIns="90463" tIns="45232" rIns="90463" bIns="45232"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dirty="0"/>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50731" y="4650023"/>
            <a:ext cx="6572436" cy="248371"/>
          </a:xfrm>
        </p:spPr>
        <p:txBody>
          <a:bodyPr/>
          <a:lstStyle/>
          <a:p>
            <a:endParaRPr lang="en-US" dirty="0"/>
          </a:p>
        </p:txBody>
      </p:sp>
      <p:sp>
        <p:nvSpPr>
          <p:cNvPr id="4" name="Slide Number Placeholder 3"/>
          <p:cNvSpPr>
            <a:spLocks noGrp="1"/>
          </p:cNvSpPr>
          <p:nvPr>
            <p:ph type="sldNum" sz="quarter" idx="10"/>
          </p:nvPr>
        </p:nvSpPr>
        <p:spPr>
          <a:xfrm>
            <a:off x="6736609" y="9831332"/>
            <a:ext cx="86558" cy="18627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DA0540-1303-44DB-9E2E-4B29FA7B7819}"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8926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4A209E-CCC3-44A2-A3CC-0A1E33E45F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13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4A209E-CCC3-44A2-A3CC-0A1E33E45F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588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4A209E-CCC3-44A2-A3CC-0A1E33E45F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7634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87.xml"/><Relationship Id="rId1" Type="http://schemas.openxmlformats.org/officeDocument/2006/relationships/vmlDrawing" Target="../drawings/vmlDrawing30.vml"/><Relationship Id="rId5" Type="http://schemas.openxmlformats.org/officeDocument/2006/relationships/image" Target="../media/image9.emf"/><Relationship Id="rId4" Type="http://schemas.openxmlformats.org/officeDocument/2006/relationships/oleObject" Target="../embeddings/oleObject30.bin"/></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8.png"/><Relationship Id="rId5" Type="http://schemas.openxmlformats.org/officeDocument/2006/relationships/image" Target="../media/image11.emf"/><Relationship Id="rId4" Type="http://schemas.openxmlformats.org/officeDocument/2006/relationships/oleObject" Target="../embeddings/oleObject6.bin"/></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45.xml"/><Relationship Id="rId1" Type="http://schemas.openxmlformats.org/officeDocument/2006/relationships/vmlDrawing" Target="../drawings/vmlDrawing8.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8.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46.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47.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9.xml"/><Relationship Id="rId1" Type="http://schemas.openxmlformats.org/officeDocument/2006/relationships/vmlDrawing" Target="../drawings/vmlDrawing12.vml"/><Relationship Id="rId5" Type="http://schemas.openxmlformats.org/officeDocument/2006/relationships/image" Target="../media/image12.emf"/><Relationship Id="rId4" Type="http://schemas.openxmlformats.org/officeDocument/2006/relationships/oleObject" Target="../embeddings/oleObject12.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50.xml"/><Relationship Id="rId1" Type="http://schemas.openxmlformats.org/officeDocument/2006/relationships/vmlDrawing" Target="../drawings/vmlDrawing13.vml"/><Relationship Id="rId5" Type="http://schemas.openxmlformats.org/officeDocument/2006/relationships/image" Target="../media/image12.emf"/><Relationship Id="rId4" Type="http://schemas.openxmlformats.org/officeDocument/2006/relationships/oleObject" Target="../embeddings/oleObject13.bin"/></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51.xml"/><Relationship Id="rId1" Type="http://schemas.openxmlformats.org/officeDocument/2006/relationships/vmlDrawing" Target="../drawings/vmlDrawing14.vml"/><Relationship Id="rId5" Type="http://schemas.openxmlformats.org/officeDocument/2006/relationships/image" Target="../media/image12.emf"/><Relationship Id="rId4" Type="http://schemas.openxmlformats.org/officeDocument/2006/relationships/oleObject" Target="../embeddings/oleObject14.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4.xml"/><Relationship Id="rId1" Type="http://schemas.openxmlformats.org/officeDocument/2006/relationships/vmlDrawing" Target="../drawings/vmlDrawing17.vml"/><Relationship Id="rId5" Type="http://schemas.openxmlformats.org/officeDocument/2006/relationships/image" Target="../media/image14.emf"/><Relationship Id="rId4" Type="http://schemas.openxmlformats.org/officeDocument/2006/relationships/oleObject" Target="../embeddings/oleObject17.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5.xml"/><Relationship Id="rId1" Type="http://schemas.openxmlformats.org/officeDocument/2006/relationships/vmlDrawing" Target="../drawings/vmlDrawing18.vml"/><Relationship Id="rId5" Type="http://schemas.openxmlformats.org/officeDocument/2006/relationships/image" Target="../media/image14.emf"/><Relationship Id="rId4" Type="http://schemas.openxmlformats.org/officeDocument/2006/relationships/oleObject" Target="../embeddings/oleObject18.bin"/></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6.xml"/><Relationship Id="rId1" Type="http://schemas.openxmlformats.org/officeDocument/2006/relationships/vmlDrawing" Target="../drawings/vmlDrawing19.vml"/><Relationship Id="rId5" Type="http://schemas.openxmlformats.org/officeDocument/2006/relationships/image" Target="../media/image14.emf"/><Relationship Id="rId4" Type="http://schemas.openxmlformats.org/officeDocument/2006/relationships/oleObject" Target="../embeddings/oleObject19.bin"/></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7.xml"/><Relationship Id="rId1" Type="http://schemas.openxmlformats.org/officeDocument/2006/relationships/vmlDrawing" Target="../drawings/vmlDrawing20.vml"/><Relationship Id="rId5" Type="http://schemas.openxmlformats.org/officeDocument/2006/relationships/image" Target="../media/image16.emf"/><Relationship Id="rId4" Type="http://schemas.openxmlformats.org/officeDocument/2006/relationships/oleObject" Target="../embeddings/oleObject20.bin"/></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77.xml"/><Relationship Id="rId1" Type="http://schemas.openxmlformats.org/officeDocument/2006/relationships/vmlDrawing" Target="../drawings/vmlDrawing22.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22.bin"/></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79.xml"/><Relationship Id="rId1" Type="http://schemas.openxmlformats.org/officeDocument/2006/relationships/vmlDrawing" Target="../drawings/vmlDrawing24.vml"/><Relationship Id="rId5" Type="http://schemas.openxmlformats.org/officeDocument/2006/relationships/image" Target="../media/image14.emf"/><Relationship Id="rId4" Type="http://schemas.openxmlformats.org/officeDocument/2006/relationships/oleObject" Target="../embeddings/oleObject24.bin"/></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25.vml"/><Relationship Id="rId6" Type="http://schemas.openxmlformats.org/officeDocument/2006/relationships/image" Target="../media/image9.emf"/><Relationship Id="rId5" Type="http://schemas.openxmlformats.org/officeDocument/2006/relationships/oleObject" Target="../embeddings/oleObject25.bin"/><Relationship Id="rId4" Type="http://schemas.openxmlformats.org/officeDocument/2006/relationships/slideMaster" Target="../slideMasters/slideMaster1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83.xml"/><Relationship Id="rId1" Type="http://schemas.openxmlformats.org/officeDocument/2006/relationships/vmlDrawing" Target="../drawings/vmlDrawing27.vml"/><Relationship Id="rId5" Type="http://schemas.openxmlformats.org/officeDocument/2006/relationships/image" Target="../media/image14.emf"/><Relationship Id="rId4" Type="http://schemas.openxmlformats.org/officeDocument/2006/relationships/oleObject" Target="../embeddings/oleObject27.bin"/></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28.vml"/><Relationship Id="rId6" Type="http://schemas.openxmlformats.org/officeDocument/2006/relationships/image" Target="../media/image9.emf"/><Relationship Id="rId5" Type="http://schemas.openxmlformats.org/officeDocument/2006/relationships/oleObject" Target="../embeddings/oleObject28.bin"/><Relationship Id="rId4"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Nokia Internal Use</a:t>
            </a: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17600" y="900000"/>
            <a:ext cx="8308800" cy="19800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a:ea typeface="ヒラギノ角ゴ Pro W3"/>
                <a:cs typeface="ヒラギノ角ゴ Pro W3"/>
              </a:rPr>
              <a:t>Main headline in</a:t>
            </a:r>
            <a:br>
              <a:rPr lang="en-US" dirty="0">
                <a:ea typeface="ヒラギノ角ゴ Pro W3"/>
                <a:cs typeface="ヒラギノ角ゴ Pro W3"/>
              </a:rPr>
            </a:br>
            <a:r>
              <a:rPr lang="en-US" dirty="0">
                <a:ea typeface="ヒラギノ角ゴ Pro W3"/>
                <a:cs typeface="ヒラギノ角ゴ Pro W3"/>
              </a:rPr>
              <a:t>lower case here</a:t>
            </a:r>
          </a:p>
        </p:txBody>
      </p:sp>
      <p:sp>
        <p:nvSpPr>
          <p:cNvPr id="13" name="Content Placeholder 12"/>
          <p:cNvSpPr>
            <a:spLocks noGrp="1"/>
          </p:cNvSpPr>
          <p:nvPr>
            <p:ph sz="quarter" idx="13" hasCustomPrompt="1"/>
          </p:nvPr>
        </p:nvSpPr>
        <p:spPr>
          <a:xfrm>
            <a:off x="417600" y="3059999"/>
            <a:ext cx="8308800" cy="1576800"/>
          </a:xfrm>
        </p:spPr>
        <p:txBody>
          <a:bodyPr/>
          <a:lstStyle>
            <a:lvl1pPr marL="0" indent="0">
              <a:buNone/>
              <a:defRPr sz="1800"/>
            </a:lvl1pPr>
            <a:lvl2pPr marL="230400" indent="-228600">
              <a:buFont typeface="Arial" panose="020B0604020202020204" pitchFamily="34" charset="0"/>
              <a:buChar char="•"/>
              <a:defRPr sz="1800"/>
            </a:lvl2pPr>
          </a:lstStyle>
          <a:p>
            <a:pPr lvl="0"/>
            <a:r>
              <a:rPr lang="en-US" dirty="0"/>
              <a:t>Supporting headline in sentence case here </a:t>
            </a:r>
          </a:p>
          <a:p>
            <a:pPr lvl="1"/>
            <a:r>
              <a:rPr lang="en-US" dirty="0"/>
              <a:t>Author/Presenter</a:t>
            </a:r>
          </a:p>
          <a:p>
            <a:pPr lvl="1"/>
            <a:r>
              <a:rPr lang="en-US" dirty="0"/>
              <a:t>DD-MM-YYYY</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600" y="280580"/>
            <a:ext cx="1080000" cy="175283"/>
          </a:xfrm>
          <a:prstGeom prst="rect">
            <a:avLst/>
          </a:prstGeom>
        </p:spPr>
      </p:pic>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extLst>
      <p:ext uri="{BB962C8B-B14F-4D97-AF65-F5344CB8AC3E}">
        <p14:creationId xmlns:p14="http://schemas.microsoft.com/office/powerpoint/2010/main" val="341612586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dirty="0">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42426886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89769466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91122631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65769058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97463496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12734357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52332713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1800">
                <a:solidFill>
                  <a:schemeClr val="bg2"/>
                </a:solidFill>
                <a:latin typeface="Arial" panose="020B0604020202020204" pitchFamily="34" charset="0"/>
                <a:cs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1800" baseline="0">
                <a:solidFill>
                  <a:schemeClr val="tx1"/>
                </a:solidFill>
                <a:latin typeface="Arial" panose="020B0604020202020204" pitchFamily="34" charset="0"/>
                <a:cs typeface="Arial" panose="020B0604020202020204" pitchFamily="34" charset="0"/>
              </a:defRPr>
            </a:lvl1pPr>
          </a:lstStyle>
          <a:p>
            <a:pPr lvl="0"/>
            <a:r>
              <a:rPr lang="en-US" dirty="0"/>
              <a:t>Click to edit headline</a:t>
            </a:r>
          </a:p>
        </p:txBody>
      </p:sp>
      <p:sp>
        <p:nvSpPr>
          <p:cNvPr id="84"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a:solidFill>
                  <a:srgbClr val="001135"/>
                </a:solidFill>
              </a:rPr>
              <a:t>Confidential</a:t>
            </a:r>
            <a:endParaRPr lang="en-US" dirty="0">
              <a:solidFill>
                <a:srgbClr val="001135"/>
              </a:solidFill>
            </a:endParaRPr>
          </a:p>
        </p:txBody>
      </p:sp>
    </p:spTree>
    <p:extLst>
      <p:ext uri="{BB962C8B-B14F-4D97-AF65-F5344CB8AC3E}">
        <p14:creationId xmlns:p14="http://schemas.microsoft.com/office/powerpoint/2010/main" val="12738705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p:bg bwMode="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6748"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229167106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7958139"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180000"/>
            <a:ext cx="8244000" cy="22536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a:t>click to edit Master text styles</a:t>
            </a:r>
          </a:p>
        </p:txBody>
      </p:sp>
      <p:sp>
        <p:nvSpPr>
          <p:cNvPr id="8" name="Text Placeholder 7"/>
          <p:cNvSpPr>
            <a:spLocks noGrp="1"/>
          </p:cNvSpPr>
          <p:nvPr>
            <p:ph type="body" sz="quarter" idx="11"/>
          </p:nvPr>
        </p:nvSpPr>
        <p:spPr>
          <a:xfrm>
            <a:off x="417600" y="2217675"/>
            <a:ext cx="8244000" cy="2030400"/>
          </a:xfrm>
        </p:spPr>
        <p:txBody>
          <a:bodyPr/>
          <a:lstStyle>
            <a:lvl1pPr marL="323992" indent="-323992">
              <a:buFont typeface="Arial" pitchFamily="34" charset="0"/>
              <a:buChar char="•"/>
              <a:tabLst/>
              <a:defRPr>
                <a:latin typeface="+mn-lt"/>
              </a:defRPr>
            </a:lvl1pPr>
            <a:lvl2pPr marL="230183" indent="0">
              <a:buNone/>
              <a:defRPr>
                <a:latin typeface="+mn-lt"/>
              </a:defRPr>
            </a:lvl2pPr>
            <a:lvl3pPr>
              <a:defRPr>
                <a:latin typeface="+mn-lt"/>
              </a:defRPr>
            </a:lvl3pPr>
            <a:lvl4pPr>
              <a:defRPr>
                <a:latin typeface="+mn-lt"/>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8339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defRPr sz="1600">
                <a:solidFill>
                  <a:schemeClr val="bg1"/>
                </a:solidFill>
              </a:defRPr>
            </a:lvl1pPr>
            <a:lvl2pPr marL="460800">
              <a:defRPr sz="1400"/>
            </a:lvl2pPr>
            <a:lvl3pPr marL="691200" indent="-230400">
              <a:defRPr sz="1200"/>
            </a:lvl3pPr>
            <a:lvl4pPr marL="921600">
              <a:defRPr sz="1000"/>
            </a:lvl4pPr>
            <a:lvl5pPr marL="1152000">
              <a:defRPr sz="8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1"/>
          <p:cNvSpPr>
            <a:spLocks noGrp="1"/>
          </p:cNvSpPr>
          <p:nvPr>
            <p:ph type="title" hasCustomPrompt="1"/>
          </p:nvPr>
        </p:nvSpPr>
        <p:spPr>
          <a:xfrm>
            <a:off x="418120" y="279249"/>
            <a:ext cx="8308800" cy="309600"/>
          </a:xfrm>
        </p:spPr>
        <p:txBody>
          <a:bodyPr/>
          <a:lstStyle>
            <a:lvl1pPr>
              <a:defRPr sz="2000" b="0">
                <a:solidFill>
                  <a:schemeClr val="bg1"/>
                </a:solidFill>
                <a:latin typeface="+mj-lt"/>
              </a:defRPr>
            </a:lvl1pPr>
          </a:lstStyle>
          <a:p>
            <a:r>
              <a:rPr lang="en-GB" noProof="0" dirty="0"/>
              <a:t>Click to edit headline</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GB" dirty="0">
                <a:cs typeface="Arial" panose="020B0604020202020204" pitchFamily="34" charset="0"/>
              </a:rPr>
              <a:t>&lt;Change information classification in footer&gt;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1"/>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86781237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9"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2454441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9" y="4672013"/>
            <a:ext cx="703262" cy="115887"/>
          </a:xfrm>
          <a:prstGeom prst="rect">
            <a:avLst/>
          </a:prstGeom>
          <a:noFill/>
          <a:ln w="9525">
            <a:noFill/>
            <a:miter lim="800000"/>
            <a:headEnd/>
            <a:tailEnd/>
          </a:ln>
        </p:spPr>
      </p:pic>
    </p:spTree>
    <p:extLst>
      <p:ext uri="{BB962C8B-B14F-4D97-AF65-F5344CB8AC3E}">
        <p14:creationId xmlns:p14="http://schemas.microsoft.com/office/powerpoint/2010/main" val="41672215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1" y="2430464"/>
            <a:ext cx="1727200" cy="282575"/>
          </a:xfrm>
          <a:prstGeom prst="rect">
            <a:avLst/>
          </a:prstGeom>
          <a:noFill/>
          <a:ln w="9525">
            <a:noFill/>
            <a:miter lim="800000"/>
            <a:headEnd/>
            <a:tailEnd/>
          </a:ln>
        </p:spPr>
      </p:pic>
      <p:pic>
        <p:nvPicPr>
          <p:cNvPr id="3" name="Picture 3"/>
          <p:cNvPicPr>
            <a:picLocks noChangeAspect="1"/>
          </p:cNvPicPr>
          <p:nvPr/>
        </p:nvPicPr>
        <p:blipFill>
          <a:blip r:embed="rId2"/>
          <a:srcRect/>
          <a:stretch>
            <a:fillRect/>
          </a:stretch>
        </p:blipFill>
        <p:spPr bwMode="auto">
          <a:xfrm>
            <a:off x="3708401" y="2430464"/>
            <a:ext cx="1727200" cy="282575"/>
          </a:xfrm>
          <a:prstGeom prst="rect">
            <a:avLst/>
          </a:prstGeom>
          <a:noFill/>
          <a:ln w="9525">
            <a:noFill/>
            <a:miter lim="800000"/>
            <a:headEnd/>
            <a:tailEnd/>
          </a:ln>
        </p:spPr>
      </p:pic>
    </p:spTree>
    <p:extLst>
      <p:ext uri="{BB962C8B-B14F-4D97-AF65-F5344CB8AC3E}">
        <p14:creationId xmlns:p14="http://schemas.microsoft.com/office/powerpoint/2010/main" val="7691003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a:t>Click to edit Master title style</a:t>
            </a:r>
            <a:endParaRPr lang="en-US" dirty="0"/>
          </a:p>
        </p:txBody>
      </p:sp>
      <p:sp>
        <p:nvSpPr>
          <p:cNvPr id="6" name="Content Placeholder 8"/>
          <p:cNvSpPr>
            <a:spLocks noGrp="1"/>
          </p:cNvSpPr>
          <p:nvPr>
            <p:ph sz="quarter" idx="13"/>
          </p:nvPr>
        </p:nvSpPr>
        <p:spPr>
          <a:xfrm>
            <a:off x="418121" y="537791"/>
            <a:ext cx="8227649" cy="301625"/>
          </a:xfrm>
        </p:spPr>
        <p:txBody>
          <a:bodyPr/>
          <a:lstStyle>
            <a:lvl1pPr marL="0" indent="0">
              <a:buFont typeface="Arial"/>
              <a:buNone/>
              <a:defRPr sz="1800">
                <a:solidFill>
                  <a:schemeClr val="bg1"/>
                </a:solidFill>
                <a:latin typeface="+mj-lt"/>
              </a:defRPr>
            </a:lvl1pPr>
          </a:lstStyle>
          <a:p>
            <a:pPr lvl="0"/>
            <a:r>
              <a:rPr lang="en-US"/>
              <a:t>Edit Master text styles</a:t>
            </a:r>
          </a:p>
        </p:txBody>
      </p:sp>
    </p:spTree>
    <p:extLst>
      <p:ext uri="{BB962C8B-B14F-4D97-AF65-F5344CB8AC3E}">
        <p14:creationId xmlns:p14="http://schemas.microsoft.com/office/powerpoint/2010/main" val="402704968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1_Nokia White 3">
    <p:spTree>
      <p:nvGrpSpPr>
        <p:cNvPr id="1" name=""/>
        <p:cNvGrpSpPr/>
        <p:nvPr/>
      </p:nvGrpSpPr>
      <p:grpSpPr>
        <a:xfrm>
          <a:off x="0" y="0"/>
          <a:ext cx="0" cy="0"/>
          <a:chOff x="0" y="0"/>
          <a:chExt cx="0" cy="0"/>
        </a:xfrm>
      </p:grpSpPr>
      <p:sp>
        <p:nvSpPr>
          <p:cNvPr id="6" name="Content Placeholder 8"/>
          <p:cNvSpPr>
            <a:spLocks noGrp="1"/>
          </p:cNvSpPr>
          <p:nvPr>
            <p:ph sz="quarter" idx="13"/>
          </p:nvPr>
        </p:nvSpPr>
        <p:spPr>
          <a:xfrm>
            <a:off x="418121" y="537791"/>
            <a:ext cx="8227649" cy="301625"/>
          </a:xfrm>
        </p:spPr>
        <p:txBody>
          <a:bodyPr/>
          <a:lstStyle>
            <a:lvl1pPr marL="0" indent="0">
              <a:buFont typeface="Arial"/>
              <a:buNone/>
              <a:defRPr sz="1800">
                <a:solidFill>
                  <a:schemeClr val="bg2"/>
                </a:solidFill>
                <a:latin typeface="+mj-lt"/>
              </a:defRPr>
            </a:lvl1pPr>
          </a:lstStyle>
          <a:p>
            <a:pPr lvl="0"/>
            <a:r>
              <a:rPr lang="en-US"/>
              <a:t>Edit Master text styles</a:t>
            </a:r>
          </a:p>
        </p:txBody>
      </p:sp>
    </p:spTree>
    <p:extLst>
      <p:ext uri="{BB962C8B-B14F-4D97-AF65-F5344CB8AC3E}">
        <p14:creationId xmlns:p14="http://schemas.microsoft.com/office/powerpoint/2010/main" val="6272818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418120" y="279250"/>
            <a:ext cx="8229600" cy="311789"/>
          </a:xfrm>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1" y="537791"/>
            <a:ext cx="8227649" cy="301625"/>
          </a:xfrm>
        </p:spPr>
        <p:txBody>
          <a:bodyPr/>
          <a:lstStyle>
            <a:lvl1pPr marL="0" indent="0">
              <a:buFont typeface="Arial"/>
              <a:buNone/>
              <a:defRPr sz="1800">
                <a:solidFill>
                  <a:schemeClr val="bg2"/>
                </a:solidFill>
                <a:latin typeface="+mj-lt"/>
              </a:defRPr>
            </a:lvl1pPr>
          </a:lstStyle>
          <a:p>
            <a:pPr lvl="0"/>
            <a:r>
              <a:rPr lang="en-US"/>
              <a:t>Edit Master text styles</a:t>
            </a:r>
          </a:p>
        </p:txBody>
      </p:sp>
    </p:spTree>
    <p:extLst>
      <p:ext uri="{BB962C8B-B14F-4D97-AF65-F5344CB8AC3E}">
        <p14:creationId xmlns:p14="http://schemas.microsoft.com/office/powerpoint/2010/main" val="10846316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E5B8B91-1D1F-4FB8-AC26-69B90A1169D4}" type="datetimeFigureOut">
              <a:rPr lang="en-US" smtClean="0"/>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DB7C0-7C4A-439B-8BA9-D3A64A90F02E}" type="slidenum">
              <a:rPr lang="en-US" smtClean="0"/>
              <a:t>‹#›</a:t>
            </a:fld>
            <a:endParaRPr lang="en-US"/>
          </a:p>
        </p:txBody>
      </p:sp>
    </p:spTree>
    <p:extLst>
      <p:ext uri="{BB962C8B-B14F-4D97-AF65-F5344CB8AC3E}">
        <p14:creationId xmlns:p14="http://schemas.microsoft.com/office/powerpoint/2010/main" val="20184297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dirty="0">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40607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7599" y="280799"/>
            <a:ext cx="8308800" cy="4359600"/>
          </a:xfrm>
        </p:spPr>
        <p:txBody>
          <a:bodyPr/>
          <a:lstStyle>
            <a:lvl1pPr marL="0" indent="0">
              <a:spcAft>
                <a:spcPts val="1200"/>
              </a:spcAft>
              <a:buNone/>
              <a:defRPr sz="4400" baseline="0">
                <a:solidFill>
                  <a:schemeClr val="bg1"/>
                </a:solidFill>
                <a:latin typeface="Nokia Pure Headline Ultra Light" panose="020B0204020202020204" pitchFamily="34" charset="0"/>
              </a:defRPr>
            </a:lvl1pPr>
            <a:lvl2pPr>
              <a:defRPr>
                <a:solidFill>
                  <a:schemeClr val="bg1"/>
                </a:solidFill>
                <a:latin typeface="+mn-lt"/>
              </a:defRPr>
            </a:lvl2pPr>
            <a:lvl3pPr>
              <a:defRPr>
                <a:solidFill>
                  <a:schemeClr val="bg1"/>
                </a:solidFill>
                <a:latin typeface="+mn-lt"/>
              </a:defRPr>
            </a:lvl3pPr>
          </a:lstStyle>
          <a:p>
            <a:pPr lvl="0"/>
            <a:r>
              <a:rPr lang="en-US" dirty="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5"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07302" y="2430463"/>
            <a:ext cx="1741074" cy="282575"/>
          </a:xfrm>
          <a:prstGeom prst="rect">
            <a:avLst/>
          </a:prstGeom>
        </p:spPr>
      </p:pic>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Nokia Internal Use</a:t>
            </a: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4018503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803001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dirty="0">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305932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68827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897687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021652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881498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559545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844946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Nokia Internal Use</a:t>
            </a: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855713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31890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dirty="0">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682139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9472406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63863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dirty="0">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2333473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859011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6394976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61880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465629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1800">
                <a:solidFill>
                  <a:schemeClr val="bg2"/>
                </a:solidFill>
                <a:latin typeface="Arial" panose="020B0604020202020204" pitchFamily="34" charset="0"/>
                <a:cs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1800" baseline="0">
                <a:solidFill>
                  <a:schemeClr val="tx1"/>
                </a:solidFill>
                <a:latin typeface="Arial" panose="020B0604020202020204" pitchFamily="34" charset="0"/>
                <a:cs typeface="Arial" panose="020B0604020202020204" pitchFamily="34" charset="0"/>
              </a:defRPr>
            </a:lvl1pPr>
          </a:lstStyle>
          <a:p>
            <a:pPr lvl="0"/>
            <a:r>
              <a:rPr lang="en-US" dirty="0"/>
              <a:t>Click to edit headline</a:t>
            </a:r>
          </a:p>
        </p:txBody>
      </p:sp>
      <p:sp>
        <p:nvSpPr>
          <p:cNvPr id="84"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solidFill>
                  <a:srgbClr val="001135"/>
                </a:solidFill>
              </a:rPr>
              <a:t>Internal</a:t>
            </a:r>
          </a:p>
        </p:txBody>
      </p:sp>
    </p:spTree>
    <p:extLst>
      <p:ext uri="{BB962C8B-B14F-4D97-AF65-F5344CB8AC3E}">
        <p14:creationId xmlns:p14="http://schemas.microsoft.com/office/powerpoint/2010/main" val="14522876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372"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userDrawn="1"/>
        </p:nvSpPr>
        <p:spPr bwMode="ltGray">
          <a:xfrm>
            <a:off x="0" y="0"/>
            <a:ext cx="9144000" cy="51435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 name="Title Elements" hidden="1"/>
          <p:cNvGrpSpPr>
            <a:grpSpLocks/>
          </p:cNvGrpSpPr>
          <p:nvPr userDrawn="1"/>
        </p:nvGrpSpPr>
        <p:grpSpPr bwMode="auto">
          <a:xfrm>
            <a:off x="710121" y="3412735"/>
            <a:ext cx="4922583" cy="455553"/>
            <a:chOff x="1663" y="3077"/>
            <a:chExt cx="3109" cy="375"/>
          </a:xfrm>
        </p:grpSpPr>
        <p:sp>
          <p:nvSpPr>
            <p:cNvPr id="9" name="Document type"/>
            <p:cNvSpPr txBox="1">
              <a:spLocks noChangeArrowheads="1"/>
            </p:cNvSpPr>
            <p:nvPr/>
          </p:nvSpPr>
          <p:spPr bwMode="auto">
            <a:xfrm>
              <a:off x="1663" y="3077"/>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bg1"/>
                  </a:solidFill>
                  <a:latin typeface="+mn-lt"/>
                </a:rPr>
                <a:t>Document type</a:t>
              </a:r>
            </a:p>
          </p:txBody>
        </p:sp>
        <p:sp>
          <p:nvSpPr>
            <p:cNvPr id="10" name="Date"/>
            <p:cNvSpPr txBox="1">
              <a:spLocks noChangeArrowheads="1"/>
            </p:cNvSpPr>
            <p:nvPr/>
          </p:nvSpPr>
          <p:spPr bwMode="auto">
            <a:xfrm>
              <a:off x="1663" y="327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bg1"/>
                  </a:solidFill>
                  <a:latin typeface="+mn-lt"/>
                </a:rPr>
                <a:t>Date</a:t>
              </a:r>
            </a:p>
          </p:txBody>
        </p:sp>
      </p:grpSp>
      <p:sp>
        <p:nvSpPr>
          <p:cNvPr id="13315" name="Rectangle 1027"/>
          <p:cNvSpPr>
            <a:spLocks noGrp="1" noChangeArrowheads="1"/>
          </p:cNvSpPr>
          <p:nvPr>
            <p:ph type="subTitle" idx="1"/>
          </p:nvPr>
        </p:nvSpPr>
        <p:spPr bwMode="auto">
          <a:xfrm>
            <a:off x="710121" y="2362789"/>
            <a:ext cx="7373429" cy="246221"/>
          </a:xfrm>
        </p:spPr>
        <p:txBody>
          <a:bodyPr>
            <a:spAutoFit/>
          </a:bodyPr>
          <a:lstStyle>
            <a:lvl1pPr>
              <a:defRPr sz="1600" baseline="0">
                <a:solidFill>
                  <a:schemeClr val="bg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3314" name="Rectangle 1026"/>
          <p:cNvSpPr>
            <a:spLocks noGrp="1" noChangeArrowheads="1"/>
          </p:cNvSpPr>
          <p:nvPr>
            <p:ph type="ctrTitle"/>
          </p:nvPr>
        </p:nvSpPr>
        <p:spPr bwMode="auto">
          <a:xfrm>
            <a:off x="710121" y="1128177"/>
            <a:ext cx="7373429" cy="430887"/>
          </a:xfrm>
          <a:prstGeom prst="rect">
            <a:avLst/>
          </a:prstGeom>
        </p:spPr>
        <p:txBody>
          <a:bodyPr wrap="square" anchor="b">
            <a:spAutoFit/>
          </a:bodyPr>
          <a:lstStyle>
            <a:lvl1pPr>
              <a:defRPr sz="2800" b="0" baseline="0">
                <a:solidFill>
                  <a:schemeClr val="bg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pic>
        <p:nvPicPr>
          <p:cNvPr id="16" name="Picture 5"/>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945438" y="4672013"/>
            <a:ext cx="703262" cy="115887"/>
          </a:xfrm>
          <a:prstGeom prst="rect">
            <a:avLst/>
          </a:prstGeom>
          <a:noFill/>
          <a:ln w="9525">
            <a:noFill/>
            <a:miter lim="800000"/>
            <a:headEnd/>
            <a:tailEnd/>
          </a:ln>
        </p:spPr>
      </p:pic>
    </p:spTree>
    <p:extLst>
      <p:ext uri="{BB962C8B-B14F-4D97-AF65-F5344CB8AC3E}">
        <p14:creationId xmlns:p14="http://schemas.microsoft.com/office/powerpoint/2010/main" val="32650016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bg bwMode="auto">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396" name="think-cell Slide" r:id="rId4" imgW="360" imgH="360" progId="TCLayout.ActiveDocument.1">
                  <p:embed/>
                </p:oleObj>
              </mc:Choice>
              <mc:Fallback>
                <p:oleObj name="think-cell Slide" r:id="rId4" imgW="360" imgH="360"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pic>
        <p:nvPicPr>
          <p:cNvPr id="3" name="Picture 2"/>
          <p:cNvPicPr>
            <a:picLocks noChangeAspect="1"/>
          </p:cNvPicPr>
          <p:nvPr userDrawn="1"/>
        </p:nvPicPr>
        <p:blipFill rotWithShape="1">
          <a:blip r:embed="rId6" cstate="print"/>
          <a:srcRect l="23070" t="85671" r="26512" b="9596"/>
          <a:stretch/>
        </p:blipFill>
        <p:spPr>
          <a:xfrm>
            <a:off x="1370314" y="4605470"/>
            <a:ext cx="6444484" cy="340242"/>
          </a:xfrm>
          <a:prstGeom prst="rect">
            <a:avLst/>
          </a:prstGeom>
        </p:spPr>
      </p:pic>
    </p:spTree>
    <p:extLst>
      <p:ext uri="{BB962C8B-B14F-4D97-AF65-F5344CB8AC3E}">
        <p14:creationId xmlns:p14="http://schemas.microsoft.com/office/powerpoint/2010/main" val="544000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5732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9748454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Main Title">
    <p:spTree>
      <p:nvGrpSpPr>
        <p:cNvPr id="1" name=""/>
        <p:cNvGrpSpPr/>
        <p:nvPr/>
      </p:nvGrpSpPr>
      <p:grpSpPr>
        <a:xfrm>
          <a:off x="0" y="0"/>
          <a:ext cx="0" cy="0"/>
          <a:chOff x="0" y="0"/>
          <a:chExt cx="0" cy="0"/>
        </a:xfrm>
      </p:grpSpPr>
      <p:sp>
        <p:nvSpPr>
          <p:cNvPr id="4" name="Footer Placeholder 2"/>
          <p:cNvSpPr txBox="1">
            <a:spLocks/>
          </p:cNvSpPr>
          <p:nvPr userDrawn="1"/>
        </p:nvSpPr>
        <p:spPr>
          <a:xfrm>
            <a:off x="8596313" y="4914900"/>
            <a:ext cx="482600" cy="179785"/>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defRPr/>
            </a:pPr>
            <a:fld id="{D1920D2E-F7C8-4C67-BCA8-B0486A44DB7F}" type="slidenum">
              <a:rPr lang="en-US" sz="900" b="1" smtClean="0">
                <a:solidFill>
                  <a:schemeClr val="tx1"/>
                </a:solidFill>
                <a:cs typeface="Arial" pitchFamily="34" charset="0"/>
              </a:rPr>
              <a:pPr algn="ctr">
                <a:defRPr/>
              </a:pPr>
              <a:t>‹#›</a:t>
            </a:fld>
            <a:endParaRPr lang="en-US" sz="600" b="1" dirty="0">
              <a:solidFill>
                <a:schemeClr val="tx1"/>
              </a:solidFill>
              <a:cs typeface="Arial" pitchFamily="34" charset="0"/>
            </a:endParaRPr>
          </a:p>
        </p:txBody>
      </p:sp>
      <p:sp>
        <p:nvSpPr>
          <p:cNvPr id="3" name="Subtitle 2"/>
          <p:cNvSpPr>
            <a:spLocks noGrp="1"/>
          </p:cNvSpPr>
          <p:nvPr>
            <p:ph type="subTitle" idx="1"/>
          </p:nvPr>
        </p:nvSpPr>
        <p:spPr>
          <a:xfrm>
            <a:off x="176737" y="3998214"/>
            <a:ext cx="8660877" cy="400101"/>
          </a:xfrm>
          <a:prstGeom prst="rect">
            <a:avLst/>
          </a:prstGeom>
          <a:noFill/>
        </p:spPr>
        <p:txBody>
          <a:bodyPr lIns="0" tIns="45716" rIns="91430" bIns="45716" rtlCol="0">
            <a:spAutoFit/>
          </a:bodyPr>
          <a:lstStyle>
            <a:lvl1pPr marL="114288" indent="-1588" algn="l">
              <a:buNone/>
              <a:defRPr kumimoji="0" lang="en-US" sz="2000" b="0" i="0" u="none" strike="noStrike" kern="1200" cap="none" spc="0" normalizeH="0" baseline="0" noProof="0" dirty="0" err="1" smtClean="0">
                <a:ln>
                  <a:noFill/>
                </a:ln>
                <a:solidFill>
                  <a:schemeClr val="bg1">
                    <a:lumMod val="50000"/>
                  </a:schemeClr>
                </a:solidFill>
                <a:effectLst/>
                <a:uLnTx/>
                <a:uFillTx/>
                <a:latin typeface="Tahoma" pitchFamily="34" charset="0"/>
                <a:ea typeface="+mn-ea"/>
                <a:cs typeface="+mn-cs"/>
              </a:defRPr>
            </a:lvl1pPr>
            <a:lvl2pPr marL="457152" indent="0" algn="ctr">
              <a:buNone/>
              <a:defRPr>
                <a:solidFill>
                  <a:schemeClr val="tx1">
                    <a:tint val="75000"/>
                  </a:schemeClr>
                </a:solidFill>
              </a:defRPr>
            </a:lvl2pPr>
            <a:lvl3pPr marL="914303" indent="0" algn="ctr">
              <a:buNone/>
              <a:defRPr>
                <a:solidFill>
                  <a:schemeClr val="tx1">
                    <a:tint val="75000"/>
                  </a:schemeClr>
                </a:solidFill>
              </a:defRPr>
            </a:lvl3pPr>
            <a:lvl4pPr marL="1371455" indent="0" algn="ctr">
              <a:buNone/>
              <a:defRPr>
                <a:solidFill>
                  <a:schemeClr val="tx1">
                    <a:tint val="75000"/>
                  </a:schemeClr>
                </a:solidFill>
              </a:defRPr>
            </a:lvl4pPr>
            <a:lvl5pPr marL="1828606" indent="0" algn="ctr">
              <a:buNone/>
              <a:defRPr>
                <a:solidFill>
                  <a:schemeClr val="tx1">
                    <a:tint val="75000"/>
                  </a:schemeClr>
                </a:solidFill>
              </a:defRPr>
            </a:lvl5pPr>
            <a:lvl6pPr marL="2285758" indent="0" algn="ctr">
              <a:buNone/>
              <a:defRPr>
                <a:solidFill>
                  <a:schemeClr val="tx1">
                    <a:tint val="75000"/>
                  </a:schemeClr>
                </a:solidFill>
              </a:defRPr>
            </a:lvl6pPr>
            <a:lvl7pPr marL="2742909" indent="0" algn="ctr">
              <a:buNone/>
              <a:defRPr>
                <a:solidFill>
                  <a:schemeClr val="tx1">
                    <a:tint val="75000"/>
                  </a:schemeClr>
                </a:solidFill>
              </a:defRPr>
            </a:lvl7pPr>
            <a:lvl8pPr marL="3200061" indent="0" algn="ctr">
              <a:buNone/>
              <a:defRPr>
                <a:solidFill>
                  <a:schemeClr val="tx1">
                    <a:tint val="75000"/>
                  </a:schemeClr>
                </a:solidFill>
              </a:defRPr>
            </a:lvl8pPr>
            <a:lvl9pPr marL="3657212" indent="0" algn="ctr">
              <a:buNone/>
              <a:defRPr>
                <a:solidFill>
                  <a:schemeClr val="tx1">
                    <a:tint val="75000"/>
                  </a:schemeClr>
                </a:solidFill>
              </a:defRPr>
            </a:lvl9pPr>
          </a:lstStyle>
          <a:p>
            <a:pPr lvl="0"/>
            <a:r>
              <a:rPr lang="en-US" dirty="0"/>
              <a:t>Click to edit Master subtitle style</a:t>
            </a:r>
          </a:p>
        </p:txBody>
      </p:sp>
      <p:sp>
        <p:nvSpPr>
          <p:cNvPr id="27" name="Title 26"/>
          <p:cNvSpPr>
            <a:spLocks noGrp="1"/>
          </p:cNvSpPr>
          <p:nvPr>
            <p:ph type="title"/>
          </p:nvPr>
        </p:nvSpPr>
        <p:spPr>
          <a:xfrm>
            <a:off x="191728" y="3168396"/>
            <a:ext cx="8645887" cy="857250"/>
          </a:xfrm>
        </p:spPr>
        <p:txBody>
          <a:bodyPr anchor="b">
            <a:normAutofit/>
          </a:bodyPr>
          <a:lstStyle>
            <a:lvl1pPr>
              <a:lnSpc>
                <a:spcPts val="3000"/>
              </a:lnSpc>
              <a:defRPr sz="3000"/>
            </a:lvl1pPr>
          </a:lstStyle>
          <a:p>
            <a:r>
              <a:rPr lang="en-US"/>
              <a:t>Click to edit Master title style</a:t>
            </a:r>
            <a:endParaRPr lang="en-US" dirty="0"/>
          </a:p>
        </p:txBody>
      </p:sp>
    </p:spTree>
    <p:extLst>
      <p:ext uri="{BB962C8B-B14F-4D97-AF65-F5344CB8AC3E}">
        <p14:creationId xmlns:p14="http://schemas.microsoft.com/office/powerpoint/2010/main" val="6277215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44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tangle 14"/>
          <p:cNvSpPr/>
          <p:nvPr userDrawn="1"/>
        </p:nvSpPr>
        <p:spPr bwMode="ltGray">
          <a:xfrm>
            <a:off x="0" y="0"/>
            <a:ext cx="9144000" cy="51435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 name="McK Title Elements" hidden="1"/>
          <p:cNvGrpSpPr>
            <a:grpSpLocks/>
          </p:cNvGrpSpPr>
          <p:nvPr userDrawn="1"/>
        </p:nvGrpSpPr>
        <p:grpSpPr bwMode="auto">
          <a:xfrm>
            <a:off x="710121" y="3412735"/>
            <a:ext cx="4922583" cy="455553"/>
            <a:chOff x="1663" y="3077"/>
            <a:chExt cx="3109" cy="375"/>
          </a:xfrm>
        </p:grpSpPr>
        <p:sp>
          <p:nvSpPr>
            <p:cNvPr id="9" name="McK Document type"/>
            <p:cNvSpPr txBox="1">
              <a:spLocks noChangeArrowheads="1"/>
            </p:cNvSpPr>
            <p:nvPr/>
          </p:nvSpPr>
          <p:spPr bwMode="auto">
            <a:xfrm>
              <a:off x="1663" y="3077"/>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bg1"/>
                  </a:solidFill>
                  <a:latin typeface="+mn-lt"/>
                </a:rPr>
                <a:t>Document type</a:t>
              </a:r>
            </a:p>
          </p:txBody>
        </p:sp>
        <p:sp>
          <p:nvSpPr>
            <p:cNvPr id="10" name="McK Date"/>
            <p:cNvSpPr txBox="1">
              <a:spLocks noChangeArrowheads="1"/>
            </p:cNvSpPr>
            <p:nvPr/>
          </p:nvSpPr>
          <p:spPr bwMode="auto">
            <a:xfrm>
              <a:off x="1663" y="327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bg1"/>
                  </a:solidFill>
                  <a:latin typeface="+mn-lt"/>
                </a:rPr>
                <a:t>Date</a:t>
              </a:r>
            </a:p>
          </p:txBody>
        </p:sp>
      </p:grpSp>
      <p:sp>
        <p:nvSpPr>
          <p:cNvPr id="13315" name="Rectangle 1027"/>
          <p:cNvSpPr>
            <a:spLocks noGrp="1" noChangeArrowheads="1"/>
          </p:cNvSpPr>
          <p:nvPr>
            <p:ph type="subTitle" idx="1"/>
          </p:nvPr>
        </p:nvSpPr>
        <p:spPr bwMode="auto">
          <a:xfrm>
            <a:off x="710121" y="2362789"/>
            <a:ext cx="7373429" cy="246221"/>
          </a:xfrm>
        </p:spPr>
        <p:txBody>
          <a:bodyPr>
            <a:spAutoFit/>
          </a:bodyPr>
          <a:lstStyle>
            <a:lvl1pPr>
              <a:defRPr sz="1600" baseline="0">
                <a:solidFill>
                  <a:schemeClr val="bg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2" name="Rectangle 7"/>
          <p:cNvSpPr txBox="1"/>
          <p:nvPr userDrawn="1"/>
        </p:nvSpPr>
        <p:spPr>
          <a:xfrm>
            <a:off x="710121" y="4672013"/>
            <a:ext cx="4975225" cy="2769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pitchFamily="34"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00000"/>
              <a:buFont typeface="Arial" pitchFamily="34"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l"/>
            <a:r>
              <a:rPr lang="en-US" sz="450" b="0" i="1" u="none" strike="noStrike" baseline="0" dirty="0">
                <a:solidFill>
                  <a:schemeClr val="bg1"/>
                </a:solidFill>
                <a:latin typeface="+mn-lt"/>
              </a:rPr>
              <a:t>This document aims to support the integration process subject to necessary legal procedures and approvals. It may identify, analyze and report on issues that could impact staff and organizations of the proposed combined entity. Such identification, analysis and reporting is necessary to prepare for the integration process. While this document may set out potential options, proposals, analysis and costings, nothing in it is, or should be deemed to constitute, an indication that any final decision has been made to implement any course of action which would legally require prior information and/or consultation with the appropriate employee representative bodies or the prior approval of any governmental authorities. </a:t>
            </a:r>
          </a:p>
        </p:txBody>
      </p:sp>
      <p:sp>
        <p:nvSpPr>
          <p:cNvPr id="13314" name="Rectangle 1026"/>
          <p:cNvSpPr>
            <a:spLocks noGrp="1" noChangeArrowheads="1"/>
          </p:cNvSpPr>
          <p:nvPr>
            <p:ph type="ctrTitle"/>
          </p:nvPr>
        </p:nvSpPr>
        <p:spPr bwMode="auto">
          <a:xfrm>
            <a:off x="710121" y="1128177"/>
            <a:ext cx="7373429" cy="430887"/>
          </a:xfrm>
          <a:prstGeom prst="rect">
            <a:avLst/>
          </a:prstGeom>
        </p:spPr>
        <p:txBody>
          <a:bodyPr wrap="square" anchor="b">
            <a:spAutoFit/>
          </a:bodyPr>
          <a:lstStyle>
            <a:lvl1pPr>
              <a:defRPr sz="2800" b="0" baseline="0">
                <a:solidFill>
                  <a:schemeClr val="bg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pic>
        <p:nvPicPr>
          <p:cNvPr id="16" name="Picture 5"/>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945438" y="4672013"/>
            <a:ext cx="703262" cy="115887"/>
          </a:xfrm>
          <a:prstGeom prst="rect">
            <a:avLst/>
          </a:prstGeom>
          <a:noFill/>
          <a:ln w="9525">
            <a:noFill/>
            <a:miter lim="800000"/>
            <a:headEnd/>
            <a:tailEnd/>
          </a:ln>
        </p:spPr>
      </p:pic>
    </p:spTree>
    <p:extLst>
      <p:ext uri="{BB962C8B-B14F-4D97-AF65-F5344CB8AC3E}">
        <p14:creationId xmlns:p14="http://schemas.microsoft.com/office/powerpoint/2010/main" val="42607426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bg bwMode="auto">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468"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7608504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49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32441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35444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123" y="4713528"/>
            <a:ext cx="632066" cy="273844"/>
          </a:xfrm>
          <a:prstGeom prst="rect">
            <a:avLst/>
          </a:prstGeom>
        </p:spPr>
        <p:txBody>
          <a:bodyPr lIns="72567" tIns="36283" rIns="72567" bIns="36283"/>
          <a:lstStyle/>
          <a:p>
            <a:fld id="{F8A97332-E39C-724D-A070-905544DDF077}" type="datetime1">
              <a:rPr lang="en-US" smtClean="0"/>
              <a:pPr/>
              <a:t>6/19/2018</a:t>
            </a:fld>
            <a:endParaRPr lang="en-US"/>
          </a:p>
        </p:txBody>
      </p:sp>
      <p:sp>
        <p:nvSpPr>
          <p:cNvPr id="3" name="Footer Placeholder 2"/>
          <p:cNvSpPr>
            <a:spLocks noGrp="1"/>
          </p:cNvSpPr>
          <p:nvPr>
            <p:ph type="ftr" sz="quarter" idx="11"/>
          </p:nvPr>
        </p:nvSpPr>
        <p:spPr>
          <a:xfrm>
            <a:off x="1253403" y="4713528"/>
            <a:ext cx="3176945" cy="273844"/>
          </a:xfrm>
          <a:prstGeom prst="rect">
            <a:avLst/>
          </a:prstGeom>
        </p:spPr>
        <p:txBody>
          <a:bodyPr lIns="72567" tIns="36283" rIns="72567" bIns="36283"/>
          <a:lstStyle/>
          <a:p>
            <a:pPr>
              <a:defRPr/>
            </a:pPr>
            <a:r>
              <a:rPr lang="en-US"/>
              <a:t>Dept. / Author / Date</a:t>
            </a:r>
          </a:p>
        </p:txBody>
      </p:sp>
    </p:spTree>
    <p:extLst>
      <p:ext uri="{BB962C8B-B14F-4D97-AF65-F5344CB8AC3E}">
        <p14:creationId xmlns:p14="http://schemas.microsoft.com/office/powerpoint/2010/main" val="3954371945"/>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a:prstGeom prst="rect">
            <a:avLst/>
          </a:prstGeom>
        </p:spPr>
        <p:txBody>
          <a:bodyPr/>
          <a:lstStyle>
            <a:lvl1pPr>
              <a:defRPr sz="2000" b="0">
                <a:solidFill>
                  <a:schemeClr val="tx1"/>
                </a:solidFill>
                <a:latin typeface="+mj-lt"/>
              </a:defRPr>
            </a:lvl1pPr>
          </a:lstStyle>
          <a:p>
            <a:r>
              <a:rPr lang="en-GB" dirty="0"/>
              <a:t>Click to edit headline</a:t>
            </a:r>
            <a:endParaRPr lang="en-US" dirty="0"/>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32432819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84"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Tree>
    <p:extLst>
      <p:ext uri="{BB962C8B-B14F-4D97-AF65-F5344CB8AC3E}">
        <p14:creationId xmlns:p14="http://schemas.microsoft.com/office/powerpoint/2010/main" val="15601702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91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Tree>
    <p:extLst>
      <p:ext uri="{BB962C8B-B14F-4D97-AF65-F5344CB8AC3E}">
        <p14:creationId xmlns:p14="http://schemas.microsoft.com/office/powerpoint/2010/main" val="11774367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94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Tree>
    <p:extLst>
      <p:ext uri="{BB962C8B-B14F-4D97-AF65-F5344CB8AC3E}">
        <p14:creationId xmlns:p14="http://schemas.microsoft.com/office/powerpoint/2010/main" val="8616439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spTree>
    <p:extLst>
      <p:ext uri="{BB962C8B-B14F-4D97-AF65-F5344CB8AC3E}">
        <p14:creationId xmlns:p14="http://schemas.microsoft.com/office/powerpoint/2010/main" val="27916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2266005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dirty="0"/>
              <a:t>Click to edit headline</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lstStyle>
            <a:lvl1pPr marL="230400" indent="-230400">
              <a:spcBef>
                <a:spcPts val="0"/>
              </a:spcBef>
              <a:spcAft>
                <a:spcPts val="600"/>
              </a:spcAft>
              <a:defRPr sz="1600">
                <a:solidFill>
                  <a:schemeClr val="tx2"/>
                </a:solidFill>
                <a:latin typeface="+mn-lt"/>
              </a:defRPr>
            </a:lvl1pPr>
            <a:lvl2pPr marL="460800" indent="-230400">
              <a:spcBef>
                <a:spcPts val="0"/>
              </a:spcBef>
              <a:spcAft>
                <a:spcPts val="600"/>
              </a:spcAft>
              <a:defRPr sz="1400">
                <a:solidFill>
                  <a:schemeClr val="tx2"/>
                </a:solidFill>
                <a:latin typeface="+mn-lt"/>
              </a:defRPr>
            </a:lvl2pPr>
            <a:lvl3pPr marL="691200">
              <a:spcBef>
                <a:spcPts val="0"/>
              </a:spcBef>
              <a:spcAft>
                <a:spcPts val="600"/>
              </a:spcAft>
              <a:defRPr sz="1200">
                <a:solidFill>
                  <a:schemeClr val="tx2"/>
                </a:solidFill>
                <a:latin typeface="+mn-lt"/>
              </a:defRPr>
            </a:lvl3pPr>
            <a:lvl4pPr marL="921600">
              <a:spcBef>
                <a:spcPts val="0"/>
              </a:spcBef>
              <a:spcAft>
                <a:spcPts val="600"/>
              </a:spcAft>
              <a:defRPr sz="1000">
                <a:solidFill>
                  <a:schemeClr val="tx2"/>
                </a:solidFill>
                <a:latin typeface="+mn-lt"/>
              </a:defRPr>
            </a:lvl4pPr>
            <a:lvl5pPr marL="1152000" indent="-228600">
              <a:spcBef>
                <a:spcPts val="0"/>
              </a:spcBef>
              <a:spcAft>
                <a:spcPts val="600"/>
              </a:spcAft>
              <a:buFont typeface="Arial" panose="020B0604020202020204" pitchFamily="34" charset="0"/>
              <a:buChar char="•"/>
              <a:defRPr sz="9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endParaRPr lang="en-US" dirty="0"/>
          </a:p>
        </p:txBody>
      </p:sp>
    </p:spTree>
    <p:extLst>
      <p:ext uri="{BB962C8B-B14F-4D97-AF65-F5344CB8AC3E}">
        <p14:creationId xmlns:p14="http://schemas.microsoft.com/office/powerpoint/2010/main" val="1244264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Nokia White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967" name="think-cell Slide" r:id="rId4" imgW="360" imgH="360" progId="TCLayout.ActiveDocument.1">
                  <p:embed/>
                </p:oleObj>
              </mc:Choice>
              <mc:Fallback>
                <p:oleObj name="think-cell Slide" r:id="rId4" imgW="360" imgH="36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solidFill>
                  <a:srgbClr val="001135"/>
                </a:solidFill>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a:prstGeom prst="rect">
            <a:avLst/>
          </a:prstGeom>
        </p:spPr>
        <p:txBody>
          <a:bodyPr/>
          <a:lstStyle>
            <a:lvl1pPr>
              <a:defRPr sz="2000" b="0">
                <a:solidFill>
                  <a:schemeClr val="tx1"/>
                </a:solidFill>
                <a:latin typeface="+mj-lt"/>
              </a:defRPr>
            </a:lvl1pPr>
          </a:lstStyle>
          <a:p>
            <a:r>
              <a:rPr lang="en-US" dirty="0"/>
              <a:t>Click to edit headline</a:t>
            </a:r>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17517164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Nokia Internal Use</a:t>
            </a: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27364213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24278064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40821144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dirty="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dirty="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28754979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23478688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dirty="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dirty="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dirty="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32072098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2914993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dirty="0"/>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dirty="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149318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9604639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Tree>
    <p:extLst>
      <p:ext uri="{BB962C8B-B14F-4D97-AF65-F5344CB8AC3E}">
        <p14:creationId xmlns:p14="http://schemas.microsoft.com/office/powerpoint/2010/main" val="4410159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27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Arial" panose="020B0604020202020204" pitchFamily="34" charset="0"/>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spTree>
    <p:extLst>
      <p:ext uri="{BB962C8B-B14F-4D97-AF65-F5344CB8AC3E}">
        <p14:creationId xmlns:p14="http://schemas.microsoft.com/office/powerpoint/2010/main" val="12942400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29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n-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n-lt"/>
              </a:defRPr>
            </a:lvl1pPr>
          </a:lstStyle>
          <a:p>
            <a:pPr lvl="0"/>
            <a:r>
              <a:rPr lang="en-US" noProof="0"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ea typeface="Nokia Pure Text Light" panose="020B0403020202020204" pitchFamily="34" charset="0"/>
              </a:defRPr>
            </a:lvl1pPr>
            <a:lvl2pPr marL="230400" indent="0">
              <a:spcBef>
                <a:spcPts val="0"/>
              </a:spcBef>
              <a:spcAft>
                <a:spcPts val="600"/>
              </a:spcAft>
              <a:buNone/>
              <a:defRPr sz="1400">
                <a:solidFill>
                  <a:schemeClr val="tx2"/>
                </a:solidFill>
                <a:latin typeface="+mn-lt"/>
                <a:ea typeface="Nokia Pure Text Light" panose="020B0403020202020204" pitchFamily="34" charset="0"/>
              </a:defRPr>
            </a:lvl2pPr>
            <a:lvl3pPr marL="462600" indent="0">
              <a:spcBef>
                <a:spcPts val="0"/>
              </a:spcBef>
              <a:spcAft>
                <a:spcPts val="600"/>
              </a:spcAft>
              <a:buNone/>
              <a:defRPr sz="1200">
                <a:solidFill>
                  <a:schemeClr val="tx2"/>
                </a:solidFill>
                <a:latin typeface="+mn-lt"/>
                <a:ea typeface="Nokia Pure Text Light" panose="020B0403020202020204" pitchFamily="34" charset="0"/>
              </a:defRPr>
            </a:lvl3pPr>
            <a:lvl4pPr marL="693000" indent="0">
              <a:spcBef>
                <a:spcPts val="0"/>
              </a:spcBef>
              <a:spcAft>
                <a:spcPts val="600"/>
              </a:spcAft>
              <a:buNone/>
              <a:defRPr sz="1000">
                <a:solidFill>
                  <a:schemeClr val="tx2"/>
                </a:solidFill>
                <a:latin typeface="+mn-lt"/>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mn-lt"/>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mn-lt"/>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spTree>
    <p:extLst>
      <p:ext uri="{BB962C8B-B14F-4D97-AF65-F5344CB8AC3E}">
        <p14:creationId xmlns:p14="http://schemas.microsoft.com/office/powerpoint/2010/main" val="42545405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cs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cs typeface="Arial" panose="020B0604020202020204" pitchFamily="34" charset="0"/>
              </a:defRPr>
            </a:lvl1pPr>
          </a:lstStyle>
          <a:p>
            <a:pPr lvl="0"/>
            <a:r>
              <a:rPr lang="en-US" noProof="0" dirty="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Arial" panose="020B0604020202020204" pitchFamily="34" charset="0"/>
                <a:cs typeface="Arial" panose="020B0604020202020204" pitchFamily="34" charset="0"/>
              </a:defRPr>
            </a:lvl1pPr>
          </a:lstStyle>
          <a:p>
            <a:r>
              <a:rPr lang="en-US"/>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Arial" panose="020B0604020202020204" pitchFamily="34" charset="0"/>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spTree>
    <p:extLst>
      <p:ext uri="{BB962C8B-B14F-4D97-AF65-F5344CB8AC3E}">
        <p14:creationId xmlns:p14="http://schemas.microsoft.com/office/powerpoint/2010/main" val="11940154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31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cs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cs typeface="Arial" panose="020B0604020202020204" pitchFamily="34" charset="0"/>
              </a:defRPr>
            </a:lvl1pPr>
          </a:lstStyle>
          <a:p>
            <a:pPr lvl="0"/>
            <a:r>
              <a:rPr lang="en-US" noProof="0" dirty="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latin typeface="Arial" panose="020B0604020202020204" pitchFamily="34" charset="0"/>
                <a:cs typeface="Arial" panose="020B0604020202020204" pitchFamily="34" charset="0"/>
              </a:defRPr>
            </a:lvl1pPr>
          </a:lstStyle>
          <a:p>
            <a:r>
              <a:rPr lang="en-US"/>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Arial" panose="020B0604020202020204" pitchFamily="34" charset="0"/>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spTree>
    <p:extLst>
      <p:ext uri="{BB962C8B-B14F-4D97-AF65-F5344CB8AC3E}">
        <p14:creationId xmlns:p14="http://schemas.microsoft.com/office/powerpoint/2010/main" val="41698751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cs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cs typeface="Arial" panose="020B0604020202020204" pitchFamily="34" charset="0"/>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Arial" panose="020B0604020202020204" pitchFamily="34" charset="0"/>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spTree>
    <p:extLst>
      <p:ext uri="{BB962C8B-B14F-4D97-AF65-F5344CB8AC3E}">
        <p14:creationId xmlns:p14="http://schemas.microsoft.com/office/powerpoint/2010/main" val="12731870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cs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cs typeface="Arial" panose="020B0604020202020204" pitchFamily="34" charset="0"/>
              </a:defRPr>
            </a:lvl1pPr>
          </a:lstStyle>
          <a:p>
            <a:pPr lvl="0"/>
            <a:r>
              <a:rPr lang="en-US" noProof="0" dirty="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Arial" panose="020B0604020202020204" pitchFamily="34" charset="0"/>
                <a:cs typeface="Arial" panose="020B0604020202020204" pitchFamily="34" charset="0"/>
              </a:defRPr>
            </a:lvl1pPr>
          </a:lstStyle>
          <a:p>
            <a:r>
              <a:rPr lang="en-US" noProof="0"/>
              <a:t>Click icon to add table</a:t>
            </a:r>
            <a:endParaRPr lang="en-US" noProof="0" dirty="0"/>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Arial" panose="020B0604020202020204" pitchFamily="34" charset="0"/>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spTree>
    <p:extLst>
      <p:ext uri="{BB962C8B-B14F-4D97-AF65-F5344CB8AC3E}">
        <p14:creationId xmlns:p14="http://schemas.microsoft.com/office/powerpoint/2010/main" val="41294481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cs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cs typeface="Arial" panose="020B0604020202020204" pitchFamily="34" charset="0"/>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Arial" panose="020B0604020202020204" pitchFamily="34" charset="0"/>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spTree>
    <p:extLst>
      <p:ext uri="{BB962C8B-B14F-4D97-AF65-F5344CB8AC3E}">
        <p14:creationId xmlns:p14="http://schemas.microsoft.com/office/powerpoint/2010/main" val="41246383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cs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cs typeface="Arial" panose="020B0604020202020204" pitchFamily="34" charset="0"/>
              </a:defRPr>
            </a:lvl1pPr>
          </a:lstStyle>
          <a:p>
            <a:pPr lvl="0"/>
            <a:r>
              <a:rPr lang="en-US" noProof="0" dirty="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latin typeface="Arial" panose="020B0604020202020204" pitchFamily="34" charset="0"/>
                <a:cs typeface="Arial" panose="020B0604020202020204" pitchFamily="34" charset="0"/>
              </a:defRPr>
            </a:lvl1pPr>
          </a:lstStyle>
          <a:p>
            <a:r>
              <a:rPr lang="en-US"/>
              <a:t>Click icon to add table</a:t>
            </a:r>
            <a:endParaRPr lang="en-US" dirty="0"/>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latin typeface="Arial" panose="020B0604020202020204" pitchFamily="34" charset="0"/>
                <a:cs typeface="Arial" panose="020B0604020202020204" pitchFamily="34" charset="0"/>
              </a:defRPr>
            </a:lvl1pPr>
          </a:lstStyle>
          <a:p>
            <a:r>
              <a:rPr lang="en-US"/>
              <a:t>Click icon to add table</a:t>
            </a:r>
            <a:endParaRPr lang="en-US" dirty="0"/>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latin typeface="Arial" panose="020B0604020202020204" pitchFamily="34" charset="0"/>
                <a:cs typeface="Arial" panose="020B0604020202020204" pitchFamily="34" charset="0"/>
              </a:defRPr>
            </a:lvl1pPr>
          </a:lstStyle>
          <a:p>
            <a:r>
              <a:rPr lang="en-US"/>
              <a:t>Click icon to add table</a:t>
            </a:r>
            <a:endParaRPr lang="en-US" dirty="0"/>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Arial" panose="020B0604020202020204" pitchFamily="34" charset="0"/>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spTree>
    <p:extLst>
      <p:ext uri="{BB962C8B-B14F-4D97-AF65-F5344CB8AC3E}">
        <p14:creationId xmlns:p14="http://schemas.microsoft.com/office/powerpoint/2010/main" val="26612909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Arial" panose="020B0604020202020204" pitchFamily="34" charset="0"/>
                <a:cs typeface="Arial" panose="020B06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Arial" panose="020B0604020202020204" pitchFamily="34" charset="0"/>
                <a:cs typeface="Arial" panose="020B0604020202020204" pitchFamily="34" charset="0"/>
              </a:defRPr>
            </a:lvl1pPr>
          </a:lstStyle>
          <a:p>
            <a:pPr lvl="0"/>
            <a:r>
              <a:rPr lang="en-US" noProof="0" dirty="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Arial" panose="020B0604020202020204" pitchFamily="34" charset="0"/>
                <a:cs typeface="Arial" panose="020B0604020202020204" pitchFamily="34" charset="0"/>
              </a:defRPr>
            </a:lvl1pPr>
            <a:lvl2pPr marL="230400" indent="0">
              <a:spcBef>
                <a:spcPts val="0"/>
              </a:spcBef>
              <a:spcAft>
                <a:spcPts val="600"/>
              </a:spcAft>
              <a:buNone/>
              <a:defRPr sz="1400">
                <a:solidFill>
                  <a:schemeClr val="tx2"/>
                </a:solidFill>
                <a:latin typeface="Arial" panose="020B0604020202020204" pitchFamily="34" charset="0"/>
                <a:cs typeface="Arial" panose="020B0604020202020204" pitchFamily="34" charset="0"/>
              </a:defRPr>
            </a:lvl2pPr>
            <a:lvl3pPr marL="462600" indent="0">
              <a:spcBef>
                <a:spcPts val="0"/>
              </a:spcBef>
              <a:spcAft>
                <a:spcPts val="600"/>
              </a:spcAft>
              <a:buNone/>
              <a:defRPr sz="1200">
                <a:solidFill>
                  <a:schemeClr val="tx2"/>
                </a:solidFill>
                <a:latin typeface="Arial" panose="020B0604020202020204" pitchFamily="34" charset="0"/>
                <a:cs typeface="Arial" panose="020B0604020202020204" pitchFamily="34" charset="0"/>
              </a:defRPr>
            </a:lvl3pPr>
            <a:lvl4pPr marL="693000" indent="0">
              <a:spcBef>
                <a:spcPts val="0"/>
              </a:spcBef>
              <a:spcAft>
                <a:spcPts val="600"/>
              </a:spcAft>
              <a:buNone/>
              <a:defRPr sz="1000">
                <a:solidFill>
                  <a:schemeClr val="tx2"/>
                </a:solidFill>
                <a:latin typeface="Arial" panose="020B0604020202020204" pitchFamily="34" charset="0"/>
                <a:cs typeface="Arial" panose="020B0604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Arial" panose="020B0604020202020204" pitchFamily="34" charset="0"/>
                <a:cs typeface="Arial" panose="020B0604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Arial" panose="020B0604020202020204" pitchFamily="34" charset="0"/>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spTree>
    <p:extLst>
      <p:ext uri="{BB962C8B-B14F-4D97-AF65-F5344CB8AC3E}">
        <p14:creationId xmlns:p14="http://schemas.microsoft.com/office/powerpoint/2010/main" val="125949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dirty="0">
                <a:cs typeface="Arial" panose="020B0604020202020204" pitchFamily="34" charset="0"/>
              </a:rPr>
              <a:t>&lt;Change information classification in footer&gt;</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2820137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Nokia White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34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US" dirty="0"/>
              <a:t>Click to edit headline</a:t>
            </a:r>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US" dirty="0"/>
              <a:t>Click to edit secondary headline</a:t>
            </a:r>
          </a:p>
        </p:txBody>
      </p:sp>
      <p:sp>
        <p:nvSpPr>
          <p:cNvPr id="7" name="Footer Placeholder 2"/>
          <p:cNvSpPr>
            <a:spLocks noGrp="1"/>
          </p:cNvSpPr>
          <p:nvPr>
            <p:ph type="ftr" sz="quarter" idx="3"/>
          </p:nvPr>
        </p:nvSpPr>
        <p:spPr>
          <a:xfrm>
            <a:off x="1605518" y="4816800"/>
            <a:ext cx="6698512" cy="180502"/>
          </a:xfrm>
          <a:prstGeom prst="rect">
            <a:avLst/>
          </a:prstGeom>
        </p:spPr>
        <p:txBody>
          <a:bodyPr/>
          <a:lstStyle>
            <a:lvl1pPr>
              <a:defRPr sz="700">
                <a:latin typeface="+mn-lt"/>
              </a:defRPr>
            </a:lvl1pPr>
          </a:lstStyle>
          <a:p>
            <a:pPr defTabSz="457200"/>
            <a:r>
              <a:rPr lang="en-US" dirty="0">
                <a:solidFill>
                  <a:srgbClr val="001135"/>
                </a:solidFill>
              </a:rPr>
              <a:t>This document contains preliminary options which are subject to appropriate information and/or consultation of the relevant employee representative body/ </a:t>
            </a:r>
            <a:r>
              <a:rPr lang="en-US" dirty="0" err="1">
                <a:solidFill>
                  <a:srgbClr val="001135"/>
                </a:solidFill>
              </a:rPr>
              <a:t>ies</a:t>
            </a:r>
            <a:r>
              <a:rPr lang="en-US" dirty="0">
                <a:solidFill>
                  <a:srgbClr val="001135"/>
                </a:solidFill>
              </a:rPr>
              <a:t> where applicable and subject to necessary legal procedures and approvals.</a:t>
            </a:r>
          </a:p>
        </p:txBody>
      </p:sp>
    </p:spTree>
    <p:extLst>
      <p:ext uri="{BB962C8B-B14F-4D97-AF65-F5344CB8AC3E}">
        <p14:creationId xmlns:p14="http://schemas.microsoft.com/office/powerpoint/2010/main" val="17841021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bg bwMode="auto">
      <p:bgPr>
        <a:solidFill>
          <a:schemeClr val="bg1"/>
        </a:solidFill>
        <a:effectLst/>
      </p:bgPr>
    </p:bg>
    <p:spTree>
      <p:nvGrpSpPr>
        <p:cNvPr id="1" name=""/>
        <p:cNvGrpSpPr/>
        <p:nvPr/>
      </p:nvGrpSpPr>
      <p:grpSpPr>
        <a:xfrm>
          <a:off x="0" y="0"/>
          <a:ext cx="0" cy="0"/>
          <a:chOff x="0" y="0"/>
          <a:chExt cx="0" cy="0"/>
        </a:xfrm>
      </p:grpSpPr>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41201059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39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tangle 14"/>
          <p:cNvSpPr/>
          <p:nvPr userDrawn="1"/>
        </p:nvSpPr>
        <p:spPr bwMode="ltGray">
          <a:xfrm>
            <a:off x="0" y="0"/>
            <a:ext cx="9144000" cy="51435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600" dirty="0">
              <a:solidFill>
                <a:srgbClr val="124191"/>
              </a:solidFill>
            </a:endParaRPr>
          </a:p>
        </p:txBody>
      </p:sp>
      <p:grpSp>
        <p:nvGrpSpPr>
          <p:cNvPr id="8" name="McK Title Elements" hidden="1"/>
          <p:cNvGrpSpPr>
            <a:grpSpLocks/>
          </p:cNvGrpSpPr>
          <p:nvPr userDrawn="1"/>
        </p:nvGrpSpPr>
        <p:grpSpPr bwMode="auto">
          <a:xfrm>
            <a:off x="710121" y="3412735"/>
            <a:ext cx="4922583" cy="455553"/>
            <a:chOff x="1663" y="3077"/>
            <a:chExt cx="3109" cy="375"/>
          </a:xfrm>
        </p:grpSpPr>
        <p:sp>
          <p:nvSpPr>
            <p:cNvPr id="9" name="McK Document type"/>
            <p:cNvSpPr txBox="1">
              <a:spLocks noChangeArrowheads="1"/>
            </p:cNvSpPr>
            <p:nvPr/>
          </p:nvSpPr>
          <p:spPr bwMode="auto">
            <a:xfrm>
              <a:off x="1663" y="3077"/>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914400" eaLnBrk="1" hangingPunct="1">
                <a:defRPr/>
              </a:pPr>
              <a:r>
                <a:rPr lang="en-US" sz="1400" dirty="0">
                  <a:solidFill>
                    <a:srgbClr val="FFFFFF"/>
                  </a:solidFill>
                  <a:latin typeface="Arial"/>
                  <a:ea typeface="ＭＳ Ｐゴシック"/>
                  <a:cs typeface=""/>
                </a:rPr>
                <a:t>Document type</a:t>
              </a:r>
            </a:p>
          </p:txBody>
        </p:sp>
        <p:sp>
          <p:nvSpPr>
            <p:cNvPr id="10" name="McK Date"/>
            <p:cNvSpPr txBox="1">
              <a:spLocks noChangeArrowheads="1"/>
            </p:cNvSpPr>
            <p:nvPr/>
          </p:nvSpPr>
          <p:spPr bwMode="auto">
            <a:xfrm>
              <a:off x="1663" y="327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914400" eaLnBrk="1" hangingPunct="1">
                <a:defRPr/>
              </a:pPr>
              <a:r>
                <a:rPr lang="en-US" sz="1400" dirty="0">
                  <a:solidFill>
                    <a:srgbClr val="FFFFFF"/>
                  </a:solidFill>
                  <a:latin typeface="Arial"/>
                  <a:ea typeface="ＭＳ Ｐゴシック"/>
                  <a:cs typeface=""/>
                </a:rPr>
                <a:t>Date</a:t>
              </a:r>
            </a:p>
          </p:txBody>
        </p:sp>
      </p:grpSp>
      <p:sp>
        <p:nvSpPr>
          <p:cNvPr id="13315" name="Rectangle 1027"/>
          <p:cNvSpPr>
            <a:spLocks noGrp="1" noChangeArrowheads="1"/>
          </p:cNvSpPr>
          <p:nvPr>
            <p:ph type="subTitle" idx="1"/>
          </p:nvPr>
        </p:nvSpPr>
        <p:spPr bwMode="auto">
          <a:xfrm>
            <a:off x="710121" y="2362789"/>
            <a:ext cx="7373429" cy="246221"/>
          </a:xfrm>
        </p:spPr>
        <p:txBody>
          <a:bodyPr>
            <a:spAutoFit/>
          </a:bodyPr>
          <a:lstStyle>
            <a:lvl1pPr>
              <a:defRPr sz="1600" baseline="0">
                <a:solidFill>
                  <a:schemeClr val="bg1"/>
                </a:solidFill>
                <a:latin typeface="+mj-lt"/>
                <a:ea typeface="Arial Unicode MS" pitchFamily="34" charset="-128"/>
                <a:cs typeface="Arial Unicode MS" pitchFamily="34" charset="-128"/>
              </a:defRPr>
            </a:lvl1pPr>
          </a:lstStyle>
          <a:p>
            <a:pPr lvl="0"/>
            <a:r>
              <a:rPr lang="en-US" noProof="0" dirty="0"/>
              <a:t>Click to edit Master subtitle style</a:t>
            </a:r>
          </a:p>
        </p:txBody>
      </p:sp>
      <p:sp>
        <p:nvSpPr>
          <p:cNvPr id="12" name="Rectangle 7"/>
          <p:cNvSpPr txBox="1"/>
          <p:nvPr userDrawn="1"/>
        </p:nvSpPr>
        <p:spPr>
          <a:xfrm>
            <a:off x="710121" y="4672013"/>
            <a:ext cx="4975225" cy="2769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pitchFamily="34"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00000"/>
              <a:buFont typeface="Arial" pitchFamily="34"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buClr>
                <a:srgbClr val="124191"/>
              </a:buClr>
            </a:pPr>
            <a:r>
              <a:rPr lang="en-US" sz="450" i="1" dirty="0">
                <a:solidFill>
                  <a:srgbClr val="FFFFFF"/>
                </a:solidFill>
              </a:rPr>
              <a:t>This document aims to support the integration process subject to necessary legal procedures and approvals. It may identify, analyze and report on issues that could impact staff and organizations of the proposed combined entity. Such identification, analysis and reporting is necessary to prepare for the integration process. While this document may set out potential options, proposals, analysis and costings, nothing in it is, or should be deemed to constitute, an indication that any final decision has been made to implement any course of action which would legally require prior information and/or consultation with the appropriate employee representative bodies or the prior approval of any governmental authorities. </a:t>
            </a:r>
          </a:p>
        </p:txBody>
      </p:sp>
      <p:sp>
        <p:nvSpPr>
          <p:cNvPr id="13314" name="Rectangle 1026"/>
          <p:cNvSpPr>
            <a:spLocks noGrp="1" noChangeArrowheads="1"/>
          </p:cNvSpPr>
          <p:nvPr>
            <p:ph type="ctrTitle"/>
          </p:nvPr>
        </p:nvSpPr>
        <p:spPr bwMode="auto">
          <a:xfrm>
            <a:off x="710121" y="1128177"/>
            <a:ext cx="7373429" cy="430887"/>
          </a:xfrm>
          <a:prstGeom prst="rect">
            <a:avLst/>
          </a:prstGeom>
        </p:spPr>
        <p:txBody>
          <a:bodyPr wrap="square" anchor="b">
            <a:spAutoFit/>
          </a:bodyPr>
          <a:lstStyle>
            <a:lvl1pPr>
              <a:defRPr sz="2800" b="0" baseline="0">
                <a:solidFill>
                  <a:schemeClr val="bg1"/>
                </a:solidFill>
                <a:latin typeface="+mj-lt"/>
                <a:ea typeface="Arial Unicode MS" pitchFamily="34" charset="-128"/>
                <a:cs typeface="Arial Unicode MS" pitchFamily="34" charset="-128"/>
              </a:defRPr>
            </a:lvl1pPr>
          </a:lstStyle>
          <a:p>
            <a:pPr lvl="0"/>
            <a:r>
              <a:rPr lang="en-US" noProof="0" dirty="0"/>
              <a:t>Click to edit Master title style</a:t>
            </a:r>
          </a:p>
        </p:txBody>
      </p:sp>
      <p:pic>
        <p:nvPicPr>
          <p:cNvPr id="16" name="Picture 5"/>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945438" y="4672013"/>
            <a:ext cx="703262" cy="115887"/>
          </a:xfrm>
          <a:prstGeom prst="rect">
            <a:avLst/>
          </a:prstGeom>
          <a:noFill/>
          <a:ln w="9525">
            <a:noFill/>
            <a:miter lim="800000"/>
            <a:headEnd/>
            <a:tailEnd/>
          </a:ln>
        </p:spPr>
      </p:pic>
    </p:spTree>
    <p:extLst>
      <p:ext uri="{BB962C8B-B14F-4D97-AF65-F5344CB8AC3E}">
        <p14:creationId xmlns:p14="http://schemas.microsoft.com/office/powerpoint/2010/main" val="27752233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bwMode="auto">
      <p:bgPr>
        <a:solidFill>
          <a:schemeClr val="bg1"/>
        </a:solidFill>
        <a:effectLst/>
      </p:bgPr>
    </p:bg>
    <p:spTree>
      <p:nvGrpSpPr>
        <p:cNvPr id="1" name=""/>
        <p:cNvGrpSpPr/>
        <p:nvPr/>
      </p:nvGrpSpPr>
      <p:grpSpPr>
        <a:xfrm>
          <a:off x="0" y="0"/>
          <a:ext cx="0" cy="0"/>
          <a:chOff x="0" y="0"/>
          <a:chExt cx="0" cy="0"/>
        </a:xfrm>
      </p:grpSpPr>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dirty="0"/>
              <a:t>Click to edit Master title style</a:t>
            </a:r>
          </a:p>
        </p:txBody>
      </p:sp>
    </p:spTree>
    <p:extLst>
      <p:ext uri="{BB962C8B-B14F-4D97-AF65-F5344CB8AC3E}">
        <p14:creationId xmlns:p14="http://schemas.microsoft.com/office/powerpoint/2010/main" val="23653514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8"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3"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15320063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55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a:t>Textmasterformat bearbeiten</a:t>
            </a:r>
          </a:p>
        </p:txBody>
      </p:sp>
      <p:sp>
        <p:nvSpPr>
          <p:cNvPr id="6"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1"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10211658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7" y="1080000"/>
            <a:ext cx="8308800" cy="3560400"/>
          </a:xfrm>
          <a:prstGeom prst="rect">
            <a:avLst/>
          </a:prstGeom>
        </p:spPr>
        <p:txBody>
          <a:bodyPr lIns="0" tIns="0" rIns="0" bIns="0"/>
          <a:lstStyle>
            <a:lvl1pPr algn="l">
              <a:defRPr sz="1600">
                <a:solidFill>
                  <a:schemeClr val="tx2"/>
                </a:solidFill>
              </a:defRPr>
            </a:lvl1pPr>
            <a:lvl2pPr marL="460795" algn="l">
              <a:defRPr sz="1401">
                <a:solidFill>
                  <a:schemeClr val="tx2"/>
                </a:solidFill>
              </a:defRPr>
            </a:lvl2pPr>
            <a:lvl3pPr marL="691192" indent="-230397" algn="l">
              <a:defRPr sz="1200">
                <a:solidFill>
                  <a:schemeClr val="tx2"/>
                </a:solidFill>
              </a:defRPr>
            </a:lvl3pPr>
            <a:lvl4pPr marL="921589" algn="l">
              <a:defRPr sz="1001">
                <a:solidFill>
                  <a:schemeClr val="tx2"/>
                </a:solidFill>
              </a:defRPr>
            </a:lvl4pPr>
            <a:lvl5pPr marL="1151985" algn="l">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GB" noProof="0"/>
          </a:p>
        </p:txBody>
      </p:sp>
      <p:sp>
        <p:nvSpPr>
          <p:cNvPr id="6"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endParaRPr lang="en-GB">
              <a:solidFill>
                <a:srgbClr val="001135"/>
              </a:solidFill>
              <a:cs typeface="Arial" panose="020B0604020202020204" pitchFamily="34" charset="0"/>
            </a:endParaRP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0"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19277080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noProof="0"/>
              <a:t>Textmasterformat bearbeiten</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1"/>
              </a:spcAft>
              <a:buNone/>
              <a:defRPr sz="1401" baseline="0">
                <a:solidFill>
                  <a:schemeClr val="tx2"/>
                </a:solidFill>
              </a:defRPr>
            </a:lvl1pPr>
            <a:lvl2pPr marL="0" indent="0">
              <a:spcAft>
                <a:spcPts val="601"/>
              </a:spcAft>
              <a:buNone/>
              <a:defRPr sz="1401">
                <a:solidFill>
                  <a:schemeClr val="tx2"/>
                </a:solidFill>
              </a:defRPr>
            </a:lvl2pPr>
            <a:lvl3pPr>
              <a:buNone/>
              <a:defRPr/>
            </a:lvl3pPr>
            <a:lvl4pPr>
              <a:buNone/>
              <a:defRPr/>
            </a:lvl4pPr>
            <a:lvl5pPr>
              <a:buNone/>
              <a:defRPr/>
            </a:lvl5pPr>
          </a:lstStyle>
          <a:p>
            <a:pPr lvl="0"/>
            <a:r>
              <a:rPr lang="de-DE" noProof="0"/>
              <a:t>Textmasterformat bearbeiten</a:t>
            </a:r>
          </a:p>
        </p:txBody>
      </p:sp>
      <p:sp>
        <p:nvSpPr>
          <p:cNvPr id="7"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1"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28611735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795">
              <a:defRPr sz="1401"/>
            </a:lvl2pPr>
            <a:lvl3pPr marL="691192" indent="-230397">
              <a:defRPr sz="1200"/>
            </a:lvl3pPr>
            <a:lvl4pPr marL="921589">
              <a:defRPr sz="1001"/>
            </a:lvl4pPr>
            <a:lvl5pPr marL="1151985">
              <a:defRPr sz="800"/>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7"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3"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3667321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noProof="0"/>
              <a:t>Textmasterformat bearbeiten</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1"/>
              </a:spcAft>
              <a:buNone/>
              <a:defRPr sz="1401" baseline="0">
                <a:solidFill>
                  <a:schemeClr val="tx2"/>
                </a:solidFill>
              </a:defRPr>
            </a:lvl1pPr>
            <a:lvl2pPr marL="0" indent="0">
              <a:spcAft>
                <a:spcPts val="601"/>
              </a:spcAft>
              <a:buNone/>
              <a:defRPr sz="1401">
                <a:solidFill>
                  <a:schemeClr val="tx2"/>
                </a:solidFill>
              </a:defRPr>
            </a:lvl2pPr>
            <a:lvl3pPr>
              <a:buNone/>
              <a:defRPr/>
            </a:lvl3pPr>
            <a:lvl4pPr>
              <a:buNone/>
              <a:defRPr/>
            </a:lvl4pPr>
            <a:lvl5pPr>
              <a:buNone/>
              <a:defRPr/>
            </a:lvl5pPr>
          </a:lstStyle>
          <a:p>
            <a:pPr lvl="0"/>
            <a:r>
              <a:rPr lang="de-DE" noProof="0"/>
              <a:t>Textmasterformat bearbeiten</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noProof="0"/>
              <a:t>Textmasterformat bearbeiten</a:t>
            </a:r>
          </a:p>
        </p:txBody>
      </p:sp>
      <p:sp>
        <p:nvSpPr>
          <p:cNvPr id="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5"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267805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92089735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795">
              <a:defRPr sz="1401"/>
            </a:lvl2pPr>
            <a:lvl3pPr marL="691192" indent="-230397">
              <a:defRPr sz="1200"/>
            </a:lvl3pPr>
            <a:lvl4pPr marL="921589">
              <a:defRPr sz="1001"/>
            </a:lvl4pPr>
            <a:lvl5pPr marL="1151985">
              <a:defRPr sz="800"/>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795">
              <a:defRPr sz="1401"/>
            </a:lvl2pPr>
            <a:lvl3pPr marL="691192" indent="-230397">
              <a:defRPr sz="1200"/>
            </a:lvl3pPr>
            <a:lvl4pPr marL="921589">
              <a:defRPr sz="1001"/>
            </a:lvl4pPr>
            <a:lvl5pPr marL="1151985">
              <a:defRPr sz="800"/>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795">
              <a:defRPr sz="1401"/>
            </a:lvl2pPr>
            <a:lvl3pPr marL="691192" indent="-230397">
              <a:defRPr sz="1200"/>
            </a:lvl3pPr>
            <a:lvl4pPr marL="921589">
              <a:defRPr sz="1001"/>
            </a:lvl4pPr>
            <a:lvl5pPr marL="1151985">
              <a:defRPr sz="800"/>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5"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30421405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a:t>Textmasterformat bearbeiten</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1"/>
              </a:spcAft>
              <a:buNone/>
              <a:defRPr sz="1401" baseline="0">
                <a:solidFill>
                  <a:schemeClr val="tx2"/>
                </a:solidFill>
              </a:defRPr>
            </a:lvl1pPr>
            <a:lvl2pPr marL="0" indent="0">
              <a:spcAft>
                <a:spcPts val="601"/>
              </a:spcAft>
              <a:buNone/>
              <a:defRPr sz="1401">
                <a:solidFill>
                  <a:schemeClr val="tx2"/>
                </a:solidFill>
              </a:defRPr>
            </a:lvl2pPr>
            <a:lvl3pPr>
              <a:buNone/>
              <a:defRPr/>
            </a:lvl3pPr>
            <a:lvl4pPr>
              <a:buNone/>
              <a:defRPr/>
            </a:lvl4pPr>
            <a:lvl5pPr>
              <a:buNone/>
              <a:defRPr/>
            </a:lvl5pPr>
          </a:lstStyle>
          <a:p>
            <a:pPr lvl="0"/>
            <a:r>
              <a:rPr lang="de-DE"/>
              <a:t>Textmasterformat bearbeiten</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a:t>Textmasterformat bearbeiten</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1"/>
              </a:spcAft>
              <a:buNone/>
              <a:defRPr sz="1401" baseline="0">
                <a:solidFill>
                  <a:schemeClr val="tx2"/>
                </a:solidFill>
              </a:defRPr>
            </a:lvl1pPr>
            <a:lvl2pPr marL="0" indent="0">
              <a:spcAft>
                <a:spcPts val="601"/>
              </a:spcAft>
              <a:buNone/>
              <a:defRPr sz="1401">
                <a:solidFill>
                  <a:schemeClr val="tx2"/>
                </a:solidFill>
              </a:defRPr>
            </a:lvl2pPr>
            <a:lvl3pPr>
              <a:buNone/>
              <a:defRPr/>
            </a:lvl3pPr>
            <a:lvl4pPr>
              <a:buNone/>
              <a:defRPr/>
            </a:lvl4pPr>
            <a:lvl5pPr>
              <a:buNone/>
              <a:defRPr/>
            </a:lvl5pPr>
          </a:lstStyle>
          <a:p>
            <a:pPr lvl="0"/>
            <a:r>
              <a:rPr lang="de-DE"/>
              <a:t>Textmasterformat bearbeiten</a:t>
            </a:r>
          </a:p>
        </p:txBody>
      </p:sp>
      <p:sp>
        <p:nvSpPr>
          <p:cNvPr id="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6"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10247246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7"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30878511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Agenda Auflistun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3"/>
            </p:custDataLst>
            <p:extLst/>
          </p:nvPr>
        </p:nvGraphicFramePr>
        <p:xfrm>
          <a:off x="1" y="2"/>
          <a:ext cx="146539" cy="119063"/>
        </p:xfrm>
        <a:graphic>
          <a:graphicData uri="http://schemas.openxmlformats.org/presentationml/2006/ole">
            <mc:AlternateContent xmlns:mc="http://schemas.openxmlformats.org/markup-compatibility/2006">
              <mc:Choice xmlns:v="urn:schemas-microsoft-com:vml" Requires="v">
                <p:oleObj spid="_x0000_s93580" name="think-cell Slide" r:id="rId5" imgW="270" imgH="270" progId="TCLayout.ActiveDocument.1">
                  <p:embed/>
                </p:oleObj>
              </mc:Choice>
              <mc:Fallback>
                <p:oleObj name="think-cell Slide" r:id="rId5" imgW="270" imgH="270" progId="TCLayout.ActiveDocument.1">
                  <p:embed/>
                  <p:pic>
                    <p:nvPicPr>
                      <p:cNvPr id="3" name="Objekt 2" hidden="1"/>
                      <p:cNvPicPr/>
                      <p:nvPr/>
                    </p:nvPicPr>
                    <p:blipFill>
                      <a:blip r:embed="rId6"/>
                      <a:stretch>
                        <a:fillRect/>
                      </a:stretch>
                    </p:blipFill>
                    <p:spPr>
                      <a:xfrm>
                        <a:off x="1" y="2"/>
                        <a:ext cx="146539" cy="119063"/>
                      </a:xfrm>
                      <a:prstGeom prst="rect">
                        <a:avLst/>
                      </a:prstGeom>
                    </p:spPr>
                  </p:pic>
                </p:oleObj>
              </mc:Fallback>
            </mc:AlternateContent>
          </a:graphicData>
        </a:graphic>
      </p:graphicFrame>
      <p:sp>
        <p:nvSpPr>
          <p:cNvPr id="4" name="Titel 3"/>
          <p:cNvSpPr>
            <a:spLocks noGrp="1"/>
          </p:cNvSpPr>
          <p:nvPr>
            <p:ph type="title"/>
          </p:nvPr>
        </p:nvSpPr>
        <p:spPr bwMode="gray"/>
        <p:txBody>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8" name="Subtitle 2"/>
          <p:cNvSpPr>
            <a:spLocks noGrp="1"/>
          </p:cNvSpPr>
          <p:nvPr>
            <p:ph type="body" sz="quarter" idx="10"/>
          </p:nvPr>
        </p:nvSpPr>
        <p:spPr bwMode="gray">
          <a:xfrm>
            <a:off x="465994" y="731045"/>
            <a:ext cx="8210549" cy="184666"/>
          </a:xfrm>
          <a:prstGeom prst="rect">
            <a:avLst/>
          </a:prstGeom>
        </p:spPr>
        <p:txBody>
          <a:bodyPr vert="horz" wrap="square" lIns="0" tIns="0" rIns="0" bIns="0" rtlCol="0">
            <a:spAutoFit/>
          </a:bodyPr>
          <a:lstStyle>
            <a:lvl1pPr>
              <a:defRPr lang="de-DE" sz="1200" dirty="0" smtClean="0">
                <a:solidFill>
                  <a:schemeClr val="tx2"/>
                </a:solidFill>
              </a:defRPr>
            </a:lvl1pPr>
          </a:lstStyle>
          <a:p>
            <a:pPr lvl="0"/>
            <a:r>
              <a:rPr lang="en-GB" err="1"/>
              <a:t>Textmasterformat</a:t>
            </a:r>
            <a:r>
              <a:rPr lang="en-GB"/>
              <a:t> </a:t>
            </a:r>
            <a:r>
              <a:rPr lang="en-GB" err="1"/>
              <a:t>bearbeiten</a:t>
            </a:r>
            <a:endParaRPr lang="en-GB"/>
          </a:p>
        </p:txBody>
      </p:sp>
      <p:sp>
        <p:nvSpPr>
          <p:cNvPr id="12" name="Textplatzhalter 11"/>
          <p:cNvSpPr>
            <a:spLocks noGrp="1"/>
          </p:cNvSpPr>
          <p:nvPr>
            <p:ph type="body" sz="quarter" idx="11" hasCustomPrompt="1"/>
          </p:nvPr>
        </p:nvSpPr>
        <p:spPr bwMode="gray">
          <a:xfrm>
            <a:off x="465994" y="1346598"/>
            <a:ext cx="228601" cy="328937"/>
          </a:xfrm>
          <a:prstGeom prst="rect">
            <a:avLst/>
          </a:prstGeom>
        </p:spPr>
        <p:txBody>
          <a:bodyPr anchor="b"/>
          <a:lstStyle>
            <a:lvl1pPr>
              <a:defRPr sz="2251">
                <a:solidFill>
                  <a:schemeClr val="tx1"/>
                </a:solidFill>
              </a:defRPr>
            </a:lvl1pPr>
          </a:lstStyle>
          <a:p>
            <a:pPr lvl="0"/>
            <a:r>
              <a:rPr lang="en-GB"/>
              <a:t>1</a:t>
            </a:r>
          </a:p>
        </p:txBody>
      </p:sp>
      <p:sp>
        <p:nvSpPr>
          <p:cNvPr id="16" name="Textplatzhalter 11"/>
          <p:cNvSpPr>
            <a:spLocks noGrp="1"/>
          </p:cNvSpPr>
          <p:nvPr>
            <p:ph type="body" sz="quarter" idx="12"/>
          </p:nvPr>
        </p:nvSpPr>
        <p:spPr bwMode="gray">
          <a:xfrm>
            <a:off x="797170" y="1493700"/>
            <a:ext cx="7879374" cy="242246"/>
          </a:xfrm>
          <a:prstGeom prst="rect">
            <a:avLst/>
          </a:prstGeom>
        </p:spPr>
        <p:txBody>
          <a:bodyPr wrap="square" anchor="t">
            <a:spAutoFit/>
          </a:bodyPr>
          <a:lstStyle>
            <a:lvl1pPr>
              <a:defRPr sz="974">
                <a:solidFill>
                  <a:schemeClr val="tx1"/>
                </a:solidFill>
              </a:defRPr>
            </a:lvl1pPr>
          </a:lstStyle>
          <a:p>
            <a:pPr lvl="0"/>
            <a:r>
              <a:rPr lang="en-GB" err="1"/>
              <a:t>Textmasterformat</a:t>
            </a:r>
            <a:r>
              <a:rPr lang="en-GB"/>
              <a:t> </a:t>
            </a:r>
            <a:r>
              <a:rPr lang="en-GB" err="1"/>
              <a:t>bearbeiten</a:t>
            </a:r>
            <a:endParaRPr lang="en-GB"/>
          </a:p>
        </p:txBody>
      </p:sp>
    </p:spTree>
    <p:custDataLst>
      <p:tags r:id="rId2"/>
    </p:custDataLst>
    <p:extLst>
      <p:ext uri="{BB962C8B-B14F-4D97-AF65-F5344CB8AC3E}">
        <p14:creationId xmlns:p14="http://schemas.microsoft.com/office/powerpoint/2010/main" val="204356826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6_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6" name="Content Placeholder 8"/>
          <p:cNvSpPr>
            <a:spLocks noGrp="1"/>
          </p:cNvSpPr>
          <p:nvPr>
            <p:ph sz="quarter" idx="13"/>
          </p:nvPr>
        </p:nvSpPr>
        <p:spPr>
          <a:xfrm>
            <a:off x="418122" y="537792"/>
            <a:ext cx="8227650" cy="301625"/>
          </a:xfrm>
          <a:prstGeom prst="rect">
            <a:avLst/>
          </a:prstGeom>
        </p:spPr>
        <p:txBody>
          <a:bodyPr lIns="68580" tIns="34290" rIns="68580" bIns="34290"/>
          <a:lstStyle>
            <a:lvl1pPr marL="0" indent="0">
              <a:buFont typeface="Arial"/>
              <a:buNone/>
              <a:defRPr sz="1801">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678658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8"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3"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1361138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62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a:t>Textmasterformat bearbeiten</a:t>
            </a:r>
          </a:p>
        </p:txBody>
      </p:sp>
      <p:sp>
        <p:nvSpPr>
          <p:cNvPr id="6"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1"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78894183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7" y="1080000"/>
            <a:ext cx="8308800" cy="3560400"/>
          </a:xfrm>
          <a:prstGeom prst="rect">
            <a:avLst/>
          </a:prstGeom>
        </p:spPr>
        <p:txBody>
          <a:bodyPr lIns="0" tIns="0" rIns="0" bIns="0"/>
          <a:lstStyle>
            <a:lvl1pPr algn="l">
              <a:defRPr sz="1600">
                <a:solidFill>
                  <a:schemeClr val="tx2"/>
                </a:solidFill>
              </a:defRPr>
            </a:lvl1pPr>
            <a:lvl2pPr marL="460795" algn="l">
              <a:defRPr sz="1401">
                <a:solidFill>
                  <a:schemeClr val="tx2"/>
                </a:solidFill>
              </a:defRPr>
            </a:lvl2pPr>
            <a:lvl3pPr marL="691192" indent="-230397" algn="l">
              <a:defRPr sz="1200">
                <a:solidFill>
                  <a:schemeClr val="tx2"/>
                </a:solidFill>
              </a:defRPr>
            </a:lvl3pPr>
            <a:lvl4pPr marL="921589" algn="l">
              <a:defRPr sz="1001">
                <a:solidFill>
                  <a:schemeClr val="tx2"/>
                </a:solidFill>
              </a:defRPr>
            </a:lvl4pPr>
            <a:lvl5pPr marL="1151985" algn="l">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GB" noProof="0"/>
          </a:p>
        </p:txBody>
      </p:sp>
      <p:sp>
        <p:nvSpPr>
          <p:cNvPr id="6"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endParaRPr lang="en-GB">
              <a:solidFill>
                <a:srgbClr val="001135"/>
              </a:solidFill>
              <a:cs typeface="Arial" panose="020B0604020202020204" pitchFamily="34" charset="0"/>
            </a:endParaRP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0"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23548821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noProof="0"/>
              <a:t>Textmasterformat bearbeiten</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1"/>
              </a:spcAft>
              <a:buNone/>
              <a:defRPr sz="1401" baseline="0">
                <a:solidFill>
                  <a:schemeClr val="tx2"/>
                </a:solidFill>
              </a:defRPr>
            </a:lvl1pPr>
            <a:lvl2pPr marL="0" indent="0">
              <a:spcAft>
                <a:spcPts val="601"/>
              </a:spcAft>
              <a:buNone/>
              <a:defRPr sz="1401">
                <a:solidFill>
                  <a:schemeClr val="tx2"/>
                </a:solidFill>
              </a:defRPr>
            </a:lvl2pPr>
            <a:lvl3pPr>
              <a:buNone/>
              <a:defRPr/>
            </a:lvl3pPr>
            <a:lvl4pPr>
              <a:buNone/>
              <a:defRPr/>
            </a:lvl4pPr>
            <a:lvl5pPr>
              <a:buNone/>
              <a:defRPr/>
            </a:lvl5pPr>
          </a:lstStyle>
          <a:p>
            <a:pPr lvl="0"/>
            <a:r>
              <a:rPr lang="de-DE" noProof="0"/>
              <a:t>Textmasterformat bearbeiten</a:t>
            </a:r>
          </a:p>
        </p:txBody>
      </p:sp>
      <p:sp>
        <p:nvSpPr>
          <p:cNvPr id="7"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1"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23665518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795">
              <a:defRPr sz="1401"/>
            </a:lvl2pPr>
            <a:lvl3pPr marL="691192" indent="-230397">
              <a:defRPr sz="1200"/>
            </a:lvl3pPr>
            <a:lvl4pPr marL="921589">
              <a:defRPr sz="1001"/>
            </a:lvl4pPr>
            <a:lvl5pPr marL="1151985">
              <a:defRPr sz="800"/>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7"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3"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56233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200599925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noProof="0"/>
              <a:t>Textmasterformat bearbeiten</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1"/>
              </a:spcAft>
              <a:buNone/>
              <a:defRPr sz="1401" baseline="0">
                <a:solidFill>
                  <a:schemeClr val="tx2"/>
                </a:solidFill>
              </a:defRPr>
            </a:lvl1pPr>
            <a:lvl2pPr marL="0" indent="0">
              <a:spcAft>
                <a:spcPts val="601"/>
              </a:spcAft>
              <a:buNone/>
              <a:defRPr sz="1401">
                <a:solidFill>
                  <a:schemeClr val="tx2"/>
                </a:solidFill>
              </a:defRPr>
            </a:lvl2pPr>
            <a:lvl3pPr>
              <a:buNone/>
              <a:defRPr/>
            </a:lvl3pPr>
            <a:lvl4pPr>
              <a:buNone/>
              <a:defRPr/>
            </a:lvl4pPr>
            <a:lvl5pPr>
              <a:buNone/>
              <a:defRPr/>
            </a:lvl5pPr>
          </a:lstStyle>
          <a:p>
            <a:pPr lvl="0"/>
            <a:r>
              <a:rPr lang="de-DE" noProof="0"/>
              <a:t>Textmasterformat bearbeiten</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noProof="0"/>
              <a:t>Textmasterformat bearbeiten</a:t>
            </a:r>
          </a:p>
        </p:txBody>
      </p:sp>
      <p:sp>
        <p:nvSpPr>
          <p:cNvPr id="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5"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308192831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795">
              <a:defRPr sz="1401"/>
            </a:lvl2pPr>
            <a:lvl3pPr marL="691192" indent="-230397">
              <a:defRPr sz="1200"/>
            </a:lvl3pPr>
            <a:lvl4pPr marL="921589">
              <a:defRPr sz="1001"/>
            </a:lvl4pPr>
            <a:lvl5pPr marL="1151985">
              <a:defRPr sz="800"/>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795">
              <a:defRPr sz="1401"/>
            </a:lvl2pPr>
            <a:lvl3pPr marL="691192" indent="-230397">
              <a:defRPr sz="1200"/>
            </a:lvl3pPr>
            <a:lvl4pPr marL="921589">
              <a:defRPr sz="1001"/>
            </a:lvl4pPr>
            <a:lvl5pPr marL="1151985">
              <a:defRPr sz="800"/>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795">
              <a:defRPr sz="1401"/>
            </a:lvl2pPr>
            <a:lvl3pPr marL="691192" indent="-230397">
              <a:defRPr sz="1200"/>
            </a:lvl3pPr>
            <a:lvl4pPr marL="921589">
              <a:defRPr sz="1001"/>
            </a:lvl4pPr>
            <a:lvl5pPr marL="1151985">
              <a:defRPr sz="800"/>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5"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428769391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a:t>Textmasterformat bearbeiten</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1"/>
              </a:spcAft>
              <a:buNone/>
              <a:defRPr sz="1401" baseline="0">
                <a:solidFill>
                  <a:schemeClr val="tx2"/>
                </a:solidFill>
              </a:defRPr>
            </a:lvl1pPr>
            <a:lvl2pPr marL="0" indent="0">
              <a:spcAft>
                <a:spcPts val="601"/>
              </a:spcAft>
              <a:buNone/>
              <a:defRPr sz="1401">
                <a:solidFill>
                  <a:schemeClr val="tx2"/>
                </a:solidFill>
              </a:defRPr>
            </a:lvl2pPr>
            <a:lvl3pPr>
              <a:buNone/>
              <a:defRPr/>
            </a:lvl3pPr>
            <a:lvl4pPr>
              <a:buNone/>
              <a:defRPr/>
            </a:lvl4pPr>
            <a:lvl5pPr>
              <a:buNone/>
              <a:defRPr/>
            </a:lvl5pPr>
          </a:lstStyle>
          <a:p>
            <a:pPr lvl="0"/>
            <a:r>
              <a:rPr lang="de-DE"/>
              <a:t>Textmasterformat bearbeiten</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1"/>
              </a:spcAft>
              <a:buFont typeface="Arial" pitchFamily="34" charset="0"/>
              <a:buNone/>
              <a:defRPr sz="1401" baseline="0">
                <a:solidFill>
                  <a:schemeClr val="tx2"/>
                </a:solidFill>
              </a:defRPr>
            </a:lvl1pPr>
            <a:lvl2pPr>
              <a:buNone/>
              <a:defRPr/>
            </a:lvl2pPr>
            <a:lvl3pPr>
              <a:buNone/>
              <a:defRPr/>
            </a:lvl3pPr>
            <a:lvl4pPr>
              <a:buNone/>
              <a:defRPr/>
            </a:lvl4pPr>
            <a:lvl5pPr>
              <a:buNone/>
              <a:defRPr/>
            </a:lvl5pPr>
          </a:lstStyle>
          <a:p>
            <a:pPr lvl="0"/>
            <a:r>
              <a:rPr lang="de-DE"/>
              <a:t>Textmasterformat bearbeiten</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1"/>
              </a:spcAft>
              <a:buNone/>
              <a:defRPr sz="1401" baseline="0">
                <a:solidFill>
                  <a:schemeClr val="tx2"/>
                </a:solidFill>
              </a:defRPr>
            </a:lvl1pPr>
            <a:lvl2pPr marL="0" indent="0">
              <a:spcAft>
                <a:spcPts val="601"/>
              </a:spcAft>
              <a:buNone/>
              <a:defRPr sz="1401">
                <a:solidFill>
                  <a:schemeClr val="tx2"/>
                </a:solidFill>
              </a:defRPr>
            </a:lvl2pPr>
            <a:lvl3pPr>
              <a:buNone/>
              <a:defRPr/>
            </a:lvl3pPr>
            <a:lvl4pPr>
              <a:buNone/>
              <a:defRPr/>
            </a:lvl4pPr>
            <a:lvl5pPr>
              <a:buNone/>
              <a:defRPr/>
            </a:lvl5pPr>
          </a:lstStyle>
          <a:p>
            <a:pPr lvl="0"/>
            <a:r>
              <a:rPr lang="de-DE"/>
              <a:t>Textmasterformat bearbeiten</a:t>
            </a:r>
          </a:p>
        </p:txBody>
      </p:sp>
      <p:sp>
        <p:nvSpPr>
          <p:cNvPr id="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6"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14238361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795">
              <a:defRPr sz="1401">
                <a:solidFill>
                  <a:schemeClr val="tx2"/>
                </a:solidFill>
              </a:defRPr>
            </a:lvl2pPr>
            <a:lvl3pPr marL="691192" indent="-230397">
              <a:defRPr sz="1200">
                <a:solidFill>
                  <a:schemeClr val="tx2"/>
                </a:solidFill>
              </a:defRPr>
            </a:lvl3pPr>
            <a:lvl4pPr marL="921589">
              <a:defRPr sz="1001">
                <a:solidFill>
                  <a:schemeClr val="tx2"/>
                </a:solidFill>
              </a:defRPr>
            </a:lvl4pPr>
            <a:lvl5pPr marL="1151985">
              <a:defRPr sz="800">
                <a:solidFill>
                  <a:schemeClr val="tx2"/>
                </a:solidFill>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a:solidFill>
                  <a:srgbClr val="001135"/>
                </a:solidFill>
                <a:cs typeface="Arial" panose="020B0604020202020204" pitchFamily="34" charset="0"/>
              </a:rPr>
              <a:t>Nokia Internal Use</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7" name="Text Placeholder 2"/>
          <p:cNvSpPr>
            <a:spLocks noGrp="1"/>
          </p:cNvSpPr>
          <p:nvPr>
            <p:ph type="body" sz="quarter" idx="10" hasCustomPrompt="1"/>
          </p:nvPr>
        </p:nvSpPr>
        <p:spPr>
          <a:xfrm>
            <a:off x="417513" y="590400"/>
            <a:ext cx="8308800" cy="309600"/>
          </a:xfrm>
          <a:prstGeom prst="rect">
            <a:avLst/>
          </a:prstGeom>
        </p:spPr>
        <p:txBody>
          <a:bodyPr lIns="0" tIns="0" rIns="0" bIns="0"/>
          <a:lstStyle>
            <a:lvl1pPr marL="0" marR="0" indent="0" algn="l" defTabSz="457195"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195" rtl="0" eaLnBrk="1" fontAlgn="base" latinLnBrk="0" hangingPunct="1">
              <a:lnSpc>
                <a:spcPct val="100000"/>
              </a:lnSpc>
              <a:spcBef>
                <a:spcPct val="0"/>
              </a:spcBef>
              <a:spcAft>
                <a:spcPts val="601"/>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22602338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Agenda Auflistun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3"/>
            </p:custDataLst>
            <p:extLst/>
          </p:nvPr>
        </p:nvGraphicFramePr>
        <p:xfrm>
          <a:off x="1" y="2"/>
          <a:ext cx="146539" cy="119063"/>
        </p:xfrm>
        <a:graphic>
          <a:graphicData uri="http://schemas.openxmlformats.org/presentationml/2006/ole">
            <mc:AlternateContent xmlns:mc="http://schemas.openxmlformats.org/markup-compatibility/2006">
              <mc:Choice xmlns:v="urn:schemas-microsoft-com:vml" Requires="v">
                <p:oleObj spid="_x0000_s96652" name="think-cell Slide" r:id="rId5" imgW="270" imgH="270" progId="TCLayout.ActiveDocument.1">
                  <p:embed/>
                </p:oleObj>
              </mc:Choice>
              <mc:Fallback>
                <p:oleObj name="think-cell Slide" r:id="rId5" imgW="270" imgH="270" progId="TCLayout.ActiveDocument.1">
                  <p:embed/>
                  <p:pic>
                    <p:nvPicPr>
                      <p:cNvPr id="3" name="Objekt 2" hidden="1"/>
                      <p:cNvPicPr/>
                      <p:nvPr/>
                    </p:nvPicPr>
                    <p:blipFill>
                      <a:blip r:embed="rId6"/>
                      <a:stretch>
                        <a:fillRect/>
                      </a:stretch>
                    </p:blipFill>
                    <p:spPr>
                      <a:xfrm>
                        <a:off x="1" y="2"/>
                        <a:ext cx="146539" cy="119063"/>
                      </a:xfrm>
                      <a:prstGeom prst="rect">
                        <a:avLst/>
                      </a:prstGeom>
                    </p:spPr>
                  </p:pic>
                </p:oleObj>
              </mc:Fallback>
            </mc:AlternateContent>
          </a:graphicData>
        </a:graphic>
      </p:graphicFrame>
      <p:sp>
        <p:nvSpPr>
          <p:cNvPr id="4" name="Titel 3"/>
          <p:cNvSpPr>
            <a:spLocks noGrp="1"/>
          </p:cNvSpPr>
          <p:nvPr>
            <p:ph type="title"/>
          </p:nvPr>
        </p:nvSpPr>
        <p:spPr bwMode="gray"/>
        <p:txBody>
          <a:body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8" name="Subtitle 2"/>
          <p:cNvSpPr>
            <a:spLocks noGrp="1"/>
          </p:cNvSpPr>
          <p:nvPr>
            <p:ph type="body" sz="quarter" idx="10"/>
          </p:nvPr>
        </p:nvSpPr>
        <p:spPr bwMode="gray">
          <a:xfrm>
            <a:off x="465994" y="731045"/>
            <a:ext cx="8210549" cy="184666"/>
          </a:xfrm>
          <a:prstGeom prst="rect">
            <a:avLst/>
          </a:prstGeom>
        </p:spPr>
        <p:txBody>
          <a:bodyPr vert="horz" wrap="square" lIns="0" tIns="0" rIns="0" bIns="0" rtlCol="0">
            <a:spAutoFit/>
          </a:bodyPr>
          <a:lstStyle>
            <a:lvl1pPr>
              <a:defRPr lang="de-DE" sz="1200" dirty="0" smtClean="0">
                <a:solidFill>
                  <a:schemeClr val="tx2"/>
                </a:solidFill>
              </a:defRPr>
            </a:lvl1pPr>
          </a:lstStyle>
          <a:p>
            <a:pPr lvl="0"/>
            <a:r>
              <a:rPr lang="en-GB" err="1"/>
              <a:t>Textmasterformat</a:t>
            </a:r>
            <a:r>
              <a:rPr lang="en-GB"/>
              <a:t> </a:t>
            </a:r>
            <a:r>
              <a:rPr lang="en-GB" err="1"/>
              <a:t>bearbeiten</a:t>
            </a:r>
            <a:endParaRPr lang="en-GB"/>
          </a:p>
        </p:txBody>
      </p:sp>
      <p:sp>
        <p:nvSpPr>
          <p:cNvPr id="12" name="Textplatzhalter 11"/>
          <p:cNvSpPr>
            <a:spLocks noGrp="1"/>
          </p:cNvSpPr>
          <p:nvPr>
            <p:ph type="body" sz="quarter" idx="11" hasCustomPrompt="1"/>
          </p:nvPr>
        </p:nvSpPr>
        <p:spPr bwMode="gray">
          <a:xfrm>
            <a:off x="465994" y="1346598"/>
            <a:ext cx="228601" cy="328937"/>
          </a:xfrm>
          <a:prstGeom prst="rect">
            <a:avLst/>
          </a:prstGeom>
        </p:spPr>
        <p:txBody>
          <a:bodyPr anchor="b"/>
          <a:lstStyle>
            <a:lvl1pPr>
              <a:defRPr sz="2251">
                <a:solidFill>
                  <a:schemeClr val="tx1"/>
                </a:solidFill>
              </a:defRPr>
            </a:lvl1pPr>
          </a:lstStyle>
          <a:p>
            <a:pPr lvl="0"/>
            <a:r>
              <a:rPr lang="en-GB"/>
              <a:t>1</a:t>
            </a:r>
          </a:p>
        </p:txBody>
      </p:sp>
      <p:sp>
        <p:nvSpPr>
          <p:cNvPr id="16" name="Textplatzhalter 11"/>
          <p:cNvSpPr>
            <a:spLocks noGrp="1"/>
          </p:cNvSpPr>
          <p:nvPr>
            <p:ph type="body" sz="quarter" idx="12"/>
          </p:nvPr>
        </p:nvSpPr>
        <p:spPr bwMode="gray">
          <a:xfrm>
            <a:off x="797170" y="1493700"/>
            <a:ext cx="7879374" cy="242246"/>
          </a:xfrm>
          <a:prstGeom prst="rect">
            <a:avLst/>
          </a:prstGeom>
        </p:spPr>
        <p:txBody>
          <a:bodyPr wrap="square" anchor="t">
            <a:spAutoFit/>
          </a:bodyPr>
          <a:lstStyle>
            <a:lvl1pPr>
              <a:defRPr sz="974">
                <a:solidFill>
                  <a:schemeClr val="tx1"/>
                </a:solidFill>
              </a:defRPr>
            </a:lvl1pPr>
          </a:lstStyle>
          <a:p>
            <a:pPr lvl="0"/>
            <a:r>
              <a:rPr lang="en-GB" err="1"/>
              <a:t>Textmasterformat</a:t>
            </a:r>
            <a:r>
              <a:rPr lang="en-GB"/>
              <a:t> </a:t>
            </a:r>
            <a:r>
              <a:rPr lang="en-GB" err="1"/>
              <a:t>bearbeiten</a:t>
            </a:r>
            <a:endParaRPr lang="en-GB"/>
          </a:p>
        </p:txBody>
      </p:sp>
    </p:spTree>
    <p:custDataLst>
      <p:tags r:id="rId2"/>
    </p:custDataLst>
    <p:extLst>
      <p:ext uri="{BB962C8B-B14F-4D97-AF65-F5344CB8AC3E}">
        <p14:creationId xmlns:p14="http://schemas.microsoft.com/office/powerpoint/2010/main" val="35093134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6_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6" name="Content Placeholder 8"/>
          <p:cNvSpPr>
            <a:spLocks noGrp="1"/>
          </p:cNvSpPr>
          <p:nvPr>
            <p:ph sz="quarter" idx="13"/>
          </p:nvPr>
        </p:nvSpPr>
        <p:spPr>
          <a:xfrm>
            <a:off x="418122" y="537792"/>
            <a:ext cx="8227650" cy="301625"/>
          </a:xfrm>
          <a:prstGeom prst="rect">
            <a:avLst/>
          </a:prstGeom>
        </p:spPr>
        <p:txBody>
          <a:bodyPr lIns="68580" tIns="34290" rIns="68580" bIns="34290"/>
          <a:lstStyle>
            <a:lvl1pPr marL="0" indent="0">
              <a:buFont typeface="Arial"/>
              <a:buNone/>
              <a:defRPr sz="1801">
                <a:solidFill>
                  <a:schemeClr val="bg2"/>
                </a:solidFill>
                <a:latin typeface="+mj-lt"/>
              </a:defRPr>
            </a:lvl1pPr>
          </a:lstStyle>
          <a:p>
            <a:pPr lvl="0"/>
            <a:r>
              <a:rPr lang="en-US"/>
              <a:t>Click to edit Master text styles</a:t>
            </a:r>
          </a:p>
        </p:txBody>
      </p:sp>
    </p:spTree>
    <p:extLst>
      <p:ext uri="{BB962C8B-B14F-4D97-AF65-F5344CB8AC3E}">
        <p14:creationId xmlns:p14="http://schemas.microsoft.com/office/powerpoint/2010/main" val="328407017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1 Blue - EXTERNAL title slide">
    <p:spTree>
      <p:nvGrpSpPr>
        <p:cNvPr id="1" name=""/>
        <p:cNvGrpSpPr/>
        <p:nvPr/>
      </p:nvGrpSpPr>
      <p:grpSpPr>
        <a:xfrm>
          <a:off x="0" y="0"/>
          <a:ext cx="0" cy="0"/>
          <a:chOff x="0" y="0"/>
          <a:chExt cx="0" cy="0"/>
        </a:xfrm>
      </p:grpSpPr>
      <p:sp>
        <p:nvSpPr>
          <p:cNvPr id="84"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Nokia Pure Text" panose="020B0503020202020204" pitchFamily="34" charset="0"/>
                <a:ea typeface="Nokia Pure Text" panose="020B0503020202020204" pitchFamily="34" charset="0"/>
              </a:defRPr>
            </a:lvl1pPr>
          </a:lstStyle>
          <a:p>
            <a:r>
              <a:rPr lang="en-US">
                <a:cs typeface="Arial" panose="020B0604020202020204" pitchFamily="34" charset="0"/>
              </a:rPr>
              <a:t>Nokia Internal Use</a:t>
            </a:r>
            <a:endParaRPr lang="en-US" dirty="0">
              <a:cs typeface="Arial" panose="020B0604020202020204" pitchFamily="34" charset="0"/>
            </a:endParaRPr>
          </a:p>
        </p:txBody>
      </p:sp>
      <p:sp>
        <p:nvSpPr>
          <p:cNvPr id="6"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sp>
        <p:nvSpPr>
          <p:cNvPr id="8" name="Text Placeholder 3"/>
          <p:cNvSpPr>
            <a:spLocks noGrp="1"/>
          </p:cNvSpPr>
          <p:nvPr>
            <p:ph type="body" sz="quarter" idx="12"/>
          </p:nvPr>
        </p:nvSpPr>
        <p:spPr>
          <a:xfrm>
            <a:off x="417600" y="3060000"/>
            <a:ext cx="8308800" cy="1576800"/>
          </a:xfrm>
          <a:prstGeom prst="rect">
            <a:avLst/>
          </a:prstGeom>
        </p:spPr>
        <p:txBody>
          <a:bodyPr lIns="0" tIns="0" rIns="0" bIns="0"/>
          <a:lstStyle>
            <a:lvl1pPr marL="230400" indent="-230400">
              <a:spcBef>
                <a:spcPts val="0"/>
              </a:spcBef>
              <a:spcAft>
                <a:spcPts val="600"/>
              </a:spcAft>
              <a:defRPr sz="1600">
                <a:solidFill>
                  <a:schemeClr val="bg1"/>
                </a:solidFill>
                <a:latin typeface="Nokia Pure Text Light" panose="020B0403020202020204" pitchFamily="34" charset="0"/>
                <a:ea typeface="Nokia Pure Text Light" panose="020B0403020202020204" pitchFamily="34" charset="0"/>
              </a:defRPr>
            </a:lvl1pPr>
            <a:lvl2pPr marL="460800" indent="-230400">
              <a:spcBef>
                <a:spcPts val="0"/>
              </a:spcBef>
              <a:spcAft>
                <a:spcPts val="600"/>
              </a:spcAft>
              <a:defRPr sz="1400">
                <a:solidFill>
                  <a:schemeClr val="bg1"/>
                </a:solidFill>
                <a:latin typeface="Nokia Pure Text Light" panose="020B0403020202020204" pitchFamily="34" charset="0"/>
                <a:ea typeface="Nokia Pure Text Light" panose="020B0403020202020204" pitchFamily="34" charset="0"/>
              </a:defRPr>
            </a:lvl2pPr>
            <a:lvl3pPr marL="691200">
              <a:spcBef>
                <a:spcPts val="0"/>
              </a:spcBef>
              <a:spcAft>
                <a:spcPts val="600"/>
              </a:spcAft>
              <a:defRPr sz="1200">
                <a:solidFill>
                  <a:schemeClr val="bg1"/>
                </a:solidFill>
                <a:latin typeface="Nokia Pure Text Light" panose="020B0403020202020204" pitchFamily="34" charset="0"/>
                <a:ea typeface="Nokia Pure Text Light" panose="020B0403020202020204" pitchFamily="34" charset="0"/>
              </a:defRPr>
            </a:lvl3pPr>
            <a:lvl4pPr marL="921600">
              <a:spcBef>
                <a:spcPts val="0"/>
              </a:spcBef>
              <a:spcAft>
                <a:spcPts val="600"/>
              </a:spcAft>
              <a:defRPr sz="1000">
                <a:solidFill>
                  <a:schemeClr val="bg1"/>
                </a:solidFill>
                <a:latin typeface="Nokia Pure Text Light" panose="020B0403020202020204" pitchFamily="34" charset="0"/>
                <a:ea typeface="Nokia Pure Text Light" panose="020B0403020202020204" pitchFamily="34" charset="0"/>
              </a:defRPr>
            </a:lvl4pPr>
            <a:lvl5pPr marL="1152000" indent="-228600">
              <a:spcBef>
                <a:spcPts val="0"/>
              </a:spcBef>
              <a:spcAft>
                <a:spcPts val="600"/>
              </a:spcAft>
              <a:buFont typeface="Arial" panose="020B0604020202020204" pitchFamily="34" charset="0"/>
              <a:buChar char="•"/>
              <a:defRPr sz="900">
                <a:solidFill>
                  <a:schemeClr val="bg1"/>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bg1"/>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bg1"/>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bg1"/>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800" dirty="0"/>
              <a:t>Sixth level</a:t>
            </a:r>
          </a:p>
          <a:p>
            <a:pPr lvl="6"/>
            <a:r>
              <a:rPr lang="en-US" dirty="0"/>
              <a:t>Seventh level</a:t>
            </a:r>
          </a:p>
          <a:p>
            <a:pPr lvl="7"/>
            <a:r>
              <a:rPr lang="en-US" sz="600" dirty="0"/>
              <a:t>Eighth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Tree>
    <p:extLst>
      <p:ext uri="{BB962C8B-B14F-4D97-AF65-F5344CB8AC3E}">
        <p14:creationId xmlns:p14="http://schemas.microsoft.com/office/powerpoint/2010/main" val="7146250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2 Blue - one tier text with headlines">
    <p:spTree>
      <p:nvGrpSpPr>
        <p:cNvPr id="1" name=""/>
        <p:cNvGrpSpPr/>
        <p:nvPr/>
      </p:nvGrpSpPr>
      <p:grpSpPr>
        <a:xfrm>
          <a:off x="0" y="0"/>
          <a:ext cx="0" cy="0"/>
          <a:chOff x="0" y="0"/>
          <a:chExt cx="0" cy="0"/>
        </a:xfrm>
      </p:grpSpPr>
      <p:sp>
        <p:nvSpPr>
          <p:cNvPr id="6"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7"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dirty="0"/>
              <a:t>Click to edit headline</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Nokia Pure Text" panose="020B0503020202020204" pitchFamily="34" charset="0"/>
                <a:ea typeface="Nokia Pure Text" panose="020B0503020202020204" pitchFamily="34" charset="0"/>
              </a:defRPr>
            </a:lvl1pPr>
          </a:lstStyle>
          <a:p>
            <a:r>
              <a:rPr lang="en-US">
                <a:cs typeface="Arial" panose="020B0604020202020204" pitchFamily="34" charset="0"/>
              </a:rPr>
              <a:t>Nokia Internal Use</a:t>
            </a:r>
            <a:endParaRPr lang="en-US" dirty="0">
              <a:cs typeface="Arial" panose="020B0604020202020204" pitchFamily="34" charset="0"/>
            </a:endParaRPr>
          </a:p>
        </p:txBody>
      </p:sp>
      <p:sp>
        <p:nvSpPr>
          <p:cNvPr id="9" name="Text Placeholder 3"/>
          <p:cNvSpPr>
            <a:spLocks noGrp="1"/>
          </p:cNvSpPr>
          <p:nvPr>
            <p:ph type="body" sz="quarter" idx="12"/>
          </p:nvPr>
        </p:nvSpPr>
        <p:spPr>
          <a:xfrm>
            <a:off x="417600" y="1080000"/>
            <a:ext cx="8308800" cy="3560400"/>
          </a:xfrm>
          <a:prstGeom prst="rect">
            <a:avLst/>
          </a:prstGeom>
        </p:spPr>
        <p:txBody>
          <a:bodyPr lIns="0" tIns="0" rIns="0" bIns="0"/>
          <a:lstStyle>
            <a:lvl1pPr marL="230400" indent="-230400">
              <a:spcBef>
                <a:spcPts val="0"/>
              </a:spcBef>
              <a:spcAft>
                <a:spcPts val="600"/>
              </a:spcAft>
              <a:defRPr sz="1600">
                <a:solidFill>
                  <a:schemeClr val="bg1"/>
                </a:solidFill>
                <a:latin typeface="Nokia Pure Text Light" panose="020B0403020202020204" pitchFamily="34" charset="0"/>
                <a:ea typeface="Nokia Pure Text Light" panose="020B0403020202020204" pitchFamily="34" charset="0"/>
              </a:defRPr>
            </a:lvl1pPr>
            <a:lvl2pPr marL="460800" indent="-230400">
              <a:spcBef>
                <a:spcPts val="0"/>
              </a:spcBef>
              <a:spcAft>
                <a:spcPts val="600"/>
              </a:spcAft>
              <a:defRPr sz="1400">
                <a:solidFill>
                  <a:schemeClr val="bg1"/>
                </a:solidFill>
                <a:latin typeface="Nokia Pure Text Light" panose="020B0403020202020204" pitchFamily="34" charset="0"/>
                <a:ea typeface="Nokia Pure Text Light" panose="020B0403020202020204" pitchFamily="34" charset="0"/>
              </a:defRPr>
            </a:lvl2pPr>
            <a:lvl3pPr marL="691200">
              <a:spcBef>
                <a:spcPts val="0"/>
              </a:spcBef>
              <a:spcAft>
                <a:spcPts val="600"/>
              </a:spcAft>
              <a:defRPr sz="1200">
                <a:solidFill>
                  <a:schemeClr val="bg1"/>
                </a:solidFill>
                <a:latin typeface="Nokia Pure Text Light" panose="020B0403020202020204" pitchFamily="34" charset="0"/>
                <a:ea typeface="Nokia Pure Text Light" panose="020B0403020202020204" pitchFamily="34" charset="0"/>
              </a:defRPr>
            </a:lvl3pPr>
            <a:lvl4pPr marL="921600">
              <a:spcBef>
                <a:spcPts val="0"/>
              </a:spcBef>
              <a:spcAft>
                <a:spcPts val="600"/>
              </a:spcAft>
              <a:defRPr sz="1000">
                <a:solidFill>
                  <a:schemeClr val="bg1"/>
                </a:solidFill>
                <a:latin typeface="Nokia Pure Text Light" panose="020B0403020202020204" pitchFamily="34" charset="0"/>
                <a:ea typeface="Nokia Pure Text Light" panose="020B0403020202020204" pitchFamily="34" charset="0"/>
              </a:defRPr>
            </a:lvl4pPr>
            <a:lvl5pPr marL="1152000" indent="-228600">
              <a:spcBef>
                <a:spcPts val="0"/>
              </a:spcBef>
              <a:spcAft>
                <a:spcPts val="600"/>
              </a:spcAft>
              <a:buFont typeface="Arial" panose="020B0604020202020204" pitchFamily="34" charset="0"/>
              <a:buChar char="•"/>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161960609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Nokia Internal Use</a:t>
            </a: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9313043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a:t>Click to edit secondary headline</a:t>
            </a:r>
          </a:p>
        </p:txBody>
      </p:sp>
    </p:spTree>
    <p:extLst>
      <p:ext uri="{BB962C8B-B14F-4D97-AF65-F5344CB8AC3E}">
        <p14:creationId xmlns:p14="http://schemas.microsoft.com/office/powerpoint/2010/main" val="18463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vmlDrawing" Target="../drawings/vmlDrawing16.v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10.xml"/><Relationship Id="rId17" Type="http://schemas.openxmlformats.org/officeDocument/2006/relationships/image" Target="../media/image15.png"/><Relationship Id="rId2" Type="http://schemas.openxmlformats.org/officeDocument/2006/relationships/slideLayout" Target="../slideLayouts/slideLayout62.xml"/><Relationship Id="rId16" Type="http://schemas.openxmlformats.org/officeDocument/2006/relationships/image" Target="../media/image14.emf"/><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oleObject" Target="../embeddings/oleObject16.bin"/><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tags" Target="../tags/tag53.xml"/></Relationships>
</file>

<file path=ppt/slideMasters/_rels/slideMaster11.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tags" Target="../tags/tag71.xml"/><Relationship Id="rId26" Type="http://schemas.openxmlformats.org/officeDocument/2006/relationships/image" Target="../media/image7.png"/><Relationship Id="rId3" Type="http://schemas.openxmlformats.org/officeDocument/2006/relationships/theme" Target="../theme/theme11.xml"/><Relationship Id="rId21" Type="http://schemas.openxmlformats.org/officeDocument/2006/relationships/tags" Target="../tags/tag74.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5" Type="http://schemas.openxmlformats.org/officeDocument/2006/relationships/image" Target="../media/image5.emf"/><Relationship Id="rId2" Type="http://schemas.openxmlformats.org/officeDocument/2006/relationships/slideLayout" Target="../slideLayouts/slideLayout73.xml"/><Relationship Id="rId16" Type="http://schemas.openxmlformats.org/officeDocument/2006/relationships/tags" Target="../tags/tag69.xml"/><Relationship Id="rId20" Type="http://schemas.openxmlformats.org/officeDocument/2006/relationships/tags" Target="../tags/tag73.xml"/><Relationship Id="rId1" Type="http://schemas.openxmlformats.org/officeDocument/2006/relationships/slideLayout" Target="../slideLayouts/slideLayout72.xml"/><Relationship Id="rId6" Type="http://schemas.openxmlformats.org/officeDocument/2006/relationships/tags" Target="../tags/tag59.xml"/><Relationship Id="rId11" Type="http://schemas.openxmlformats.org/officeDocument/2006/relationships/tags" Target="../tags/tag64.xml"/><Relationship Id="rId24" Type="http://schemas.openxmlformats.org/officeDocument/2006/relationships/oleObject" Target="../embeddings/oleObject21.bin"/><Relationship Id="rId5" Type="http://schemas.openxmlformats.org/officeDocument/2006/relationships/tags" Target="../tags/tag58.xml"/><Relationship Id="rId15" Type="http://schemas.openxmlformats.org/officeDocument/2006/relationships/tags" Target="../tags/tag68.xml"/><Relationship Id="rId23" Type="http://schemas.openxmlformats.org/officeDocument/2006/relationships/tags" Target="../tags/tag76.xml"/><Relationship Id="rId10" Type="http://schemas.openxmlformats.org/officeDocument/2006/relationships/tags" Target="../tags/tag63.xml"/><Relationship Id="rId19" Type="http://schemas.openxmlformats.org/officeDocument/2006/relationships/tags" Target="../tags/tag72.xml"/><Relationship Id="rId4" Type="http://schemas.openxmlformats.org/officeDocument/2006/relationships/vmlDrawing" Target="../drawings/vmlDrawing21.v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tags" Target="../tags/tag7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vmlDrawing" Target="../drawings/vmlDrawing23.v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12.xml"/><Relationship Id="rId17" Type="http://schemas.openxmlformats.org/officeDocument/2006/relationships/image" Target="../media/image18.png"/><Relationship Id="rId2" Type="http://schemas.openxmlformats.org/officeDocument/2006/relationships/slideLayout" Target="../slideLayouts/slideLayout75.xml"/><Relationship Id="rId16" Type="http://schemas.openxmlformats.org/officeDocument/2006/relationships/image" Target="../media/image17.emf"/><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oleObject" Target="../embeddings/oleObject23.bin"/><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ags" Target="../tags/tag7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vmlDrawing" Target="../drawings/vmlDrawing26.v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13.xml"/><Relationship Id="rId17" Type="http://schemas.openxmlformats.org/officeDocument/2006/relationships/image" Target="../media/image18.png"/><Relationship Id="rId2" Type="http://schemas.openxmlformats.org/officeDocument/2006/relationships/slideLayout" Target="../slideLayouts/slideLayout86.xml"/><Relationship Id="rId16" Type="http://schemas.openxmlformats.org/officeDocument/2006/relationships/image" Target="../media/image17.emf"/><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oleObject" Target="../embeddings/oleObject26.bin"/><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tags" Target="../tags/tag82.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97.xml"/><Relationship Id="rId1" Type="http://schemas.openxmlformats.org/officeDocument/2006/relationships/slideLayout" Target="../slideLayouts/slideLayout96.xml"/><Relationship Id="rId4" Type="http://schemas.openxmlformats.org/officeDocument/2006/relationships/image" Target="../media/image19.jp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vmlDrawing" Target="../drawings/vmlDrawing29.v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5.xml"/><Relationship Id="rId17" Type="http://schemas.openxmlformats.org/officeDocument/2006/relationships/image" Target="../media/image4.png"/><Relationship Id="rId2" Type="http://schemas.openxmlformats.org/officeDocument/2006/relationships/slideLayout" Target="../slideLayouts/slideLayout99.xml"/><Relationship Id="rId16" Type="http://schemas.openxmlformats.org/officeDocument/2006/relationships/image" Target="../media/image1.emf"/><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5" Type="http://schemas.openxmlformats.org/officeDocument/2006/relationships/oleObject" Target="../embeddings/oleObject29.bin"/><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tags" Target="../tags/tag8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10" Type="http://schemas.openxmlformats.org/officeDocument/2006/relationships/theme" Target="../theme/theme16.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oleObject" Target="../embeddings/oleObject2.bin"/><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ags" Target="../tags/tag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vmlDrawing" Target="../drawings/vmlDrawing2.vml"/><Relationship Id="rId5" Type="http://schemas.openxmlformats.org/officeDocument/2006/relationships/slideLayout" Target="../slideLayouts/slideLayout20.xml"/><Relationship Id="rId15" Type="http://schemas.openxmlformats.org/officeDocument/2006/relationships/image" Target="../media/image2.png"/><Relationship Id="rId10" Type="http://schemas.openxmlformats.org/officeDocument/2006/relationships/theme" Target="../theme/theme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ags" Target="../tags/tag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vmlDrawing" Target="../drawings/vmlDrawing3.v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5.xml"/><Relationship Id="rId5" Type="http://schemas.openxmlformats.org/officeDocument/2006/relationships/slideLayout" Target="../slideLayouts/slideLayout29.xml"/><Relationship Id="rId15" Type="http://schemas.openxmlformats.org/officeDocument/2006/relationships/image" Target="../media/image1.e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oleObject" Target="../embeddings/oleObject3.bin"/></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26" Type="http://schemas.openxmlformats.org/officeDocument/2006/relationships/tags" Target="../tags/tag23.xml"/><Relationship Id="rId3" Type="http://schemas.openxmlformats.org/officeDocument/2006/relationships/slideLayout" Target="../slideLayouts/slideLayout37.xml"/><Relationship Id="rId21" Type="http://schemas.openxmlformats.org/officeDocument/2006/relationships/tags" Target="../tags/tag18.xml"/><Relationship Id="rId7" Type="http://schemas.openxmlformats.org/officeDocument/2006/relationships/vmlDrawing" Target="../drawings/vmlDrawing4.vml"/><Relationship Id="rId12" Type="http://schemas.openxmlformats.org/officeDocument/2006/relationships/tags" Target="../tags/tag9.xml"/><Relationship Id="rId17" Type="http://schemas.openxmlformats.org/officeDocument/2006/relationships/tags" Target="../tags/tag14.xml"/><Relationship Id="rId25" Type="http://schemas.openxmlformats.org/officeDocument/2006/relationships/tags" Target="../tags/tag22.xml"/><Relationship Id="rId2" Type="http://schemas.openxmlformats.org/officeDocument/2006/relationships/slideLayout" Target="../slideLayouts/slideLayout36.xml"/><Relationship Id="rId16" Type="http://schemas.openxmlformats.org/officeDocument/2006/relationships/tags" Target="../tags/tag13.xml"/><Relationship Id="rId20" Type="http://schemas.openxmlformats.org/officeDocument/2006/relationships/tags" Target="../tags/tag17.xml"/><Relationship Id="rId29" Type="http://schemas.openxmlformats.org/officeDocument/2006/relationships/image" Target="../media/image6.png"/><Relationship Id="rId1" Type="http://schemas.openxmlformats.org/officeDocument/2006/relationships/slideLayout" Target="../slideLayouts/slideLayout35.xml"/><Relationship Id="rId6" Type="http://schemas.openxmlformats.org/officeDocument/2006/relationships/theme" Target="../theme/theme6.xml"/><Relationship Id="rId11" Type="http://schemas.openxmlformats.org/officeDocument/2006/relationships/tags" Target="../tags/tag8.xml"/><Relationship Id="rId24" Type="http://schemas.openxmlformats.org/officeDocument/2006/relationships/tags" Target="../tags/tag21.xml"/><Relationship Id="rId5" Type="http://schemas.openxmlformats.org/officeDocument/2006/relationships/slideLayout" Target="../slideLayouts/slideLayout39.xml"/><Relationship Id="rId15" Type="http://schemas.openxmlformats.org/officeDocument/2006/relationships/tags" Target="../tags/tag12.xml"/><Relationship Id="rId23" Type="http://schemas.openxmlformats.org/officeDocument/2006/relationships/tags" Target="../tags/tag20.xml"/><Relationship Id="rId28" Type="http://schemas.openxmlformats.org/officeDocument/2006/relationships/image" Target="../media/image5.emf"/><Relationship Id="rId10" Type="http://schemas.openxmlformats.org/officeDocument/2006/relationships/tags" Target="../tags/tag7.xml"/><Relationship Id="rId19" Type="http://schemas.openxmlformats.org/officeDocument/2006/relationships/tags" Target="../tags/tag16.xml"/><Relationship Id="rId31" Type="http://schemas.openxmlformats.org/officeDocument/2006/relationships/image" Target="../media/image8.png"/><Relationship Id="rId4" Type="http://schemas.openxmlformats.org/officeDocument/2006/relationships/slideLayout" Target="../slideLayouts/slideLayout38.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 Id="rId27" Type="http://schemas.openxmlformats.org/officeDocument/2006/relationships/oleObject" Target="../embeddings/oleObject4.bin"/><Relationship Id="rId30"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vmlDrawing" Target="../drawings/vmlDrawing7.vml"/><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 Type="http://schemas.openxmlformats.org/officeDocument/2006/relationships/slideLayout" Target="../slideLayouts/slideLayout42.xml"/><Relationship Id="rId21" Type="http://schemas.openxmlformats.org/officeDocument/2006/relationships/tags" Target="../tags/tag38.xml"/><Relationship Id="rId7" Type="http://schemas.openxmlformats.org/officeDocument/2006/relationships/theme" Target="../theme/theme7.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2" Type="http://schemas.openxmlformats.org/officeDocument/2006/relationships/slideLayout" Target="../slideLayouts/slideLayout41.xml"/><Relationship Id="rId16" Type="http://schemas.openxmlformats.org/officeDocument/2006/relationships/tags" Target="../tags/tag33.xml"/><Relationship Id="rId20" Type="http://schemas.openxmlformats.org/officeDocument/2006/relationships/tags" Target="../tags/tag37.xml"/><Relationship Id="rId29" Type="http://schemas.openxmlformats.org/officeDocument/2006/relationships/image" Target="../media/image5.emf"/><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28.xml"/><Relationship Id="rId24" Type="http://schemas.openxmlformats.org/officeDocument/2006/relationships/tags" Target="../tags/tag41.xml"/><Relationship Id="rId5" Type="http://schemas.openxmlformats.org/officeDocument/2006/relationships/slideLayout" Target="../slideLayouts/slideLayout44.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oleObject" Target="../embeddings/oleObject7.bin"/><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slideLayout" Target="../slideLayouts/slideLayout43.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tags" Target="../tags/tag44.xml"/><Relationship Id="rId30" Type="http://schemas.openxmlformats.org/officeDocument/2006/relationships/image" Target="../media/image6.png"/></Relationships>
</file>

<file path=ppt/slideMasters/_rels/slideMaster8.xml.rels><?xml version="1.0" encoding="UTF-8" standalone="yes"?>
<Relationships xmlns="http://schemas.openxmlformats.org/package/2006/relationships"><Relationship Id="rId8" Type="http://schemas.openxmlformats.org/officeDocument/2006/relationships/vmlDrawing" Target="../drawings/vmlDrawing11.vml"/><Relationship Id="rId3" Type="http://schemas.openxmlformats.org/officeDocument/2006/relationships/slideLayout" Target="../slideLayouts/slideLayout48.xml"/><Relationship Id="rId7" Type="http://schemas.openxmlformats.org/officeDocument/2006/relationships/theme" Target="../theme/theme8.xml"/><Relationship Id="rId12" Type="http://schemas.openxmlformats.org/officeDocument/2006/relationships/image" Target="../media/image13.pn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12.emf"/><Relationship Id="rId5" Type="http://schemas.openxmlformats.org/officeDocument/2006/relationships/slideLayout" Target="../slideLayouts/slideLayout50.xml"/><Relationship Id="rId10" Type="http://schemas.openxmlformats.org/officeDocument/2006/relationships/oleObject" Target="../embeddings/oleObject11.bin"/><Relationship Id="rId4" Type="http://schemas.openxmlformats.org/officeDocument/2006/relationships/slideLayout" Target="../slideLayouts/slideLayout49.xml"/><Relationship Id="rId9" Type="http://schemas.openxmlformats.org/officeDocument/2006/relationships/tags" Target="../tags/tag4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oleObject" Target="../embeddings/oleObject15.bin"/><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ags" Target="../tags/tag52.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vmlDrawing" Target="../drawings/vmlDrawing15.vml"/><Relationship Id="rId5" Type="http://schemas.openxmlformats.org/officeDocument/2006/relationships/slideLayout" Target="../slideLayouts/slideLayout56.xml"/><Relationship Id="rId15" Type="http://schemas.openxmlformats.org/officeDocument/2006/relationships/image" Target="../media/image4.png"/><Relationship Id="rId10" Type="http://schemas.openxmlformats.org/officeDocument/2006/relationships/theme" Target="../theme/theme9.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2"/>
            </p:custDataLst>
            <p:extLst>
              <p:ext uri="{D42A27DB-BD31-4B8C-83A1-F6EECF244321}">
                <p14:modId xmlns:p14="http://schemas.microsoft.com/office/powerpoint/2010/main" val="2153535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07" name="think-cell Slide" r:id="rId13" imgW="216" imgH="216" progId="TCLayout.ActiveDocument.1">
                  <p:embed/>
                </p:oleObj>
              </mc:Choice>
              <mc:Fallback>
                <p:oleObj name="think-cell Slide" r:id="rId13" imgW="216" imgH="216"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dirty="0">
              <a:solidFill>
                <a:schemeClr val="tx2"/>
              </a:solidFill>
              <a:latin typeface="+mn-lt"/>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GB" sz="800" dirty="0">
                <a:solidFill>
                  <a:schemeClr val="tx2"/>
                </a:solidFill>
                <a:latin typeface="+mn-lt"/>
                <a:cs typeface="Arial" charset="0"/>
              </a:rPr>
              <a:t>© Nokia 2018</a:t>
            </a: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pic>
        <p:nvPicPr>
          <p:cNvPr id="3" name="Picture 2"/>
          <p:cNvPicPr>
            <a:picLocks/>
          </p:cNvPicPr>
          <p:nvPr/>
        </p:nvPicPr>
        <p:blipFill>
          <a:blip r:embed="rId15">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cSld>
  <p:clrMap bg1="lt1" tx1="dk1" bg2="lt2" tx2="dk2" accent1="accent1" accent2="accent2" accent3="accent3" accent4="accent4" accent5="accent5" accent6="accent6" hlink="hlink" folHlink="folHlink"/>
  <p:sldLayoutIdLst>
    <p:sldLayoutId id="2147483804" r:id="rId1"/>
    <p:sldLayoutId id="2147483806" r:id="rId2"/>
    <p:sldLayoutId id="2147483816" r:id="rId3"/>
    <p:sldLayoutId id="2147483805" r:id="rId4"/>
    <p:sldLayoutId id="2147483817" r:id="rId5"/>
    <p:sldLayoutId id="2147483814" r:id="rId6"/>
    <p:sldLayoutId id="2147483818" r:id="rId7"/>
    <p:sldLayoutId id="2147483815" r:id="rId8"/>
    <p:sldLayoutId id="2147483819" r:id="rId9"/>
  </p:sldLayoutIdLst>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247" name="think-cell Slide" r:id="rId15" imgW="270" imgH="270" progId="TCLayout.ActiveDocument.1">
                  <p:embed/>
                </p:oleObj>
              </mc:Choice>
              <mc:Fallback>
                <p:oleObj name="think-cell Slide" r:id="rId15" imgW="270" imgH="270" progId="TCLayout.ActiveDocument.1">
                  <p:embed/>
                  <p:pic>
                    <p:nvPicPr>
                      <p:cNvPr id="2" name="Object 1" hidden="1"/>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dirty="0"/>
              <a:t>Click</a:t>
            </a:r>
            <a:r>
              <a:rPr lang="en-US" dirty="0"/>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Arial" panose="020B0604020202020204" pitchFamily="34" charset="0"/>
                <a:ea typeface="Nokia Pure Text Light" panose="020B0304040602060303" pitchFamily="34" charset="0"/>
                <a:cs typeface="Arial" panose="020B0604020202020204" pitchFamily="34" charset="0"/>
              </a:rPr>
              <a:t>© 2018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Arial" panose="020B0604020202020204" pitchFamily="34" charset="0"/>
                <a:ea typeface="Nokia Pure Text Light" panose="020B0304040602060303" pitchFamily="34" charset="0"/>
                <a:cs typeface="Arial" panose="020B0604020202020204" pitchFamily="34" charset="0"/>
              </a:rPr>
              <a:pPr>
                <a:defRPr/>
              </a:pPr>
              <a:t>‹#›</a:t>
            </a:fld>
            <a:endParaRPr lang="en-US" dirty="0">
              <a:solidFill>
                <a:schemeClr val="tx2"/>
              </a:solidFill>
              <a:latin typeface="Arial" panose="020B0604020202020204" pitchFamily="34" charset="0"/>
              <a:ea typeface="Nokia Pure Text Light" panose="020B0304040602060303" pitchFamily="34" charset="0"/>
              <a:cs typeface="Arial" panose="020B0604020202020204"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Arial" panose="020B0604020202020204" pitchFamily="34" charset="0"/>
                <a:ea typeface="Nokia Pure Text Light" panose="020B0304040602060303" pitchFamily="34" charset="0"/>
                <a:cs typeface="Arial" panose="020B0604020202020204" pitchFamily="34" charset="0"/>
              </a:defRPr>
            </a:lvl1pPr>
          </a:lstStyle>
          <a:p>
            <a:r>
              <a:rPr lang="en-US" dirty="0"/>
              <a:t>&lt;Document ID: change ID in footer or remove&gt; &lt;Change information classification in footer&gt;</a:t>
            </a:r>
          </a:p>
        </p:txBody>
      </p:sp>
      <p:pic>
        <p:nvPicPr>
          <p:cNvPr id="8" name="Picture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523604349"/>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1" r:id="rId10"/>
    <p:sldLayoutId id="2147483912" r:id="rId11"/>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nvPr>
        </p:nvGraphicFramePr>
        <p:xfrm>
          <a:off x="0" y="0"/>
          <a:ext cx="161984" cy="121481"/>
        </p:xfrm>
        <a:graphic>
          <a:graphicData uri="http://schemas.openxmlformats.org/presentationml/2006/ole">
            <mc:AlternateContent xmlns:mc="http://schemas.openxmlformats.org/markup-compatibility/2006">
              <mc:Choice xmlns:v="urn:schemas-microsoft-com:vml" Requires="v">
                <p:oleObj spid="_x0000_s67367"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61984" cy="121481"/>
                      </a:xfrm>
                      <a:prstGeom prst="rect">
                        <a:avLst/>
                      </a:prstGeom>
                    </p:spPr>
                  </p:pic>
                </p:oleObj>
              </mc:Fallback>
            </mc:AlternateContent>
          </a:graphicData>
        </a:graphic>
      </p:graphicFrame>
      <p:sp>
        <p:nvSpPr>
          <p:cNvPr id="1036" name="Rectangle 286"/>
          <p:cNvSpPr>
            <a:spLocks noGrp="1" noChangeArrowheads="1"/>
          </p:cNvSpPr>
          <p:nvPr>
            <p:ph type="body" idx="1"/>
          </p:nvPr>
        </p:nvSpPr>
        <p:spPr bwMode="auto">
          <a:xfrm>
            <a:off x="2377116" y="1952713"/>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Placeholder 2"/>
          <p:cNvSpPr>
            <a:spLocks noGrp="1" noChangeArrowheads="1"/>
          </p:cNvSpPr>
          <p:nvPr>
            <p:ph type="title"/>
          </p:nvPr>
        </p:nvSpPr>
        <p:spPr bwMode="auto">
          <a:xfrm>
            <a:off x="417513" y="279400"/>
            <a:ext cx="822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417513" y="63956"/>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4400"/>
            <a:r>
              <a:rPr lang="en-US" sz="1400" dirty="0">
                <a:solidFill>
                  <a:srgbClr val="808080"/>
                </a:solidFill>
                <a:latin typeface="Arial"/>
                <a:ea typeface="ＭＳ Ｐゴシック"/>
                <a:cs typeface=""/>
              </a:rPr>
              <a:t>TRACKER</a:t>
            </a:r>
          </a:p>
        </p:txBody>
      </p:sp>
      <p:sp>
        <p:nvSpPr>
          <p:cNvPr id="11" name="McK 3. Unit of measure" hidden="1"/>
          <p:cNvSpPr txBox="1">
            <a:spLocks noChangeArrowheads="1"/>
          </p:cNvSpPr>
          <p:nvPr/>
        </p:nvSpPr>
        <p:spPr bwMode="auto">
          <a:xfrm>
            <a:off x="417513" y="556326"/>
            <a:ext cx="8229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a:solidFill>
                  <a:srgbClr val="808080"/>
                </a:solidFill>
                <a:latin typeface="Arial"/>
                <a:ea typeface="ＭＳ Ｐゴシック"/>
                <a:cs typeface=""/>
              </a:rPr>
              <a:t>Unit of measure</a:t>
            </a:r>
          </a:p>
        </p:txBody>
      </p:sp>
      <p:grpSp>
        <p:nvGrpSpPr>
          <p:cNvPr id="3" name="Slide Elements" hidden="1"/>
          <p:cNvGrpSpPr/>
          <p:nvPr/>
        </p:nvGrpSpPr>
        <p:grpSpPr bwMode="auto">
          <a:xfrm>
            <a:off x="417513" y="4270533"/>
            <a:ext cx="8229600" cy="334937"/>
            <a:chOff x="417513" y="4270533"/>
            <a:chExt cx="8229600" cy="334937"/>
          </a:xfrm>
        </p:grpSpPr>
        <p:sp>
          <p:nvSpPr>
            <p:cNvPr id="13" name="4. Footnote"/>
            <p:cNvSpPr txBox="1">
              <a:spLocks noChangeArrowheads="1"/>
            </p:cNvSpPr>
            <p:nvPr/>
          </p:nvSpPr>
          <p:spPr bwMode="auto">
            <a:xfrm>
              <a:off x="417513" y="4270533"/>
              <a:ext cx="822960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a:solidFill>
                    <a:srgbClr val="124191"/>
                  </a:solidFill>
                  <a:latin typeface="Arial"/>
                  <a:ea typeface="ＭＳ Ｐゴシック"/>
                  <a:cs typeface=""/>
                </a:rPr>
                <a:t>1 Footnote</a:t>
              </a:r>
            </a:p>
          </p:txBody>
        </p:sp>
        <p:sp>
          <p:nvSpPr>
            <p:cNvPr id="14" name="5. Source"/>
            <p:cNvSpPr>
              <a:spLocks noChangeArrowheads="1"/>
            </p:cNvSpPr>
            <p:nvPr/>
          </p:nvSpPr>
          <p:spPr bwMode="auto">
            <a:xfrm>
              <a:off x="417513" y="4451582"/>
              <a:ext cx="822960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69900" indent="-469900" defTabSz="895350">
                <a:tabLst>
                  <a:tab pos="471488" algn="l"/>
                </a:tabLst>
              </a:pPr>
              <a:r>
                <a:rPr lang="en-US" sz="1000" dirty="0">
                  <a:solidFill>
                    <a:srgbClr val="124191"/>
                  </a:solidFill>
                  <a:latin typeface="Arial"/>
                  <a:ea typeface="ＭＳ Ｐゴシック"/>
                  <a:cs typeface=""/>
                </a:rPr>
                <a:t>Source: Source</a:t>
              </a:r>
            </a:p>
          </p:txBody>
        </p:sp>
      </p:grpSp>
      <p:grpSp>
        <p:nvGrpSpPr>
          <p:cNvPr id="15" name="ACET" hidden="1"/>
          <p:cNvGrpSpPr>
            <a:grpSpLocks/>
          </p:cNvGrpSpPr>
          <p:nvPr/>
        </p:nvGrpSpPr>
        <p:grpSpPr bwMode="auto">
          <a:xfrm>
            <a:off x="2377116" y="1399238"/>
            <a:ext cx="4389768" cy="511435"/>
            <a:chOff x="915" y="609"/>
            <a:chExt cx="2686" cy="421"/>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defTabSz="914400"/>
              <a:r>
                <a:rPr lang="en-US" sz="1600" b="1" dirty="0">
                  <a:solidFill>
                    <a:srgbClr val="124191"/>
                  </a:solidFill>
                  <a:latin typeface="Arial"/>
                  <a:ea typeface="ＭＳ Ｐゴシック"/>
                  <a:cs typeface=""/>
                </a:rPr>
                <a:t>Title</a:t>
              </a:r>
            </a:p>
            <a:p>
              <a:pPr defTabSz="914400"/>
              <a:r>
                <a:rPr lang="en-US" sz="1600" dirty="0">
                  <a:solidFill>
                    <a:srgbClr val="808080"/>
                  </a:solidFill>
                  <a:latin typeface="Arial"/>
                  <a:ea typeface="ＭＳ Ｐゴシック"/>
                  <a:cs typeface=""/>
                </a:rPr>
                <a:t>Unit of measure</a:t>
              </a:r>
            </a:p>
          </p:txBody>
        </p:sp>
      </p:grpSp>
      <p:grpSp>
        <p:nvGrpSpPr>
          <p:cNvPr id="33" name="LegendBoxes" hidden="1"/>
          <p:cNvGrpSpPr>
            <a:grpSpLocks/>
          </p:cNvGrpSpPr>
          <p:nvPr/>
        </p:nvGrpSpPr>
        <p:grpSpPr bwMode="auto">
          <a:xfrm>
            <a:off x="7883525" y="323053"/>
            <a:ext cx="763588" cy="996951"/>
            <a:chOff x="4936" y="176"/>
            <a:chExt cx="481" cy="628"/>
          </a:xfrm>
        </p:grpSpPr>
        <p:sp>
          <p:nvSpPr>
            <p:cNvPr id="34"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35"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sp>
          <p:nvSpPr>
            <p:cNvPr id="36"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37"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sp>
          <p:nvSpPr>
            <p:cNvPr id="38"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39"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sp>
          <p:nvSpPr>
            <p:cNvPr id="40"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41"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grpSp>
      <p:grpSp>
        <p:nvGrpSpPr>
          <p:cNvPr id="42" name="LegendLines" hidden="1"/>
          <p:cNvGrpSpPr>
            <a:grpSpLocks/>
          </p:cNvGrpSpPr>
          <p:nvPr/>
        </p:nvGrpSpPr>
        <p:grpSpPr bwMode="auto">
          <a:xfrm>
            <a:off x="7575550" y="323053"/>
            <a:ext cx="1071563" cy="730251"/>
            <a:chOff x="4750" y="176"/>
            <a:chExt cx="675" cy="460"/>
          </a:xfrm>
        </p:grpSpPr>
        <p:sp>
          <p:nvSpPr>
            <p:cNvPr id="43"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endParaRPr lang="en-US" sz="1200" dirty="0">
                <a:solidFill>
                  <a:srgbClr val="124191"/>
                </a:solidFill>
                <a:latin typeface="Arial"/>
                <a:ea typeface="ＭＳ Ｐゴシック"/>
                <a:cs typeface=""/>
              </a:endParaRPr>
            </a:p>
          </p:txBody>
        </p:sp>
        <p:sp>
          <p:nvSpPr>
            <p:cNvPr id="44"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endParaRPr lang="en-US" sz="1200" dirty="0">
                <a:solidFill>
                  <a:srgbClr val="124191"/>
                </a:solidFill>
                <a:latin typeface="Arial"/>
                <a:ea typeface="ＭＳ Ｐゴシック"/>
                <a:cs typeface=""/>
              </a:endParaRPr>
            </a:p>
          </p:txBody>
        </p:sp>
        <p:sp>
          <p:nvSpPr>
            <p:cNvPr id="45"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endParaRPr lang="en-US" sz="1200" dirty="0">
                <a:solidFill>
                  <a:srgbClr val="124191"/>
                </a:solidFill>
                <a:latin typeface="Arial"/>
                <a:ea typeface="ＭＳ Ｐゴシック"/>
                <a:cs typeface=""/>
              </a:endParaRPr>
            </a:p>
          </p:txBody>
        </p:sp>
        <p:sp>
          <p:nvSpPr>
            <p:cNvPr id="46"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47"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48"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grpSp>
      <p:grpSp>
        <p:nvGrpSpPr>
          <p:cNvPr id="49" name="McKSticker" hidden="1"/>
          <p:cNvGrpSpPr/>
          <p:nvPr/>
        </p:nvGrpSpPr>
        <p:grpSpPr bwMode="auto">
          <a:xfrm>
            <a:off x="7580218" y="323053"/>
            <a:ext cx="1066895" cy="212366"/>
            <a:chOff x="7673880" y="285750"/>
            <a:chExt cx="1066895" cy="212366"/>
          </a:xfrm>
        </p:grpSpPr>
        <p:sp>
          <p:nvSpPr>
            <p:cNvPr id="50" name="StickerRectangle"/>
            <p:cNvSpPr>
              <a:spLocks noChangeArrowheads="1"/>
            </p:cNvSpPr>
            <p:nvPr/>
          </p:nvSpPr>
          <p:spPr bwMode="auto">
            <a:xfrm>
              <a:off x="7673880" y="285750"/>
              <a:ext cx="1066895"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124191"/>
                </a:buClr>
              </a:pPr>
              <a:r>
                <a:rPr lang="en-US" sz="1200" dirty="0">
                  <a:solidFill>
                    <a:srgbClr val="808080"/>
                  </a:solidFill>
                  <a:latin typeface="Arial"/>
                  <a:ea typeface="ＭＳ Ｐゴシック"/>
                  <a:cs typeface=""/>
                </a:rPr>
                <a:t>PRELIMINARY</a:t>
              </a:r>
            </a:p>
          </p:txBody>
        </p:sp>
        <p:cxnSp>
          <p:nvCxnSpPr>
            <p:cNvPr id="51" name="AutoShape 31"/>
            <p:cNvCxnSpPr>
              <a:cxnSpLocks noChangeShapeType="1"/>
              <a:stCxn id="50" idx="2"/>
              <a:endCxn id="50" idx="4"/>
            </p:cNvCxnSpPr>
            <p:nvPr/>
          </p:nvCxnSpPr>
          <p:spPr bwMode="auto">
            <a:xfrm>
              <a:off x="7673880"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52" name="AutoShape 32"/>
            <p:cNvCxnSpPr>
              <a:cxnSpLocks noChangeShapeType="1"/>
              <a:stCxn id="50" idx="4"/>
              <a:endCxn id="50" idx="6"/>
            </p:cNvCxnSpPr>
            <p:nvPr/>
          </p:nvCxnSpPr>
          <p:spPr bwMode="auto">
            <a:xfrm>
              <a:off x="7673880" y="498116"/>
              <a:ext cx="106689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3" name="LegendMoons" hidden="1"/>
          <p:cNvGrpSpPr/>
          <p:nvPr/>
        </p:nvGrpSpPr>
        <p:grpSpPr bwMode="auto">
          <a:xfrm>
            <a:off x="7816683" y="323053"/>
            <a:ext cx="830430" cy="1306516"/>
            <a:chOff x="6655594" y="273840"/>
            <a:chExt cx="830430" cy="1306516"/>
          </a:xfrm>
        </p:grpSpPr>
        <p:grpSp>
          <p:nvGrpSpPr>
            <p:cNvPr id="54" name="MoonLegend1"/>
            <p:cNvGrpSpPr>
              <a:grpSpLocks noChangeAspect="1"/>
            </p:cNvGrpSpPr>
            <p:nvPr>
              <p:custDataLst>
                <p:tags r:id="rId9"/>
              </p:custDataLst>
            </p:nvPr>
          </p:nvGrpSpPr>
          <p:grpSpPr bwMode="auto">
            <a:xfrm>
              <a:off x="6655594" y="273840"/>
              <a:ext cx="209550" cy="209551"/>
              <a:chOff x="4533" y="183"/>
              <a:chExt cx="144" cy="144"/>
            </a:xfrm>
          </p:grpSpPr>
          <p:sp>
            <p:nvSpPr>
              <p:cNvPr id="72" name="Oval 38"/>
              <p:cNvSpPr>
                <a:spLocks noChangeAspect="1" noChangeArrowheads="1"/>
              </p:cNvSpPr>
              <p:nvPr>
                <p:custDataLst>
                  <p:tags r:id="rId22"/>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sp>
            <p:nvSpPr>
              <p:cNvPr id="73" name="Arc 39"/>
              <p:cNvSpPr>
                <a:spLocks noChangeAspect="1"/>
              </p:cNvSpPr>
              <p:nvPr>
                <p:custDataLst>
                  <p:tags r:id="rId23"/>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grpSp>
        <p:grpSp>
          <p:nvGrpSpPr>
            <p:cNvPr id="55" name="MoonLegend2"/>
            <p:cNvGrpSpPr>
              <a:grpSpLocks noChangeAspect="1"/>
            </p:cNvGrpSpPr>
            <p:nvPr>
              <p:custDataLst>
                <p:tags r:id="rId10"/>
              </p:custDataLst>
            </p:nvPr>
          </p:nvGrpSpPr>
          <p:grpSpPr bwMode="auto">
            <a:xfrm>
              <a:off x="6655594" y="548081"/>
              <a:ext cx="209550" cy="209551"/>
              <a:chOff x="1694" y="2044"/>
              <a:chExt cx="160" cy="160"/>
            </a:xfrm>
          </p:grpSpPr>
          <p:sp>
            <p:nvSpPr>
              <p:cNvPr id="70"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sp>
            <p:nvSpPr>
              <p:cNvPr id="71" name="Arc 42"/>
              <p:cNvSpPr>
                <a:spLocks noChangeAspect="1"/>
              </p:cNvSpPr>
              <p:nvPr>
                <p:custDataLst>
                  <p:tags r:id="rId21"/>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grpSp>
        <p:grpSp>
          <p:nvGrpSpPr>
            <p:cNvPr id="56" name="MoonLegend4"/>
            <p:cNvGrpSpPr>
              <a:grpSpLocks noChangeAspect="1"/>
            </p:cNvGrpSpPr>
            <p:nvPr>
              <p:custDataLst>
                <p:tags r:id="rId11"/>
              </p:custDataLst>
            </p:nvPr>
          </p:nvGrpSpPr>
          <p:grpSpPr bwMode="auto">
            <a:xfrm>
              <a:off x="6655594" y="1096563"/>
              <a:ext cx="209550" cy="209551"/>
              <a:chOff x="4495" y="1198"/>
              <a:chExt cx="160" cy="160"/>
            </a:xfrm>
          </p:grpSpPr>
          <p:sp>
            <p:nvSpPr>
              <p:cNvPr id="68" name="Oval 47"/>
              <p:cNvSpPr>
                <a:spLocks noChangeAspect="1" noChangeArrowheads="1"/>
              </p:cNvSpPr>
              <p:nvPr>
                <p:custDataLst>
                  <p:tags r:id="rId18"/>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sp>
            <p:nvSpPr>
              <p:cNvPr id="69" name="Arc 48"/>
              <p:cNvSpPr>
                <a:spLocks noChangeAspect="1"/>
              </p:cNvSpPr>
              <p:nvPr>
                <p:custDataLst>
                  <p:tags r:id="rId19"/>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grpSp>
        <p:grpSp>
          <p:nvGrpSpPr>
            <p:cNvPr id="57" name="MoonLegend5"/>
            <p:cNvGrpSpPr>
              <a:grpSpLocks noChangeAspect="1"/>
            </p:cNvGrpSpPr>
            <p:nvPr>
              <p:custDataLst>
                <p:tags r:id="rId12"/>
              </p:custDataLst>
            </p:nvPr>
          </p:nvGrpSpPr>
          <p:grpSpPr bwMode="auto">
            <a:xfrm>
              <a:off x="6655594" y="1370805"/>
              <a:ext cx="209550" cy="209551"/>
              <a:chOff x="4495" y="1440"/>
              <a:chExt cx="160" cy="160"/>
            </a:xfrm>
          </p:grpSpPr>
          <p:sp>
            <p:nvSpPr>
              <p:cNvPr id="66" name="Oval 50"/>
              <p:cNvSpPr>
                <a:spLocks noChangeAspect="1" noChangeArrowheads="1"/>
              </p:cNvSpPr>
              <p:nvPr>
                <p:custDataLst>
                  <p:tags r:id="rId16"/>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sp>
            <p:nvSpPr>
              <p:cNvPr id="67" name="Oval 51"/>
              <p:cNvSpPr>
                <a:spLocks noChangeAspect="1" noChangeArrowheads="1"/>
              </p:cNvSpPr>
              <p:nvPr>
                <p:custDataLst>
                  <p:tags r:id="rId17"/>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grpSp>
        <p:sp>
          <p:nvSpPr>
            <p:cNvPr id="58" name="Legend1"/>
            <p:cNvSpPr>
              <a:spLocks noChangeArrowheads="1"/>
            </p:cNvSpPr>
            <p:nvPr/>
          </p:nvSpPr>
          <p:spPr bwMode="auto">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59" name="Legend2"/>
            <p:cNvSpPr>
              <a:spLocks noChangeArrowheads="1"/>
            </p:cNvSpPr>
            <p:nvPr/>
          </p:nvSpPr>
          <p:spPr bwMode="auto">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60" name="Legend3"/>
            <p:cNvSpPr>
              <a:spLocks noChangeArrowheads="1"/>
            </p:cNvSpPr>
            <p:nvPr/>
          </p:nvSpPr>
          <p:spPr bwMode="auto">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61" name="Legend4"/>
            <p:cNvSpPr>
              <a:spLocks noChangeArrowheads="1"/>
            </p:cNvSpPr>
            <p:nvPr/>
          </p:nvSpPr>
          <p:spPr bwMode="auto">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sp>
          <p:nvSpPr>
            <p:cNvPr id="62" name="Legend5"/>
            <p:cNvSpPr>
              <a:spLocks noChangeArrowheads="1"/>
            </p:cNvSpPr>
            <p:nvPr/>
          </p:nvSpPr>
          <p:spPr bwMode="auto">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Arial"/>
                  <a:ea typeface="ＭＳ Ｐゴシック"/>
                  <a:cs typeface=""/>
                </a:rPr>
                <a:t>Legend</a:t>
              </a:r>
            </a:p>
          </p:txBody>
        </p:sp>
        <p:grpSp>
          <p:nvGrpSpPr>
            <p:cNvPr id="63" name="MoonLegend3"/>
            <p:cNvGrpSpPr>
              <a:grpSpLocks noChangeAspect="1"/>
            </p:cNvGrpSpPr>
            <p:nvPr>
              <p:custDataLst>
                <p:tags r:id="rId13"/>
              </p:custDataLst>
            </p:nvPr>
          </p:nvGrpSpPr>
          <p:grpSpPr bwMode="auto">
            <a:xfrm>
              <a:off x="6655594" y="822322"/>
              <a:ext cx="209550" cy="209551"/>
              <a:chOff x="4495" y="1198"/>
              <a:chExt cx="160" cy="160"/>
            </a:xfrm>
          </p:grpSpPr>
          <p:sp>
            <p:nvSpPr>
              <p:cNvPr id="64" name="Oval 47"/>
              <p:cNvSpPr>
                <a:spLocks noChangeAspect="1" noChangeArrowheads="1"/>
              </p:cNvSpPr>
              <p:nvPr>
                <p:custDataLst>
                  <p:tags r:id="rId14"/>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sp>
            <p:nvSpPr>
              <p:cNvPr id="65" name="Arc 48"/>
              <p:cNvSpPr>
                <a:spLocks noChangeAspect="1"/>
              </p:cNvSpPr>
              <p:nvPr>
                <p:custDataLst>
                  <p:tags r:id="rId15"/>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Arial"/>
                  <a:ea typeface="ＭＳ Ｐゴシック"/>
                  <a:cs typeface=""/>
                </a:endParaRPr>
              </a:p>
            </p:txBody>
          </p:sp>
        </p:grpSp>
      </p:grpSp>
      <p:grpSp>
        <p:nvGrpSpPr>
          <p:cNvPr id="74" name="McK Moon" hidden="1"/>
          <p:cNvGrpSpPr>
            <a:grpSpLocks/>
          </p:cNvGrpSpPr>
          <p:nvPr>
            <p:custDataLst>
              <p:tags r:id="rId6"/>
            </p:custDataLst>
          </p:nvPr>
        </p:nvGrpSpPr>
        <p:grpSpPr bwMode="auto">
          <a:xfrm>
            <a:off x="6918567" y="871536"/>
            <a:ext cx="209550" cy="209551"/>
            <a:chOff x="1600" y="1600"/>
            <a:chExt cx="160" cy="160"/>
          </a:xfrm>
        </p:grpSpPr>
        <p:sp>
          <p:nvSpPr>
            <p:cNvPr id="75" name="Oval 90"/>
            <p:cNvSpPr>
              <a:spLocks noChangeAspect="1" noChangeArrowheads="1"/>
            </p:cNvSpPr>
            <p:nvPr>
              <p:custDataLst>
                <p:tags r:id="rId7"/>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pPr defTabSz="914400"/>
              <a:endParaRPr lang="en-US" sz="1600" dirty="0">
                <a:solidFill>
                  <a:srgbClr val="124191"/>
                </a:solidFill>
                <a:ea typeface="ＭＳ Ｐゴシック"/>
                <a:cs typeface=""/>
              </a:endParaRPr>
            </a:p>
          </p:txBody>
        </p:sp>
        <p:sp>
          <p:nvSpPr>
            <p:cNvPr id="76" name="Arc 91"/>
            <p:cNvSpPr>
              <a:spLocks noChangeAspect="1"/>
            </p:cNvSpPr>
            <p:nvPr>
              <p:custDataLst>
                <p:tags r:id="rId8"/>
              </p:custDataLst>
            </p:nvPr>
          </p:nvSpPr>
          <p:spPr bwMode="black">
            <a:xfrm>
              <a:off x="1600" y="1600"/>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pPr defTabSz="914400"/>
              <a:endParaRPr lang="en-US" sz="1600" dirty="0">
                <a:solidFill>
                  <a:srgbClr val="124191"/>
                </a:solidFill>
                <a:ea typeface="ＭＳ Ｐゴシック"/>
                <a:cs typeface=""/>
              </a:endParaRPr>
            </a:p>
          </p:txBody>
        </p:sp>
      </p:grpSp>
      <p:sp>
        <p:nvSpPr>
          <p:cNvPr id="77" name="TextBox 76"/>
          <p:cNvSpPr txBox="1"/>
          <p:nvPr/>
        </p:nvSpPr>
        <p:spPr bwMode="auto">
          <a:xfrm>
            <a:off x="417513" y="4977601"/>
            <a:ext cx="8061502" cy="92333"/>
          </a:xfrm>
          <a:prstGeom prst="rect">
            <a:avLst/>
          </a:prstGeom>
          <a:noFill/>
        </p:spPr>
        <p:txBody>
          <a:bodyPr wrap="none" lIns="0" tIns="0" rIns="0" bIns="0">
            <a:spAutoFit/>
          </a:bodyPr>
          <a:lstStyle/>
          <a:p>
            <a:pPr defTabSz="914400"/>
            <a:r>
              <a:rPr lang="en-US" sz="600" dirty="0">
                <a:solidFill>
                  <a:srgbClr val="124191"/>
                </a:solidFill>
                <a:latin typeface="Arial"/>
                <a:ea typeface="ＭＳ Ｐゴシック"/>
                <a:cs typeface="Arial" charset="0"/>
              </a:rPr>
              <a:t>This document contains preliminary options which are subject to appropriate information and/or consultation of the relevant employee representative body/ies where applicable and subject to necessary legal procedures and approvals.</a:t>
            </a:r>
            <a:endParaRPr lang="en-US" sz="300" dirty="0">
              <a:solidFill>
                <a:srgbClr val="124191"/>
              </a:solidFill>
              <a:latin typeface="Arial"/>
              <a:ea typeface="ＭＳ Ｐゴシック"/>
              <a:cs typeface="Arial" charset="0"/>
            </a:endParaRPr>
          </a:p>
        </p:txBody>
      </p:sp>
      <p:sp>
        <p:nvSpPr>
          <p:cNvPr id="80" name="Slide Number"/>
          <p:cNvSpPr txBox="1">
            <a:spLocks/>
          </p:cNvSpPr>
          <p:nvPr/>
        </p:nvSpPr>
        <p:spPr bwMode="auto">
          <a:xfrm>
            <a:off x="417513" y="4700754"/>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defTabSz="914400"/>
            <a:fld id="{42C328C1-A84F-4A39-A664-DBA00541A8C6}" type="slidenum">
              <a:rPr lang="en-US" sz="800" smtClean="0">
                <a:solidFill>
                  <a:srgbClr val="124191"/>
                </a:solidFill>
                <a:ea typeface="ＭＳ Ｐゴシック"/>
                <a:cs typeface=""/>
              </a:rPr>
              <a:pPr defTabSz="914400"/>
              <a:t>‹#›</a:t>
            </a:fld>
            <a:endParaRPr lang="en-US" sz="800" dirty="0">
              <a:solidFill>
                <a:srgbClr val="124191"/>
              </a:solidFill>
              <a:ea typeface="ＭＳ Ｐゴシック"/>
              <a:cs typeface=""/>
            </a:endParaRPr>
          </a:p>
        </p:txBody>
      </p:sp>
      <p:sp>
        <p:nvSpPr>
          <p:cNvPr id="81" name="TextBox 80"/>
          <p:cNvSpPr txBox="1"/>
          <p:nvPr/>
        </p:nvSpPr>
        <p:spPr bwMode="auto">
          <a:xfrm>
            <a:off x="417513" y="4837901"/>
            <a:ext cx="5337968" cy="123825"/>
          </a:xfrm>
          <a:prstGeom prst="rect">
            <a:avLst/>
          </a:prstGeom>
          <a:noFill/>
        </p:spPr>
        <p:txBody>
          <a:bodyPr wrap="square" lIns="0" tIns="0" rIns="0" bIns="0">
            <a:spAutoFit/>
          </a:bodyPr>
          <a:lstStyle/>
          <a:p>
            <a:pPr defTabSz="914400">
              <a:defRPr/>
            </a:pPr>
            <a:r>
              <a:rPr lang="en-US" sz="800" dirty="0">
                <a:solidFill>
                  <a:srgbClr val="124191"/>
                </a:solidFill>
                <a:latin typeface="Arial"/>
                <a:ea typeface="ＭＳ Ｐゴシック"/>
                <a:cs typeface="Arial" charset="0"/>
              </a:rPr>
              <a:t>Confidential</a:t>
            </a:r>
          </a:p>
        </p:txBody>
      </p:sp>
      <p:sp>
        <p:nvSpPr>
          <p:cNvPr id="82" name="TextBox 81"/>
          <p:cNvSpPr txBox="1"/>
          <p:nvPr/>
        </p:nvSpPr>
        <p:spPr bwMode="auto">
          <a:xfrm>
            <a:off x="744991" y="4700754"/>
            <a:ext cx="973023" cy="123111"/>
          </a:xfrm>
          <a:prstGeom prst="rect">
            <a:avLst/>
          </a:prstGeom>
          <a:noFill/>
        </p:spPr>
        <p:txBody>
          <a:bodyPr wrap="none" lIns="0" tIns="0" rIns="0" bIns="0">
            <a:spAutoFit/>
          </a:bodyPr>
          <a:lstStyle/>
          <a:p>
            <a:pPr defTabSz="914400"/>
            <a:r>
              <a:rPr lang="en-US" sz="800" dirty="0">
                <a:solidFill>
                  <a:srgbClr val="124191"/>
                </a:solidFill>
                <a:latin typeface="Arial"/>
                <a:ea typeface="ＭＳ Ｐゴシック"/>
                <a:cs typeface="Arial" charset="0"/>
              </a:rPr>
              <a:t>© Nokia 2018            </a:t>
            </a:r>
          </a:p>
        </p:txBody>
      </p:sp>
      <p:pic>
        <p:nvPicPr>
          <p:cNvPr id="78" name="Picture 1"/>
          <p:cNvPicPr>
            <a:picLocks/>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945438" y="4672013"/>
            <a:ext cx="701675" cy="115887"/>
          </a:xfrm>
          <a:prstGeom prst="rect">
            <a:avLst/>
          </a:prstGeom>
          <a:noFill/>
          <a:ln w="9525">
            <a:noFill/>
            <a:miter lim="800000"/>
            <a:headEnd/>
            <a:tailEnd/>
          </a:ln>
        </p:spPr>
      </p:pic>
    </p:spTree>
    <p:extLst>
      <p:ext uri="{BB962C8B-B14F-4D97-AF65-F5344CB8AC3E}">
        <p14:creationId xmlns:p14="http://schemas.microsoft.com/office/powerpoint/2010/main" val="1312471816"/>
      </p:ext>
    </p:extLst>
  </p:cSld>
  <p:clrMap bg1="lt1" tx1="dk1" bg2="lt2" tx2="dk2" accent1="accent1" accent2="accent2" accent3="accent3" accent4="accent4" accent5="accent5" accent6="accent6" hlink="hlink" folHlink="folHlink"/>
  <p:sldLayoutIdLst>
    <p:sldLayoutId id="2147483914" r:id="rId1"/>
    <p:sldLayoutId id="2147483915" r:id="rId2"/>
  </p:sldLayoutIdLst>
  <p:hf sldNum="0" hdr="0" ftr="0" dt="0"/>
  <p:txStyles>
    <p:titleStyle>
      <a:lvl1pPr algn="l" defTabSz="895350" rtl="0" eaLnBrk="1" fontAlgn="base" hangingPunct="1">
        <a:spcBef>
          <a:spcPct val="0"/>
        </a:spcBef>
        <a:spcAft>
          <a:spcPct val="0"/>
        </a:spcAft>
        <a:tabLst>
          <a:tab pos="269875" algn="l"/>
        </a:tabLst>
        <a:defRPr sz="1800" b="1" baseline="0">
          <a:solidFill>
            <a:schemeClr val="accent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4"/>
            </p:custDataLst>
            <p:extLst/>
          </p:nvPr>
        </p:nvGraphicFramePr>
        <p:xfrm>
          <a:off x="1589" y="1589"/>
          <a:ext cx="1588" cy="1587"/>
        </p:xfrm>
        <a:graphic>
          <a:graphicData uri="http://schemas.openxmlformats.org/presentationml/2006/ole">
            <mc:AlternateContent xmlns:mc="http://schemas.openxmlformats.org/markup-compatibility/2006">
              <mc:Choice xmlns:v="urn:schemas-microsoft-com:vml" Requires="v">
                <p:oleObj spid="_x0000_s91532" name="think-cell Slide" r:id="rId15" imgW="270" imgH="270" progId="TCLayout.ActiveDocument.1">
                  <p:embed/>
                </p:oleObj>
              </mc:Choice>
              <mc:Fallback>
                <p:oleObj name="think-cell Slide" r:id="rId15" imgW="270" imgH="270" progId="TCLayout.ActiveDocument.1">
                  <p:embed/>
                  <p:pic>
                    <p:nvPicPr>
                      <p:cNvPr id="5" name="Objekt 4" hidden="1"/>
                      <p:cNvPicPr/>
                      <p:nvPr/>
                    </p:nvPicPr>
                    <p:blipFill>
                      <a:blip r:embed="rId16"/>
                      <a:stretch>
                        <a:fillRect/>
                      </a:stretch>
                    </p:blipFill>
                    <p:spPr>
                      <a:xfrm>
                        <a:off x="1589" y="1589"/>
                        <a:ext cx="1588" cy="1587"/>
                      </a:xfrm>
                      <a:prstGeom prst="rect">
                        <a:avLst/>
                      </a:prstGeom>
                    </p:spPr>
                  </p:pic>
                </p:oleObj>
              </mc:Fallback>
            </mc:AlternateContent>
          </a:graphicData>
        </a:graphic>
      </p:graphicFrame>
      <p:sp>
        <p:nvSpPr>
          <p:cNvPr id="2" name="Title Placeholder 1"/>
          <p:cNvSpPr>
            <a:spLocks noGrp="1"/>
          </p:cNvSpPr>
          <p:nvPr>
            <p:ph type="title"/>
          </p:nvPr>
        </p:nvSpPr>
        <p:spPr bwMode="auto">
          <a:xfrm>
            <a:off x="417600" y="280990"/>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Titelmasterformat durch Klicken bearbeiten</a:t>
            </a:r>
            <a:endParaRPr lang="en-US"/>
          </a:p>
        </p:txBody>
      </p:sp>
      <p:sp>
        <p:nvSpPr>
          <p:cNvPr id="3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pPr defTabSz="457189"/>
            <a:r>
              <a:rPr lang="en-US">
                <a:solidFill>
                  <a:srgbClr val="001135"/>
                </a:solidFill>
                <a:ea typeface="+mn-ea"/>
                <a:cs typeface="Arial" panose="020B0604020202020204" pitchFamily="34" charset="0"/>
              </a:rPr>
              <a:t>Nokia Internal Use</a:t>
            </a:r>
          </a:p>
        </p:txBody>
      </p:sp>
      <p:pic>
        <p:nvPicPr>
          <p:cNvPr id="3" name="Picture 2"/>
          <p:cNvPicPr>
            <a:picLocks/>
          </p:cNvPicPr>
          <p:nvPr/>
        </p:nvPicPr>
        <p:blipFill>
          <a:blip r:embed="rId17" cstate="email">
            <a:extLst>
              <a:ext uri="{28A0092B-C50C-407E-A947-70E740481C1C}">
                <a14:useLocalDpi xmlns:a14="http://schemas.microsoft.com/office/drawing/2010/main"/>
              </a:ext>
            </a:extLst>
          </a:blip>
          <a:stretch>
            <a:fillRect/>
          </a:stretch>
        </p:blipFill>
        <p:spPr>
          <a:xfrm>
            <a:off x="8035200" y="4806002"/>
            <a:ext cx="691200" cy="111597"/>
          </a:xfrm>
          <a:prstGeom prst="rect">
            <a:avLst/>
          </a:prstGeom>
        </p:spPr>
      </p:pic>
    </p:spTree>
    <p:extLst>
      <p:ext uri="{BB962C8B-B14F-4D97-AF65-F5344CB8AC3E}">
        <p14:creationId xmlns:p14="http://schemas.microsoft.com/office/powerpoint/2010/main" val="818559620"/>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dt="0"/>
  <p:txStyles>
    <p:titleStyle>
      <a:lvl1pPr algn="l" defTabSz="457195"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195"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195"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195"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195"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195" algn="l" defTabSz="457195" rtl="0" eaLnBrk="1" fontAlgn="base" hangingPunct="1">
        <a:spcBef>
          <a:spcPct val="0"/>
        </a:spcBef>
        <a:spcAft>
          <a:spcPct val="0"/>
        </a:spcAft>
        <a:defRPr b="1">
          <a:solidFill>
            <a:schemeClr val="bg2"/>
          </a:solidFill>
          <a:latin typeface="Arial" charset="0"/>
          <a:ea typeface="ヒラギノ角ゴ Pro W3" charset="0"/>
        </a:defRPr>
      </a:lvl6pPr>
      <a:lvl7pPr marL="914388" algn="l" defTabSz="457195" rtl="0" eaLnBrk="1" fontAlgn="base" hangingPunct="1">
        <a:spcBef>
          <a:spcPct val="0"/>
        </a:spcBef>
        <a:spcAft>
          <a:spcPct val="0"/>
        </a:spcAft>
        <a:defRPr b="1">
          <a:solidFill>
            <a:schemeClr val="bg2"/>
          </a:solidFill>
          <a:latin typeface="Arial" charset="0"/>
          <a:ea typeface="ヒラギノ角ゴ Pro W3" charset="0"/>
        </a:defRPr>
      </a:lvl7pPr>
      <a:lvl8pPr marL="1371583" algn="l" defTabSz="457195" rtl="0" eaLnBrk="1" fontAlgn="base" hangingPunct="1">
        <a:spcBef>
          <a:spcPct val="0"/>
        </a:spcBef>
        <a:spcAft>
          <a:spcPct val="0"/>
        </a:spcAft>
        <a:defRPr b="1">
          <a:solidFill>
            <a:schemeClr val="bg2"/>
          </a:solidFill>
          <a:latin typeface="Arial" charset="0"/>
          <a:ea typeface="ヒラギノ角ゴ Pro W3" charset="0"/>
        </a:defRPr>
      </a:lvl8pPr>
      <a:lvl9pPr marL="1828778" algn="l" defTabSz="457195"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6" indent="-230186" algn="l" defTabSz="457195" rtl="0" eaLnBrk="1" fontAlgn="base" hangingPunct="1">
        <a:spcBef>
          <a:spcPct val="0"/>
        </a:spcBef>
        <a:spcAft>
          <a:spcPts val="601"/>
        </a:spcAft>
        <a:buFont typeface="Arial" charset="0"/>
        <a:buChar char="•"/>
        <a:defRPr sz="3200" kern="1200">
          <a:solidFill>
            <a:schemeClr val="tx2"/>
          </a:solidFill>
          <a:latin typeface="+mn-lt"/>
          <a:ea typeface="ヒラギノ角ゴ Pro W3" charset="0"/>
          <a:cs typeface="ヒラギノ角ゴ Pro W3" charset="0"/>
        </a:defRPr>
      </a:lvl1pPr>
      <a:lvl2pPr marL="458782" indent="-228599" algn="l" defTabSz="457195" rtl="0" eaLnBrk="1" fontAlgn="base" hangingPunct="1">
        <a:spcBef>
          <a:spcPct val="0"/>
        </a:spcBef>
        <a:spcAft>
          <a:spcPts val="601"/>
        </a:spcAft>
        <a:buFont typeface="Lucida Grande"/>
        <a:buChar char="-"/>
        <a:defRPr sz="2800" kern="1200">
          <a:solidFill>
            <a:schemeClr val="tx2"/>
          </a:solidFill>
          <a:latin typeface="+mn-lt"/>
          <a:ea typeface="ヒラギノ角ゴ Pro W3" charset="0"/>
          <a:cs typeface="ヒラギノ角ゴ Pro W3"/>
        </a:defRPr>
      </a:lvl2pPr>
      <a:lvl3pPr marL="684205" indent="-225423" algn="l" defTabSz="457195" rtl="0" eaLnBrk="1" fontAlgn="base" hangingPunct="1">
        <a:spcBef>
          <a:spcPct val="0"/>
        </a:spcBef>
        <a:spcAft>
          <a:spcPts val="601"/>
        </a:spcAft>
        <a:buFont typeface="Arial" charset="0"/>
        <a:buChar char="•"/>
        <a:defRPr sz="2400" kern="1200">
          <a:solidFill>
            <a:schemeClr val="tx2"/>
          </a:solidFill>
          <a:latin typeface="+mn-lt"/>
          <a:ea typeface="ヒラギノ角ゴ Pro W3" charset="0"/>
          <a:cs typeface="ヒラギノ角ゴ Pro W3"/>
        </a:defRPr>
      </a:lvl3pPr>
      <a:lvl4pPr marL="912801" indent="-228599" algn="l" defTabSz="457195" rtl="0" eaLnBrk="1" fontAlgn="base" hangingPunct="1">
        <a:spcBef>
          <a:spcPct val="0"/>
        </a:spcBef>
        <a:spcAft>
          <a:spcPts val="601"/>
        </a:spcAft>
        <a:buFont typeface="Lucida Grande"/>
        <a:buChar char="-"/>
        <a:defRPr sz="2000" kern="1200">
          <a:solidFill>
            <a:schemeClr val="tx2"/>
          </a:solidFill>
          <a:latin typeface="+mn-lt"/>
          <a:ea typeface="ヒラギノ角ゴ Pro W3" charset="0"/>
          <a:cs typeface="ヒラギノ角ゴ Pro W3"/>
        </a:defRPr>
      </a:lvl4pPr>
      <a:lvl5pPr marL="1142987" indent="-230186" algn="l" defTabSz="457195" rtl="0" eaLnBrk="1" fontAlgn="base" hangingPunct="1">
        <a:spcBef>
          <a:spcPct val="0"/>
        </a:spcBef>
        <a:spcAft>
          <a:spcPts val="601"/>
        </a:spcAft>
        <a:buFont typeface="Arial" charset="0"/>
        <a:buChar char="•"/>
        <a:defRPr sz="2000" kern="1200">
          <a:solidFill>
            <a:schemeClr val="tx2"/>
          </a:solidFill>
          <a:latin typeface="+mn-lt"/>
          <a:ea typeface="ヒラギノ角ゴ Pro W3" charset="0"/>
          <a:cs typeface="ヒラギノ角ゴ Pro W3"/>
        </a:defRPr>
      </a:lvl5pPr>
      <a:lvl6pPr marL="2514569" indent="-228599" algn="l" defTabSz="457195" rtl="0" eaLnBrk="1" latinLnBrk="0" hangingPunct="1">
        <a:spcBef>
          <a:spcPct val="20000"/>
        </a:spcBef>
        <a:buFont typeface="Arial"/>
        <a:buChar char="•"/>
        <a:defRPr sz="2000" kern="1200">
          <a:solidFill>
            <a:schemeClr val="tx1"/>
          </a:solidFill>
          <a:latin typeface="+mn-lt"/>
          <a:ea typeface="+mn-ea"/>
          <a:cs typeface="+mn-cs"/>
        </a:defRPr>
      </a:lvl6pPr>
      <a:lvl7pPr marL="2971764" indent="-228599" algn="l" defTabSz="457195" rtl="0" eaLnBrk="1" latinLnBrk="0" hangingPunct="1">
        <a:spcBef>
          <a:spcPct val="20000"/>
        </a:spcBef>
        <a:buFont typeface="Arial"/>
        <a:buChar char="•"/>
        <a:defRPr sz="2000" kern="1200">
          <a:solidFill>
            <a:schemeClr val="tx1"/>
          </a:solidFill>
          <a:latin typeface="+mn-lt"/>
          <a:ea typeface="+mn-ea"/>
          <a:cs typeface="+mn-cs"/>
        </a:defRPr>
      </a:lvl7pPr>
      <a:lvl8pPr marL="3428958" indent="-228599" algn="l" defTabSz="457195" rtl="0" eaLnBrk="1" latinLnBrk="0" hangingPunct="1">
        <a:spcBef>
          <a:spcPct val="20000"/>
        </a:spcBef>
        <a:buFont typeface="Arial"/>
        <a:buChar char="•"/>
        <a:defRPr sz="2000" kern="1200">
          <a:solidFill>
            <a:schemeClr val="tx1"/>
          </a:solidFill>
          <a:latin typeface="+mn-lt"/>
          <a:ea typeface="+mn-ea"/>
          <a:cs typeface="+mn-cs"/>
        </a:defRPr>
      </a:lvl8pPr>
      <a:lvl9pPr marL="3886152" indent="-228599" algn="l" defTabSz="45719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95" rtl="0" eaLnBrk="1" latinLnBrk="0" hangingPunct="1">
        <a:defRPr sz="1801" kern="1200">
          <a:solidFill>
            <a:schemeClr val="tx1"/>
          </a:solidFill>
          <a:latin typeface="+mn-lt"/>
          <a:ea typeface="+mn-ea"/>
          <a:cs typeface="+mn-cs"/>
        </a:defRPr>
      </a:lvl1pPr>
      <a:lvl2pPr marL="457195" algn="l" defTabSz="457195" rtl="0" eaLnBrk="1" latinLnBrk="0" hangingPunct="1">
        <a:defRPr sz="1801" kern="1200">
          <a:solidFill>
            <a:schemeClr val="tx1"/>
          </a:solidFill>
          <a:latin typeface="+mn-lt"/>
          <a:ea typeface="+mn-ea"/>
          <a:cs typeface="+mn-cs"/>
        </a:defRPr>
      </a:lvl2pPr>
      <a:lvl3pPr marL="914388" algn="l" defTabSz="457195" rtl="0" eaLnBrk="1" latinLnBrk="0" hangingPunct="1">
        <a:defRPr sz="1801" kern="1200">
          <a:solidFill>
            <a:schemeClr val="tx1"/>
          </a:solidFill>
          <a:latin typeface="+mn-lt"/>
          <a:ea typeface="+mn-ea"/>
          <a:cs typeface="+mn-cs"/>
        </a:defRPr>
      </a:lvl3pPr>
      <a:lvl4pPr marL="1371583" algn="l" defTabSz="457195" rtl="0" eaLnBrk="1" latinLnBrk="0" hangingPunct="1">
        <a:defRPr sz="1801" kern="1200">
          <a:solidFill>
            <a:schemeClr val="tx1"/>
          </a:solidFill>
          <a:latin typeface="+mn-lt"/>
          <a:ea typeface="+mn-ea"/>
          <a:cs typeface="+mn-cs"/>
        </a:defRPr>
      </a:lvl4pPr>
      <a:lvl5pPr marL="1828778" algn="l" defTabSz="457195" rtl="0" eaLnBrk="1" latinLnBrk="0" hangingPunct="1">
        <a:defRPr sz="1801" kern="1200">
          <a:solidFill>
            <a:schemeClr val="tx1"/>
          </a:solidFill>
          <a:latin typeface="+mn-lt"/>
          <a:ea typeface="+mn-ea"/>
          <a:cs typeface="+mn-cs"/>
        </a:defRPr>
      </a:lvl5pPr>
      <a:lvl6pPr marL="2285972" algn="l" defTabSz="457195" rtl="0" eaLnBrk="1" latinLnBrk="0" hangingPunct="1">
        <a:defRPr sz="1801" kern="1200">
          <a:solidFill>
            <a:schemeClr val="tx1"/>
          </a:solidFill>
          <a:latin typeface="+mn-lt"/>
          <a:ea typeface="+mn-ea"/>
          <a:cs typeface="+mn-cs"/>
        </a:defRPr>
      </a:lvl6pPr>
      <a:lvl7pPr marL="2743166" algn="l" defTabSz="457195" rtl="0" eaLnBrk="1" latinLnBrk="0" hangingPunct="1">
        <a:defRPr sz="1801" kern="1200">
          <a:solidFill>
            <a:schemeClr val="tx1"/>
          </a:solidFill>
          <a:latin typeface="+mn-lt"/>
          <a:ea typeface="+mn-ea"/>
          <a:cs typeface="+mn-cs"/>
        </a:defRPr>
      </a:lvl7pPr>
      <a:lvl8pPr marL="3200360" algn="l" defTabSz="457195" rtl="0" eaLnBrk="1" latinLnBrk="0" hangingPunct="1">
        <a:defRPr sz="1801" kern="1200">
          <a:solidFill>
            <a:schemeClr val="tx1"/>
          </a:solidFill>
          <a:latin typeface="+mn-lt"/>
          <a:ea typeface="+mn-ea"/>
          <a:cs typeface="+mn-cs"/>
        </a:defRPr>
      </a:lvl8pPr>
      <a:lvl9pPr marL="3657554" algn="l" defTabSz="457195" rtl="0" eaLnBrk="1" latinLnBrk="0" hangingPunct="1">
        <a:defRPr sz="1801"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4"/>
            </p:custDataLst>
            <p:extLst/>
          </p:nvPr>
        </p:nvGraphicFramePr>
        <p:xfrm>
          <a:off x="1589" y="1589"/>
          <a:ext cx="1588" cy="1587"/>
        </p:xfrm>
        <a:graphic>
          <a:graphicData uri="http://schemas.openxmlformats.org/presentationml/2006/ole">
            <mc:AlternateContent xmlns:mc="http://schemas.openxmlformats.org/markup-compatibility/2006">
              <mc:Choice xmlns:v="urn:schemas-microsoft-com:vml" Requires="v">
                <p:oleObj spid="_x0000_s94604" name="think-cell Slide" r:id="rId15" imgW="270" imgH="270" progId="TCLayout.ActiveDocument.1">
                  <p:embed/>
                </p:oleObj>
              </mc:Choice>
              <mc:Fallback>
                <p:oleObj name="think-cell Slide" r:id="rId15" imgW="270" imgH="270" progId="TCLayout.ActiveDocument.1">
                  <p:embed/>
                  <p:pic>
                    <p:nvPicPr>
                      <p:cNvPr id="5" name="Objekt 4" hidden="1"/>
                      <p:cNvPicPr/>
                      <p:nvPr/>
                    </p:nvPicPr>
                    <p:blipFill>
                      <a:blip r:embed="rId16"/>
                      <a:stretch>
                        <a:fillRect/>
                      </a:stretch>
                    </p:blipFill>
                    <p:spPr>
                      <a:xfrm>
                        <a:off x="1589" y="1589"/>
                        <a:ext cx="1588" cy="1587"/>
                      </a:xfrm>
                      <a:prstGeom prst="rect">
                        <a:avLst/>
                      </a:prstGeom>
                    </p:spPr>
                  </p:pic>
                </p:oleObj>
              </mc:Fallback>
            </mc:AlternateContent>
          </a:graphicData>
        </a:graphic>
      </p:graphicFrame>
      <p:sp>
        <p:nvSpPr>
          <p:cNvPr id="2" name="Title Placeholder 1"/>
          <p:cNvSpPr>
            <a:spLocks noGrp="1"/>
          </p:cNvSpPr>
          <p:nvPr>
            <p:ph type="title"/>
          </p:nvPr>
        </p:nvSpPr>
        <p:spPr bwMode="auto">
          <a:xfrm>
            <a:off x="417600" y="280990"/>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Titelmasterformat durch Klicken bearbeiten</a:t>
            </a:r>
            <a:endParaRPr lang="en-US"/>
          </a:p>
        </p:txBody>
      </p:sp>
      <p:sp>
        <p:nvSpPr>
          <p:cNvPr id="37" name="Slide Number Placeholder 5"/>
          <p:cNvSpPr txBox="1">
            <a:spLocks/>
          </p:cNvSpPr>
          <p:nvPr/>
        </p:nvSpPr>
        <p:spPr>
          <a:xfrm>
            <a:off x="419102" y="4816090"/>
            <a:ext cx="144462" cy="123111"/>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cs typeface="Arial" panose="020B0604020202020204" pitchFamily="34" charset="0"/>
              </a:rPr>
              <a:pPr>
                <a:defRPr/>
              </a:pPr>
              <a:t>‹#›</a:t>
            </a:fld>
            <a:endParaRPr lang="en-GB" sz="1001" dirty="0">
              <a:solidFill>
                <a:schemeClr val="bg1"/>
              </a:solidFill>
              <a:cs typeface="Arial" panose="020B0604020202020204" pitchFamily="34" charset="0"/>
            </a:endParaRPr>
          </a:p>
        </p:txBody>
      </p:sp>
      <p:sp>
        <p:nvSpPr>
          <p:cNvPr id="38" name="TextBox 37"/>
          <p:cNvSpPr txBox="1"/>
          <p:nvPr/>
        </p:nvSpPr>
        <p:spPr>
          <a:xfrm>
            <a:off x="657001" y="4815927"/>
            <a:ext cx="1800000" cy="123111"/>
          </a:xfrm>
          <a:prstGeom prst="rect">
            <a:avLst/>
          </a:prstGeom>
          <a:noFill/>
        </p:spPr>
        <p:txBody>
          <a:bodyPr wrap="square" lIns="0" tIns="0" rIns="0" bIns="0" anchor="b">
            <a:spAutoFit/>
          </a:bodyPr>
          <a:lstStyle/>
          <a:p>
            <a:pPr defTabSz="457189"/>
            <a:r>
              <a:rPr lang="en-GB" sz="800" dirty="0">
                <a:solidFill>
                  <a:schemeClr val="bg1"/>
                </a:solidFill>
                <a:latin typeface="Nokia Pure Text Light"/>
                <a:ea typeface="+mn-ea"/>
                <a:cs typeface="Arial" charset="0"/>
              </a:rPr>
              <a:t>© Nokia 2017</a:t>
            </a:r>
          </a:p>
        </p:txBody>
      </p:sp>
      <p:sp>
        <p:nvSpPr>
          <p:cNvPr id="39" name="Footer Placeholder 27"/>
          <p:cNvSpPr>
            <a:spLocks noGrp="1"/>
          </p:cNvSpPr>
          <p:nvPr>
            <p:ph type="ftr" sz="quarter" idx="3"/>
          </p:nvPr>
        </p:nvSpPr>
        <p:spPr>
          <a:xfrm>
            <a:off x="2692801" y="4816800"/>
            <a:ext cx="2581200" cy="122400"/>
          </a:xfrm>
          <a:prstGeom prst="rect">
            <a:avLst/>
          </a:prstGeom>
        </p:spPr>
        <p:txBody>
          <a:bodyPr vert="horz" lIns="0" tIns="0" rIns="0" bIns="0" rtlCol="0" anchor="b"/>
          <a:lstStyle>
            <a:lvl1pPr algn="l">
              <a:defRPr sz="800">
                <a:solidFill>
                  <a:schemeClr val="tx2"/>
                </a:solidFill>
                <a:latin typeface="+mn-lt"/>
              </a:defRPr>
            </a:lvl1pPr>
          </a:lstStyle>
          <a:p>
            <a:pPr defTabSz="457189"/>
            <a:r>
              <a:rPr lang="en-US">
                <a:solidFill>
                  <a:srgbClr val="001135"/>
                </a:solidFill>
                <a:ea typeface="+mn-ea"/>
                <a:cs typeface="Arial" panose="020B0604020202020204" pitchFamily="34" charset="0"/>
              </a:rPr>
              <a:t>Nokia Internal Use</a:t>
            </a:r>
          </a:p>
        </p:txBody>
      </p:sp>
      <p:pic>
        <p:nvPicPr>
          <p:cNvPr id="3" name="Picture 2"/>
          <p:cNvPicPr>
            <a:picLocks/>
          </p:cNvPicPr>
          <p:nvPr/>
        </p:nvPicPr>
        <p:blipFill>
          <a:blip r:embed="rId17" cstate="email">
            <a:extLst>
              <a:ext uri="{28A0092B-C50C-407E-A947-70E740481C1C}">
                <a14:useLocalDpi xmlns:a14="http://schemas.microsoft.com/office/drawing/2010/main"/>
              </a:ext>
            </a:extLst>
          </a:blip>
          <a:stretch>
            <a:fillRect/>
          </a:stretch>
        </p:blipFill>
        <p:spPr>
          <a:xfrm>
            <a:off x="8035200" y="4806002"/>
            <a:ext cx="691200" cy="111597"/>
          </a:xfrm>
          <a:prstGeom prst="rect">
            <a:avLst/>
          </a:prstGeom>
        </p:spPr>
      </p:pic>
    </p:spTree>
    <p:extLst>
      <p:ext uri="{BB962C8B-B14F-4D97-AF65-F5344CB8AC3E}">
        <p14:creationId xmlns:p14="http://schemas.microsoft.com/office/powerpoint/2010/main" val="2572244062"/>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hf sldNum="0" hdr="0" dt="0"/>
  <p:txStyles>
    <p:titleStyle>
      <a:lvl1pPr algn="l" defTabSz="457195"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195"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195"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195"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195"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195" algn="l" defTabSz="457195" rtl="0" eaLnBrk="1" fontAlgn="base" hangingPunct="1">
        <a:spcBef>
          <a:spcPct val="0"/>
        </a:spcBef>
        <a:spcAft>
          <a:spcPct val="0"/>
        </a:spcAft>
        <a:defRPr b="1">
          <a:solidFill>
            <a:schemeClr val="bg2"/>
          </a:solidFill>
          <a:latin typeface="Arial" charset="0"/>
          <a:ea typeface="ヒラギノ角ゴ Pro W3" charset="0"/>
        </a:defRPr>
      </a:lvl6pPr>
      <a:lvl7pPr marL="914388" algn="l" defTabSz="457195" rtl="0" eaLnBrk="1" fontAlgn="base" hangingPunct="1">
        <a:spcBef>
          <a:spcPct val="0"/>
        </a:spcBef>
        <a:spcAft>
          <a:spcPct val="0"/>
        </a:spcAft>
        <a:defRPr b="1">
          <a:solidFill>
            <a:schemeClr val="bg2"/>
          </a:solidFill>
          <a:latin typeface="Arial" charset="0"/>
          <a:ea typeface="ヒラギノ角ゴ Pro W3" charset="0"/>
        </a:defRPr>
      </a:lvl7pPr>
      <a:lvl8pPr marL="1371583" algn="l" defTabSz="457195" rtl="0" eaLnBrk="1" fontAlgn="base" hangingPunct="1">
        <a:spcBef>
          <a:spcPct val="0"/>
        </a:spcBef>
        <a:spcAft>
          <a:spcPct val="0"/>
        </a:spcAft>
        <a:defRPr b="1">
          <a:solidFill>
            <a:schemeClr val="bg2"/>
          </a:solidFill>
          <a:latin typeface="Arial" charset="0"/>
          <a:ea typeface="ヒラギノ角ゴ Pro W3" charset="0"/>
        </a:defRPr>
      </a:lvl8pPr>
      <a:lvl9pPr marL="1828778" algn="l" defTabSz="457195"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6" indent="-230186" algn="l" defTabSz="457195" rtl="0" eaLnBrk="1" fontAlgn="base" hangingPunct="1">
        <a:spcBef>
          <a:spcPct val="0"/>
        </a:spcBef>
        <a:spcAft>
          <a:spcPts val="601"/>
        </a:spcAft>
        <a:buFont typeface="Arial" charset="0"/>
        <a:buChar char="•"/>
        <a:defRPr sz="3200" kern="1200">
          <a:solidFill>
            <a:schemeClr val="tx2"/>
          </a:solidFill>
          <a:latin typeface="+mn-lt"/>
          <a:ea typeface="ヒラギノ角ゴ Pro W3" charset="0"/>
          <a:cs typeface="ヒラギノ角ゴ Pro W3" charset="0"/>
        </a:defRPr>
      </a:lvl1pPr>
      <a:lvl2pPr marL="458782" indent="-228599" algn="l" defTabSz="457195" rtl="0" eaLnBrk="1" fontAlgn="base" hangingPunct="1">
        <a:spcBef>
          <a:spcPct val="0"/>
        </a:spcBef>
        <a:spcAft>
          <a:spcPts val="601"/>
        </a:spcAft>
        <a:buFont typeface="Lucida Grande"/>
        <a:buChar char="-"/>
        <a:defRPr sz="2800" kern="1200">
          <a:solidFill>
            <a:schemeClr val="tx2"/>
          </a:solidFill>
          <a:latin typeface="+mn-lt"/>
          <a:ea typeface="ヒラギノ角ゴ Pro W3" charset="0"/>
          <a:cs typeface="ヒラギノ角ゴ Pro W3"/>
        </a:defRPr>
      </a:lvl2pPr>
      <a:lvl3pPr marL="684205" indent="-225423" algn="l" defTabSz="457195" rtl="0" eaLnBrk="1" fontAlgn="base" hangingPunct="1">
        <a:spcBef>
          <a:spcPct val="0"/>
        </a:spcBef>
        <a:spcAft>
          <a:spcPts val="601"/>
        </a:spcAft>
        <a:buFont typeface="Arial" charset="0"/>
        <a:buChar char="•"/>
        <a:defRPr sz="2400" kern="1200">
          <a:solidFill>
            <a:schemeClr val="tx2"/>
          </a:solidFill>
          <a:latin typeface="+mn-lt"/>
          <a:ea typeface="ヒラギノ角ゴ Pro W3" charset="0"/>
          <a:cs typeface="ヒラギノ角ゴ Pro W3"/>
        </a:defRPr>
      </a:lvl3pPr>
      <a:lvl4pPr marL="912801" indent="-228599" algn="l" defTabSz="457195" rtl="0" eaLnBrk="1" fontAlgn="base" hangingPunct="1">
        <a:spcBef>
          <a:spcPct val="0"/>
        </a:spcBef>
        <a:spcAft>
          <a:spcPts val="601"/>
        </a:spcAft>
        <a:buFont typeface="Lucida Grande"/>
        <a:buChar char="-"/>
        <a:defRPr sz="2000" kern="1200">
          <a:solidFill>
            <a:schemeClr val="tx2"/>
          </a:solidFill>
          <a:latin typeface="+mn-lt"/>
          <a:ea typeface="ヒラギノ角ゴ Pro W3" charset="0"/>
          <a:cs typeface="ヒラギノ角ゴ Pro W3"/>
        </a:defRPr>
      </a:lvl4pPr>
      <a:lvl5pPr marL="1142987" indent="-230186" algn="l" defTabSz="457195" rtl="0" eaLnBrk="1" fontAlgn="base" hangingPunct="1">
        <a:spcBef>
          <a:spcPct val="0"/>
        </a:spcBef>
        <a:spcAft>
          <a:spcPts val="601"/>
        </a:spcAft>
        <a:buFont typeface="Arial" charset="0"/>
        <a:buChar char="•"/>
        <a:defRPr sz="2000" kern="1200">
          <a:solidFill>
            <a:schemeClr val="tx2"/>
          </a:solidFill>
          <a:latin typeface="+mn-lt"/>
          <a:ea typeface="ヒラギノ角ゴ Pro W3" charset="0"/>
          <a:cs typeface="ヒラギノ角ゴ Pro W3"/>
        </a:defRPr>
      </a:lvl5pPr>
      <a:lvl6pPr marL="2514569" indent="-228599" algn="l" defTabSz="457195" rtl="0" eaLnBrk="1" latinLnBrk="0" hangingPunct="1">
        <a:spcBef>
          <a:spcPct val="20000"/>
        </a:spcBef>
        <a:buFont typeface="Arial"/>
        <a:buChar char="•"/>
        <a:defRPr sz="2000" kern="1200">
          <a:solidFill>
            <a:schemeClr val="tx1"/>
          </a:solidFill>
          <a:latin typeface="+mn-lt"/>
          <a:ea typeface="+mn-ea"/>
          <a:cs typeface="+mn-cs"/>
        </a:defRPr>
      </a:lvl6pPr>
      <a:lvl7pPr marL="2971764" indent="-228599" algn="l" defTabSz="457195" rtl="0" eaLnBrk="1" latinLnBrk="0" hangingPunct="1">
        <a:spcBef>
          <a:spcPct val="20000"/>
        </a:spcBef>
        <a:buFont typeface="Arial"/>
        <a:buChar char="•"/>
        <a:defRPr sz="2000" kern="1200">
          <a:solidFill>
            <a:schemeClr val="tx1"/>
          </a:solidFill>
          <a:latin typeface="+mn-lt"/>
          <a:ea typeface="+mn-ea"/>
          <a:cs typeface="+mn-cs"/>
        </a:defRPr>
      </a:lvl7pPr>
      <a:lvl8pPr marL="3428958" indent="-228599" algn="l" defTabSz="457195" rtl="0" eaLnBrk="1" latinLnBrk="0" hangingPunct="1">
        <a:spcBef>
          <a:spcPct val="20000"/>
        </a:spcBef>
        <a:buFont typeface="Arial"/>
        <a:buChar char="•"/>
        <a:defRPr sz="2000" kern="1200">
          <a:solidFill>
            <a:schemeClr val="tx1"/>
          </a:solidFill>
          <a:latin typeface="+mn-lt"/>
          <a:ea typeface="+mn-ea"/>
          <a:cs typeface="+mn-cs"/>
        </a:defRPr>
      </a:lvl8pPr>
      <a:lvl9pPr marL="3886152" indent="-228599" algn="l" defTabSz="45719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95" rtl="0" eaLnBrk="1" latinLnBrk="0" hangingPunct="1">
        <a:defRPr sz="1801" kern="1200">
          <a:solidFill>
            <a:schemeClr val="tx1"/>
          </a:solidFill>
          <a:latin typeface="+mn-lt"/>
          <a:ea typeface="+mn-ea"/>
          <a:cs typeface="+mn-cs"/>
        </a:defRPr>
      </a:lvl1pPr>
      <a:lvl2pPr marL="457195" algn="l" defTabSz="457195" rtl="0" eaLnBrk="1" latinLnBrk="0" hangingPunct="1">
        <a:defRPr sz="1801" kern="1200">
          <a:solidFill>
            <a:schemeClr val="tx1"/>
          </a:solidFill>
          <a:latin typeface="+mn-lt"/>
          <a:ea typeface="+mn-ea"/>
          <a:cs typeface="+mn-cs"/>
        </a:defRPr>
      </a:lvl2pPr>
      <a:lvl3pPr marL="914388" algn="l" defTabSz="457195" rtl="0" eaLnBrk="1" latinLnBrk="0" hangingPunct="1">
        <a:defRPr sz="1801" kern="1200">
          <a:solidFill>
            <a:schemeClr val="tx1"/>
          </a:solidFill>
          <a:latin typeface="+mn-lt"/>
          <a:ea typeface="+mn-ea"/>
          <a:cs typeface="+mn-cs"/>
        </a:defRPr>
      </a:lvl3pPr>
      <a:lvl4pPr marL="1371583" algn="l" defTabSz="457195" rtl="0" eaLnBrk="1" latinLnBrk="0" hangingPunct="1">
        <a:defRPr sz="1801" kern="1200">
          <a:solidFill>
            <a:schemeClr val="tx1"/>
          </a:solidFill>
          <a:latin typeface="+mn-lt"/>
          <a:ea typeface="+mn-ea"/>
          <a:cs typeface="+mn-cs"/>
        </a:defRPr>
      </a:lvl4pPr>
      <a:lvl5pPr marL="1828778" algn="l" defTabSz="457195" rtl="0" eaLnBrk="1" latinLnBrk="0" hangingPunct="1">
        <a:defRPr sz="1801" kern="1200">
          <a:solidFill>
            <a:schemeClr val="tx1"/>
          </a:solidFill>
          <a:latin typeface="+mn-lt"/>
          <a:ea typeface="+mn-ea"/>
          <a:cs typeface="+mn-cs"/>
        </a:defRPr>
      </a:lvl5pPr>
      <a:lvl6pPr marL="2285972" algn="l" defTabSz="457195" rtl="0" eaLnBrk="1" latinLnBrk="0" hangingPunct="1">
        <a:defRPr sz="1801" kern="1200">
          <a:solidFill>
            <a:schemeClr val="tx1"/>
          </a:solidFill>
          <a:latin typeface="+mn-lt"/>
          <a:ea typeface="+mn-ea"/>
          <a:cs typeface="+mn-cs"/>
        </a:defRPr>
      </a:lvl6pPr>
      <a:lvl7pPr marL="2743166" algn="l" defTabSz="457195" rtl="0" eaLnBrk="1" latinLnBrk="0" hangingPunct="1">
        <a:defRPr sz="1801" kern="1200">
          <a:solidFill>
            <a:schemeClr val="tx1"/>
          </a:solidFill>
          <a:latin typeface="+mn-lt"/>
          <a:ea typeface="+mn-ea"/>
          <a:cs typeface="+mn-cs"/>
        </a:defRPr>
      </a:lvl7pPr>
      <a:lvl8pPr marL="3200360" algn="l" defTabSz="457195" rtl="0" eaLnBrk="1" latinLnBrk="0" hangingPunct="1">
        <a:defRPr sz="1801" kern="1200">
          <a:solidFill>
            <a:schemeClr val="tx1"/>
          </a:solidFill>
          <a:latin typeface="+mn-lt"/>
          <a:ea typeface="+mn-ea"/>
          <a:cs typeface="+mn-cs"/>
        </a:defRPr>
      </a:lvl8pPr>
      <a:lvl9pPr marL="3657554" algn="l" defTabSz="457195" rtl="0" eaLnBrk="1" latinLnBrk="0" hangingPunct="1">
        <a:defRPr sz="1801"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t="-9000" b="-9000"/>
          </a:stretch>
        </a:blipFill>
        <a:effectLst/>
      </p:bgPr>
    </p:bg>
    <p:spTree>
      <p:nvGrpSpPr>
        <p:cNvPr id="1" name=""/>
        <p:cNvGrpSpPr/>
        <p:nvPr/>
      </p:nvGrpSpPr>
      <p:grpSpPr>
        <a:xfrm>
          <a:off x="0" y="0"/>
          <a:ext cx="0" cy="0"/>
          <a:chOff x="0" y="0"/>
          <a:chExt cx="0" cy="0"/>
        </a:xfrm>
      </p:grpSpPr>
      <p:sp>
        <p:nvSpPr>
          <p:cNvPr id="19" name="TextBox 18"/>
          <p:cNvSpPr txBox="1"/>
          <p:nvPr userDrawn="1"/>
        </p:nvSpPr>
        <p:spPr>
          <a:xfrm>
            <a:off x="657000" y="4816800"/>
            <a:ext cx="1800000" cy="122237"/>
          </a:xfrm>
          <a:prstGeom prst="rect">
            <a:avLst/>
          </a:prstGeom>
          <a:noFill/>
        </p:spPr>
        <p:txBody>
          <a:bodyPr wrap="square" lIns="0" tIns="0" rIns="0" bIns="0" anchor="b">
            <a:spAutoFit/>
          </a:bodyPr>
          <a:lstStyle/>
          <a:p>
            <a:r>
              <a:rPr lang="en-GB" sz="800" dirty="0">
                <a:solidFill>
                  <a:schemeClr val="bg1"/>
                </a:solidFill>
                <a:latin typeface="Nokia Pure Text" panose="020B0503020202020204" pitchFamily="34" charset="0"/>
                <a:ea typeface="Nokia Pure Text" panose="020B0503020202020204" pitchFamily="34" charset="0"/>
                <a:cs typeface="Arial" charset="0"/>
              </a:rPr>
              <a:t>© 2018 Nokia</a:t>
            </a:r>
          </a:p>
        </p:txBody>
      </p:sp>
      <p:sp>
        <p:nvSpPr>
          <p:cNvPr id="21"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Nokia Pure Text" panose="020B0503020202020204" pitchFamily="34" charset="0"/>
                <a:ea typeface="Nokia Pure Text" panose="020B0503020202020204" pitchFamily="34" charset="0"/>
                <a:cs typeface="Arial" panose="020B0604020202020204" pitchFamily="34" charset="0"/>
              </a:rPr>
              <a:pPr>
                <a:defRPr/>
              </a:pPr>
              <a:t>‹#›</a:t>
            </a:fld>
            <a:endParaRPr lang="en-GB" dirty="0">
              <a:solidFill>
                <a:schemeClr val="bg1"/>
              </a:solidFill>
              <a:latin typeface="Nokia Pure Text" panose="020B0503020202020204" pitchFamily="34" charset="0"/>
              <a:ea typeface="Nokia Pure Text" panose="020B0503020202020204" pitchFamily="34" charset="0"/>
              <a:cs typeface="Arial" panose="020B0604020202020204" pitchFamily="34" charset="0"/>
            </a:endParaRPr>
          </a:p>
        </p:txBody>
      </p:sp>
      <p:sp>
        <p:nvSpPr>
          <p:cNvPr id="23"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Nokia Pure Text" panose="020B0503020202020204" pitchFamily="34" charset="0"/>
                <a:ea typeface="Nokia Pure Text" panose="020B0503020202020204" pitchFamily="34" charset="0"/>
              </a:defRPr>
            </a:lvl1pPr>
          </a:lstStyle>
          <a:p>
            <a:r>
              <a:rPr lang="en-US">
                <a:cs typeface="Arial" panose="020B0604020202020204" pitchFamily="34" charset="0"/>
              </a:rPr>
              <a:t>Nokia Internal Use</a:t>
            </a:r>
            <a:endParaRPr lang="en-US" dirty="0">
              <a:cs typeface="Arial" panose="020B0604020202020204" pitchFamily="34" charset="0"/>
            </a:endParaRPr>
          </a:p>
        </p:txBody>
      </p:sp>
    </p:spTree>
    <p:extLst>
      <p:ext uri="{BB962C8B-B14F-4D97-AF65-F5344CB8AC3E}">
        <p14:creationId xmlns:p14="http://schemas.microsoft.com/office/powerpoint/2010/main" val="2587115427"/>
      </p:ext>
    </p:extLst>
  </p:cSld>
  <p:clrMap bg1="lt1" tx1="dk1" bg2="lt2" tx2="dk2" accent1="accent1" accent2="accent2" accent3="accent3" accent4="accent4" accent5="accent5" accent6="accent6" hlink="hlink" folHlink="folHlink"/>
  <p:sldLayoutIdLst>
    <p:sldLayoutId id="2147483945" r:id="rId1"/>
    <p:sldLayoutId id="2147483946" r:id="rId2"/>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724" name="think-cell Slide" r:id="rId15" imgW="216" imgH="216" progId="TCLayout.ActiveDocument.1">
                  <p:embed/>
                </p:oleObj>
              </mc:Choice>
              <mc:Fallback>
                <p:oleObj name="think-cell Slide" r:id="rId15" imgW="216" imgH="216" progId="TCLayout.ActiveDocument.1">
                  <p:embed/>
                  <p:pic>
                    <p:nvPicPr>
                      <p:cNvPr id="4" name="Object 3" hidden="1"/>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dirty="0">
              <a:solidFill>
                <a:schemeClr val="tx2"/>
              </a:solidFill>
              <a:latin typeface="+mn-lt"/>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GB" sz="800" dirty="0">
                <a:solidFill>
                  <a:schemeClr val="tx2"/>
                </a:solidFill>
                <a:latin typeface="+mn-lt"/>
                <a:cs typeface="Arial" charset="0"/>
              </a:rPr>
              <a:t>© Nokia 2018</a:t>
            </a: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pic>
        <p:nvPicPr>
          <p:cNvPr id="3" name="Picture 2"/>
          <p:cNvPicPr>
            <a:picLocks/>
          </p:cNvPicPr>
          <p:nvPr/>
        </p:nvPicPr>
        <p:blipFill>
          <a:blip r:embed="rId17" cstate="print">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extLst>
      <p:ext uri="{BB962C8B-B14F-4D97-AF65-F5344CB8AC3E}">
        <p14:creationId xmlns:p14="http://schemas.microsoft.com/office/powerpoint/2010/main" val="2162748356"/>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2" r:id="rId11"/>
  </p:sldLayoutIdLst>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sz="1800">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sz="1800">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sz="1800">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sz="1800">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sz="1800">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sz="1800">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sz="1800">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sz="1800">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sz="1800">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1"/>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6156" name="Text Placeholder 2"/>
          <p:cNvSpPr>
            <a:spLocks noGrp="1"/>
          </p:cNvSpPr>
          <p:nvPr>
            <p:ph type="body" idx="1"/>
          </p:nvPr>
        </p:nvSpPr>
        <p:spPr bwMode="auto">
          <a:xfrm>
            <a:off x="417513" y="1089026"/>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Box 9"/>
          <p:cNvSpPr txBox="1">
            <a:spLocks noChangeArrowheads="1"/>
          </p:cNvSpPr>
          <p:nvPr/>
        </p:nvSpPr>
        <p:spPr bwMode="auto">
          <a:xfrm>
            <a:off x="0" y="-352425"/>
            <a:ext cx="9144000" cy="233014"/>
          </a:xfrm>
          <a:prstGeom prst="rect">
            <a:avLst/>
          </a:prstGeom>
          <a:noFill/>
          <a:ln w="19050" algn="ctr">
            <a:noFill/>
            <a:miter lim="800000"/>
            <a:headEnd/>
            <a:tailEnd/>
          </a:ln>
          <a:effectLst/>
        </p:spPr>
        <p:txBody>
          <a:bodyPr lIns="90000" tIns="46800" rIns="90000" bIns="46800">
            <a:spAutoFit/>
          </a:bodyPr>
          <a:lstStyle/>
          <a:p>
            <a:pPr algn="ctr" defTabSz="761981"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9" y="5208589"/>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35"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1" y="5208589"/>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35"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9"/>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32"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9" y="5208589"/>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35"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6" y="5208589"/>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35"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1" y="5208589"/>
            <a:ext cx="792163" cy="134937"/>
          </a:xfrm>
          <a:prstGeom prst="rect">
            <a:avLst/>
          </a:prstGeom>
          <a:noFill/>
          <a:ln>
            <a:noFill/>
          </a:ln>
          <a:extLst/>
        </p:spPr>
        <p:txBody>
          <a:bodyPr wrap="none" lIns="18000" tIns="0" rIns="36000" bIns="0" anchor="ctr"/>
          <a:lstStyle/>
          <a:p>
            <a:pPr algn="r" defTabSz="603235"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9" y="5208589"/>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35"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1" y="5208589"/>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35"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9"/>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32"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1" y="5208589"/>
            <a:ext cx="792163" cy="134937"/>
          </a:xfrm>
          <a:prstGeom prst="rect">
            <a:avLst/>
          </a:prstGeom>
          <a:noFill/>
          <a:ln>
            <a:noFill/>
          </a:ln>
          <a:extLst/>
        </p:spPr>
        <p:txBody>
          <a:bodyPr wrap="none" lIns="18000" tIns="0" rIns="36000" bIns="0" anchor="ctr"/>
          <a:lstStyle/>
          <a:p>
            <a:pPr algn="r" defTabSz="603235"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2" name="Date Placeholder 3"/>
          <p:cNvSpPr txBox="1">
            <a:spLocks/>
          </p:cNvSpPr>
          <p:nvPr/>
        </p:nvSpPr>
        <p:spPr>
          <a:xfrm>
            <a:off x="722314" y="4643439"/>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19/06/2018</a:t>
            </a:fld>
            <a:endParaRPr lang="en-GB" sz="800" dirty="0">
              <a:latin typeface="+mn-lt"/>
              <a:cs typeface="Arial" panose="020B0604020202020204" pitchFamily="34" charset="0"/>
            </a:endParaRPr>
          </a:p>
        </p:txBody>
      </p:sp>
      <p:sp>
        <p:nvSpPr>
          <p:cNvPr id="53" name="Slide Number Placeholder 5"/>
          <p:cNvSpPr txBox="1">
            <a:spLocks/>
          </p:cNvSpPr>
          <p:nvPr/>
        </p:nvSpPr>
        <p:spPr>
          <a:xfrm>
            <a:off x="433388" y="4643439"/>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sz="1000" dirty="0">
              <a:latin typeface="+mn-lt"/>
              <a:cs typeface="Arial" panose="020B0604020202020204" pitchFamily="34" charset="0"/>
            </a:endParaRPr>
          </a:p>
        </p:txBody>
      </p:sp>
      <p:sp>
        <p:nvSpPr>
          <p:cNvPr id="27" name="TextBox 26"/>
          <p:cNvSpPr txBox="1"/>
          <p:nvPr/>
        </p:nvSpPr>
        <p:spPr>
          <a:xfrm>
            <a:off x="432000" y="4788001"/>
            <a:ext cx="5048250" cy="123111"/>
          </a:xfrm>
          <a:prstGeom prst="rect">
            <a:avLst/>
          </a:prstGeom>
          <a:noFill/>
        </p:spPr>
        <p:txBody>
          <a:bodyPr lIns="0" tIns="0" rIns="0" bIns="0">
            <a:spAutoFit/>
          </a:bodyPr>
          <a:lstStyle/>
          <a:p>
            <a:pPr>
              <a:defRPr/>
            </a:pPr>
            <a:r>
              <a:rPr lang="en-GB" sz="800">
                <a:solidFill>
                  <a:schemeClr val="bg1"/>
                </a:solidFill>
                <a:latin typeface="+mn-lt"/>
                <a:ea typeface="+mn-ea"/>
                <a:cs typeface="Arial" panose="020B0604020202020204" pitchFamily="34" charset="0"/>
              </a:rPr>
              <a:t>Confidential</a:t>
            </a:r>
            <a:endParaRPr lang="en-GB" sz="8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840819841"/>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Lst>
  <p:txStyles>
    <p:titleStyle>
      <a:lvl1pPr algn="l" defTabSz="457189" rtl="0" eaLnBrk="1" fontAlgn="base" hangingPunct="1">
        <a:spcBef>
          <a:spcPct val="0"/>
        </a:spcBef>
        <a:spcAft>
          <a:spcPct val="0"/>
        </a:spcAft>
        <a:defRPr sz="1800" b="1" kern="1200">
          <a:solidFill>
            <a:schemeClr val="tx2"/>
          </a:solidFill>
          <a:latin typeface="+mj-lt"/>
          <a:ea typeface="ヒラギノ角ゴ Pro W3" charset="0"/>
          <a:cs typeface="Arial"/>
        </a:defRPr>
      </a:lvl1pPr>
      <a:lvl2pPr algn="l" defTabSz="457189" rtl="0" eaLnBrk="1" fontAlgn="base" hangingPunct="1">
        <a:spcBef>
          <a:spcPct val="0"/>
        </a:spcBef>
        <a:spcAft>
          <a:spcPct val="0"/>
        </a:spcAft>
        <a:defRPr sz="4400" b="1">
          <a:solidFill>
            <a:schemeClr val="tx2"/>
          </a:solidFill>
          <a:latin typeface="Arial" charset="0"/>
          <a:ea typeface="ヒラギノ角ゴ Pro W3" charset="0"/>
          <a:cs typeface="Arial" pitchFamily="34" charset="0"/>
        </a:defRPr>
      </a:lvl2pPr>
      <a:lvl3pPr algn="l" defTabSz="457189" rtl="0" eaLnBrk="1" fontAlgn="base" hangingPunct="1">
        <a:spcBef>
          <a:spcPct val="0"/>
        </a:spcBef>
        <a:spcAft>
          <a:spcPct val="0"/>
        </a:spcAft>
        <a:defRPr sz="4400" b="1">
          <a:solidFill>
            <a:schemeClr val="tx2"/>
          </a:solidFill>
          <a:latin typeface="Arial" charset="0"/>
          <a:ea typeface="ヒラギノ角ゴ Pro W3" charset="0"/>
          <a:cs typeface="Arial" pitchFamily="34" charset="0"/>
        </a:defRPr>
      </a:lvl3pPr>
      <a:lvl4pPr algn="l" defTabSz="457189" rtl="0" eaLnBrk="1" fontAlgn="base" hangingPunct="1">
        <a:spcBef>
          <a:spcPct val="0"/>
        </a:spcBef>
        <a:spcAft>
          <a:spcPct val="0"/>
        </a:spcAft>
        <a:defRPr sz="4400" b="1">
          <a:solidFill>
            <a:schemeClr val="tx2"/>
          </a:solidFill>
          <a:latin typeface="Arial" charset="0"/>
          <a:ea typeface="ヒラギノ角ゴ Pro W3" charset="0"/>
          <a:cs typeface="Arial" pitchFamily="34" charset="0"/>
        </a:defRPr>
      </a:lvl4pPr>
      <a:lvl5pPr algn="l" defTabSz="457189" rtl="0" eaLnBrk="1" fontAlgn="base" hangingPunct="1">
        <a:spcBef>
          <a:spcPct val="0"/>
        </a:spcBef>
        <a:spcAft>
          <a:spcPct val="0"/>
        </a:spcAft>
        <a:defRPr sz="4400" b="1">
          <a:solidFill>
            <a:schemeClr val="tx2"/>
          </a:solidFill>
          <a:latin typeface="Arial" charset="0"/>
          <a:ea typeface="ヒラギノ角ゴ Pro W3" charset="0"/>
          <a:cs typeface="Arial" pitchFamily="34" charset="0"/>
        </a:defRPr>
      </a:lvl5pPr>
      <a:lvl6pPr marL="457189" algn="l" defTabSz="457189" rtl="0" eaLnBrk="1" fontAlgn="base" hangingPunct="1">
        <a:spcBef>
          <a:spcPct val="0"/>
        </a:spcBef>
        <a:spcAft>
          <a:spcPct val="0"/>
        </a:spcAft>
        <a:defRPr b="1">
          <a:solidFill>
            <a:schemeClr val="bg2"/>
          </a:solidFill>
          <a:latin typeface="Arial" charset="0"/>
          <a:ea typeface="ヒラギノ角ゴ Pro W3" charset="0"/>
        </a:defRPr>
      </a:lvl6pPr>
      <a:lvl7pPr marL="914378" algn="l" defTabSz="457189" rtl="0" eaLnBrk="1" fontAlgn="base" hangingPunct="1">
        <a:spcBef>
          <a:spcPct val="0"/>
        </a:spcBef>
        <a:spcAft>
          <a:spcPct val="0"/>
        </a:spcAft>
        <a:defRPr b="1">
          <a:solidFill>
            <a:schemeClr val="bg2"/>
          </a:solidFill>
          <a:latin typeface="Arial" charset="0"/>
          <a:ea typeface="ヒラギノ角ゴ Pro W3" charset="0"/>
        </a:defRPr>
      </a:lvl7pPr>
      <a:lvl8pPr marL="1371566" algn="l" defTabSz="457189" rtl="0" eaLnBrk="1" fontAlgn="base" hangingPunct="1">
        <a:spcBef>
          <a:spcPct val="0"/>
        </a:spcBef>
        <a:spcAft>
          <a:spcPct val="0"/>
        </a:spcAft>
        <a:defRPr b="1">
          <a:solidFill>
            <a:schemeClr val="bg2"/>
          </a:solidFill>
          <a:latin typeface="Arial" charset="0"/>
          <a:ea typeface="ヒラギノ角ゴ Pro W3" charset="0"/>
        </a:defRPr>
      </a:lvl8pPr>
      <a:lvl9pPr marL="1828754" algn="l" defTabSz="457189"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3" indent="-230183" algn="l" defTabSz="457189"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77" indent="-228594" algn="l" defTabSz="457189"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196" indent="-225419" algn="l" defTabSz="457189"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791" indent="-228594" algn="l" defTabSz="457189"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2972" indent="-230183" algn="l" defTabSz="457189"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155" name="Title Placeholder 1"/>
          <p:cNvSpPr>
            <a:spLocks noGrp="1"/>
          </p:cNvSpPr>
          <p:nvPr>
            <p:ph type="title"/>
          </p:nvPr>
        </p:nvSpPr>
        <p:spPr bwMode="auto">
          <a:xfrm>
            <a:off x="417513" y="280800"/>
            <a:ext cx="8308800" cy="30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0000"/>
            <a:ext cx="8308800" cy="3560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txBox="1">
            <a:spLocks/>
          </p:cNvSpPr>
          <p:nvPr/>
        </p:nvSpPr>
        <p:spPr>
          <a:xfrm>
            <a:off x="433388"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mn-lt"/>
                <a:cs typeface="Arial" panose="020B0604020202020204" pitchFamily="34" charset="0"/>
              </a:rPr>
              <a:pPr>
                <a:defRPr/>
              </a:pPr>
              <a:t>‹#›</a:t>
            </a:fld>
            <a:endParaRPr lang="en-GB" dirty="0">
              <a:solidFill>
                <a:schemeClr val="bg1"/>
              </a:solidFill>
              <a:latin typeface="+mn-lt"/>
              <a:cs typeface="Arial" panose="020B0604020202020204" pitchFamily="34" charset="0"/>
            </a:endParaRPr>
          </a:p>
        </p:txBody>
      </p:sp>
      <p:sp>
        <p:nvSpPr>
          <p:cNvPr id="16" name="TextBox 15"/>
          <p:cNvSpPr txBox="1"/>
          <p:nvPr/>
        </p:nvSpPr>
        <p:spPr>
          <a:xfrm>
            <a:off x="657000" y="4816800"/>
            <a:ext cx="1800000" cy="122237"/>
          </a:xfrm>
          <a:prstGeom prst="rect">
            <a:avLst/>
          </a:prstGeom>
          <a:noFill/>
        </p:spPr>
        <p:txBody>
          <a:bodyPr wrap="square" lIns="0" tIns="0" rIns="0" bIns="0" anchor="b">
            <a:spAutoFit/>
          </a:bodyPr>
          <a:lstStyle/>
          <a:p>
            <a:r>
              <a:rPr lang="en-GB" sz="800" dirty="0">
                <a:solidFill>
                  <a:schemeClr val="bg1"/>
                </a:solidFill>
                <a:latin typeface="+mn-lt"/>
                <a:cs typeface="Arial" charset="0"/>
              </a:rPr>
              <a:t>© Nokia 2018</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dirty="0">
                <a:cs typeface="Arial" panose="020B0604020202020204" pitchFamily="34"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08" r:id="rId3"/>
    <p:sldLayoutId id="2147483809" r:id="rId4"/>
    <p:sldLayoutId id="2147483810" r:id="rId5"/>
  </p:sldLayoutIdLst>
  <p:hf sldNum="0" hdr="0" dt="0"/>
  <p:txStyles>
    <p:titleStyle>
      <a:lvl1pPr algn="l" defTabSz="457200" rtl="0" eaLnBrk="0" fontAlgn="base" hangingPunct="0">
        <a:spcBef>
          <a:spcPct val="0"/>
        </a:spcBef>
        <a:spcAft>
          <a:spcPct val="0"/>
        </a:spcAft>
        <a:defRPr sz="2000" b="0" kern="1200">
          <a:solidFill>
            <a:schemeClr val="bg1"/>
          </a:solidFill>
          <a:latin typeface="+mj-lt"/>
          <a:ea typeface="Nokia Pure Headline Ultra Light" panose="020B02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bg1"/>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bg1"/>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bg1"/>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bg1"/>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bg1"/>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302" y="2430463"/>
            <a:ext cx="1741074" cy="282575"/>
          </a:xfrm>
          <a:prstGeom prst="rect">
            <a:avLst/>
          </a:prstGeom>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7" name="think-cell Slide" r:id="rId13" imgW="216" imgH="216" progId="TCLayout.ActiveDocument.1">
                  <p:embed/>
                </p:oleObj>
              </mc:Choice>
              <mc:Fallback>
                <p:oleObj name="think-cell Slide" r:id="rId13" imgW="216" imgH="216" progId="TCLayout.ActiveDocument.1">
                  <p:embed/>
                  <p:pic>
                    <p:nvPicPr>
                      <p:cNvPr id="4" name="Object 3" hidden="1"/>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dirty="0">
              <a:solidFill>
                <a:schemeClr val="tx2"/>
              </a:solidFill>
              <a:latin typeface="+mn-lt"/>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GB" sz="800" dirty="0">
                <a:solidFill>
                  <a:schemeClr val="tx2"/>
                </a:solidFill>
                <a:latin typeface="+mn-lt"/>
                <a:cs typeface="Arial" charset="0"/>
              </a:rPr>
              <a:t>© Nokia 2018</a:t>
            </a: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pic>
        <p:nvPicPr>
          <p:cNvPr id="3" name="Picture 2"/>
          <p:cNvPicPr>
            <a:picLocks/>
          </p:cNvPicPr>
          <p:nvPr/>
        </p:nvPicPr>
        <p:blipFill>
          <a:blip r:embed="rId15">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extLst>
      <p:ext uri="{BB962C8B-B14F-4D97-AF65-F5344CB8AC3E}">
        <p14:creationId xmlns:p14="http://schemas.microsoft.com/office/powerpoint/2010/main" val="362261110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Lst>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252" name="think-cell Slide" r:id="rId14" imgW="216" imgH="216" progId="TCLayout.ActiveDocument.1">
                  <p:embed/>
                </p:oleObj>
              </mc:Choice>
              <mc:Fallback>
                <p:oleObj name="think-cell Slide" r:id="rId14" imgW="216" imgH="216" progId="TCLayout.ActiveDocument.1">
                  <p:embed/>
                  <p:pic>
                    <p:nvPicPr>
                      <p:cNvPr id="4" name="Object 3"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dirty="0">
              <a:solidFill>
                <a:schemeClr val="tx2"/>
              </a:solidFill>
              <a:latin typeface="+mn-lt"/>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GB" sz="800" dirty="0">
                <a:solidFill>
                  <a:schemeClr val="tx2"/>
                </a:solidFill>
                <a:latin typeface="+mn-lt"/>
                <a:cs typeface="Arial" charset="0"/>
              </a:rPr>
              <a:t>© Nokia 2018</a:t>
            </a: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pic>
        <p:nvPicPr>
          <p:cNvPr id="3" name="Picture 2"/>
          <p:cNvPicPr>
            <a:picLocks/>
          </p:cNvPicPr>
          <p:nvPr/>
        </p:nvPicPr>
        <p:blipFill>
          <a:blip r:embed="rId16" cstate="print">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extLst>
      <p:ext uri="{BB962C8B-B14F-4D97-AF65-F5344CB8AC3E}">
        <p14:creationId xmlns:p14="http://schemas.microsoft.com/office/powerpoint/2010/main" val="2356654969"/>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916" r:id="rId10"/>
  </p:sldLayoutIdLst>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nvPr>
        </p:nvGraphicFramePr>
        <p:xfrm>
          <a:off x="0" y="0"/>
          <a:ext cx="161984" cy="121481"/>
        </p:xfrm>
        <a:graphic>
          <a:graphicData uri="http://schemas.openxmlformats.org/presentationml/2006/ole">
            <mc:AlternateContent xmlns:mc="http://schemas.openxmlformats.org/markup-compatibility/2006">
              <mc:Choice xmlns:v="urn:schemas-microsoft-com:vml" Requires="v">
                <p:oleObj spid="_x0000_s23348" name="think-cell Slide" r:id="rId27" imgW="360" imgH="360" progId="TCLayout.ActiveDocument.1">
                  <p:embed/>
                </p:oleObj>
              </mc:Choice>
              <mc:Fallback>
                <p:oleObj name="think-cell Slide" r:id="rId27" imgW="360" imgH="360" progId="TCLayout.ActiveDocument.1">
                  <p:embed/>
                  <p:pic>
                    <p:nvPicPr>
                      <p:cNvPr id="2" name="Object 1" hidden="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0"/>
                        <a:ext cx="161984" cy="121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auto">
          <a:xfrm>
            <a:off x="2377116" y="1952713"/>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417513" y="279400"/>
            <a:ext cx="822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417513" y="63956"/>
            <a:ext cx="7154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417513" y="556326"/>
            <a:ext cx="8229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3" name="Slide Elements" hidden="1"/>
          <p:cNvGrpSpPr/>
          <p:nvPr/>
        </p:nvGrpSpPr>
        <p:grpSpPr bwMode="auto">
          <a:xfrm>
            <a:off x="417513" y="4270533"/>
            <a:ext cx="8229600" cy="334937"/>
            <a:chOff x="417513" y="4270533"/>
            <a:chExt cx="8229600" cy="334937"/>
          </a:xfrm>
        </p:grpSpPr>
        <p:sp>
          <p:nvSpPr>
            <p:cNvPr id="13" name="4. Footnote"/>
            <p:cNvSpPr txBox="1">
              <a:spLocks noChangeArrowheads="1"/>
            </p:cNvSpPr>
            <p:nvPr/>
          </p:nvSpPr>
          <p:spPr bwMode="auto">
            <a:xfrm>
              <a:off x="417513" y="4270533"/>
              <a:ext cx="822960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107950" indent="-107950">
                <a:defRPr/>
              </a:pPr>
              <a:r>
                <a:rPr lang="en-US" sz="1000" baseline="0" noProof="0" dirty="0">
                  <a:latin typeface="+mn-lt"/>
                </a:rPr>
                <a:t>1 Footnote</a:t>
              </a:r>
            </a:p>
          </p:txBody>
        </p:sp>
        <p:sp>
          <p:nvSpPr>
            <p:cNvPr id="14" name="5. Source"/>
            <p:cNvSpPr>
              <a:spLocks noChangeArrowheads="1"/>
            </p:cNvSpPr>
            <p:nvPr/>
          </p:nvSpPr>
          <p:spPr bwMode="auto">
            <a:xfrm>
              <a:off x="417513" y="4451582"/>
              <a:ext cx="822960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57200" indent="-457200" defTabSz="895350">
                <a:tabLst>
                  <a:tab pos="460375" algn="l"/>
                </a:tabLst>
              </a:pPr>
              <a:r>
                <a:rPr lang="en-US" sz="1000" baseline="0" noProof="0" dirty="0">
                  <a:solidFill>
                    <a:schemeClr val="tx1"/>
                  </a:solidFill>
                  <a:latin typeface="+mn-lt"/>
                </a:rPr>
                <a:t>Source: Source</a:t>
              </a:r>
            </a:p>
          </p:txBody>
        </p:sp>
      </p:grpSp>
      <p:grpSp>
        <p:nvGrpSpPr>
          <p:cNvPr id="15" name="ACET" hidden="1"/>
          <p:cNvGrpSpPr>
            <a:grpSpLocks/>
          </p:cNvGrpSpPr>
          <p:nvPr/>
        </p:nvGrpSpPr>
        <p:grpSpPr bwMode="auto">
          <a:xfrm>
            <a:off x="2377116" y="1399238"/>
            <a:ext cx="4389768" cy="511435"/>
            <a:chOff x="915" y="609"/>
            <a:chExt cx="2686" cy="421"/>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33" name="LegendBoxes" hidden="1"/>
          <p:cNvGrpSpPr>
            <a:grpSpLocks/>
          </p:cNvGrpSpPr>
          <p:nvPr/>
        </p:nvGrpSpPr>
        <p:grpSpPr bwMode="auto">
          <a:xfrm>
            <a:off x="7883525" y="323053"/>
            <a:ext cx="763588" cy="996951"/>
            <a:chOff x="4936" y="176"/>
            <a:chExt cx="481" cy="628"/>
          </a:xfrm>
        </p:grpSpPr>
        <p:sp>
          <p:nvSpPr>
            <p:cNvPr id="34"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5"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36"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7"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38"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9"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40"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41"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42" name="LegendLines" hidden="1"/>
          <p:cNvGrpSpPr>
            <a:grpSpLocks/>
          </p:cNvGrpSpPr>
          <p:nvPr/>
        </p:nvGrpSpPr>
        <p:grpSpPr bwMode="auto">
          <a:xfrm>
            <a:off x="7575550" y="323053"/>
            <a:ext cx="1071563" cy="730251"/>
            <a:chOff x="4750" y="176"/>
            <a:chExt cx="675" cy="460"/>
          </a:xfrm>
        </p:grpSpPr>
        <p:sp>
          <p:nvSpPr>
            <p:cNvPr id="43"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44"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45"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46"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47"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48"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grpSp>
        <p:nvGrpSpPr>
          <p:cNvPr id="49" name="Sticker" hidden="1"/>
          <p:cNvGrpSpPr/>
          <p:nvPr/>
        </p:nvGrpSpPr>
        <p:grpSpPr bwMode="auto">
          <a:xfrm>
            <a:off x="7732697" y="323053"/>
            <a:ext cx="914416" cy="212366"/>
            <a:chOff x="7826359" y="285750"/>
            <a:chExt cx="914416" cy="212366"/>
          </a:xfrm>
        </p:grpSpPr>
        <p:sp>
          <p:nvSpPr>
            <p:cNvPr id="50" name="StickerRectangle"/>
            <p:cNvSpPr>
              <a:spLocks noChangeArrowheads="1"/>
            </p:cNvSpPr>
            <p:nvPr/>
          </p:nvSpPr>
          <p:spPr bwMode="auto">
            <a:xfrm>
              <a:off x="7826359" y="285750"/>
              <a:ext cx="914416"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1200" dirty="0">
                  <a:solidFill>
                    <a:srgbClr val="808080"/>
                  </a:solidFill>
                  <a:latin typeface="+mn-lt"/>
                </a:rPr>
                <a:t>PRELIMINARY</a:t>
              </a:r>
            </a:p>
          </p:txBody>
        </p:sp>
        <p:cxnSp>
          <p:nvCxnSpPr>
            <p:cNvPr id="51" name="AutoShape 31"/>
            <p:cNvCxnSpPr>
              <a:cxnSpLocks noChangeShapeType="1"/>
              <a:stCxn id="50" idx="2"/>
              <a:endCxn id="50" idx="4"/>
            </p:cNvCxnSpPr>
            <p:nvPr/>
          </p:nvCxnSpPr>
          <p:spPr bwMode="auto">
            <a:xfrm>
              <a:off x="7826359"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52" name="AutoShape 32"/>
            <p:cNvCxnSpPr>
              <a:cxnSpLocks noChangeShapeType="1"/>
              <a:stCxn id="50" idx="4"/>
              <a:endCxn id="50" idx="6"/>
            </p:cNvCxnSpPr>
            <p:nvPr/>
          </p:nvCxnSpPr>
          <p:spPr bwMode="auto">
            <a:xfrm>
              <a:off x="7826359" y="498116"/>
              <a:ext cx="91441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3" name="LegendMoons" hidden="1"/>
          <p:cNvGrpSpPr/>
          <p:nvPr/>
        </p:nvGrpSpPr>
        <p:grpSpPr bwMode="auto">
          <a:xfrm>
            <a:off x="7816683" y="323053"/>
            <a:ext cx="830430" cy="1306516"/>
            <a:chOff x="6655594" y="273840"/>
            <a:chExt cx="830430" cy="1306516"/>
          </a:xfrm>
        </p:grpSpPr>
        <p:grpSp>
          <p:nvGrpSpPr>
            <p:cNvPr id="54" name="MoonLegend1"/>
            <p:cNvGrpSpPr>
              <a:grpSpLocks noChangeAspect="1"/>
            </p:cNvGrpSpPr>
            <p:nvPr>
              <p:custDataLst>
                <p:tags r:id="rId12"/>
              </p:custDataLst>
            </p:nvPr>
          </p:nvGrpSpPr>
          <p:grpSpPr bwMode="auto">
            <a:xfrm>
              <a:off x="6655594" y="273840"/>
              <a:ext cx="209550" cy="209551"/>
              <a:chOff x="4533" y="183"/>
              <a:chExt cx="144" cy="144"/>
            </a:xfrm>
          </p:grpSpPr>
          <p:sp>
            <p:nvSpPr>
              <p:cNvPr id="72" name="Oval 38"/>
              <p:cNvSpPr>
                <a:spLocks noChangeAspect="1" noChangeArrowheads="1"/>
              </p:cNvSpPr>
              <p:nvPr>
                <p:custDataLst>
                  <p:tags r:id="rId25"/>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73" name="Arc 39"/>
              <p:cNvSpPr>
                <a:spLocks noChangeAspect="1"/>
              </p:cNvSpPr>
              <p:nvPr>
                <p:custDataLst>
                  <p:tags r:id="rId26"/>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55" name="MoonLegend2"/>
            <p:cNvGrpSpPr>
              <a:grpSpLocks noChangeAspect="1"/>
            </p:cNvGrpSpPr>
            <p:nvPr>
              <p:custDataLst>
                <p:tags r:id="rId13"/>
              </p:custDataLst>
            </p:nvPr>
          </p:nvGrpSpPr>
          <p:grpSpPr bwMode="auto">
            <a:xfrm>
              <a:off x="6655594" y="548081"/>
              <a:ext cx="209550" cy="209551"/>
              <a:chOff x="1694" y="2044"/>
              <a:chExt cx="160" cy="160"/>
            </a:xfrm>
          </p:grpSpPr>
          <p:sp>
            <p:nvSpPr>
              <p:cNvPr id="70" name="Oval 41"/>
              <p:cNvSpPr>
                <a:spLocks noChangeAspect="1" noChangeArrowheads="1"/>
              </p:cNvSpPr>
              <p:nvPr>
                <p:custDataLst>
                  <p:tags r:id="rId2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71" name="Arc 42"/>
              <p:cNvSpPr>
                <a:spLocks noChangeAspect="1"/>
              </p:cNvSpPr>
              <p:nvPr>
                <p:custDataLst>
                  <p:tags r:id="rId24"/>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56" name="MoonLegend4"/>
            <p:cNvGrpSpPr>
              <a:grpSpLocks noChangeAspect="1"/>
            </p:cNvGrpSpPr>
            <p:nvPr>
              <p:custDataLst>
                <p:tags r:id="rId14"/>
              </p:custDataLst>
            </p:nvPr>
          </p:nvGrpSpPr>
          <p:grpSpPr bwMode="auto">
            <a:xfrm>
              <a:off x="6655594" y="1096563"/>
              <a:ext cx="209550" cy="209551"/>
              <a:chOff x="4495" y="1198"/>
              <a:chExt cx="160" cy="160"/>
            </a:xfrm>
          </p:grpSpPr>
          <p:sp>
            <p:nvSpPr>
              <p:cNvPr id="68" name="Oval 47"/>
              <p:cNvSpPr>
                <a:spLocks noChangeAspect="1" noChangeArrowheads="1"/>
              </p:cNvSpPr>
              <p:nvPr>
                <p:custDataLst>
                  <p:tags r:id="rId2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69" name="Arc 48"/>
              <p:cNvSpPr>
                <a:spLocks noChangeAspect="1"/>
              </p:cNvSpPr>
              <p:nvPr>
                <p:custDataLst>
                  <p:tags r:id="rId22"/>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57" name="MoonLegend5"/>
            <p:cNvGrpSpPr>
              <a:grpSpLocks noChangeAspect="1"/>
            </p:cNvGrpSpPr>
            <p:nvPr>
              <p:custDataLst>
                <p:tags r:id="rId15"/>
              </p:custDataLst>
            </p:nvPr>
          </p:nvGrpSpPr>
          <p:grpSpPr bwMode="auto">
            <a:xfrm>
              <a:off x="6655594" y="1370805"/>
              <a:ext cx="209550" cy="209551"/>
              <a:chOff x="4495" y="1440"/>
              <a:chExt cx="160" cy="160"/>
            </a:xfrm>
          </p:grpSpPr>
          <p:sp>
            <p:nvSpPr>
              <p:cNvPr id="66" name="Oval 50"/>
              <p:cNvSpPr>
                <a:spLocks noChangeAspect="1" noChangeArrowheads="1"/>
              </p:cNvSpPr>
              <p:nvPr>
                <p:custDataLst>
                  <p:tags r:id="rId19"/>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67" name="Oval 51"/>
              <p:cNvSpPr>
                <a:spLocks noChangeAspect="1" noChangeArrowheads="1"/>
              </p:cNvSpPr>
              <p:nvPr>
                <p:custDataLst>
                  <p:tags r:id="rId20"/>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sp>
          <p:nvSpPr>
            <p:cNvPr id="58" name="Legend1"/>
            <p:cNvSpPr>
              <a:spLocks noChangeArrowheads="1"/>
            </p:cNvSpPr>
            <p:nvPr/>
          </p:nvSpPr>
          <p:spPr bwMode="auto">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59" name="Legend2"/>
            <p:cNvSpPr>
              <a:spLocks noChangeArrowheads="1"/>
            </p:cNvSpPr>
            <p:nvPr/>
          </p:nvSpPr>
          <p:spPr bwMode="auto">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0" name="Legend3"/>
            <p:cNvSpPr>
              <a:spLocks noChangeArrowheads="1"/>
            </p:cNvSpPr>
            <p:nvPr/>
          </p:nvSpPr>
          <p:spPr bwMode="auto">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1" name="Legend4"/>
            <p:cNvSpPr>
              <a:spLocks noChangeArrowheads="1"/>
            </p:cNvSpPr>
            <p:nvPr/>
          </p:nvSpPr>
          <p:spPr bwMode="auto">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2" name="Legend5"/>
            <p:cNvSpPr>
              <a:spLocks noChangeArrowheads="1"/>
            </p:cNvSpPr>
            <p:nvPr/>
          </p:nvSpPr>
          <p:spPr bwMode="auto">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63" name="MoonLegend3"/>
            <p:cNvGrpSpPr>
              <a:grpSpLocks noChangeAspect="1"/>
            </p:cNvGrpSpPr>
            <p:nvPr>
              <p:custDataLst>
                <p:tags r:id="rId16"/>
              </p:custDataLst>
            </p:nvPr>
          </p:nvGrpSpPr>
          <p:grpSpPr bwMode="auto">
            <a:xfrm>
              <a:off x="6655594" y="822322"/>
              <a:ext cx="209550" cy="209551"/>
              <a:chOff x="4495" y="1198"/>
              <a:chExt cx="160" cy="160"/>
            </a:xfrm>
          </p:grpSpPr>
          <p:sp>
            <p:nvSpPr>
              <p:cNvPr id="64"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65" name="Arc 48"/>
              <p:cNvSpPr>
                <a:spLocks noChangeAspect="1"/>
              </p:cNvSpPr>
              <p:nvPr>
                <p:custDataLst>
                  <p:tags r:id="rId18"/>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grpSp>
        <p:nvGrpSpPr>
          <p:cNvPr id="74" name="Moon" hidden="1"/>
          <p:cNvGrpSpPr>
            <a:grpSpLocks/>
          </p:cNvGrpSpPr>
          <p:nvPr>
            <p:custDataLst>
              <p:tags r:id="rId9"/>
            </p:custDataLst>
          </p:nvPr>
        </p:nvGrpSpPr>
        <p:grpSpPr bwMode="auto">
          <a:xfrm>
            <a:off x="6918567" y="871536"/>
            <a:ext cx="209550" cy="209551"/>
            <a:chOff x="1600" y="1600"/>
            <a:chExt cx="160" cy="160"/>
          </a:xfrm>
        </p:grpSpPr>
        <p:sp>
          <p:nvSpPr>
            <p:cNvPr id="75" name="Oval 90"/>
            <p:cNvSpPr>
              <a:spLocks noChangeAspect="1" noChangeArrowheads="1"/>
            </p:cNvSpPr>
            <p:nvPr>
              <p:custDataLst>
                <p:tags r:id="rId10"/>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endParaRPr lang="en-US" dirty="0"/>
            </a:p>
          </p:txBody>
        </p:sp>
        <p:sp>
          <p:nvSpPr>
            <p:cNvPr id="76" name="Arc 91"/>
            <p:cNvSpPr>
              <a:spLocks noChangeAspect="1"/>
            </p:cNvSpPr>
            <p:nvPr>
              <p:custDataLst>
                <p:tags r:id="rId11"/>
              </p:custDataLst>
            </p:nvPr>
          </p:nvSpPr>
          <p:spPr bwMode="black">
            <a:xfrm>
              <a:off x="1600" y="1600"/>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endParaRPr lang="en-US" dirty="0"/>
            </a:p>
          </p:txBody>
        </p:sp>
      </p:grpSp>
      <p:sp>
        <p:nvSpPr>
          <p:cNvPr id="80" name="Slide Number"/>
          <p:cNvSpPr txBox="1">
            <a:spLocks/>
          </p:cNvSpPr>
          <p:nvPr/>
        </p:nvSpPr>
        <p:spPr bwMode="auto">
          <a:xfrm>
            <a:off x="417513" y="4700754"/>
            <a:ext cx="117020"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l"/>
            <a:fld id="{42C328C1-A84F-4A39-A664-DBA00541A8C6}" type="slidenum">
              <a:rPr lang="en-US" sz="800" smtClean="0"/>
              <a:pPr lvl="0" algn="l"/>
              <a:t>‹#›</a:t>
            </a:fld>
            <a:endParaRPr lang="en-US" sz="800" dirty="0"/>
          </a:p>
        </p:txBody>
      </p:sp>
      <p:sp>
        <p:nvSpPr>
          <p:cNvPr id="82" name="TextBox 81"/>
          <p:cNvSpPr txBox="1"/>
          <p:nvPr/>
        </p:nvSpPr>
        <p:spPr bwMode="auto">
          <a:xfrm>
            <a:off x="744991" y="4700754"/>
            <a:ext cx="939360" cy="123111"/>
          </a:xfrm>
          <a:prstGeom prst="rect">
            <a:avLst/>
          </a:prstGeom>
          <a:noFill/>
        </p:spPr>
        <p:txBody>
          <a:bodyPr wrap="none" lIns="0" tIns="0" rIns="0" bIns="0">
            <a:spAutoFit/>
          </a:bodyPr>
          <a:lstStyle/>
          <a:p>
            <a:r>
              <a:rPr lang="pt-BR" sz="800" dirty="0">
                <a:solidFill>
                  <a:schemeClr val="tx1"/>
                </a:solidFill>
                <a:latin typeface="+mn-lt"/>
                <a:cs typeface="Arial" charset="0"/>
              </a:rPr>
              <a:t>© Nokia 2018            </a:t>
            </a:r>
            <a:endParaRPr lang="en-GB" sz="800" dirty="0">
              <a:solidFill>
                <a:schemeClr val="tx1"/>
              </a:solidFill>
              <a:latin typeface="+mn-lt"/>
              <a:cs typeface="Arial" charset="0"/>
            </a:endParaRPr>
          </a:p>
        </p:txBody>
      </p:sp>
      <p:pic>
        <p:nvPicPr>
          <p:cNvPr id="78" name="Picture 1"/>
          <p:cNvPicPr>
            <a:picLocks/>
          </p:cNvPicPr>
          <p:nvPr userDrawn="1"/>
        </p:nvPicPr>
        <p:blipFill>
          <a:blip r:embed="rId29" cstate="print">
            <a:extLst>
              <a:ext uri="{28A0092B-C50C-407E-A947-70E740481C1C}">
                <a14:useLocalDpi xmlns:a14="http://schemas.microsoft.com/office/drawing/2010/main" val="0"/>
              </a:ext>
            </a:extLst>
          </a:blip>
          <a:srcRect/>
          <a:stretch>
            <a:fillRect/>
          </a:stretch>
        </p:blipFill>
        <p:spPr bwMode="auto">
          <a:xfrm>
            <a:off x="7945438" y="4672013"/>
            <a:ext cx="701675" cy="115887"/>
          </a:xfrm>
          <a:prstGeom prst="rect">
            <a:avLst/>
          </a:prstGeom>
          <a:noFill/>
          <a:ln w="9525">
            <a:noFill/>
            <a:miter lim="800000"/>
            <a:headEnd/>
            <a:tailEnd/>
          </a:ln>
        </p:spPr>
      </p:pic>
      <p:pic>
        <p:nvPicPr>
          <p:cNvPr id="79" name="Picture 1"/>
          <p:cNvPicPr>
            <a:picLocks/>
          </p:cNvPicPr>
          <p:nvPr userDrawn="1"/>
        </p:nvPicPr>
        <p:blipFill>
          <a:blip r:embed="rId30" cstate="print">
            <a:extLst>
              <a:ext uri="{28A0092B-C50C-407E-A947-70E740481C1C}">
                <a14:useLocalDpi xmlns:a14="http://schemas.microsoft.com/office/drawing/2010/main" val="0"/>
              </a:ext>
            </a:extLst>
          </a:blip>
          <a:srcRect/>
          <a:stretch>
            <a:fillRect/>
          </a:stretch>
        </p:blipFill>
        <p:spPr bwMode="auto">
          <a:xfrm>
            <a:off x="7959725" y="4672013"/>
            <a:ext cx="701675" cy="115887"/>
          </a:xfrm>
          <a:prstGeom prst="rect">
            <a:avLst/>
          </a:prstGeom>
          <a:noFill/>
          <a:ln w="9525">
            <a:noFill/>
            <a:miter lim="800000"/>
            <a:headEnd/>
            <a:tailEnd/>
          </a:ln>
        </p:spPr>
      </p:pic>
      <p:pic>
        <p:nvPicPr>
          <p:cNvPr id="83" name="Picture 82"/>
          <p:cNvPicPr>
            <a:picLocks noChangeAspect="1"/>
          </p:cNvPicPr>
          <p:nvPr userDrawn="1"/>
        </p:nvPicPr>
        <p:blipFill rotWithShape="1">
          <a:blip r:embed="rId31" cstate="print"/>
          <a:srcRect l="23070" t="85671" r="26512" b="9596"/>
          <a:stretch/>
        </p:blipFill>
        <p:spPr>
          <a:xfrm>
            <a:off x="1370314" y="4605470"/>
            <a:ext cx="6444484" cy="340242"/>
          </a:xfrm>
          <a:prstGeom prst="rect">
            <a:avLst/>
          </a:prstGeom>
        </p:spPr>
      </p:pic>
    </p:spTree>
    <p:extLst>
      <p:ext uri="{BB962C8B-B14F-4D97-AF65-F5344CB8AC3E}">
        <p14:creationId xmlns:p14="http://schemas.microsoft.com/office/powerpoint/2010/main" val="22056224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60" r:id="rId4"/>
    <p:sldLayoutId id="2147483861" r:id="rId5"/>
  </p:sldLayoutIdLst>
  <p:hf sldNum="0" hdr="0" ftr="0" dt="0"/>
  <p:txStyles>
    <p:titleStyle>
      <a:lvl1pPr algn="l" defTabSz="895350" rtl="0" eaLnBrk="1" fontAlgn="base" hangingPunct="1">
        <a:spcBef>
          <a:spcPct val="0"/>
        </a:spcBef>
        <a:spcAft>
          <a:spcPct val="0"/>
        </a:spcAft>
        <a:tabLst>
          <a:tab pos="269875" algn="l"/>
        </a:tabLst>
        <a:defRPr sz="1800" b="1" baseline="0">
          <a:solidFill>
            <a:schemeClr val="accent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extLst/>
          </p:nvPr>
        </p:nvGraphicFramePr>
        <p:xfrm>
          <a:off x="0" y="0"/>
          <a:ext cx="161984" cy="121481"/>
        </p:xfrm>
        <a:graphic>
          <a:graphicData uri="http://schemas.openxmlformats.org/presentationml/2006/ole">
            <mc:AlternateContent xmlns:mc="http://schemas.openxmlformats.org/markup-compatibility/2006">
              <mc:Choice xmlns:v="urn:schemas-microsoft-com:vml" Requires="v">
                <p:oleObj spid="_x0000_s26420" name="think-cell Slide" r:id="rId28" imgW="270" imgH="270" progId="TCLayout.ActiveDocument.1">
                  <p:embed/>
                </p:oleObj>
              </mc:Choice>
              <mc:Fallback>
                <p:oleObj name="think-cell Slide" r:id="rId28" imgW="270" imgH="270" progId="TCLayout.ActiveDocument.1">
                  <p:embed/>
                  <p:pic>
                    <p:nvPicPr>
                      <p:cNvPr id="2" name="Object 1" hidden="1"/>
                      <p:cNvPicPr/>
                      <p:nvPr/>
                    </p:nvPicPr>
                    <p:blipFill>
                      <a:blip r:embed="rId29"/>
                      <a:stretch>
                        <a:fillRect/>
                      </a:stretch>
                    </p:blipFill>
                    <p:spPr>
                      <a:xfrm>
                        <a:off x="0" y="0"/>
                        <a:ext cx="161984" cy="121481"/>
                      </a:xfrm>
                      <a:prstGeom prst="rect">
                        <a:avLst/>
                      </a:prstGeom>
                    </p:spPr>
                  </p:pic>
                </p:oleObj>
              </mc:Fallback>
            </mc:AlternateContent>
          </a:graphicData>
        </a:graphic>
      </p:graphicFrame>
      <p:sp>
        <p:nvSpPr>
          <p:cNvPr id="1036" name="Rectangle 286"/>
          <p:cNvSpPr>
            <a:spLocks noGrp="1" noChangeArrowheads="1"/>
          </p:cNvSpPr>
          <p:nvPr>
            <p:ph type="body" idx="1"/>
          </p:nvPr>
        </p:nvSpPr>
        <p:spPr bwMode="auto">
          <a:xfrm>
            <a:off x="2377116" y="1952713"/>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417513" y="279400"/>
            <a:ext cx="822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417513" y="63956"/>
            <a:ext cx="7154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j-ea"/>
              </a:rPr>
              <a:t>TRACKER</a:t>
            </a:r>
          </a:p>
        </p:txBody>
      </p:sp>
      <p:sp>
        <p:nvSpPr>
          <p:cNvPr id="11" name="McK 3. Unit of measure" hidden="1"/>
          <p:cNvSpPr txBox="1">
            <a:spLocks noChangeArrowheads="1"/>
          </p:cNvSpPr>
          <p:nvPr/>
        </p:nvSpPr>
        <p:spPr bwMode="auto">
          <a:xfrm>
            <a:off x="417513" y="556326"/>
            <a:ext cx="8229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3" name="Slide Elements" hidden="1"/>
          <p:cNvGrpSpPr/>
          <p:nvPr/>
        </p:nvGrpSpPr>
        <p:grpSpPr bwMode="auto">
          <a:xfrm>
            <a:off x="417513" y="4270533"/>
            <a:ext cx="8229600" cy="334937"/>
            <a:chOff x="417513" y="4270533"/>
            <a:chExt cx="8229600" cy="334937"/>
          </a:xfrm>
        </p:grpSpPr>
        <p:sp>
          <p:nvSpPr>
            <p:cNvPr id="13" name="4. Footnote"/>
            <p:cNvSpPr txBox="1">
              <a:spLocks noChangeArrowheads="1"/>
            </p:cNvSpPr>
            <p:nvPr/>
          </p:nvSpPr>
          <p:spPr bwMode="auto">
            <a:xfrm>
              <a:off x="417513" y="4270533"/>
              <a:ext cx="822960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107950" indent="-107950">
                <a:defRPr/>
              </a:pPr>
              <a:r>
                <a:rPr lang="en-US" sz="1000" baseline="0" noProof="0" dirty="0">
                  <a:latin typeface="+mn-lt"/>
                </a:rPr>
                <a:t>1 Footnote</a:t>
              </a:r>
            </a:p>
          </p:txBody>
        </p:sp>
        <p:sp>
          <p:nvSpPr>
            <p:cNvPr id="14" name="5. Source"/>
            <p:cNvSpPr>
              <a:spLocks noChangeArrowheads="1"/>
            </p:cNvSpPr>
            <p:nvPr/>
          </p:nvSpPr>
          <p:spPr bwMode="auto">
            <a:xfrm>
              <a:off x="417513" y="4451582"/>
              <a:ext cx="822960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57200" indent="-457200" defTabSz="895350">
                <a:tabLst>
                  <a:tab pos="460375" algn="l"/>
                </a:tabLst>
              </a:pPr>
              <a:r>
                <a:rPr lang="en-US" sz="1000" baseline="0" noProof="0" dirty="0">
                  <a:solidFill>
                    <a:schemeClr val="tx1"/>
                  </a:solidFill>
                  <a:latin typeface="+mn-lt"/>
                </a:rPr>
                <a:t>Source: Source</a:t>
              </a:r>
            </a:p>
          </p:txBody>
        </p:sp>
      </p:grpSp>
      <p:grpSp>
        <p:nvGrpSpPr>
          <p:cNvPr id="15" name="ACET" hidden="1"/>
          <p:cNvGrpSpPr>
            <a:grpSpLocks/>
          </p:cNvGrpSpPr>
          <p:nvPr/>
        </p:nvGrpSpPr>
        <p:grpSpPr bwMode="auto">
          <a:xfrm>
            <a:off x="2377116" y="1399238"/>
            <a:ext cx="4389768" cy="511435"/>
            <a:chOff x="915" y="609"/>
            <a:chExt cx="2686" cy="421"/>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33" name="LegendBoxes" hidden="1"/>
          <p:cNvGrpSpPr>
            <a:grpSpLocks/>
          </p:cNvGrpSpPr>
          <p:nvPr/>
        </p:nvGrpSpPr>
        <p:grpSpPr bwMode="auto">
          <a:xfrm>
            <a:off x="7883525" y="323053"/>
            <a:ext cx="763588" cy="996951"/>
            <a:chOff x="4936" y="176"/>
            <a:chExt cx="481" cy="628"/>
          </a:xfrm>
        </p:grpSpPr>
        <p:sp>
          <p:nvSpPr>
            <p:cNvPr id="34"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5"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36"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7"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38"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9"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40"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41"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42" name="LegendLines" hidden="1"/>
          <p:cNvGrpSpPr>
            <a:grpSpLocks/>
          </p:cNvGrpSpPr>
          <p:nvPr/>
        </p:nvGrpSpPr>
        <p:grpSpPr bwMode="auto">
          <a:xfrm>
            <a:off x="7575550" y="323053"/>
            <a:ext cx="1071563" cy="730251"/>
            <a:chOff x="4750" y="176"/>
            <a:chExt cx="675" cy="460"/>
          </a:xfrm>
        </p:grpSpPr>
        <p:sp>
          <p:nvSpPr>
            <p:cNvPr id="43"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44"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45"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46"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47"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48"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grpSp>
        <p:nvGrpSpPr>
          <p:cNvPr id="49" name="McKSticker" hidden="1"/>
          <p:cNvGrpSpPr/>
          <p:nvPr/>
        </p:nvGrpSpPr>
        <p:grpSpPr bwMode="auto">
          <a:xfrm>
            <a:off x="7732697" y="323053"/>
            <a:ext cx="914416" cy="212366"/>
            <a:chOff x="7826359" y="285750"/>
            <a:chExt cx="914416" cy="212366"/>
          </a:xfrm>
        </p:grpSpPr>
        <p:sp>
          <p:nvSpPr>
            <p:cNvPr id="50" name="StickerRectangle"/>
            <p:cNvSpPr>
              <a:spLocks noChangeArrowheads="1"/>
            </p:cNvSpPr>
            <p:nvPr/>
          </p:nvSpPr>
          <p:spPr bwMode="auto">
            <a:xfrm>
              <a:off x="7826359" y="285750"/>
              <a:ext cx="914416"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1200" dirty="0">
                  <a:solidFill>
                    <a:srgbClr val="808080"/>
                  </a:solidFill>
                  <a:latin typeface="+mn-lt"/>
                </a:rPr>
                <a:t>PRELIMINARY</a:t>
              </a:r>
            </a:p>
          </p:txBody>
        </p:sp>
        <p:cxnSp>
          <p:nvCxnSpPr>
            <p:cNvPr id="51" name="AutoShape 31"/>
            <p:cNvCxnSpPr>
              <a:cxnSpLocks noChangeShapeType="1"/>
              <a:stCxn id="50" idx="2"/>
              <a:endCxn id="50" idx="4"/>
            </p:cNvCxnSpPr>
            <p:nvPr/>
          </p:nvCxnSpPr>
          <p:spPr bwMode="auto">
            <a:xfrm>
              <a:off x="7826359"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52" name="AutoShape 32"/>
            <p:cNvCxnSpPr>
              <a:cxnSpLocks noChangeShapeType="1"/>
              <a:stCxn id="50" idx="4"/>
              <a:endCxn id="50" idx="6"/>
            </p:cNvCxnSpPr>
            <p:nvPr/>
          </p:nvCxnSpPr>
          <p:spPr bwMode="auto">
            <a:xfrm>
              <a:off x="7826359" y="498116"/>
              <a:ext cx="91441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3" name="LegendMoons" hidden="1"/>
          <p:cNvGrpSpPr/>
          <p:nvPr/>
        </p:nvGrpSpPr>
        <p:grpSpPr bwMode="auto">
          <a:xfrm>
            <a:off x="7816683" y="323053"/>
            <a:ext cx="830430" cy="1306516"/>
            <a:chOff x="6655594" y="273840"/>
            <a:chExt cx="830430" cy="1306516"/>
          </a:xfrm>
        </p:grpSpPr>
        <p:grpSp>
          <p:nvGrpSpPr>
            <p:cNvPr id="54" name="MoonLegend1"/>
            <p:cNvGrpSpPr>
              <a:grpSpLocks noChangeAspect="1"/>
            </p:cNvGrpSpPr>
            <p:nvPr>
              <p:custDataLst>
                <p:tags r:id="rId13"/>
              </p:custDataLst>
            </p:nvPr>
          </p:nvGrpSpPr>
          <p:grpSpPr bwMode="auto">
            <a:xfrm>
              <a:off x="6655594" y="273840"/>
              <a:ext cx="209550" cy="209551"/>
              <a:chOff x="4533" y="183"/>
              <a:chExt cx="144" cy="144"/>
            </a:xfrm>
          </p:grpSpPr>
          <p:sp>
            <p:nvSpPr>
              <p:cNvPr id="72" name="Oval 38"/>
              <p:cNvSpPr>
                <a:spLocks noChangeAspect="1" noChangeArrowheads="1"/>
              </p:cNvSpPr>
              <p:nvPr>
                <p:custDataLst>
                  <p:tags r:id="rId26"/>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73" name="Arc 39"/>
              <p:cNvSpPr>
                <a:spLocks noChangeAspect="1"/>
              </p:cNvSpPr>
              <p:nvPr>
                <p:custDataLst>
                  <p:tags r:id="rId27"/>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55" name="MoonLegend2"/>
            <p:cNvGrpSpPr>
              <a:grpSpLocks noChangeAspect="1"/>
            </p:cNvGrpSpPr>
            <p:nvPr>
              <p:custDataLst>
                <p:tags r:id="rId14"/>
              </p:custDataLst>
            </p:nvPr>
          </p:nvGrpSpPr>
          <p:grpSpPr bwMode="auto">
            <a:xfrm>
              <a:off x="6655594" y="548081"/>
              <a:ext cx="209550" cy="209551"/>
              <a:chOff x="1694" y="2044"/>
              <a:chExt cx="160" cy="160"/>
            </a:xfrm>
          </p:grpSpPr>
          <p:sp>
            <p:nvSpPr>
              <p:cNvPr id="70" name="Oval 41"/>
              <p:cNvSpPr>
                <a:spLocks noChangeAspect="1" noChangeArrowheads="1"/>
              </p:cNvSpPr>
              <p:nvPr>
                <p:custDataLst>
                  <p:tags r:id="rId2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71" name="Arc 42"/>
              <p:cNvSpPr>
                <a:spLocks noChangeAspect="1"/>
              </p:cNvSpPr>
              <p:nvPr>
                <p:custDataLst>
                  <p:tags r:id="rId25"/>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56" name="MoonLegend4"/>
            <p:cNvGrpSpPr>
              <a:grpSpLocks noChangeAspect="1"/>
            </p:cNvGrpSpPr>
            <p:nvPr>
              <p:custDataLst>
                <p:tags r:id="rId15"/>
              </p:custDataLst>
            </p:nvPr>
          </p:nvGrpSpPr>
          <p:grpSpPr bwMode="auto">
            <a:xfrm>
              <a:off x="6655594" y="1096563"/>
              <a:ext cx="209550" cy="209551"/>
              <a:chOff x="4495" y="1198"/>
              <a:chExt cx="160" cy="160"/>
            </a:xfrm>
          </p:grpSpPr>
          <p:sp>
            <p:nvSpPr>
              <p:cNvPr id="68" name="Oval 47"/>
              <p:cNvSpPr>
                <a:spLocks noChangeAspect="1" noChangeArrowheads="1"/>
              </p:cNvSpPr>
              <p:nvPr>
                <p:custDataLst>
                  <p:tags r:id="rId2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69" name="Arc 48"/>
              <p:cNvSpPr>
                <a:spLocks noChangeAspect="1"/>
              </p:cNvSpPr>
              <p:nvPr>
                <p:custDataLst>
                  <p:tags r:id="rId23"/>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57" name="MoonLegend5"/>
            <p:cNvGrpSpPr>
              <a:grpSpLocks noChangeAspect="1"/>
            </p:cNvGrpSpPr>
            <p:nvPr>
              <p:custDataLst>
                <p:tags r:id="rId16"/>
              </p:custDataLst>
            </p:nvPr>
          </p:nvGrpSpPr>
          <p:grpSpPr bwMode="auto">
            <a:xfrm>
              <a:off x="6655594" y="1370805"/>
              <a:ext cx="209550" cy="209551"/>
              <a:chOff x="4495" y="1440"/>
              <a:chExt cx="160" cy="160"/>
            </a:xfrm>
          </p:grpSpPr>
          <p:sp>
            <p:nvSpPr>
              <p:cNvPr id="66" name="Oval 50"/>
              <p:cNvSpPr>
                <a:spLocks noChangeAspect="1" noChangeArrowheads="1"/>
              </p:cNvSpPr>
              <p:nvPr>
                <p:custDataLst>
                  <p:tags r:id="rId20"/>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67" name="Oval 51"/>
              <p:cNvSpPr>
                <a:spLocks noChangeAspect="1" noChangeArrowheads="1"/>
              </p:cNvSpPr>
              <p:nvPr>
                <p:custDataLst>
                  <p:tags r:id="rId21"/>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sp>
          <p:nvSpPr>
            <p:cNvPr id="58" name="Legend1"/>
            <p:cNvSpPr>
              <a:spLocks noChangeArrowheads="1"/>
            </p:cNvSpPr>
            <p:nvPr/>
          </p:nvSpPr>
          <p:spPr bwMode="auto">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59" name="Legend2"/>
            <p:cNvSpPr>
              <a:spLocks noChangeArrowheads="1"/>
            </p:cNvSpPr>
            <p:nvPr/>
          </p:nvSpPr>
          <p:spPr bwMode="auto">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0" name="Legend3"/>
            <p:cNvSpPr>
              <a:spLocks noChangeArrowheads="1"/>
            </p:cNvSpPr>
            <p:nvPr/>
          </p:nvSpPr>
          <p:spPr bwMode="auto">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1" name="Legend4"/>
            <p:cNvSpPr>
              <a:spLocks noChangeArrowheads="1"/>
            </p:cNvSpPr>
            <p:nvPr/>
          </p:nvSpPr>
          <p:spPr bwMode="auto">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2" name="Legend5"/>
            <p:cNvSpPr>
              <a:spLocks noChangeArrowheads="1"/>
            </p:cNvSpPr>
            <p:nvPr/>
          </p:nvSpPr>
          <p:spPr bwMode="auto">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63" name="MoonLegend3"/>
            <p:cNvGrpSpPr>
              <a:grpSpLocks noChangeAspect="1"/>
            </p:cNvGrpSpPr>
            <p:nvPr>
              <p:custDataLst>
                <p:tags r:id="rId17"/>
              </p:custDataLst>
            </p:nvPr>
          </p:nvGrpSpPr>
          <p:grpSpPr bwMode="auto">
            <a:xfrm>
              <a:off x="6655594" y="822322"/>
              <a:ext cx="209550" cy="209551"/>
              <a:chOff x="4495" y="1198"/>
              <a:chExt cx="160" cy="160"/>
            </a:xfrm>
          </p:grpSpPr>
          <p:sp>
            <p:nvSpPr>
              <p:cNvPr id="64" name="Oval 47"/>
              <p:cNvSpPr>
                <a:spLocks noChangeAspect="1" noChangeArrowheads="1"/>
              </p:cNvSpPr>
              <p:nvPr>
                <p:custDataLst>
                  <p:tags r:id="rId18"/>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65" name="Arc 48"/>
              <p:cNvSpPr>
                <a:spLocks noChangeAspect="1"/>
              </p:cNvSpPr>
              <p:nvPr>
                <p:custDataLst>
                  <p:tags r:id="rId19"/>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grpSp>
        <p:nvGrpSpPr>
          <p:cNvPr id="74" name="McK Moon" hidden="1"/>
          <p:cNvGrpSpPr>
            <a:grpSpLocks/>
          </p:cNvGrpSpPr>
          <p:nvPr>
            <p:custDataLst>
              <p:tags r:id="rId10"/>
            </p:custDataLst>
          </p:nvPr>
        </p:nvGrpSpPr>
        <p:grpSpPr bwMode="auto">
          <a:xfrm>
            <a:off x="6918567" y="871536"/>
            <a:ext cx="209550" cy="209551"/>
            <a:chOff x="1600" y="1600"/>
            <a:chExt cx="160" cy="160"/>
          </a:xfrm>
        </p:grpSpPr>
        <p:sp>
          <p:nvSpPr>
            <p:cNvPr id="75" name="Oval 90"/>
            <p:cNvSpPr>
              <a:spLocks noChangeAspect="1" noChangeArrowheads="1"/>
            </p:cNvSpPr>
            <p:nvPr>
              <p:custDataLst>
                <p:tags r:id="rId1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endParaRPr lang="en-US" dirty="0"/>
            </a:p>
          </p:txBody>
        </p:sp>
        <p:sp>
          <p:nvSpPr>
            <p:cNvPr id="76" name="Arc 91"/>
            <p:cNvSpPr>
              <a:spLocks noChangeAspect="1"/>
            </p:cNvSpPr>
            <p:nvPr>
              <p:custDataLst>
                <p:tags r:id="rId12"/>
              </p:custDataLst>
            </p:nvPr>
          </p:nvSpPr>
          <p:spPr bwMode="black">
            <a:xfrm>
              <a:off x="1600" y="1600"/>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endParaRPr lang="en-US" dirty="0"/>
            </a:p>
          </p:txBody>
        </p:sp>
      </p:grpSp>
      <p:sp>
        <p:nvSpPr>
          <p:cNvPr id="77" name="TextBox 76"/>
          <p:cNvSpPr txBox="1"/>
          <p:nvPr/>
        </p:nvSpPr>
        <p:spPr bwMode="auto">
          <a:xfrm>
            <a:off x="417513" y="4977601"/>
            <a:ext cx="8061502" cy="92333"/>
          </a:xfrm>
          <a:prstGeom prst="rect">
            <a:avLst/>
          </a:prstGeom>
          <a:noFill/>
        </p:spPr>
        <p:txBody>
          <a:bodyPr wrap="none" lIns="0" tIns="0" rIns="0" bIns="0">
            <a:spAutoFit/>
          </a:bodyPr>
          <a:lstStyle/>
          <a:p>
            <a:pPr rtl="0"/>
            <a:r>
              <a:rPr lang="en-US" sz="600" dirty="0">
                <a:solidFill>
                  <a:schemeClr val="tx1"/>
                </a:solidFill>
                <a:latin typeface="+mn-lt"/>
                <a:cs typeface="Arial" charset="0"/>
              </a:rPr>
              <a:t>This document contains preliminary options which are subject to appropriate information and/or consultation of the relevant employee representative body/ies where applicable and subject to necessary legal procedures and approvals.</a:t>
            </a:r>
            <a:endParaRPr lang="en-US" sz="300" dirty="0">
              <a:solidFill>
                <a:schemeClr val="tx1"/>
              </a:solidFill>
              <a:latin typeface="+mn-lt"/>
              <a:cs typeface="Arial" charset="0"/>
            </a:endParaRPr>
          </a:p>
        </p:txBody>
      </p:sp>
      <p:sp>
        <p:nvSpPr>
          <p:cNvPr id="80" name="Slide Number"/>
          <p:cNvSpPr txBox="1">
            <a:spLocks/>
          </p:cNvSpPr>
          <p:nvPr/>
        </p:nvSpPr>
        <p:spPr bwMode="auto">
          <a:xfrm>
            <a:off x="417513" y="4700754"/>
            <a:ext cx="117020"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l"/>
            <a:fld id="{42C328C1-A84F-4A39-A664-DBA00541A8C6}" type="slidenum">
              <a:rPr lang="en-US" sz="800" smtClean="0"/>
              <a:pPr lvl="0" algn="l"/>
              <a:t>‹#›</a:t>
            </a:fld>
            <a:endParaRPr lang="en-US" sz="800" dirty="0"/>
          </a:p>
        </p:txBody>
      </p:sp>
      <p:sp>
        <p:nvSpPr>
          <p:cNvPr id="81" name="TextBox 80"/>
          <p:cNvSpPr txBox="1"/>
          <p:nvPr/>
        </p:nvSpPr>
        <p:spPr bwMode="auto">
          <a:xfrm>
            <a:off x="417513" y="4837901"/>
            <a:ext cx="5337968" cy="123825"/>
          </a:xfrm>
          <a:prstGeom prst="rect">
            <a:avLst/>
          </a:prstGeom>
          <a:noFill/>
        </p:spPr>
        <p:txBody>
          <a:bodyPr wrap="square" lIns="0" tIns="0" rIns="0" bIns="0">
            <a:spAutoFit/>
          </a:bodyPr>
          <a:lstStyle/>
          <a:p>
            <a:pPr>
              <a:defRPr/>
            </a:pPr>
            <a:r>
              <a:rPr lang="en-US" sz="800" dirty="0">
                <a:solidFill>
                  <a:srgbClr val="124191"/>
                </a:solidFill>
                <a:latin typeface="Nokia Pure Text Light"/>
                <a:cs typeface="Arial" charset="0"/>
              </a:rPr>
              <a:t>Confidential</a:t>
            </a:r>
          </a:p>
        </p:txBody>
      </p:sp>
      <p:sp>
        <p:nvSpPr>
          <p:cNvPr id="82" name="TextBox 81"/>
          <p:cNvSpPr txBox="1"/>
          <p:nvPr/>
        </p:nvSpPr>
        <p:spPr bwMode="auto">
          <a:xfrm>
            <a:off x="744991" y="4700754"/>
            <a:ext cx="939360" cy="123111"/>
          </a:xfrm>
          <a:prstGeom prst="rect">
            <a:avLst/>
          </a:prstGeom>
          <a:noFill/>
        </p:spPr>
        <p:txBody>
          <a:bodyPr wrap="none" lIns="0" tIns="0" rIns="0" bIns="0">
            <a:spAutoFit/>
          </a:bodyPr>
          <a:lstStyle/>
          <a:p>
            <a:r>
              <a:rPr lang="pt-BR" sz="800" dirty="0">
                <a:solidFill>
                  <a:schemeClr val="tx1"/>
                </a:solidFill>
                <a:latin typeface="+mn-lt"/>
                <a:cs typeface="Arial" charset="0"/>
              </a:rPr>
              <a:t>© Nokia 2018           </a:t>
            </a:r>
            <a:endParaRPr lang="en-GB" sz="800" dirty="0">
              <a:solidFill>
                <a:schemeClr val="tx1"/>
              </a:solidFill>
              <a:latin typeface="+mn-lt"/>
              <a:cs typeface="Arial" charset="0"/>
            </a:endParaRPr>
          </a:p>
        </p:txBody>
      </p:sp>
      <p:pic>
        <p:nvPicPr>
          <p:cNvPr id="78" name="Picture 1"/>
          <p:cNvPicPr>
            <a:picLocks/>
          </p:cNvPicPr>
          <p:nvPr userDrawn="1"/>
        </p:nvPicPr>
        <p:blipFill>
          <a:blip r:embed="rId30" cstate="print">
            <a:extLst>
              <a:ext uri="{28A0092B-C50C-407E-A947-70E740481C1C}">
                <a14:useLocalDpi xmlns:a14="http://schemas.microsoft.com/office/drawing/2010/main" val="0"/>
              </a:ext>
            </a:extLst>
          </a:blip>
          <a:srcRect/>
          <a:stretch>
            <a:fillRect/>
          </a:stretch>
        </p:blipFill>
        <p:spPr bwMode="auto">
          <a:xfrm>
            <a:off x="7945438" y="4672013"/>
            <a:ext cx="701675" cy="115887"/>
          </a:xfrm>
          <a:prstGeom prst="rect">
            <a:avLst/>
          </a:prstGeom>
          <a:noFill/>
          <a:ln w="9525">
            <a:noFill/>
            <a:miter lim="800000"/>
            <a:headEnd/>
            <a:tailEnd/>
          </a:ln>
        </p:spPr>
      </p:pic>
    </p:spTree>
    <p:extLst>
      <p:ext uri="{BB962C8B-B14F-4D97-AF65-F5344CB8AC3E}">
        <p14:creationId xmlns:p14="http://schemas.microsoft.com/office/powerpoint/2010/main" val="367291951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Lst>
  <p:hf sldNum="0" hdr="0" ftr="0" dt="0"/>
  <p:txStyles>
    <p:titleStyle>
      <a:lvl1pPr algn="l" defTabSz="895350" rtl="0" eaLnBrk="1" fontAlgn="base" hangingPunct="1">
        <a:spcBef>
          <a:spcPct val="0"/>
        </a:spcBef>
        <a:spcAft>
          <a:spcPct val="0"/>
        </a:spcAft>
        <a:tabLst>
          <a:tab pos="269875" algn="l"/>
        </a:tabLst>
        <a:defRPr sz="1800" b="1" baseline="0">
          <a:solidFill>
            <a:schemeClr val="accent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895" name="think-cell Slide" r:id="rId10" imgW="270" imgH="270" progId="TCLayout.ActiveDocument.1">
                  <p:embed/>
                </p:oleObj>
              </mc:Choice>
              <mc:Fallback>
                <p:oleObj name="think-cell Slide" r:id="rId10" imgW="270" imgH="270" progId="TCLayout.ActiveDocument.1">
                  <p:embed/>
                  <p:pic>
                    <p:nvPicPr>
                      <p:cNvPr id="2" name="Object 1"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dirty="0"/>
              <a:t>Click to edit Master title slide</a:t>
            </a:r>
          </a:p>
        </p:txBody>
      </p:sp>
      <p:pic>
        <p:nvPicPr>
          <p:cNvPr id="13" name="Picture 12"/>
          <p:cNvPicPr>
            <a:picLocks/>
          </p:cNvPicPr>
          <p:nvPr userDrawn="1"/>
        </p:nvPicPr>
        <p:blipFill>
          <a:blip r:embed="rId12" cstate="print">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
        <p:nvSpPr>
          <p:cNvPr id="19" name="TextBox 18"/>
          <p:cNvSpPr txBox="1"/>
          <p:nvPr userDrawn="1"/>
        </p:nvSpPr>
        <p:spPr>
          <a:xfrm>
            <a:off x="657000" y="4816800"/>
            <a:ext cx="1800000" cy="122237"/>
          </a:xfrm>
          <a:prstGeom prst="rect">
            <a:avLst/>
          </a:prstGeom>
          <a:noFill/>
        </p:spPr>
        <p:txBody>
          <a:bodyPr wrap="square" lIns="0" tIns="0" rIns="0" bIns="0" anchor="b">
            <a:spAutoFit/>
          </a:bodyPr>
          <a:lstStyle/>
          <a:p>
            <a:pPr defTabSz="914400" fontAlgn="auto">
              <a:spcBef>
                <a:spcPts val="0"/>
              </a:spcBef>
              <a:spcAft>
                <a:spcPts val="0"/>
              </a:spcAft>
            </a:pPr>
            <a:r>
              <a:rPr lang="en-US" sz="800" dirty="0">
                <a:solidFill>
                  <a:srgbClr val="001135"/>
                </a:solidFill>
                <a:latin typeface="Nokia Pure Text"/>
                <a:ea typeface="Nokia Pure Text Light" panose="020B0403020202020204" pitchFamily="34" charset="0"/>
                <a:cs typeface="Arial" charset="0"/>
              </a:rPr>
              <a:t>© Nokia 2018</a:t>
            </a:r>
          </a:p>
        </p:txBody>
      </p:sp>
      <p:sp>
        <p:nvSpPr>
          <p:cNvPr id="21" name="Slide Number Placeholder 5"/>
          <p:cNvSpPr txBox="1">
            <a:spLocks/>
          </p:cNvSpPr>
          <p:nvPr userDrawn="1"/>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71245D3D-131A-47D1-B100-B33219007AD2}" type="slidenum">
              <a:rPr lang="en-US" sz="800" smtClean="0">
                <a:solidFill>
                  <a:srgbClr val="001135"/>
                </a:solidFill>
                <a:ea typeface="Nokia Pure Text Light" panose="020B0403020202020204" pitchFamily="34" charset="0"/>
                <a:cs typeface="Arial" panose="020B0604020202020204" pitchFamily="34" charset="0"/>
              </a:rPr>
              <a:pPr fontAlgn="auto">
                <a:spcBef>
                  <a:spcPts val="0"/>
                </a:spcBef>
                <a:spcAft>
                  <a:spcPts val="0"/>
                </a:spcAft>
                <a:defRPr/>
              </a:pPr>
              <a:t>‹#›</a:t>
            </a:fld>
            <a:endParaRPr lang="en-US" dirty="0">
              <a:solidFill>
                <a:srgbClr val="001135"/>
              </a:solidFill>
              <a:ea typeface="Nokia Pure Text Light" panose="020B0403020202020204" pitchFamily="34" charset="0"/>
              <a:cs typeface="Arial" panose="020B0604020202020204" pitchFamily="34" charset="0"/>
            </a:endParaRPr>
          </a:p>
        </p:txBody>
      </p:sp>
      <p:sp>
        <p:nvSpPr>
          <p:cNvPr id="23"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pPr defTabSz="914400" fontAlgn="auto">
              <a:spcBef>
                <a:spcPts val="0"/>
              </a:spcBef>
              <a:spcAft>
                <a:spcPts val="0"/>
              </a:spcAft>
            </a:pPr>
            <a:r>
              <a:rPr lang="en-US" dirty="0">
                <a:solidFill>
                  <a:srgbClr val="001135"/>
                </a:solidFill>
                <a:ea typeface="+mn-ea"/>
                <a:cs typeface="Arial" panose="020B0604020202020204" pitchFamily="34" charset="0"/>
              </a:rPr>
              <a:t>&lt;Change information classification in footer&gt;</a:t>
            </a:r>
          </a:p>
        </p:txBody>
      </p:sp>
    </p:spTree>
    <p:extLst>
      <p:ext uri="{BB962C8B-B14F-4D97-AF65-F5344CB8AC3E}">
        <p14:creationId xmlns:p14="http://schemas.microsoft.com/office/powerpoint/2010/main" val="211007107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158" name="think-cell Slide" r:id="rId13" imgW="216" imgH="216" progId="TCLayout.ActiveDocument.1">
                  <p:embed/>
                </p:oleObj>
              </mc:Choice>
              <mc:Fallback>
                <p:oleObj name="think-cell Slide" r:id="rId13" imgW="216" imgH="216" progId="TCLayout.ActiveDocument.1">
                  <p:embed/>
                  <p:pic>
                    <p:nvPicPr>
                      <p:cNvPr id="4" name="Object 3" hidden="1"/>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mn-lt"/>
                <a:cs typeface="Arial" panose="020B0604020202020204" pitchFamily="34" charset="0"/>
              </a:rPr>
              <a:pPr>
                <a:defRPr/>
              </a:pPr>
              <a:t>‹#›</a:t>
            </a:fld>
            <a:endParaRPr lang="en-US" dirty="0">
              <a:solidFill>
                <a:schemeClr val="tx2"/>
              </a:solidFill>
              <a:latin typeface="+mn-lt"/>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US" sz="800" dirty="0">
                <a:solidFill>
                  <a:schemeClr val="tx2"/>
                </a:solidFill>
                <a:latin typeface="+mn-lt"/>
                <a:cs typeface="Arial" charset="0"/>
              </a:rPr>
              <a:t>© Nokia 2018</a:t>
            </a: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dirty="0">
                <a:cs typeface="Arial" panose="020B0604020202020204" pitchFamily="34" charset="0"/>
              </a:rPr>
              <a:t>&lt;Change information classification in footer&gt;</a:t>
            </a:r>
          </a:p>
        </p:txBody>
      </p:sp>
      <p:pic>
        <p:nvPicPr>
          <p:cNvPr id="3" name="Picture 2"/>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extLst>
      <p:ext uri="{BB962C8B-B14F-4D97-AF65-F5344CB8AC3E}">
        <p14:creationId xmlns:p14="http://schemas.microsoft.com/office/powerpoint/2010/main" val="3479349275"/>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Lst>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7.png"/><Relationship Id="rId2" Type="http://schemas.openxmlformats.org/officeDocument/2006/relationships/tags" Target="../tags/tag88.xml"/><Relationship Id="rId1" Type="http://schemas.openxmlformats.org/officeDocument/2006/relationships/vmlDrawing" Target="../drawings/vmlDrawing31.vml"/><Relationship Id="rId6" Type="http://schemas.openxmlformats.org/officeDocument/2006/relationships/image" Target="../media/image26.png"/><Relationship Id="rId5" Type="http://schemas.openxmlformats.org/officeDocument/2006/relationships/image" Target="../media/image16.emf"/><Relationship Id="rId4"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28.png"/><Relationship Id="rId2" Type="http://schemas.openxmlformats.org/officeDocument/2006/relationships/tags" Target="../tags/tag89.xml"/><Relationship Id="rId1" Type="http://schemas.openxmlformats.org/officeDocument/2006/relationships/vmlDrawing" Target="../drawings/vmlDrawing32.vml"/><Relationship Id="rId6" Type="http://schemas.openxmlformats.org/officeDocument/2006/relationships/image" Target="../media/image14.emf"/><Relationship Id="rId5" Type="http://schemas.openxmlformats.org/officeDocument/2006/relationships/oleObject" Target="../embeddings/oleObject32.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29.png"/><Relationship Id="rId2" Type="http://schemas.openxmlformats.org/officeDocument/2006/relationships/tags" Target="../tags/tag90.xml"/><Relationship Id="rId1" Type="http://schemas.openxmlformats.org/officeDocument/2006/relationships/vmlDrawing" Target="../drawings/vmlDrawing33.vml"/><Relationship Id="rId6" Type="http://schemas.openxmlformats.org/officeDocument/2006/relationships/image" Target="../media/image14.emf"/><Relationship Id="rId5" Type="http://schemas.openxmlformats.org/officeDocument/2006/relationships/oleObject" Target="../embeddings/oleObject32.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30.jpg"/><Relationship Id="rId2" Type="http://schemas.openxmlformats.org/officeDocument/2006/relationships/tags" Target="../tags/tag91.xml"/><Relationship Id="rId1" Type="http://schemas.openxmlformats.org/officeDocument/2006/relationships/vmlDrawing" Target="../drawings/vmlDrawing34.vml"/><Relationship Id="rId6" Type="http://schemas.openxmlformats.org/officeDocument/2006/relationships/image" Target="../media/image14.emf"/><Relationship Id="rId5" Type="http://schemas.openxmlformats.org/officeDocument/2006/relationships/oleObject" Target="../embeddings/oleObject33.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717637" y="2678845"/>
            <a:ext cx="7381829" cy="169277"/>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defTabSz="534988"/>
            <a:r>
              <a:rPr lang="fr-FR" sz="1100" dirty="0"/>
              <a:t>MN China Operation &amp; Transformation</a:t>
            </a:r>
            <a:endParaRPr lang="en-US" sz="1100" dirty="0"/>
          </a:p>
        </p:txBody>
      </p:sp>
      <p:sp>
        <p:nvSpPr>
          <p:cNvPr id="7" name="Title 6"/>
          <p:cNvSpPr>
            <a:spLocks noGrp="1"/>
          </p:cNvSpPr>
          <p:nvPr>
            <p:ph type="ctrTitle"/>
          </p:nvPr>
        </p:nvSpPr>
        <p:spPr>
          <a:xfrm>
            <a:off x="717636" y="1950559"/>
            <a:ext cx="7197212" cy="24622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altLang="zh-CN" sz="1600" dirty="0"/>
              <a:t>Several topics in DevOps</a:t>
            </a:r>
            <a:endParaRPr lang="en-US" sz="1400" dirty="0"/>
          </a:p>
        </p:txBody>
      </p:sp>
      <p:sp>
        <p:nvSpPr>
          <p:cNvPr id="10" name="Date"/>
          <p:cNvSpPr txBox="1">
            <a:spLocks noChangeArrowheads="1"/>
          </p:cNvSpPr>
          <p:nvPr/>
        </p:nvSpPr>
        <p:spPr bwMode="auto">
          <a:xfrm>
            <a:off x="717637" y="2848122"/>
            <a:ext cx="503608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eaLnBrk="1" hangingPunct="1">
              <a:defRPr sz="1800" baseline="0">
                <a:solidFill>
                  <a:schemeClr val="bg1"/>
                </a:solidFill>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Nokia Pure Text Light"/>
              </a:rPr>
              <a:t>May</a:t>
            </a:r>
            <a:r>
              <a:rPr kumimoji="0" lang="en-US" sz="1200" b="0" i="0" u="none" strike="noStrike" kern="0" cap="none" spc="0" normalizeH="0" baseline="0" noProof="0" dirty="0">
                <a:ln>
                  <a:noFill/>
                </a:ln>
                <a:solidFill>
                  <a:srgbClr val="FFFFFF"/>
                </a:solidFill>
                <a:effectLst/>
                <a:uLnTx/>
                <a:uFillTx/>
                <a:latin typeface="Nokia Pure Text Light"/>
              </a:rPr>
              <a:t>, </a:t>
            </a:r>
            <a:r>
              <a:rPr kumimoji="0" lang="en-US" sz="1100" b="0" i="0" u="none" strike="noStrike" kern="0" cap="none" spc="0" normalizeH="0" baseline="0" noProof="0" dirty="0">
                <a:ln>
                  <a:noFill/>
                </a:ln>
                <a:solidFill>
                  <a:srgbClr val="FFFFFF"/>
                </a:solidFill>
                <a:effectLst/>
                <a:uLnTx/>
                <a:uFillTx/>
                <a:latin typeface="Nokia Pure Text Light"/>
              </a:rPr>
              <a:t>2018</a:t>
            </a:r>
            <a:endParaRPr kumimoji="0" lang="en-US" sz="1200" b="0" i="0" u="none" strike="noStrike" kern="0" cap="none" spc="0" normalizeH="0" baseline="0" noProof="0" dirty="0">
              <a:ln>
                <a:noFill/>
              </a:ln>
              <a:solidFill>
                <a:srgbClr val="FFFFFF"/>
              </a:solidFill>
              <a:effectLst/>
              <a:uLnTx/>
              <a:uFillTx/>
              <a:latin typeface="Nokia Pure Text Light"/>
            </a:endParaRPr>
          </a:p>
        </p:txBody>
      </p:sp>
      <p:sp>
        <p:nvSpPr>
          <p:cNvPr id="5" name="Title 6"/>
          <p:cNvSpPr txBox="1">
            <a:spLocks/>
          </p:cNvSpPr>
          <p:nvPr/>
        </p:nvSpPr>
        <p:spPr bwMode="auto">
          <a:xfrm>
            <a:off x="717637" y="867696"/>
            <a:ext cx="738182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800" b="0" baseline="0">
                <a:solidFill>
                  <a:schemeClr val="bg1"/>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l" defTabSz="895350" rtl="0" eaLnBrk="1" fontAlgn="base" latinLnBrk="0" hangingPunct="1">
              <a:lnSpc>
                <a:spcPct val="100000"/>
              </a:lnSpc>
              <a:spcBef>
                <a:spcPct val="0"/>
              </a:spcBef>
              <a:spcAft>
                <a:spcPct val="0"/>
              </a:spcAft>
              <a:buClrTx/>
              <a:buSzTx/>
              <a:buFontTx/>
              <a:buNone/>
              <a:tabLst>
                <a:tab pos="269875" algn="l"/>
              </a:tabLst>
              <a:defRPr/>
            </a:pPr>
            <a:r>
              <a:rPr kumimoji="0" lang="en-US" sz="4800" b="0" i="0" u="none" strike="noStrike" kern="0" cap="none" spc="0" normalizeH="0" baseline="0" noProof="0" dirty="0">
                <a:ln>
                  <a:noFill/>
                </a:ln>
                <a:solidFill>
                  <a:srgbClr val="FFFFFF"/>
                </a:solidFill>
                <a:effectLst/>
                <a:uLnTx/>
                <a:uFillTx/>
                <a:latin typeface="Nokia Pure Headline Light"/>
                <a:ea typeface="Arial Unicode MS" pitchFamily="34" charset="-128"/>
                <a:cs typeface="Arial Unicode MS" pitchFamily="34" charset="-128"/>
              </a:rPr>
              <a:t>Understand DevOps in Deep</a:t>
            </a:r>
          </a:p>
        </p:txBody>
      </p:sp>
    </p:spTree>
    <p:extLst>
      <p:ext uri="{BB962C8B-B14F-4D97-AF65-F5344CB8AC3E}">
        <p14:creationId xmlns:p14="http://schemas.microsoft.com/office/powerpoint/2010/main" val="267231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41FA27-F364-44D0-BE1B-592591114A6D}"/>
              </a:ext>
            </a:extLst>
          </p:cNvPr>
          <p:cNvSpPr>
            <a:spLocks noGrp="1"/>
          </p:cNvSpPr>
          <p:nvPr>
            <p:ph type="title"/>
          </p:nvPr>
        </p:nvSpPr>
        <p:spPr/>
        <p:txBody>
          <a:bodyPr/>
          <a:lstStyle/>
          <a:p>
            <a:endParaRPr lang="zh-CN" altLang="en-US"/>
          </a:p>
        </p:txBody>
      </p:sp>
      <p:sp>
        <p:nvSpPr>
          <p:cNvPr id="4" name="Text Placeholder 3">
            <a:extLst>
              <a:ext uri="{FF2B5EF4-FFF2-40B4-BE49-F238E27FC236}">
                <a16:creationId xmlns:a16="http://schemas.microsoft.com/office/drawing/2014/main" id="{26504331-2DF4-4D1C-B0CD-17E38FAFDC48}"/>
              </a:ext>
            </a:extLst>
          </p:cNvPr>
          <p:cNvSpPr>
            <a:spLocks noGrp="1"/>
          </p:cNvSpPr>
          <p:nvPr>
            <p:ph type="body" sz="quarter" idx="10"/>
          </p:nvPr>
        </p:nvSpPr>
        <p:spPr/>
        <p:txBody>
          <a:bodyPr/>
          <a:lstStyle/>
          <a:p>
            <a:endParaRPr lang="zh-CN" altLang="en-US"/>
          </a:p>
        </p:txBody>
      </p:sp>
      <p:pic>
        <p:nvPicPr>
          <p:cNvPr id="6" name="Picture 5">
            <a:extLst>
              <a:ext uri="{FF2B5EF4-FFF2-40B4-BE49-F238E27FC236}">
                <a16:creationId xmlns:a16="http://schemas.microsoft.com/office/drawing/2014/main" id="{2306BCAE-F6BA-4F46-A276-787AC48F99C2}"/>
              </a:ext>
            </a:extLst>
          </p:cNvPr>
          <p:cNvPicPr>
            <a:picLocks noChangeAspect="1"/>
          </p:cNvPicPr>
          <p:nvPr/>
        </p:nvPicPr>
        <p:blipFill>
          <a:blip r:embed="rId2"/>
          <a:stretch>
            <a:fillRect/>
          </a:stretch>
        </p:blipFill>
        <p:spPr>
          <a:xfrm>
            <a:off x="1931942" y="487837"/>
            <a:ext cx="5594765" cy="3976586"/>
          </a:xfrm>
          <a:prstGeom prst="rect">
            <a:avLst/>
          </a:prstGeom>
        </p:spPr>
      </p:pic>
    </p:spTree>
    <p:extLst>
      <p:ext uri="{BB962C8B-B14F-4D97-AF65-F5344CB8AC3E}">
        <p14:creationId xmlns:p14="http://schemas.microsoft.com/office/powerpoint/2010/main" val="208524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1D17C1-1317-41B8-8071-96345270ED2F}"/>
              </a:ext>
            </a:extLst>
          </p:cNvPr>
          <p:cNvPicPr>
            <a:picLocks noChangeAspect="1"/>
          </p:cNvPicPr>
          <p:nvPr/>
        </p:nvPicPr>
        <p:blipFill>
          <a:blip r:embed="rId2"/>
          <a:stretch>
            <a:fillRect/>
          </a:stretch>
        </p:blipFill>
        <p:spPr>
          <a:xfrm>
            <a:off x="1160971" y="1282758"/>
            <a:ext cx="7288887" cy="2848178"/>
          </a:xfrm>
          <a:prstGeom prst="rect">
            <a:avLst/>
          </a:prstGeom>
        </p:spPr>
      </p:pic>
    </p:spTree>
    <p:extLst>
      <p:ext uri="{BB962C8B-B14F-4D97-AF65-F5344CB8AC3E}">
        <p14:creationId xmlns:p14="http://schemas.microsoft.com/office/powerpoint/2010/main" val="320536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Object 67" hidden="1">
            <a:extLst>
              <a:ext uri="{FF2B5EF4-FFF2-40B4-BE49-F238E27FC236}">
                <a16:creationId xmlns:a16="http://schemas.microsoft.com/office/drawing/2014/main" id="{786B9857-E287-42DC-B51A-27909B8FE2E7}"/>
              </a:ext>
            </a:extLst>
          </p:cNvPr>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33130" name="think-cell Slide" r:id="rId4" imgW="216" imgH="216" progId="TCLayout.ActiveDocument.1">
                  <p:embed/>
                </p:oleObj>
              </mc:Choice>
              <mc:Fallback>
                <p:oleObj name="think-cell Slide" r:id="rId4" imgW="216" imgH="216" progId="TCLayout.ActiveDocument.1">
                  <p:embed/>
                  <p:pic>
                    <p:nvPicPr>
                      <p:cNvPr id="68" name="Object 67" hidden="1">
                        <a:extLst>
                          <a:ext uri="{FF2B5EF4-FFF2-40B4-BE49-F238E27FC236}">
                            <a16:creationId xmlns:a16="http://schemas.microsoft.com/office/drawing/2014/main" id="{786B9857-E287-42DC-B51A-27909B8FE2E7}"/>
                          </a:ext>
                        </a:extLst>
                      </p:cNvPr>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2E3485DB-1E73-4688-9FE5-7B1CE714CC36}"/>
              </a:ext>
            </a:extLst>
          </p:cNvPr>
          <p:cNvPicPr>
            <a:picLocks noChangeAspect="1"/>
          </p:cNvPicPr>
          <p:nvPr/>
        </p:nvPicPr>
        <p:blipFill>
          <a:blip r:embed="rId6"/>
          <a:stretch>
            <a:fillRect/>
          </a:stretch>
        </p:blipFill>
        <p:spPr>
          <a:xfrm>
            <a:off x="2359988" y="2383649"/>
            <a:ext cx="4488569" cy="1516511"/>
          </a:xfrm>
          <a:prstGeom prst="rect">
            <a:avLst/>
          </a:prstGeom>
        </p:spPr>
      </p:pic>
      <p:pic>
        <p:nvPicPr>
          <p:cNvPr id="12" name="Picture 11">
            <a:extLst>
              <a:ext uri="{FF2B5EF4-FFF2-40B4-BE49-F238E27FC236}">
                <a16:creationId xmlns:a16="http://schemas.microsoft.com/office/drawing/2014/main" id="{B52A861B-37F9-4775-B779-3B4A42965996}"/>
              </a:ext>
            </a:extLst>
          </p:cNvPr>
          <p:cNvPicPr>
            <a:picLocks noChangeAspect="1"/>
          </p:cNvPicPr>
          <p:nvPr/>
        </p:nvPicPr>
        <p:blipFill>
          <a:blip r:embed="rId7"/>
          <a:stretch>
            <a:fillRect/>
          </a:stretch>
        </p:blipFill>
        <p:spPr>
          <a:xfrm>
            <a:off x="2390471" y="757699"/>
            <a:ext cx="4458086" cy="960203"/>
          </a:xfrm>
          <a:prstGeom prst="rect">
            <a:avLst/>
          </a:prstGeom>
        </p:spPr>
      </p:pic>
    </p:spTree>
    <p:extLst>
      <p:ext uri="{BB962C8B-B14F-4D97-AF65-F5344CB8AC3E}">
        <p14:creationId xmlns:p14="http://schemas.microsoft.com/office/powerpoint/2010/main" val="80664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1091" name="think-cell Slide" r:id="rId5" imgW="360" imgH="360" progId="TCLayout.ActiveDocument.1">
                  <p:embed/>
                </p:oleObj>
              </mc:Choice>
              <mc:Fallback>
                <p:oleObj name="think-cell Slide" r:id="rId5" imgW="360" imgH="36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a:extLst>
              <a:ext uri="{FF2B5EF4-FFF2-40B4-BE49-F238E27FC236}">
                <a16:creationId xmlns:a16="http://schemas.microsoft.com/office/drawing/2014/main" id="{E836DAA2-2D77-4D0F-A6BF-C5C504A4E837}"/>
              </a:ext>
            </a:extLst>
          </p:cNvPr>
          <p:cNvPicPr>
            <a:picLocks noChangeAspect="1"/>
          </p:cNvPicPr>
          <p:nvPr/>
        </p:nvPicPr>
        <p:blipFill>
          <a:blip r:embed="rId7"/>
          <a:stretch>
            <a:fillRect/>
          </a:stretch>
        </p:blipFill>
        <p:spPr>
          <a:xfrm>
            <a:off x="1805351" y="1808138"/>
            <a:ext cx="5348526" cy="1602035"/>
          </a:xfrm>
          <a:prstGeom prst="rect">
            <a:avLst/>
          </a:prstGeom>
        </p:spPr>
      </p:pic>
    </p:spTree>
    <p:extLst>
      <p:ext uri="{BB962C8B-B14F-4D97-AF65-F5344CB8AC3E}">
        <p14:creationId xmlns:p14="http://schemas.microsoft.com/office/powerpoint/2010/main" val="16446477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82" name="think-cell Slide" r:id="rId5" imgW="360" imgH="360" progId="TCLayout.ActiveDocument.1">
                  <p:embed/>
                </p:oleObj>
              </mc:Choice>
              <mc:Fallback>
                <p:oleObj name="think-cell Slide" r:id="rId5" imgW="360" imgH="36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a:extLst>
              <a:ext uri="{FF2B5EF4-FFF2-40B4-BE49-F238E27FC236}">
                <a16:creationId xmlns:a16="http://schemas.microsoft.com/office/drawing/2014/main" id="{06F9E14A-6677-439B-8A57-8C2F279C14EA}"/>
              </a:ext>
            </a:extLst>
          </p:cNvPr>
          <p:cNvPicPr>
            <a:picLocks noChangeAspect="1"/>
          </p:cNvPicPr>
          <p:nvPr/>
        </p:nvPicPr>
        <p:blipFill>
          <a:blip r:embed="rId7"/>
          <a:stretch>
            <a:fillRect/>
          </a:stretch>
        </p:blipFill>
        <p:spPr>
          <a:xfrm>
            <a:off x="1639372" y="665744"/>
            <a:ext cx="6116892" cy="3708578"/>
          </a:xfrm>
          <a:prstGeom prst="rect">
            <a:avLst/>
          </a:prstGeom>
        </p:spPr>
      </p:pic>
    </p:spTree>
    <p:extLst>
      <p:ext uri="{BB962C8B-B14F-4D97-AF65-F5344CB8AC3E}">
        <p14:creationId xmlns:p14="http://schemas.microsoft.com/office/powerpoint/2010/main" val="15195847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82" name="think-cell Slide" r:id="rId5" imgW="360" imgH="360" progId="TCLayout.ActiveDocument.1">
                  <p:embed/>
                </p:oleObj>
              </mc:Choice>
              <mc:Fallback>
                <p:oleObj name="think-cell Slide" r:id="rId5" imgW="360" imgH="36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10">
            <a:extLst>
              <a:ext uri="{FF2B5EF4-FFF2-40B4-BE49-F238E27FC236}">
                <a16:creationId xmlns:a16="http://schemas.microsoft.com/office/drawing/2014/main" id="{48754B58-4B2D-48FC-B6FD-2FBDC3A64384}"/>
              </a:ext>
            </a:extLst>
          </p:cNvPr>
          <p:cNvPicPr>
            <a:picLocks noChangeAspect="1"/>
          </p:cNvPicPr>
          <p:nvPr/>
        </p:nvPicPr>
        <p:blipFill>
          <a:blip r:embed="rId7"/>
          <a:stretch>
            <a:fillRect/>
          </a:stretch>
        </p:blipFill>
        <p:spPr>
          <a:xfrm>
            <a:off x="2060833" y="0"/>
            <a:ext cx="5022334" cy="5143500"/>
          </a:xfrm>
          <a:prstGeom prst="rect">
            <a:avLst/>
          </a:prstGeom>
        </p:spPr>
      </p:pic>
    </p:spTree>
    <p:extLst>
      <p:ext uri="{BB962C8B-B14F-4D97-AF65-F5344CB8AC3E}">
        <p14:creationId xmlns:p14="http://schemas.microsoft.com/office/powerpoint/2010/main" val="18333361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661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2.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NAME" val="Moon"/>
</p:tagLst>
</file>

<file path=ppt/tags/tag31.xml><?xml version="1.0" encoding="utf-8"?>
<p:tagLst xmlns:a="http://schemas.openxmlformats.org/drawingml/2006/main" xmlns:r="http://schemas.openxmlformats.org/officeDocument/2006/relationships" xmlns:p="http://schemas.openxmlformats.org/presentationml/2006/main">
  <p:tag name="NAME" val="Moon"/>
</p:tagLst>
</file>

<file path=ppt/tags/tag32.xml><?xml version="1.0" encoding="utf-8"?>
<p:tagLst xmlns:a="http://schemas.openxmlformats.org/drawingml/2006/main" xmlns:r="http://schemas.openxmlformats.org/officeDocument/2006/relationships" xmlns:p="http://schemas.openxmlformats.org/presentationml/2006/main">
  <p:tag name="NAME" val="Moon"/>
</p:tagLst>
</file>

<file path=ppt/tags/tag33.xml><?xml version="1.0" encoding="utf-8"?>
<p:tagLst xmlns:a="http://schemas.openxmlformats.org/drawingml/2006/main" xmlns:r="http://schemas.openxmlformats.org/officeDocument/2006/relationships" xmlns:p="http://schemas.openxmlformats.org/presentationml/2006/main">
  <p:tag name="NAME" val="Moon"/>
</p:tagLst>
</file>

<file path=ppt/tags/tag34.xml><?xml version="1.0" encoding="utf-8"?>
<p:tagLst xmlns:a="http://schemas.openxmlformats.org/drawingml/2006/main" xmlns:r="http://schemas.openxmlformats.org/officeDocument/2006/relationships" xmlns:p="http://schemas.openxmlformats.org/presentationml/2006/main">
  <p:tag name="NAME" val="Moon"/>
</p:tagLst>
</file>

<file path=ppt/tags/tag3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7.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9.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6.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6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6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2.xml><?xml version="1.0" encoding="utf-8"?>
<p:tagLst xmlns:a="http://schemas.openxmlformats.org/drawingml/2006/main" xmlns:r="http://schemas.openxmlformats.org/officeDocument/2006/relationships" xmlns:p="http://schemas.openxmlformats.org/presentationml/2006/main">
  <p:tag name="NAME" val="Moon"/>
</p:tagLst>
</file>

<file path=ppt/tags/tag63.xml><?xml version="1.0" encoding="utf-8"?>
<p:tagLst xmlns:a="http://schemas.openxmlformats.org/drawingml/2006/main" xmlns:r="http://schemas.openxmlformats.org/officeDocument/2006/relationships" xmlns:p="http://schemas.openxmlformats.org/presentationml/2006/main">
  <p:tag name="NAME" val="Moon"/>
</p:tagLst>
</file>

<file path=ppt/tags/tag64.xml><?xml version="1.0" encoding="utf-8"?>
<p:tagLst xmlns:a="http://schemas.openxmlformats.org/drawingml/2006/main" xmlns:r="http://schemas.openxmlformats.org/officeDocument/2006/relationships" xmlns:p="http://schemas.openxmlformats.org/presentationml/2006/main">
  <p:tag name="NAME" val="Moon"/>
</p:tagLst>
</file>

<file path=ppt/tags/tag65.xml><?xml version="1.0" encoding="utf-8"?>
<p:tagLst xmlns:a="http://schemas.openxmlformats.org/drawingml/2006/main" xmlns:r="http://schemas.openxmlformats.org/officeDocument/2006/relationships" xmlns:p="http://schemas.openxmlformats.org/presentationml/2006/main">
  <p:tag name="NAME" val="Moon"/>
</p:tagLst>
</file>

<file path=ppt/tags/tag66.xml><?xml version="1.0" encoding="utf-8"?>
<p:tagLst xmlns:a="http://schemas.openxmlformats.org/drawingml/2006/main" xmlns:r="http://schemas.openxmlformats.org/officeDocument/2006/relationships" xmlns:p="http://schemas.openxmlformats.org/presentationml/2006/main">
  <p:tag name="NAME" val="Moon"/>
</p:tagLst>
</file>

<file path=ppt/tags/tag6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6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7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7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7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7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7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7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7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Nokia_Pure_PPT_CORP_V2.potx [Read-Only]" id="{FA28EA85-5752-4828-9E34-EA9D7F561260}" vid="{6CB281C0-0C14-4D8D-B265-A84666547962}"/>
    </a:ext>
  </a:extLst>
</a:theme>
</file>

<file path=ppt/theme/theme10.xml><?xml version="1.0" encoding="utf-8"?>
<a:theme xmlns:a="http://schemas.openxmlformats.org/drawingml/2006/main" name="1_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rial">
      <a:majorFont>
        <a:latin typeface="Arial"/>
        <a:ea typeface=""/>
        <a:cs typeface=""/>
      </a:majorFont>
      <a:minorFont>
        <a:latin typeface="Arial"/>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err="1" smtClean="0">
            <a:solidFill>
              <a:schemeClr val="tx2"/>
            </a:solidFill>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Arial" panose="020B0604020202020204" pitchFamily="34" charset="0"/>
            <a:ea typeface="Nokia Pure Text Light" panose="020B0403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Nokia_Arial_PPT_Corp_V3" id="{CF799A99-5A47-4F52-A14E-781A96F95C37}" vid="{C7B0C472-D938-464B-996D-292DBA541520}"/>
    </a:ext>
  </a:extLst>
</a:theme>
</file>

<file path=ppt/theme/theme11.xml><?xml version="1.0" encoding="utf-8"?>
<a:theme xmlns:a="http://schemas.openxmlformats.org/drawingml/2006/main" name="Nokia_CF_NSE148">
  <a:themeElements>
    <a:clrScheme name="Current">
      <a:dk1>
        <a:srgbClr val="124191"/>
      </a:dk1>
      <a:lt1>
        <a:srgbClr val="FFFFFF"/>
      </a:lt1>
      <a:dk2>
        <a:srgbClr val="124191"/>
      </a:dk2>
      <a:lt2>
        <a:srgbClr val="FFFFFF"/>
      </a:lt2>
      <a:accent1>
        <a:srgbClr val="00C9FF"/>
      </a:accent1>
      <a:accent2>
        <a:srgbClr val="124191"/>
      </a:accent2>
      <a:accent3>
        <a:srgbClr val="68717A"/>
      </a:accent3>
      <a:accent4>
        <a:srgbClr val="A8BBC0"/>
      </a:accent4>
      <a:accent5>
        <a:srgbClr val="D8D9DA"/>
      </a:accent5>
      <a:accent6>
        <a:srgbClr val="808080"/>
      </a:accent6>
      <a:hlink>
        <a:srgbClr val="68717A"/>
      </a:hlink>
      <a:folHlink>
        <a:srgbClr val="A8BBC0"/>
      </a:folHlink>
    </a:clrScheme>
    <a:fontScheme name="Custom 159">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124191"/>
        </a:dk1>
        <a:lt1>
          <a:srgbClr val="FFFFFF"/>
        </a:lt1>
        <a:dk2>
          <a:srgbClr val="124191"/>
        </a:dk2>
        <a:lt2>
          <a:srgbClr val="FFFFFF"/>
        </a:lt2>
        <a:accent1>
          <a:srgbClr val="00C9FF"/>
        </a:accent1>
        <a:accent2>
          <a:srgbClr val="124191"/>
        </a:accent2>
        <a:accent3>
          <a:srgbClr val="68717A"/>
        </a:accent3>
        <a:accent4>
          <a:srgbClr val="A8BBC0"/>
        </a:accent4>
        <a:accent5>
          <a:srgbClr val="D8D9DA"/>
        </a:accent5>
        <a:accent6>
          <a:srgbClr val="808080"/>
        </a:accent6>
        <a:hlink>
          <a:srgbClr val="68717A"/>
        </a:hlink>
        <a:folHlink>
          <a:srgbClr val="A8BBC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6_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Nokia_Pure_PPT_CORP_V3.1" id="{655C0B4C-DD58-4366-A06D-BF0A1B81A469}" vid="{6AA74208-B53C-4696-ADC1-7541119D5A96}"/>
    </a:ext>
  </a:extLst>
</a:theme>
</file>

<file path=ppt/theme/theme13.xml><?xml version="1.0" encoding="utf-8"?>
<a:theme xmlns:a="http://schemas.openxmlformats.org/drawingml/2006/main" name="4_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Nokia_Pure_PPT_CORP_V3.1" id="{655C0B4C-DD58-4366-A06D-BF0A1B81A469}" vid="{6AA74208-B53C-4696-ADC1-7541119D5A96}"/>
    </a:ext>
  </a:extLst>
</a:theme>
</file>

<file path=ppt/theme/theme14.xml><?xml version="1.0" encoding="utf-8"?>
<a:theme xmlns:a="http://schemas.openxmlformats.org/drawingml/2006/main" name="1_3 Nokia Blu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2.2.potx [Read-Only]" id="{4CC98496-FCB2-43C0-88D5-97135D45C72B}" vid="{2A07F32A-CA09-4F20-8F68-AC85A442C517}"/>
    </a:ext>
  </a:extLst>
</a:theme>
</file>

<file path=ppt/theme/theme15.xml><?xml version="1.0" encoding="utf-8"?>
<a:theme xmlns:a="http://schemas.openxmlformats.org/drawingml/2006/main" name="5_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Nokia_Pure_PPT_CORP_V2.potx [Read-Only]" id="{FA28EA85-5752-4828-9E34-EA9D7F561260}" vid="{6CB281C0-0C14-4D8D-B265-A84666547962}"/>
    </a:ext>
  </a:extLst>
</a:theme>
</file>

<file path=ppt/theme/theme16.xml><?xml version="1.0" encoding="utf-8"?>
<a:theme xmlns:a="http://schemas.openxmlformats.org/drawingml/2006/main" name="1_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okia PowerPoint Template Nokia Pure v12" id="{7AC05BEF-BBDF-4CF1-AA23-A676535EABCE}" vid="{AF106B15-0C1E-44CE-A53A-F2CB8A6EA7E7}"/>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okia Master Blue Background">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bg2"/>
          </a:solidFill>
        </a:ln>
      </a:spPr>
      <a:bodyPr/>
      <a:lstStyle/>
      <a:style>
        <a:lnRef idx="1">
          <a:schemeClr val="accent3"/>
        </a:lnRef>
        <a:fillRef idx="0">
          <a:schemeClr val="accent3"/>
        </a:fillRef>
        <a:effectRef idx="0">
          <a:schemeClr val="accent3"/>
        </a:effectRef>
        <a:fontRef idx="minor">
          <a:schemeClr val="tx1"/>
        </a:fontRef>
      </a:style>
    </a:lnDef>
    <a:txDef>
      <a:spPr>
        <a:noFill/>
      </a:spPr>
      <a:bodyPr wrap="square" lIns="0" tIns="0" rIns="0" bIns="0" rtlCol="0">
        <a:spAutoFit/>
      </a:bodyPr>
      <a:lstStyle>
        <a:defPPr>
          <a:defRPr sz="900" dirty="0" err="1" smtClean="0">
            <a:latin typeface="+mn-lt"/>
          </a:defRPr>
        </a:defPPr>
      </a:lstStyle>
    </a:txDef>
  </a:objectDefaults>
  <a:extraClrSchemeLst/>
  <a:extLst>
    <a:ext uri="{05A4C25C-085E-4340-85A3-A5531E510DB2}">
      <thm15:themeFamily xmlns:thm15="http://schemas.microsoft.com/office/thememl/2012/main" name="Nokia_Pure_PPT_CORP_V2.potx [Read-Only]" id="{FA28EA85-5752-4828-9E34-EA9D7F561260}" vid="{813F8E58-4708-44F5-BB15-7B52D338A008}"/>
    </a:ext>
  </a:extLst>
</a:theme>
</file>

<file path=ppt/theme/theme3.xml><?xml version="1.0" encoding="utf-8"?>
<a:theme xmlns:a="http://schemas.openxmlformats.org/drawingml/2006/main" name="Final Slide">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okia_Pure_PPT_CORP_V2.potx [Read-Only]" id="{FA28EA85-5752-4828-9E34-EA9D7F561260}" vid="{43C90795-A86A-4406-9B13-383E2B966D4D}"/>
    </a:ext>
  </a:extLst>
</a:theme>
</file>

<file path=ppt/theme/theme4.xml><?xml version="1.0" encoding="utf-8"?>
<a:theme xmlns:a="http://schemas.openxmlformats.org/drawingml/2006/main" name="1_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Nokia_Pure_PPT_CORP_V2.potx [Read-Only]" id="{FA28EA85-5752-4828-9E34-EA9D7F561260}" vid="{6CB281C0-0C14-4D8D-B265-A84666547962}"/>
    </a:ext>
  </a:extLst>
</a:theme>
</file>

<file path=ppt/theme/theme5.xml><?xml version="1.0" encoding="utf-8"?>
<a:theme xmlns:a="http://schemas.openxmlformats.org/drawingml/2006/main" name="2_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Nokia_Pure_PPT_CORP_V2.potx [Read-Only]" id="{FA28EA85-5752-4828-9E34-EA9D7F561260}" vid="{6CB281C0-0C14-4D8D-B265-A84666547962}"/>
    </a:ext>
  </a:extLst>
</a:theme>
</file>

<file path=ppt/theme/theme6.xml><?xml version="1.0" encoding="utf-8"?>
<a:theme xmlns:a="http://schemas.openxmlformats.org/drawingml/2006/main" name="Nokia_CF_NSE147">
  <a:themeElements>
    <a:clrScheme name="Current">
      <a:dk1>
        <a:srgbClr val="124191"/>
      </a:dk1>
      <a:lt1>
        <a:srgbClr val="FFFFFF"/>
      </a:lt1>
      <a:dk2>
        <a:srgbClr val="124191"/>
      </a:dk2>
      <a:lt2>
        <a:srgbClr val="FFFFFF"/>
      </a:lt2>
      <a:accent1>
        <a:srgbClr val="00C9FF"/>
      </a:accent1>
      <a:accent2>
        <a:srgbClr val="124191"/>
      </a:accent2>
      <a:accent3>
        <a:srgbClr val="68717A"/>
      </a:accent3>
      <a:accent4>
        <a:srgbClr val="A8BBC0"/>
      </a:accent4>
      <a:accent5>
        <a:srgbClr val="D8D9DA"/>
      </a:accent5>
      <a:accent6>
        <a:srgbClr val="808080"/>
      </a:accent6>
      <a:hlink>
        <a:srgbClr val="68717A"/>
      </a:hlink>
      <a:folHlink>
        <a:srgbClr val="A8BBC0"/>
      </a:folHlink>
    </a:clrScheme>
    <a:fontScheme name="Custom 254">
      <a:majorFont>
        <a:latin typeface="Nokia Pure Headline Light"/>
        <a:ea typeface="ＭＳ Ｐゴシック"/>
        <a:cs typeface=""/>
      </a:majorFont>
      <a:minorFont>
        <a:latin typeface="Nokia Pure Text Light"/>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124191"/>
        </a:dk1>
        <a:lt1>
          <a:srgbClr val="FFFFFF"/>
        </a:lt1>
        <a:dk2>
          <a:srgbClr val="124191"/>
        </a:dk2>
        <a:lt2>
          <a:srgbClr val="FFFFFF"/>
        </a:lt2>
        <a:accent1>
          <a:srgbClr val="00C9FF"/>
        </a:accent1>
        <a:accent2>
          <a:srgbClr val="124191"/>
        </a:accent2>
        <a:accent3>
          <a:srgbClr val="68717A"/>
        </a:accent3>
        <a:accent4>
          <a:srgbClr val="A8BBC0"/>
        </a:accent4>
        <a:accent5>
          <a:srgbClr val="D8D9DA"/>
        </a:accent5>
        <a:accent6>
          <a:srgbClr val="808080"/>
        </a:accent6>
        <a:hlink>
          <a:srgbClr val="68717A"/>
        </a:hlink>
        <a:folHlink>
          <a:srgbClr val="A8BB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okia_CF_NSE147.potx" id="{F9DCE3F0-D40B-4E0E-AAD7-BDB0A8D99076}" vid="{C939390D-8D45-4433-B384-59B360B619E1}"/>
    </a:ext>
  </a:extLst>
</a:theme>
</file>

<file path=ppt/theme/theme7.xml><?xml version="1.0" encoding="utf-8"?>
<a:theme xmlns:a="http://schemas.openxmlformats.org/drawingml/2006/main" name="Nokia_CF_NSE117">
  <a:themeElements>
    <a:clrScheme name="Current">
      <a:dk1>
        <a:srgbClr val="124191"/>
      </a:dk1>
      <a:lt1>
        <a:srgbClr val="FFFFFF"/>
      </a:lt1>
      <a:dk2>
        <a:srgbClr val="124191"/>
      </a:dk2>
      <a:lt2>
        <a:srgbClr val="FFFFFF"/>
      </a:lt2>
      <a:accent1>
        <a:srgbClr val="00C9FF"/>
      </a:accent1>
      <a:accent2>
        <a:srgbClr val="124191"/>
      </a:accent2>
      <a:accent3>
        <a:srgbClr val="68717A"/>
      </a:accent3>
      <a:accent4>
        <a:srgbClr val="A8BBC0"/>
      </a:accent4>
      <a:accent5>
        <a:srgbClr val="D8D9DA"/>
      </a:accent5>
      <a:accent6>
        <a:srgbClr val="808080"/>
      </a:accent6>
      <a:hlink>
        <a:srgbClr val="68717A"/>
      </a:hlink>
      <a:folHlink>
        <a:srgbClr val="A8BBC0"/>
      </a:folHlink>
    </a:clrScheme>
    <a:fontScheme name="Custom 254">
      <a:majorFont>
        <a:latin typeface="Nokia Pure Headline Light"/>
        <a:ea typeface="ＭＳ Ｐゴシック"/>
        <a:cs typeface=""/>
      </a:majorFont>
      <a:minorFont>
        <a:latin typeface="Nokia Pure Text Light"/>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124191"/>
        </a:dk1>
        <a:lt1>
          <a:srgbClr val="FFFFFF"/>
        </a:lt1>
        <a:dk2>
          <a:srgbClr val="124191"/>
        </a:dk2>
        <a:lt2>
          <a:srgbClr val="FFFFFF"/>
        </a:lt2>
        <a:accent1>
          <a:srgbClr val="00C9FF"/>
        </a:accent1>
        <a:accent2>
          <a:srgbClr val="124191"/>
        </a:accent2>
        <a:accent3>
          <a:srgbClr val="68717A"/>
        </a:accent3>
        <a:accent4>
          <a:srgbClr val="A8BBC0"/>
        </a:accent4>
        <a:accent5>
          <a:srgbClr val="D8D9DA"/>
        </a:accent5>
        <a:accent6>
          <a:srgbClr val="808080"/>
        </a:accent6>
        <a:hlink>
          <a:srgbClr val="68717A"/>
        </a:hlink>
        <a:folHlink>
          <a:srgbClr val="A8BBC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Headline Light" panose="020B0304020202020204" pitchFamily="34" charset="0"/>
          </a:defRPr>
        </a:defPPr>
      </a:lstStyle>
    </a:txDef>
  </a:objectDefaults>
  <a:extraClrSchemeLst/>
  <a:extLst>
    <a:ext uri="{05A4C25C-085E-4340-85A3-A5531E510DB2}">
      <thm15:themeFamily xmlns:thm15="http://schemas.microsoft.com/office/thememl/2012/main" name="Nokia_Pure_PPT_CORP_V7.2" id="{B44D0753-7E01-4186-8CA7-FA118B8C83F5}" vid="{BE84E20C-9062-4FFF-9CFD-8AC696091FDF}"/>
    </a:ext>
  </a:extLst>
</a:theme>
</file>

<file path=ppt/theme/theme9.xml><?xml version="1.0" encoding="utf-8"?>
<a:theme xmlns:a="http://schemas.openxmlformats.org/drawingml/2006/main" name="3_CORP_PPT_Temp_Pure_V31">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Nokia_Pure_PPT_CORP_V2.potx [Read-Only]" id="{FA28EA85-5752-4828-9E34-EA9D7F561260}" vid="{6CB281C0-0C14-4D8D-B265-A8466654796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D3ABBC5BC3F247800E85DFC8184386" ma:contentTypeVersion="3" ma:contentTypeDescription="Create a new document." ma:contentTypeScope="" ma:versionID="76ce7f92223be28b41fa540657baf018">
  <xsd:schema xmlns:xsd="http://www.w3.org/2001/XMLSchema" xmlns:xs="http://www.w3.org/2001/XMLSchema" xmlns:p="http://schemas.microsoft.com/office/2006/metadata/properties" xmlns:ns2="71c5aaf6-e6ce-465b-b873-5148d2a4c105" xmlns:ns3="8376696b-01bc-4451-8dd2-77c323e19ccf" xmlns:ns4="http://schemas.microsoft.com/sharepoint/v4" targetNamespace="http://schemas.microsoft.com/office/2006/metadata/properties" ma:root="true" ma:fieldsID="7d4763454320f43f2c072ce59c8d4166" ns2:_="" ns3:_="" ns4:_="">
    <xsd:import namespace="71c5aaf6-e6ce-465b-b873-5148d2a4c105"/>
    <xsd:import namespace="8376696b-01bc-4451-8dd2-77c323e19ccf"/>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376696b-01bc-4451-8dd2-77c323e19ccf"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3"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1c5aaf6-e6ce-465b-b873-5148d2a4c105">SP-MRIMP5OI5O5M-1539206292-293</_dlc_DocId>
    <_dlc_DocIdUrl xmlns="71c5aaf6-e6ce-465b-b873-5148d2a4c105">
      <Url>https://nokia.sharepoint.com/sites/STARTransformationProgram/_layouts/15/DocIdRedir.aspx?ID=SP-MRIMP5OI5O5M-1539206292-293</Url>
      <Description>SP-MRIMP5OI5O5M-1539206292-293</Description>
    </_dlc_DocIdUrl>
    <IconOverlay xmlns="http://schemas.microsoft.com/sharepoint/v4"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7A0AA32-4ACE-4542-B93C-DE8737868B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8376696b-01bc-4451-8dd2-77c323e19cc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D2F0F-207F-4931-9FD7-6C68E7B7A1EC}">
  <ds:schemaRefs>
    <ds:schemaRef ds:uri="http://schemas.microsoft.com/sharepoint/v3/contenttype/forms"/>
  </ds:schemaRefs>
</ds:datastoreItem>
</file>

<file path=customXml/itemProps3.xml><?xml version="1.0" encoding="utf-8"?>
<ds:datastoreItem xmlns:ds="http://schemas.openxmlformats.org/officeDocument/2006/customXml" ds:itemID="{87367B2C-4793-4B28-864B-48F954909EF6}">
  <ds:schemaRefs>
    <ds:schemaRef ds:uri="8376696b-01bc-4451-8dd2-77c323e19ccf"/>
    <ds:schemaRef ds:uri="http://purl.org/dc/terms/"/>
    <ds:schemaRef ds:uri="http://purl.org/dc/elements/1.1/"/>
    <ds:schemaRef ds:uri="71c5aaf6-e6ce-465b-b873-5148d2a4c105"/>
    <ds:schemaRef ds:uri="http://purl.org/dc/dcmitype/"/>
    <ds:schemaRef ds:uri="http://schemas.microsoft.com/office/2006/documentManagement/types"/>
    <ds:schemaRef ds:uri="http://schemas.microsoft.com/sharepoint/v4"/>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47DE40AB-A7B8-4135-84A7-1E10E82C1D9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Nokia_Pure_PPT_CORP_V2</Template>
  <TotalTime>0</TotalTime>
  <Words>20</Words>
  <Application>Microsoft Office PowerPoint</Application>
  <PresentationFormat>On-screen Show (16:9)</PresentationFormat>
  <Paragraphs>8</Paragraphs>
  <Slides>8</Slides>
  <Notes>4</Notes>
  <HiddenSlides>0</HiddenSlides>
  <MMClips>0</MMClips>
  <ScaleCrop>false</ScaleCrop>
  <HeadingPairs>
    <vt:vector size="8" baseType="variant">
      <vt:variant>
        <vt:lpstr>Fonts Used</vt:lpstr>
      </vt:variant>
      <vt:variant>
        <vt:i4>11</vt:i4>
      </vt:variant>
      <vt:variant>
        <vt:lpstr>Theme</vt:lpstr>
      </vt:variant>
      <vt:variant>
        <vt:i4>16</vt:i4>
      </vt:variant>
      <vt:variant>
        <vt:lpstr>Embedded OLE Servers</vt:lpstr>
      </vt:variant>
      <vt:variant>
        <vt:i4>1</vt:i4>
      </vt:variant>
      <vt:variant>
        <vt:lpstr>Slide Titles</vt:lpstr>
      </vt:variant>
      <vt:variant>
        <vt:i4>8</vt:i4>
      </vt:variant>
    </vt:vector>
  </HeadingPairs>
  <TitlesOfParts>
    <vt:vector size="36" baseType="lpstr">
      <vt:lpstr>Arial Unicode MS</vt:lpstr>
      <vt:lpstr>Lucida Grande</vt:lpstr>
      <vt:lpstr>ＭＳ Ｐゴシック</vt:lpstr>
      <vt:lpstr>ヒラギノ角ゴ Pro W3</vt:lpstr>
      <vt:lpstr>Arial</vt:lpstr>
      <vt:lpstr>Calibri</vt:lpstr>
      <vt:lpstr>Nokia Pure Headline Light</vt:lpstr>
      <vt:lpstr>Nokia Pure Headline Ultra Light</vt:lpstr>
      <vt:lpstr>Nokia Pure Text</vt:lpstr>
      <vt:lpstr>Nokia Pure Text Light</vt:lpstr>
      <vt:lpstr>Tahoma</vt:lpstr>
      <vt:lpstr>CORP_PPT_Temp_Pure_V31</vt:lpstr>
      <vt:lpstr>Nokia Master Blue Background</vt:lpstr>
      <vt:lpstr>Final Slide</vt:lpstr>
      <vt:lpstr>1_CORP_PPT_Temp_Pure_V31</vt:lpstr>
      <vt:lpstr>2_CORP_PPT_Temp_Pure_V31</vt:lpstr>
      <vt:lpstr>Nokia_CF_NSE147</vt:lpstr>
      <vt:lpstr>Nokia_CF_NSE117</vt:lpstr>
      <vt:lpstr>Nokia White Master with headline</vt:lpstr>
      <vt:lpstr>3_CORP_PPT_Temp_Pure_V31</vt:lpstr>
      <vt:lpstr>1_Nokia White Master with headline</vt:lpstr>
      <vt:lpstr>Nokia_CF_NSE148</vt:lpstr>
      <vt:lpstr>6_CORP_PPT_Temp_Pure_V31</vt:lpstr>
      <vt:lpstr>4_CORP_PPT_Temp_Pure_V31</vt:lpstr>
      <vt:lpstr>1_3 Nokia Blue Master plain</vt:lpstr>
      <vt:lpstr>5_CORP_PPT_Temp_Pure_V31</vt:lpstr>
      <vt:lpstr>1_Nokia Master Blue Background</vt:lpstr>
      <vt:lpstr>think-cell Slide</vt:lpstr>
      <vt:lpstr>Several topics in 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2016-10-31T11:42:04Z</dcterms:created>
  <dcterms:modified xsi:type="dcterms:W3CDTF">2018-06-20T06:39:44Z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0x010100F7D3ABBC5BC3F247800E85DFC8184386</vt:lpwstr>
  </property>
  <property fmtid="{D5CDD505-2E9C-101B-9397-08002B2CF9AE}" pid="3" name="TaxKeyword">
    <vt:lpwstr/>
  </property>
  <property fmtid="{D5CDD505-2E9C-101B-9397-08002B2CF9AE}" pid="4" name="_dlc_DocIdItemGuid">
    <vt:lpwstr>83f068d4-55aa-49c4-8023-88ef5bb1a800</vt:lpwstr>
  </property>
  <property fmtid="{D5CDD505-2E9C-101B-9397-08002B2CF9AE}" pid="5" name="_NewReviewCycle">
    <vt:lpwstr/>
  </property>
</Properties>
</file>