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1" r:id="rId5"/>
    <p:sldId id="302" r:id="rId6"/>
    <p:sldId id="303" r:id="rId7"/>
    <p:sldId id="309" r:id="rId8"/>
    <p:sldId id="268" r:id="rId9"/>
    <p:sldId id="308" r:id="rId10"/>
    <p:sldId id="310" r:id="rId11"/>
    <p:sldId id="28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031"/>
    <a:srgbClr val="D00000"/>
    <a:srgbClr val="CF0000"/>
    <a:srgbClr val="ECEAEC"/>
    <a:srgbClr val="FFFFFF"/>
    <a:srgbClr val="242E2F"/>
    <a:srgbClr val="A61110"/>
    <a:srgbClr val="550304"/>
    <a:srgbClr val="950E14"/>
    <a:srgbClr val="86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8" y="-1530"/>
      </p:cViewPr>
      <p:guideLst>
        <p:guide orient="horz" pos="2093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6D5B2-9A57-4598-A13C-5B954D1399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77162-3BF0-4A2F-AD39-20E345D1D7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550092" y="21693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EB64-AD8E-46DE-BE48-B029A1360B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FFCE-B29E-4370-ADBD-CCB94E3BBE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-41091"/>
            <a:ext cx="6490720" cy="6899091"/>
          </a:xfrm>
          <a:custGeom>
            <a:avLst/>
            <a:gdLst>
              <a:gd name="connsiteX0" fmla="*/ 0 w 6490720"/>
              <a:gd name="connsiteY0" fmla="*/ 0 h 6899091"/>
              <a:gd name="connsiteX1" fmla="*/ 349227 w 6490720"/>
              <a:gd name="connsiteY1" fmla="*/ 0 h 6899091"/>
              <a:gd name="connsiteX2" fmla="*/ 2320638 w 6490720"/>
              <a:gd name="connsiteY2" fmla="*/ 0 h 6899091"/>
              <a:gd name="connsiteX3" fmla="*/ 2669865 w 6490720"/>
              <a:gd name="connsiteY3" fmla="*/ 0 h 6899091"/>
              <a:gd name="connsiteX4" fmla="*/ 6490720 w 6490720"/>
              <a:gd name="connsiteY4" fmla="*/ 6899091 h 6899091"/>
              <a:gd name="connsiteX5" fmla="*/ 6141493 w 6490720"/>
              <a:gd name="connsiteY5" fmla="*/ 6899091 h 6899091"/>
              <a:gd name="connsiteX6" fmla="*/ 349227 w 6490720"/>
              <a:gd name="connsiteY6" fmla="*/ 6899091 h 6899091"/>
              <a:gd name="connsiteX7" fmla="*/ 0 w 6490720"/>
              <a:gd name="connsiteY7" fmla="*/ 6899091 h 689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0720" h="6899091">
                <a:moveTo>
                  <a:pt x="0" y="0"/>
                </a:moveTo>
                <a:lnTo>
                  <a:pt x="349227" y="0"/>
                </a:lnTo>
                <a:lnTo>
                  <a:pt x="2320638" y="0"/>
                </a:lnTo>
                <a:lnTo>
                  <a:pt x="2669865" y="0"/>
                </a:lnTo>
                <a:lnTo>
                  <a:pt x="6490720" y="6899091"/>
                </a:lnTo>
                <a:lnTo>
                  <a:pt x="6141493" y="6899091"/>
                </a:lnTo>
                <a:lnTo>
                  <a:pt x="349227" y="6899091"/>
                </a:lnTo>
                <a:lnTo>
                  <a:pt x="0" y="6899091"/>
                </a:lnTo>
                <a:close/>
              </a:path>
            </a:pathLst>
          </a:custGeom>
          <a:solidFill>
            <a:srgbClr val="26303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654557" y="4445391"/>
            <a:ext cx="1916497" cy="747570"/>
          </a:xfrm>
          <a:custGeom>
            <a:avLst/>
            <a:gdLst>
              <a:gd name="connsiteX0" fmla="*/ 0 w 1916497"/>
              <a:gd name="connsiteY0" fmla="*/ 0 h 747570"/>
              <a:gd name="connsiteX1" fmla="*/ 1502478 w 1916497"/>
              <a:gd name="connsiteY1" fmla="*/ 0 h 747570"/>
              <a:gd name="connsiteX2" fmla="*/ 1916497 w 1916497"/>
              <a:gd name="connsiteY2" fmla="*/ 747570 h 7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97" h="747570">
                <a:moveTo>
                  <a:pt x="0" y="0"/>
                </a:moveTo>
                <a:lnTo>
                  <a:pt x="1502478" y="0"/>
                </a:lnTo>
                <a:lnTo>
                  <a:pt x="1916497" y="747570"/>
                </a:lnTo>
                <a:close/>
              </a:path>
            </a:pathLst>
          </a:custGeom>
          <a:gradFill>
            <a:gsLst>
              <a:gs pos="0">
                <a:srgbClr val="A61110"/>
              </a:gs>
              <a:gs pos="100000">
                <a:srgbClr val="550304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489982" y="3221502"/>
            <a:ext cx="2537389" cy="989762"/>
          </a:xfrm>
          <a:custGeom>
            <a:avLst/>
            <a:gdLst>
              <a:gd name="connsiteX0" fmla="*/ 0 w 2537389"/>
              <a:gd name="connsiteY0" fmla="*/ 0 h 989762"/>
              <a:gd name="connsiteX1" fmla="*/ 1989239 w 2537389"/>
              <a:gd name="connsiteY1" fmla="*/ 0 h 989762"/>
              <a:gd name="connsiteX2" fmla="*/ 2537389 w 2537389"/>
              <a:gd name="connsiteY2" fmla="*/ 989762 h 98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7389" h="989762">
                <a:moveTo>
                  <a:pt x="0" y="0"/>
                </a:moveTo>
                <a:lnTo>
                  <a:pt x="1989239" y="0"/>
                </a:lnTo>
                <a:lnTo>
                  <a:pt x="2537389" y="989762"/>
                </a:lnTo>
                <a:close/>
              </a:path>
            </a:pathLst>
          </a:custGeom>
          <a:gradFill>
            <a:gsLst>
              <a:gs pos="0">
                <a:srgbClr val="A61110"/>
              </a:gs>
              <a:gs pos="100000">
                <a:srgbClr val="550304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489835" y="1859915"/>
            <a:ext cx="4137660" cy="1361440"/>
          </a:xfrm>
          <a:custGeom>
            <a:avLst/>
            <a:gdLst>
              <a:gd name="connsiteX0" fmla="*/ 0 w 7652827"/>
              <a:gd name="connsiteY0" fmla="*/ 0 h 1659990"/>
              <a:gd name="connsiteX1" fmla="*/ 6822832 w 7652827"/>
              <a:gd name="connsiteY1" fmla="*/ 0 h 1659990"/>
              <a:gd name="connsiteX2" fmla="*/ 7652827 w 7652827"/>
              <a:gd name="connsiteY2" fmla="*/ 829995 h 1659990"/>
              <a:gd name="connsiteX3" fmla="*/ 7652826 w 7652827"/>
              <a:gd name="connsiteY3" fmla="*/ 829995 h 1659990"/>
              <a:gd name="connsiteX4" fmla="*/ 6822831 w 7652827"/>
              <a:gd name="connsiteY4" fmla="*/ 1659990 h 1659990"/>
              <a:gd name="connsiteX5" fmla="*/ 0 w 7652827"/>
              <a:gd name="connsiteY5" fmla="*/ 1659989 h 165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52827" h="1659990">
                <a:moveTo>
                  <a:pt x="0" y="0"/>
                </a:moveTo>
                <a:lnTo>
                  <a:pt x="6822832" y="0"/>
                </a:lnTo>
                <a:cubicBezTo>
                  <a:pt x="7281226" y="0"/>
                  <a:pt x="7652827" y="371601"/>
                  <a:pt x="7652827" y="829995"/>
                </a:cubicBezTo>
                <a:lnTo>
                  <a:pt x="7652826" y="829995"/>
                </a:lnTo>
                <a:cubicBezTo>
                  <a:pt x="7652826" y="1288389"/>
                  <a:pt x="7281225" y="1659990"/>
                  <a:pt x="6822831" y="1659990"/>
                </a:cubicBezTo>
                <a:lnTo>
                  <a:pt x="0" y="1659989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54556" y="3727937"/>
            <a:ext cx="6178762" cy="717454"/>
          </a:xfrm>
          <a:custGeom>
            <a:avLst/>
            <a:gdLst>
              <a:gd name="connsiteX0" fmla="*/ 0 w 6178762"/>
              <a:gd name="connsiteY0" fmla="*/ 0 h 717454"/>
              <a:gd name="connsiteX1" fmla="*/ 5820035 w 6178762"/>
              <a:gd name="connsiteY1" fmla="*/ 0 h 717454"/>
              <a:gd name="connsiteX2" fmla="*/ 6178762 w 6178762"/>
              <a:gd name="connsiteY2" fmla="*/ 358727 h 717454"/>
              <a:gd name="connsiteX3" fmla="*/ 6178761 w 6178762"/>
              <a:gd name="connsiteY3" fmla="*/ 358727 h 717454"/>
              <a:gd name="connsiteX4" fmla="*/ 5820034 w 6178762"/>
              <a:gd name="connsiteY4" fmla="*/ 717454 h 717454"/>
              <a:gd name="connsiteX5" fmla="*/ 0 w 6178762"/>
              <a:gd name="connsiteY5" fmla="*/ 717453 h 71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8762" h="717454">
                <a:moveTo>
                  <a:pt x="0" y="0"/>
                </a:moveTo>
                <a:lnTo>
                  <a:pt x="5820035" y="0"/>
                </a:lnTo>
                <a:cubicBezTo>
                  <a:pt x="6018154" y="0"/>
                  <a:pt x="6178762" y="160608"/>
                  <a:pt x="6178762" y="358727"/>
                </a:cubicBezTo>
                <a:lnTo>
                  <a:pt x="6178761" y="358727"/>
                </a:lnTo>
                <a:cubicBezTo>
                  <a:pt x="6178761" y="556846"/>
                  <a:pt x="6018153" y="717454"/>
                  <a:pt x="5820034" y="717454"/>
                </a:cubicBezTo>
                <a:lnTo>
                  <a:pt x="0" y="717453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55265" y="2156755"/>
            <a:ext cx="241808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销售分享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1458" y="3828933"/>
            <a:ext cx="3540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分享人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：谷建新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        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部门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：部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 rot="5400000">
            <a:off x="-2299934" y="2746734"/>
            <a:ext cx="5808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alpha val="3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BUSINESS    </a:t>
            </a:r>
            <a:r>
              <a:rPr lang="en-US" altLang="zh-CN" sz="8000" dirty="0" smtClean="0">
                <a:solidFill>
                  <a:schemeClr val="bg1">
                    <a:alpha val="3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PLAN</a:t>
            </a:r>
            <a:endParaRPr lang="zh-CN" altLang="en-US" sz="8000" dirty="0">
              <a:solidFill>
                <a:schemeClr val="bg1">
                  <a:alpha val="3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9" y="5193192"/>
            <a:ext cx="2565550" cy="1599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99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99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5" grpId="0" animBg="1"/>
      <p:bldP spid="11" grpId="0" bldLvl="0" animBg="1"/>
      <p:bldP spid="10" grpId="0" animBg="1"/>
      <p:bldP spid="24" grpId="0" bldLvl="0" animBg="1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-1"/>
            <a:ext cx="12192000" cy="40978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b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965200" y="4515347"/>
            <a:ext cx="10261600" cy="101473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明钼转型的背景（不等待，自我找寻出路）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我们3月初完善并优化了销售模式的建设，售前推广，销售价格体系，激励政策，发货流程，售后服务等一系列工作，保证销售环节完善有效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427111"/>
            <a:ext cx="12190414" cy="1686486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02A36"/>
              </a:solidFill>
            </a:endParaRPr>
          </a:p>
        </p:txBody>
      </p:sp>
      <p:sp>
        <p:nvSpPr>
          <p:cNvPr id="27" name="前言"/>
          <p:cNvSpPr>
            <a:spLocks noChangeArrowheads="1"/>
          </p:cNvSpPr>
          <p:nvPr/>
        </p:nvSpPr>
        <p:spPr bwMode="auto">
          <a:xfrm>
            <a:off x="2113915" y="2912315"/>
            <a:ext cx="796417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dirty="0" smtClean="0">
                <a:solidFill>
                  <a:schemeClr val="bg1"/>
                </a:solidFill>
              </a:rPr>
              <a:t>放弃幻想，长期抗战，齐心协力，全员营销</a:t>
            </a:r>
            <a:endParaRPr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/>
      <p:bldP spid="25" grpId="0" bldLvl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" y="222873"/>
            <a:ext cx="1821243" cy="902541"/>
          </a:xfrm>
          <a:custGeom>
            <a:avLst/>
            <a:gdLst>
              <a:gd name="connsiteX0" fmla="*/ 0 w 1821243"/>
              <a:gd name="connsiteY0" fmla="*/ 0 h 902541"/>
              <a:gd name="connsiteX1" fmla="*/ 1369972 w 1821243"/>
              <a:gd name="connsiteY1" fmla="*/ 0 h 902541"/>
              <a:gd name="connsiteX2" fmla="*/ 1821243 w 1821243"/>
              <a:gd name="connsiteY2" fmla="*/ 451271 h 902541"/>
              <a:gd name="connsiteX3" fmla="*/ 1821243 w 1821243"/>
              <a:gd name="connsiteY3" fmla="*/ 451271 h 902541"/>
              <a:gd name="connsiteX4" fmla="*/ 1369972 w 1821243"/>
              <a:gd name="connsiteY4" fmla="*/ 902541 h 902541"/>
              <a:gd name="connsiteX5" fmla="*/ 0 w 1821243"/>
              <a:gd name="connsiteY5" fmla="*/ 902541 h 9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243" h="902541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222874"/>
            <a:ext cx="436098" cy="902541"/>
          </a:xfrm>
          <a:prstGeom prst="rect">
            <a:avLst/>
          </a:prstGeom>
          <a:solidFill>
            <a:srgbClr val="26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3"/>
          <p:cNvSpPr/>
          <p:nvPr/>
        </p:nvSpPr>
        <p:spPr>
          <a:xfrm>
            <a:off x="5334967" y="1785996"/>
            <a:ext cx="5728791" cy="115728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D00000"/>
          </a:solidFill>
          <a:ln w="9525">
            <a:noFill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6067376" y="2059473"/>
            <a:ext cx="4828778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个体媒体宣传（个人朋友圈，社交媒体推广宣传）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414686" y="1723442"/>
            <a:ext cx="2365603" cy="5134558"/>
          </a:xfrm>
          <a:prstGeom prst="rect">
            <a:avLst/>
          </a:prstGeom>
        </p:spPr>
      </p:pic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718942" y="1713570"/>
            <a:ext cx="1302980" cy="130214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35000">
                <a:schemeClr val="bg2">
                  <a:lumMod val="25000"/>
                  <a:tint val="44500"/>
                  <a:satMod val="160000"/>
                </a:schemeClr>
              </a:gs>
              <a:gs pos="75000">
                <a:schemeClr val="bg1"/>
              </a:gs>
            </a:gsLst>
            <a:lin ang="1800000" scaled="0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outerShdw blurRad="393700" dist="215900" dir="270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D00000"/>
                </a:solidFill>
                <a:cs typeface="+mn-ea"/>
                <a:sym typeface="+mn-lt"/>
              </a:rPr>
              <a:t>01</a:t>
            </a:r>
            <a:endParaRPr lang="en-US" altLang="zh-CN" sz="2400" b="1" dirty="0">
              <a:solidFill>
                <a:srgbClr val="D00000"/>
              </a:solidFill>
              <a:cs typeface="+mn-ea"/>
              <a:sym typeface="+mn-lt"/>
            </a:endParaRP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4583038" y="3350995"/>
            <a:ext cx="1302980" cy="130214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35000">
                <a:schemeClr val="bg2">
                  <a:lumMod val="25000"/>
                  <a:tint val="44500"/>
                  <a:satMod val="160000"/>
                </a:schemeClr>
              </a:gs>
              <a:gs pos="75000">
                <a:schemeClr val="bg1"/>
              </a:gs>
            </a:gsLst>
            <a:lin ang="1800000" scaled="0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outerShdw blurRad="393700" dist="215900" dir="270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263031"/>
                </a:solidFill>
                <a:cs typeface="+mn-ea"/>
                <a:sym typeface="+mn-lt"/>
              </a:rPr>
              <a:t>02</a:t>
            </a:r>
            <a:endParaRPr lang="en-US" altLang="zh-CN" sz="2400" b="1" dirty="0">
              <a:solidFill>
                <a:srgbClr val="263031"/>
              </a:solidFill>
              <a:cs typeface="+mn-ea"/>
              <a:sym typeface="+mn-lt"/>
            </a:endParaRP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790950" y="4869160"/>
            <a:ext cx="1302980" cy="130214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35000">
                <a:schemeClr val="bg2">
                  <a:lumMod val="25000"/>
                  <a:tint val="44500"/>
                  <a:satMod val="160000"/>
                </a:schemeClr>
              </a:gs>
              <a:gs pos="75000">
                <a:schemeClr val="bg1"/>
              </a:gs>
            </a:gsLst>
            <a:lin ang="1800000" scaled="0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outerShdw blurRad="393700" dist="215900" dir="2700000" sx="108000" sy="108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D00000"/>
                </a:solidFill>
                <a:cs typeface="+mn-ea"/>
                <a:sym typeface="+mn-lt"/>
              </a:rPr>
              <a:t>03</a:t>
            </a:r>
            <a:endParaRPr lang="en-US" altLang="zh-CN" sz="2400" b="1" dirty="0">
              <a:solidFill>
                <a:srgbClr val="D00000"/>
              </a:solidFill>
              <a:cs typeface="+mn-ea"/>
              <a:sym typeface="+mn-lt"/>
            </a:endParaRPr>
          </a:p>
        </p:txBody>
      </p:sp>
      <p:sp>
        <p:nvSpPr>
          <p:cNvPr id="20" name="矩形 3"/>
          <p:cNvSpPr/>
          <p:nvPr/>
        </p:nvSpPr>
        <p:spPr>
          <a:xfrm>
            <a:off x="6064176" y="3350995"/>
            <a:ext cx="5728791" cy="115728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26303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TextBox 28"/>
          <p:cNvSpPr txBox="1"/>
          <p:nvPr/>
        </p:nvSpPr>
        <p:spPr>
          <a:xfrm>
            <a:off x="6661330" y="3732422"/>
            <a:ext cx="4828778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请群发微信1V1营销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3"/>
          <p:cNvSpPr/>
          <p:nvPr/>
        </p:nvSpPr>
        <p:spPr>
          <a:xfrm>
            <a:off x="5335270" y="4941570"/>
            <a:ext cx="6650990" cy="1156970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D00000"/>
          </a:solidFill>
          <a:ln w="9525">
            <a:noFill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5647690" y="5151120"/>
            <a:ext cx="6266180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严格执行新媒体每天发放的标准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（思路转变需要前期的硬性规定约束）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主流媒体不低于10条/天，次媒体不低于5/条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14"/>
          <p:cNvSpPr txBox="1"/>
          <p:nvPr/>
        </p:nvSpPr>
        <p:spPr>
          <a:xfrm>
            <a:off x="468647" y="36386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15"/>
          <p:cNvSpPr txBox="1"/>
          <p:nvPr/>
        </p:nvSpPr>
        <p:spPr>
          <a:xfrm>
            <a:off x="1924970" y="405677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263031"/>
                </a:solidFill>
                <a:cs typeface="+mn-ea"/>
                <a:sym typeface="+mn-lt"/>
              </a:rPr>
              <a:t>推广篇</a:t>
            </a:r>
            <a:endParaRPr lang="zh-CN" altLang="en-US" sz="3200" dirty="0">
              <a:solidFill>
                <a:srgbClr val="26303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ldLvl="0" animBg="1"/>
      <p:bldP spid="13" grpId="0" bldLvl="0" animBg="1"/>
      <p:bldP spid="19" grpId="0" bldLvl="0" animBg="1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" y="222873"/>
            <a:ext cx="1821243" cy="902541"/>
          </a:xfrm>
          <a:custGeom>
            <a:avLst/>
            <a:gdLst>
              <a:gd name="connsiteX0" fmla="*/ 0 w 1821243"/>
              <a:gd name="connsiteY0" fmla="*/ 0 h 902541"/>
              <a:gd name="connsiteX1" fmla="*/ 1369972 w 1821243"/>
              <a:gd name="connsiteY1" fmla="*/ 0 h 902541"/>
              <a:gd name="connsiteX2" fmla="*/ 1821243 w 1821243"/>
              <a:gd name="connsiteY2" fmla="*/ 451271 h 902541"/>
              <a:gd name="connsiteX3" fmla="*/ 1821243 w 1821243"/>
              <a:gd name="connsiteY3" fmla="*/ 451271 h 902541"/>
              <a:gd name="connsiteX4" fmla="*/ 1369972 w 1821243"/>
              <a:gd name="connsiteY4" fmla="*/ 902541 h 902541"/>
              <a:gd name="connsiteX5" fmla="*/ 0 w 1821243"/>
              <a:gd name="connsiteY5" fmla="*/ 902541 h 9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243" h="902541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222874"/>
            <a:ext cx="436098" cy="902541"/>
          </a:xfrm>
          <a:prstGeom prst="rect">
            <a:avLst/>
          </a:prstGeom>
          <a:solidFill>
            <a:srgbClr val="26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6839" y="2240229"/>
            <a:ext cx="2526931" cy="2239599"/>
            <a:chOff x="1276839" y="2240229"/>
            <a:chExt cx="2526931" cy="2239599"/>
          </a:xfrm>
        </p:grpSpPr>
        <p:sp>
          <p:nvSpPr>
            <p:cNvPr id="9" name="Freeform 5"/>
            <p:cNvSpPr/>
            <p:nvPr/>
          </p:nvSpPr>
          <p:spPr bwMode="auto">
            <a:xfrm>
              <a:off x="1276839" y="2240229"/>
              <a:ext cx="2526931" cy="22395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1440473" y="2382036"/>
              <a:ext cx="2194901" cy="1945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00000"/>
            </a:solidFill>
            <a:ln w="0">
              <a:noFill/>
            </a:ln>
            <a:effectLst>
              <a:innerShdw blurRad="1143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23"/>
            <p:cNvSpPr/>
            <p:nvPr/>
          </p:nvSpPr>
          <p:spPr bwMode="auto">
            <a:xfrm>
              <a:off x="2302731" y="2569240"/>
              <a:ext cx="376014" cy="304956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0800000" flipV="1">
              <a:off x="1933296" y="3031177"/>
              <a:ext cx="1142138" cy="45719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773830" y="3196634"/>
              <a:ext cx="1452880" cy="39878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线上公开课</a:t>
              </a:r>
              <a:endParaRPr lang="zh-CN" altLang="en-US" sz="2000" b="1" dirty="0" smtClea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72499" y="3661648"/>
            <a:ext cx="2627630" cy="2239599"/>
            <a:chOff x="3472499" y="3661648"/>
            <a:chExt cx="2627630" cy="2239599"/>
          </a:xfrm>
        </p:grpSpPr>
        <p:sp>
          <p:nvSpPr>
            <p:cNvPr id="21" name="Freeform 5"/>
            <p:cNvSpPr/>
            <p:nvPr/>
          </p:nvSpPr>
          <p:spPr bwMode="auto">
            <a:xfrm>
              <a:off x="3472499" y="3661648"/>
              <a:ext cx="2526931" cy="22395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3636133" y="3803456"/>
              <a:ext cx="2194901" cy="1945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263031"/>
            </a:solidFill>
            <a:ln w="25400">
              <a:noFill/>
            </a:ln>
            <a:effectLst>
              <a:innerShdw blurRad="114300">
                <a:prstClr val="black">
                  <a:alpha val="4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1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0800000" flipV="1">
              <a:off x="4083397" y="4417684"/>
              <a:ext cx="1142138" cy="45719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732849" y="4577318"/>
              <a:ext cx="2367280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运营层面的社群</a:t>
              </a:r>
              <a:endParaRPr lang="zh-CN" altLang="en-US" sz="2000" b="1" dirty="0" smtClea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4"/>
            <p:cNvSpPr>
              <a:spLocks noChangeAspect="1" noEditPoints="1"/>
            </p:cNvSpPr>
            <p:nvPr/>
          </p:nvSpPr>
          <p:spPr bwMode="auto">
            <a:xfrm>
              <a:off x="4516274" y="3935327"/>
              <a:ext cx="392613" cy="391032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31034" y="2240229"/>
            <a:ext cx="2778760" cy="2239599"/>
            <a:chOff x="5831034" y="2240229"/>
            <a:chExt cx="2778760" cy="2239599"/>
          </a:xfrm>
        </p:grpSpPr>
        <p:sp>
          <p:nvSpPr>
            <p:cNvPr id="27" name="Freeform 5"/>
            <p:cNvSpPr/>
            <p:nvPr/>
          </p:nvSpPr>
          <p:spPr bwMode="auto">
            <a:xfrm>
              <a:off x="5831034" y="2240229"/>
              <a:ext cx="2526931" cy="22395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6011294" y="2398661"/>
              <a:ext cx="2194901" cy="1945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D00000"/>
            </a:solidFill>
            <a:ln w="25400">
              <a:noFill/>
            </a:ln>
            <a:effectLst>
              <a:innerShdw blurRad="114300">
                <a:prstClr val="black">
                  <a:alpha val="4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1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0800000" flipV="1">
              <a:off x="6488720" y="3041372"/>
              <a:ext cx="1142138" cy="4571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989784" y="3209239"/>
              <a:ext cx="2620010" cy="3987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FFFF"/>
                  </a:solidFill>
                  <a:cs typeface="+mn-ea"/>
                  <a:sym typeface="+mn-lt"/>
                </a:rPr>
                <a:t>招商加盟层面社群</a:t>
              </a:r>
              <a:endParaRPr lang="zh-CN" altLang="en-US" sz="2000" b="1" dirty="0" smtClea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6897647" y="2577478"/>
              <a:ext cx="388943" cy="365283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026694" y="3661648"/>
            <a:ext cx="2526931" cy="2239599"/>
            <a:chOff x="8026694" y="3661648"/>
            <a:chExt cx="2526931" cy="2239599"/>
          </a:xfrm>
        </p:grpSpPr>
        <p:sp>
          <p:nvSpPr>
            <p:cNvPr id="33" name="Freeform 5"/>
            <p:cNvSpPr/>
            <p:nvPr/>
          </p:nvSpPr>
          <p:spPr bwMode="auto">
            <a:xfrm>
              <a:off x="8026694" y="3661648"/>
              <a:ext cx="2526931" cy="22395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8190329" y="3803456"/>
              <a:ext cx="2194901" cy="194532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263031"/>
            </a:solidFill>
            <a:ln w="25400">
              <a:noFill/>
            </a:ln>
            <a:effectLst>
              <a:innerShdw blurRad="114300">
                <a:prstClr val="black">
                  <a:alpha val="4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1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0800000" flipV="1">
              <a:off x="8651145" y="4498982"/>
              <a:ext cx="1142138" cy="45719"/>
            </a:xfrm>
            <a:prstGeom prst="rect">
              <a:avLst/>
            </a:prstGeom>
          </p:spPr>
        </p:pic>
        <p:sp>
          <p:nvSpPr>
            <p:cNvPr id="37" name="Freeform 22"/>
            <p:cNvSpPr>
              <a:spLocks noChangeAspect="1" noEditPoints="1"/>
            </p:cNvSpPr>
            <p:nvPr/>
          </p:nvSpPr>
          <p:spPr bwMode="auto">
            <a:xfrm>
              <a:off x="9109317" y="3975925"/>
              <a:ext cx="356922" cy="419150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06722" y="3964488"/>
            <a:ext cx="930044" cy="824290"/>
            <a:chOff x="1306722" y="3964488"/>
            <a:chExt cx="930044" cy="824290"/>
          </a:xfrm>
        </p:grpSpPr>
        <p:sp>
          <p:nvSpPr>
            <p:cNvPr id="39" name="Freeform 5"/>
            <p:cNvSpPr/>
            <p:nvPr/>
          </p:nvSpPr>
          <p:spPr bwMode="auto">
            <a:xfrm>
              <a:off x="1306722" y="3964488"/>
              <a:ext cx="930044" cy="82429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04387" y="4124825"/>
              <a:ext cx="744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22488" y="5478441"/>
            <a:ext cx="1039393" cy="824290"/>
            <a:chOff x="4922488" y="5478441"/>
            <a:chExt cx="1039393" cy="824290"/>
          </a:xfrm>
        </p:grpSpPr>
        <p:sp>
          <p:nvSpPr>
            <p:cNvPr id="42" name="Freeform 5"/>
            <p:cNvSpPr/>
            <p:nvPr/>
          </p:nvSpPr>
          <p:spPr bwMode="auto">
            <a:xfrm>
              <a:off x="4982808" y="5478441"/>
              <a:ext cx="930044" cy="82429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922488" y="5653789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18864" y="1737584"/>
            <a:ext cx="1039393" cy="824290"/>
            <a:chOff x="7218864" y="1737584"/>
            <a:chExt cx="1039393" cy="824290"/>
          </a:xfrm>
        </p:grpSpPr>
        <p:sp>
          <p:nvSpPr>
            <p:cNvPr id="45" name="Freeform 5"/>
            <p:cNvSpPr/>
            <p:nvPr/>
          </p:nvSpPr>
          <p:spPr bwMode="auto">
            <a:xfrm>
              <a:off x="7281783" y="1737584"/>
              <a:ext cx="930044" cy="82429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18864" y="1900523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03</a:t>
              </a:r>
              <a:endPara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409113" y="5510629"/>
            <a:ext cx="1039393" cy="824290"/>
            <a:chOff x="9409113" y="5510629"/>
            <a:chExt cx="1039393" cy="824290"/>
          </a:xfrm>
        </p:grpSpPr>
        <p:sp>
          <p:nvSpPr>
            <p:cNvPr id="48" name="Freeform 5"/>
            <p:cNvSpPr/>
            <p:nvPr/>
          </p:nvSpPr>
          <p:spPr bwMode="auto">
            <a:xfrm>
              <a:off x="9455185" y="5510629"/>
              <a:ext cx="930044" cy="82429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409113" y="5682984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04</a:t>
              </a:r>
              <a:endPara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文本框 14"/>
          <p:cNvSpPr txBox="1"/>
          <p:nvPr/>
        </p:nvSpPr>
        <p:spPr>
          <a:xfrm>
            <a:off x="468647" y="36386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文本框 15"/>
          <p:cNvSpPr txBox="1"/>
          <p:nvPr/>
        </p:nvSpPr>
        <p:spPr>
          <a:xfrm>
            <a:off x="1924970" y="405677"/>
            <a:ext cx="18084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263031"/>
                </a:solidFill>
                <a:cs typeface="+mn-ea"/>
                <a:sym typeface="+mn-lt"/>
              </a:rPr>
              <a:t>社群营销</a:t>
            </a:r>
            <a:endParaRPr lang="zh-CN" altLang="en-US" sz="3200" dirty="0">
              <a:solidFill>
                <a:srgbClr val="263031"/>
              </a:solidFill>
              <a:cs typeface="+mn-ea"/>
              <a:sym typeface="+mn-lt"/>
            </a:endParaRPr>
          </a:p>
          <a:p>
            <a:endParaRPr lang="zh-CN" altLang="en-US" sz="3200" dirty="0">
              <a:solidFill>
                <a:srgbClr val="26303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9115" y="1125264"/>
            <a:ext cx="6532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根据社群定位不同，销售切入点不同，有针对的营销转化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8505" y="4648200"/>
            <a:ext cx="20332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FFFF"/>
                </a:solidFill>
                <a:cs typeface="+mn-ea"/>
                <a:sym typeface="+mn-lt"/>
              </a:rPr>
              <a:t>技术层面的社群</a:t>
            </a:r>
            <a:endParaRPr lang="zh-CN" altLang="en-US" sz="2000" b="1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" y="222873"/>
            <a:ext cx="1821243" cy="902541"/>
          </a:xfrm>
          <a:custGeom>
            <a:avLst/>
            <a:gdLst>
              <a:gd name="connsiteX0" fmla="*/ 0 w 1821243"/>
              <a:gd name="connsiteY0" fmla="*/ 0 h 902541"/>
              <a:gd name="connsiteX1" fmla="*/ 1369972 w 1821243"/>
              <a:gd name="connsiteY1" fmla="*/ 0 h 902541"/>
              <a:gd name="connsiteX2" fmla="*/ 1821243 w 1821243"/>
              <a:gd name="connsiteY2" fmla="*/ 451271 h 902541"/>
              <a:gd name="connsiteX3" fmla="*/ 1821243 w 1821243"/>
              <a:gd name="connsiteY3" fmla="*/ 451271 h 902541"/>
              <a:gd name="connsiteX4" fmla="*/ 1369972 w 1821243"/>
              <a:gd name="connsiteY4" fmla="*/ 902541 h 902541"/>
              <a:gd name="connsiteX5" fmla="*/ 0 w 1821243"/>
              <a:gd name="connsiteY5" fmla="*/ 902541 h 9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243" h="902541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222874"/>
            <a:ext cx="436098" cy="902541"/>
          </a:xfrm>
          <a:prstGeom prst="rect">
            <a:avLst/>
          </a:prstGeom>
          <a:solidFill>
            <a:srgbClr val="26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6917" y="5677165"/>
            <a:ext cx="888584" cy="829324"/>
            <a:chOff x="1009314" y="5541701"/>
            <a:chExt cx="888584" cy="829324"/>
          </a:xfrm>
        </p:grpSpPr>
        <p:sp>
          <p:nvSpPr>
            <p:cNvPr id="13" name="五边形 12"/>
            <p:cNvSpPr/>
            <p:nvPr/>
          </p:nvSpPr>
          <p:spPr>
            <a:xfrm rot="5400000">
              <a:off x="1038944" y="5512071"/>
              <a:ext cx="829324" cy="888584"/>
            </a:xfrm>
            <a:prstGeom prst="homePlate">
              <a:avLst>
                <a:gd name="adj" fmla="val 35969"/>
              </a:avLst>
            </a:prstGeom>
            <a:solidFill>
              <a:srgbClr val="D00000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0329" y="5644606"/>
              <a:ext cx="744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98755" y="5677165"/>
            <a:ext cx="1039393" cy="829324"/>
            <a:chOff x="3351152" y="5541701"/>
            <a:chExt cx="1039393" cy="829324"/>
          </a:xfrm>
        </p:grpSpPr>
        <p:sp>
          <p:nvSpPr>
            <p:cNvPr id="21" name="五边形 20"/>
            <p:cNvSpPr/>
            <p:nvPr/>
          </p:nvSpPr>
          <p:spPr>
            <a:xfrm rot="5400000">
              <a:off x="3432849" y="5512071"/>
              <a:ext cx="829324" cy="888584"/>
            </a:xfrm>
            <a:prstGeom prst="homePlate">
              <a:avLst>
                <a:gd name="adj" fmla="val 35969"/>
              </a:avLst>
            </a:prstGeom>
            <a:solidFill>
              <a:srgbClr val="26303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51152" y="5634819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49078" y="5677165"/>
            <a:ext cx="1039393" cy="829324"/>
            <a:chOff x="5701475" y="5541701"/>
            <a:chExt cx="1039393" cy="829324"/>
          </a:xfrm>
        </p:grpSpPr>
        <p:sp>
          <p:nvSpPr>
            <p:cNvPr id="24" name="五边形 23"/>
            <p:cNvSpPr/>
            <p:nvPr/>
          </p:nvSpPr>
          <p:spPr>
            <a:xfrm rot="5400000">
              <a:off x="5826754" y="5512071"/>
              <a:ext cx="829324" cy="888584"/>
            </a:xfrm>
            <a:prstGeom prst="homePlate">
              <a:avLst>
                <a:gd name="adj" fmla="val 35969"/>
              </a:avLst>
            </a:prstGeom>
            <a:solidFill>
              <a:srgbClr val="D00000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01475" y="5609900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95050" y="5677165"/>
            <a:ext cx="1039393" cy="829324"/>
            <a:chOff x="8147447" y="5541701"/>
            <a:chExt cx="1039393" cy="829324"/>
          </a:xfrm>
        </p:grpSpPr>
        <p:sp>
          <p:nvSpPr>
            <p:cNvPr id="27" name="五边形 26"/>
            <p:cNvSpPr/>
            <p:nvPr/>
          </p:nvSpPr>
          <p:spPr>
            <a:xfrm rot="5400000">
              <a:off x="8220659" y="5512071"/>
              <a:ext cx="829324" cy="888584"/>
            </a:xfrm>
            <a:prstGeom prst="homePlate">
              <a:avLst>
                <a:gd name="adj" fmla="val 35969"/>
              </a:avLst>
            </a:prstGeom>
            <a:solidFill>
              <a:srgbClr val="26303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147447" y="5630096"/>
              <a:ext cx="10393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432537" y="5677165"/>
            <a:ext cx="888584" cy="829324"/>
            <a:chOff x="10584934" y="5541701"/>
            <a:chExt cx="888584" cy="829324"/>
          </a:xfrm>
        </p:grpSpPr>
        <p:sp>
          <p:nvSpPr>
            <p:cNvPr id="30" name="五边形 29"/>
            <p:cNvSpPr/>
            <p:nvPr/>
          </p:nvSpPr>
          <p:spPr>
            <a:xfrm rot="5400000">
              <a:off x="10614564" y="5512071"/>
              <a:ext cx="829324" cy="888584"/>
            </a:xfrm>
            <a:prstGeom prst="homePlate">
              <a:avLst>
                <a:gd name="adj" fmla="val 35969"/>
              </a:avLst>
            </a:prstGeom>
            <a:solidFill>
              <a:srgbClr val="D00000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648579" y="5624411"/>
              <a:ext cx="744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prstClr val="white"/>
                  </a:solidFill>
                  <a:cs typeface="+mn-ea"/>
                  <a:sym typeface="+mn-lt"/>
                </a:rPr>
                <a:t>05</a:t>
              </a:r>
              <a:endParaRPr lang="zh-CN" altLang="en-US" sz="2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07521" y="1685757"/>
            <a:ext cx="1350806" cy="1439510"/>
            <a:chOff x="7959918" y="1550293"/>
            <a:chExt cx="1350806" cy="1439510"/>
          </a:xfrm>
        </p:grpSpPr>
        <p:sp>
          <p:nvSpPr>
            <p:cNvPr id="33" name="任意多边形 32"/>
            <p:cNvSpPr/>
            <p:nvPr/>
          </p:nvSpPr>
          <p:spPr>
            <a:xfrm>
              <a:off x="7959918" y="1550293"/>
              <a:ext cx="1350806" cy="1439510"/>
            </a:xfrm>
            <a:custGeom>
              <a:avLst/>
              <a:gdLst>
                <a:gd name="connsiteX0" fmla="*/ 675403 w 1350806"/>
                <a:gd name="connsiteY0" fmla="*/ 0 h 1439510"/>
                <a:gd name="connsiteX1" fmla="*/ 1350806 w 1350806"/>
                <a:gd name="connsiteY1" fmla="*/ 675403 h 1439510"/>
                <a:gd name="connsiteX2" fmla="*/ 1152985 w 1350806"/>
                <a:gd name="connsiteY2" fmla="*/ 1152985 h 1439510"/>
                <a:gd name="connsiteX3" fmla="*/ 1119695 w 1350806"/>
                <a:gd name="connsiteY3" fmla="*/ 1180452 h 1439510"/>
                <a:gd name="connsiteX4" fmla="*/ 1119695 w 1350806"/>
                <a:gd name="connsiteY4" fmla="*/ 1439510 h 1439510"/>
                <a:gd name="connsiteX5" fmla="*/ 231111 w 1350806"/>
                <a:gd name="connsiteY5" fmla="*/ 1439510 h 1439510"/>
                <a:gd name="connsiteX6" fmla="*/ 231111 w 1350806"/>
                <a:gd name="connsiteY6" fmla="*/ 1180452 h 1439510"/>
                <a:gd name="connsiteX7" fmla="*/ 197821 w 1350806"/>
                <a:gd name="connsiteY7" fmla="*/ 1152985 h 1439510"/>
                <a:gd name="connsiteX8" fmla="*/ 0 w 1350806"/>
                <a:gd name="connsiteY8" fmla="*/ 675403 h 1439510"/>
                <a:gd name="connsiteX9" fmla="*/ 675403 w 1350806"/>
                <a:gd name="connsiteY9" fmla="*/ 0 h 14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06" h="1439510">
                  <a:moveTo>
                    <a:pt x="675403" y="0"/>
                  </a:moveTo>
                  <a:cubicBezTo>
                    <a:pt x="1048418" y="0"/>
                    <a:pt x="1350806" y="302388"/>
                    <a:pt x="1350806" y="675403"/>
                  </a:cubicBezTo>
                  <a:cubicBezTo>
                    <a:pt x="1350806" y="861911"/>
                    <a:pt x="1275209" y="1030761"/>
                    <a:pt x="1152985" y="1152985"/>
                  </a:cubicBezTo>
                  <a:lnTo>
                    <a:pt x="1119695" y="1180452"/>
                  </a:lnTo>
                  <a:lnTo>
                    <a:pt x="1119695" y="1439510"/>
                  </a:lnTo>
                  <a:lnTo>
                    <a:pt x="231111" y="1439510"/>
                  </a:lnTo>
                  <a:lnTo>
                    <a:pt x="231111" y="1180452"/>
                  </a:lnTo>
                  <a:lnTo>
                    <a:pt x="197821" y="1152985"/>
                  </a:lnTo>
                  <a:cubicBezTo>
                    <a:pt x="75597" y="1030761"/>
                    <a:pt x="0" y="861911"/>
                    <a:pt x="0" y="675403"/>
                  </a:cubicBezTo>
                  <a:cubicBezTo>
                    <a:pt x="0" y="302388"/>
                    <a:pt x="302388" y="0"/>
                    <a:pt x="675403" y="0"/>
                  </a:cubicBezTo>
                  <a:close/>
                </a:path>
              </a:pathLst>
            </a:custGeom>
            <a:solidFill>
              <a:srgbClr val="26303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23"/>
            <p:cNvSpPr/>
            <p:nvPr/>
          </p:nvSpPr>
          <p:spPr bwMode="auto">
            <a:xfrm>
              <a:off x="8429475" y="2039988"/>
              <a:ext cx="541700" cy="439330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19711" y="1685757"/>
            <a:ext cx="1350806" cy="1439510"/>
            <a:chOff x="3172108" y="1550293"/>
            <a:chExt cx="1350806" cy="1439510"/>
          </a:xfrm>
        </p:grpSpPr>
        <p:sp>
          <p:nvSpPr>
            <p:cNvPr id="36" name="任意多边形 35"/>
            <p:cNvSpPr/>
            <p:nvPr/>
          </p:nvSpPr>
          <p:spPr>
            <a:xfrm>
              <a:off x="3172108" y="1550293"/>
              <a:ext cx="1350806" cy="1439510"/>
            </a:xfrm>
            <a:custGeom>
              <a:avLst/>
              <a:gdLst>
                <a:gd name="connsiteX0" fmla="*/ 675403 w 1350806"/>
                <a:gd name="connsiteY0" fmla="*/ 0 h 1439510"/>
                <a:gd name="connsiteX1" fmla="*/ 1350806 w 1350806"/>
                <a:gd name="connsiteY1" fmla="*/ 675403 h 1439510"/>
                <a:gd name="connsiteX2" fmla="*/ 1152985 w 1350806"/>
                <a:gd name="connsiteY2" fmla="*/ 1152985 h 1439510"/>
                <a:gd name="connsiteX3" fmla="*/ 1119695 w 1350806"/>
                <a:gd name="connsiteY3" fmla="*/ 1180452 h 1439510"/>
                <a:gd name="connsiteX4" fmla="*/ 1119695 w 1350806"/>
                <a:gd name="connsiteY4" fmla="*/ 1439510 h 1439510"/>
                <a:gd name="connsiteX5" fmla="*/ 231111 w 1350806"/>
                <a:gd name="connsiteY5" fmla="*/ 1439510 h 1439510"/>
                <a:gd name="connsiteX6" fmla="*/ 231111 w 1350806"/>
                <a:gd name="connsiteY6" fmla="*/ 1180452 h 1439510"/>
                <a:gd name="connsiteX7" fmla="*/ 197821 w 1350806"/>
                <a:gd name="connsiteY7" fmla="*/ 1152985 h 1439510"/>
                <a:gd name="connsiteX8" fmla="*/ 0 w 1350806"/>
                <a:gd name="connsiteY8" fmla="*/ 675403 h 1439510"/>
                <a:gd name="connsiteX9" fmla="*/ 675403 w 1350806"/>
                <a:gd name="connsiteY9" fmla="*/ 0 h 14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06" h="1439510">
                  <a:moveTo>
                    <a:pt x="675403" y="0"/>
                  </a:moveTo>
                  <a:cubicBezTo>
                    <a:pt x="1048418" y="0"/>
                    <a:pt x="1350806" y="302388"/>
                    <a:pt x="1350806" y="675403"/>
                  </a:cubicBezTo>
                  <a:cubicBezTo>
                    <a:pt x="1350806" y="861911"/>
                    <a:pt x="1275209" y="1030761"/>
                    <a:pt x="1152985" y="1152985"/>
                  </a:cubicBezTo>
                  <a:lnTo>
                    <a:pt x="1119695" y="1180452"/>
                  </a:lnTo>
                  <a:lnTo>
                    <a:pt x="1119695" y="1439510"/>
                  </a:lnTo>
                  <a:lnTo>
                    <a:pt x="231111" y="1439510"/>
                  </a:lnTo>
                  <a:lnTo>
                    <a:pt x="231111" y="1180452"/>
                  </a:lnTo>
                  <a:lnTo>
                    <a:pt x="197821" y="1152985"/>
                  </a:lnTo>
                  <a:cubicBezTo>
                    <a:pt x="75597" y="1030761"/>
                    <a:pt x="0" y="861911"/>
                    <a:pt x="0" y="675403"/>
                  </a:cubicBezTo>
                  <a:cubicBezTo>
                    <a:pt x="0" y="302388"/>
                    <a:pt x="302388" y="0"/>
                    <a:pt x="675403" y="0"/>
                  </a:cubicBezTo>
                  <a:close/>
                </a:path>
              </a:pathLst>
            </a:custGeom>
            <a:solidFill>
              <a:srgbClr val="263031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3674205" y="1919131"/>
              <a:ext cx="446563" cy="575422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1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29 h 631"/>
                <a:gd name="T68" fmla="*/ 409 w 491"/>
                <a:gd name="T69" fmla="*/ 629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2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8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1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1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5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5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1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29"/>
                  </a:moveTo>
                  <a:lnTo>
                    <a:pt x="315" y="629"/>
                  </a:lnTo>
                  <a:lnTo>
                    <a:pt x="409" y="629"/>
                  </a:lnTo>
                  <a:cubicBezTo>
                    <a:pt x="429" y="629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29"/>
                    <a:pt x="303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5806" y="1685757"/>
            <a:ext cx="1350806" cy="1439510"/>
            <a:chOff x="778203" y="1550293"/>
            <a:chExt cx="1350806" cy="1439510"/>
          </a:xfrm>
        </p:grpSpPr>
        <p:sp>
          <p:nvSpPr>
            <p:cNvPr id="39" name="任意多边形 38"/>
            <p:cNvSpPr/>
            <p:nvPr/>
          </p:nvSpPr>
          <p:spPr>
            <a:xfrm>
              <a:off x="778203" y="1550293"/>
              <a:ext cx="1350806" cy="1439510"/>
            </a:xfrm>
            <a:custGeom>
              <a:avLst/>
              <a:gdLst>
                <a:gd name="connsiteX0" fmla="*/ 675403 w 1350806"/>
                <a:gd name="connsiteY0" fmla="*/ 0 h 1439510"/>
                <a:gd name="connsiteX1" fmla="*/ 1350806 w 1350806"/>
                <a:gd name="connsiteY1" fmla="*/ 675403 h 1439510"/>
                <a:gd name="connsiteX2" fmla="*/ 1152985 w 1350806"/>
                <a:gd name="connsiteY2" fmla="*/ 1152985 h 1439510"/>
                <a:gd name="connsiteX3" fmla="*/ 1119695 w 1350806"/>
                <a:gd name="connsiteY3" fmla="*/ 1180452 h 1439510"/>
                <a:gd name="connsiteX4" fmla="*/ 1119695 w 1350806"/>
                <a:gd name="connsiteY4" fmla="*/ 1439510 h 1439510"/>
                <a:gd name="connsiteX5" fmla="*/ 231111 w 1350806"/>
                <a:gd name="connsiteY5" fmla="*/ 1439510 h 1439510"/>
                <a:gd name="connsiteX6" fmla="*/ 231111 w 1350806"/>
                <a:gd name="connsiteY6" fmla="*/ 1180452 h 1439510"/>
                <a:gd name="connsiteX7" fmla="*/ 197821 w 1350806"/>
                <a:gd name="connsiteY7" fmla="*/ 1152985 h 1439510"/>
                <a:gd name="connsiteX8" fmla="*/ 0 w 1350806"/>
                <a:gd name="connsiteY8" fmla="*/ 675403 h 1439510"/>
                <a:gd name="connsiteX9" fmla="*/ 675403 w 1350806"/>
                <a:gd name="connsiteY9" fmla="*/ 0 h 14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06" h="1439510">
                  <a:moveTo>
                    <a:pt x="675403" y="0"/>
                  </a:moveTo>
                  <a:cubicBezTo>
                    <a:pt x="1048418" y="0"/>
                    <a:pt x="1350806" y="302388"/>
                    <a:pt x="1350806" y="675403"/>
                  </a:cubicBezTo>
                  <a:cubicBezTo>
                    <a:pt x="1350806" y="861911"/>
                    <a:pt x="1275209" y="1030761"/>
                    <a:pt x="1152985" y="1152985"/>
                  </a:cubicBezTo>
                  <a:lnTo>
                    <a:pt x="1119695" y="1180452"/>
                  </a:lnTo>
                  <a:lnTo>
                    <a:pt x="1119695" y="1439510"/>
                  </a:lnTo>
                  <a:lnTo>
                    <a:pt x="231111" y="1439510"/>
                  </a:lnTo>
                  <a:lnTo>
                    <a:pt x="231111" y="1180452"/>
                  </a:lnTo>
                  <a:lnTo>
                    <a:pt x="197821" y="1152985"/>
                  </a:lnTo>
                  <a:cubicBezTo>
                    <a:pt x="75597" y="1030761"/>
                    <a:pt x="0" y="861911"/>
                    <a:pt x="0" y="675403"/>
                  </a:cubicBezTo>
                  <a:cubicBezTo>
                    <a:pt x="0" y="302388"/>
                    <a:pt x="302388" y="0"/>
                    <a:pt x="675403" y="0"/>
                  </a:cubicBezTo>
                  <a:close/>
                </a:path>
              </a:pathLst>
            </a:custGeom>
            <a:solidFill>
              <a:srgbClr val="D00000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EditPoints="1"/>
            </p:cNvSpPr>
            <p:nvPr/>
          </p:nvSpPr>
          <p:spPr bwMode="auto">
            <a:xfrm>
              <a:off x="1213486" y="1907727"/>
              <a:ext cx="480239" cy="563965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13616" y="1685757"/>
            <a:ext cx="1350806" cy="1439510"/>
            <a:chOff x="5566013" y="1550293"/>
            <a:chExt cx="1350806" cy="1439510"/>
          </a:xfrm>
        </p:grpSpPr>
        <p:sp>
          <p:nvSpPr>
            <p:cNvPr id="42" name="任意多边形 41"/>
            <p:cNvSpPr/>
            <p:nvPr/>
          </p:nvSpPr>
          <p:spPr>
            <a:xfrm>
              <a:off x="5566013" y="1550293"/>
              <a:ext cx="1350806" cy="1439510"/>
            </a:xfrm>
            <a:custGeom>
              <a:avLst/>
              <a:gdLst>
                <a:gd name="connsiteX0" fmla="*/ 675403 w 1350806"/>
                <a:gd name="connsiteY0" fmla="*/ 0 h 1439510"/>
                <a:gd name="connsiteX1" fmla="*/ 1350806 w 1350806"/>
                <a:gd name="connsiteY1" fmla="*/ 675403 h 1439510"/>
                <a:gd name="connsiteX2" fmla="*/ 1152985 w 1350806"/>
                <a:gd name="connsiteY2" fmla="*/ 1152985 h 1439510"/>
                <a:gd name="connsiteX3" fmla="*/ 1119695 w 1350806"/>
                <a:gd name="connsiteY3" fmla="*/ 1180452 h 1439510"/>
                <a:gd name="connsiteX4" fmla="*/ 1119695 w 1350806"/>
                <a:gd name="connsiteY4" fmla="*/ 1439510 h 1439510"/>
                <a:gd name="connsiteX5" fmla="*/ 231111 w 1350806"/>
                <a:gd name="connsiteY5" fmla="*/ 1439510 h 1439510"/>
                <a:gd name="connsiteX6" fmla="*/ 231111 w 1350806"/>
                <a:gd name="connsiteY6" fmla="*/ 1180452 h 1439510"/>
                <a:gd name="connsiteX7" fmla="*/ 197821 w 1350806"/>
                <a:gd name="connsiteY7" fmla="*/ 1152985 h 1439510"/>
                <a:gd name="connsiteX8" fmla="*/ 0 w 1350806"/>
                <a:gd name="connsiteY8" fmla="*/ 675403 h 1439510"/>
                <a:gd name="connsiteX9" fmla="*/ 675403 w 1350806"/>
                <a:gd name="connsiteY9" fmla="*/ 0 h 14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06" h="1439510">
                  <a:moveTo>
                    <a:pt x="675403" y="0"/>
                  </a:moveTo>
                  <a:cubicBezTo>
                    <a:pt x="1048418" y="0"/>
                    <a:pt x="1350806" y="302388"/>
                    <a:pt x="1350806" y="675403"/>
                  </a:cubicBezTo>
                  <a:cubicBezTo>
                    <a:pt x="1350806" y="861911"/>
                    <a:pt x="1275209" y="1030761"/>
                    <a:pt x="1152985" y="1152985"/>
                  </a:cubicBezTo>
                  <a:lnTo>
                    <a:pt x="1119695" y="1180452"/>
                  </a:lnTo>
                  <a:lnTo>
                    <a:pt x="1119695" y="1439510"/>
                  </a:lnTo>
                  <a:lnTo>
                    <a:pt x="231111" y="1439510"/>
                  </a:lnTo>
                  <a:lnTo>
                    <a:pt x="231111" y="1180452"/>
                  </a:lnTo>
                  <a:lnTo>
                    <a:pt x="197821" y="1152985"/>
                  </a:lnTo>
                  <a:cubicBezTo>
                    <a:pt x="75597" y="1030761"/>
                    <a:pt x="0" y="861911"/>
                    <a:pt x="0" y="675403"/>
                  </a:cubicBezTo>
                  <a:cubicBezTo>
                    <a:pt x="0" y="302388"/>
                    <a:pt x="302388" y="0"/>
                    <a:pt x="675403" y="0"/>
                  </a:cubicBezTo>
                  <a:close/>
                </a:path>
              </a:pathLst>
            </a:custGeom>
            <a:solidFill>
              <a:srgbClr val="D00000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5961245" y="2007252"/>
              <a:ext cx="591955" cy="472066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201426" y="1685757"/>
            <a:ext cx="1350806" cy="1439510"/>
            <a:chOff x="10353823" y="1550293"/>
            <a:chExt cx="1350806" cy="1439510"/>
          </a:xfrm>
        </p:grpSpPr>
        <p:sp>
          <p:nvSpPr>
            <p:cNvPr id="45" name="任意多边形 44"/>
            <p:cNvSpPr/>
            <p:nvPr/>
          </p:nvSpPr>
          <p:spPr>
            <a:xfrm>
              <a:off x="10353823" y="1550293"/>
              <a:ext cx="1350806" cy="1439510"/>
            </a:xfrm>
            <a:custGeom>
              <a:avLst/>
              <a:gdLst>
                <a:gd name="connsiteX0" fmla="*/ 675403 w 1350806"/>
                <a:gd name="connsiteY0" fmla="*/ 0 h 1439510"/>
                <a:gd name="connsiteX1" fmla="*/ 1350806 w 1350806"/>
                <a:gd name="connsiteY1" fmla="*/ 675403 h 1439510"/>
                <a:gd name="connsiteX2" fmla="*/ 1152985 w 1350806"/>
                <a:gd name="connsiteY2" fmla="*/ 1152985 h 1439510"/>
                <a:gd name="connsiteX3" fmla="*/ 1119695 w 1350806"/>
                <a:gd name="connsiteY3" fmla="*/ 1180452 h 1439510"/>
                <a:gd name="connsiteX4" fmla="*/ 1119695 w 1350806"/>
                <a:gd name="connsiteY4" fmla="*/ 1439510 h 1439510"/>
                <a:gd name="connsiteX5" fmla="*/ 231111 w 1350806"/>
                <a:gd name="connsiteY5" fmla="*/ 1439510 h 1439510"/>
                <a:gd name="connsiteX6" fmla="*/ 231111 w 1350806"/>
                <a:gd name="connsiteY6" fmla="*/ 1180452 h 1439510"/>
                <a:gd name="connsiteX7" fmla="*/ 197821 w 1350806"/>
                <a:gd name="connsiteY7" fmla="*/ 1152985 h 1439510"/>
                <a:gd name="connsiteX8" fmla="*/ 0 w 1350806"/>
                <a:gd name="connsiteY8" fmla="*/ 675403 h 1439510"/>
                <a:gd name="connsiteX9" fmla="*/ 675403 w 1350806"/>
                <a:gd name="connsiteY9" fmla="*/ 0 h 14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06" h="1439510">
                  <a:moveTo>
                    <a:pt x="675403" y="0"/>
                  </a:moveTo>
                  <a:cubicBezTo>
                    <a:pt x="1048418" y="0"/>
                    <a:pt x="1350806" y="302388"/>
                    <a:pt x="1350806" y="675403"/>
                  </a:cubicBezTo>
                  <a:cubicBezTo>
                    <a:pt x="1350806" y="861911"/>
                    <a:pt x="1275209" y="1030761"/>
                    <a:pt x="1152985" y="1152985"/>
                  </a:cubicBezTo>
                  <a:lnTo>
                    <a:pt x="1119695" y="1180452"/>
                  </a:lnTo>
                  <a:lnTo>
                    <a:pt x="1119695" y="1439510"/>
                  </a:lnTo>
                  <a:lnTo>
                    <a:pt x="231111" y="1439510"/>
                  </a:lnTo>
                  <a:lnTo>
                    <a:pt x="231111" y="1180452"/>
                  </a:lnTo>
                  <a:lnTo>
                    <a:pt x="197821" y="1152985"/>
                  </a:lnTo>
                  <a:cubicBezTo>
                    <a:pt x="75597" y="1030761"/>
                    <a:pt x="0" y="861911"/>
                    <a:pt x="0" y="675403"/>
                  </a:cubicBezTo>
                  <a:cubicBezTo>
                    <a:pt x="0" y="302388"/>
                    <a:pt x="302388" y="0"/>
                    <a:pt x="675403" y="0"/>
                  </a:cubicBezTo>
                  <a:close/>
                </a:path>
              </a:pathLst>
            </a:custGeom>
            <a:solidFill>
              <a:srgbClr val="D00000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14"/>
            <p:cNvSpPr>
              <a:spLocks noChangeAspect="1" noEditPoints="1"/>
            </p:cNvSpPr>
            <p:nvPr/>
          </p:nvSpPr>
          <p:spPr bwMode="auto">
            <a:xfrm>
              <a:off x="10793315" y="1989649"/>
              <a:ext cx="467641" cy="465759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36245" y="3606800"/>
            <a:ext cx="186690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团队每日销售任务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量化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到每周每天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31110" y="3574415"/>
            <a:ext cx="207010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每天群里销售接龙，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实时播报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销售情况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给予销售紧迫压力感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98390" y="3574415"/>
            <a:ext cx="256476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销售团队率先表态，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绩效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直接跟销售完成情况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挂钩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完成有绩效，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未完成无绩效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09205" y="3574415"/>
            <a:ext cx="212471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其他部门同事，根据每日情况销售及本职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占比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会有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调整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79330" y="3574415"/>
            <a:ext cx="2061845" cy="20612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鼓励团队</a:t>
            </a:r>
            <a:r>
              <a:rPr 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集思广益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敢想敢做，不固定固有思维模式个人销售同时发展自己的</a:t>
            </a:r>
            <a:r>
              <a:rPr 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二级分销商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达到个人</a:t>
            </a:r>
            <a:r>
              <a:rPr 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资源最大化</a:t>
            </a:r>
            <a:r>
              <a:rPr 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</a:t>
            </a:r>
            <a:endParaRPr lang="zh-CN" altLang="en-US" sz="1600" b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68974" y="3011300"/>
            <a:ext cx="12260972" cy="2763085"/>
            <a:chOff x="768387" y="2875836"/>
            <a:chExt cx="10586250" cy="27630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flipV="1">
              <a:off x="768387" y="2875836"/>
              <a:ext cx="10586250" cy="972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0800000" flipV="1">
              <a:off x="768387" y="5541701"/>
              <a:ext cx="10586250" cy="972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文本框 14"/>
          <p:cNvSpPr txBox="1"/>
          <p:nvPr/>
        </p:nvSpPr>
        <p:spPr>
          <a:xfrm>
            <a:off x="468647" y="36386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1924970" y="40567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solidFill>
                  <a:srgbClr val="263031"/>
                </a:solidFill>
                <a:cs typeface="+mn-ea"/>
                <a:sym typeface="+mn-lt"/>
              </a:rPr>
              <a:t>人员销售</a:t>
            </a:r>
            <a:endParaRPr lang="zh-CN" altLang="en-US" sz="3200" dirty="0">
              <a:solidFill>
                <a:srgbClr val="26303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9395" y="948734"/>
            <a:ext cx="9326880" cy="645160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疫情之下同事们的团队向心凝聚力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激励政策的制定缓解疫情下同事们的经济状况（现金结算提成有效勾起所有人的销售欲望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" y="222873"/>
            <a:ext cx="1821243" cy="902541"/>
          </a:xfrm>
          <a:custGeom>
            <a:avLst/>
            <a:gdLst>
              <a:gd name="connsiteX0" fmla="*/ 0 w 1821243"/>
              <a:gd name="connsiteY0" fmla="*/ 0 h 902541"/>
              <a:gd name="connsiteX1" fmla="*/ 1369972 w 1821243"/>
              <a:gd name="connsiteY1" fmla="*/ 0 h 902541"/>
              <a:gd name="connsiteX2" fmla="*/ 1821243 w 1821243"/>
              <a:gd name="connsiteY2" fmla="*/ 451271 h 902541"/>
              <a:gd name="connsiteX3" fmla="*/ 1821243 w 1821243"/>
              <a:gd name="connsiteY3" fmla="*/ 451271 h 902541"/>
              <a:gd name="connsiteX4" fmla="*/ 1369972 w 1821243"/>
              <a:gd name="connsiteY4" fmla="*/ 902541 h 902541"/>
              <a:gd name="connsiteX5" fmla="*/ 0 w 1821243"/>
              <a:gd name="connsiteY5" fmla="*/ 902541 h 9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243" h="902541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222874"/>
            <a:ext cx="436098" cy="902541"/>
          </a:xfrm>
          <a:prstGeom prst="rect">
            <a:avLst/>
          </a:prstGeom>
          <a:solidFill>
            <a:srgbClr val="26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32845" y="2609103"/>
            <a:ext cx="3086182" cy="3090703"/>
            <a:chOff x="1632845" y="2609103"/>
            <a:chExt cx="3086182" cy="3090703"/>
          </a:xfrm>
        </p:grpSpPr>
        <p:sp>
          <p:nvSpPr>
            <p:cNvPr id="9" name="椭圆 8"/>
            <p:cNvSpPr/>
            <p:nvPr/>
          </p:nvSpPr>
          <p:spPr>
            <a:xfrm>
              <a:off x="1632845" y="2613624"/>
              <a:ext cx="3086182" cy="3086182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770396" y="2609103"/>
              <a:ext cx="2811460" cy="909034"/>
            </a:xfrm>
            <a:custGeom>
              <a:avLst/>
              <a:gdLst>
                <a:gd name="connsiteX0" fmla="*/ 1529949 w 3059898"/>
                <a:gd name="connsiteY0" fmla="*/ 0 h 989362"/>
                <a:gd name="connsiteX1" fmla="*/ 3006697 w 3059898"/>
                <a:gd name="connsiteY1" fmla="*/ 878923 h 989362"/>
                <a:gd name="connsiteX2" fmla="*/ 3059898 w 3059898"/>
                <a:gd name="connsiteY2" fmla="*/ 989362 h 989362"/>
                <a:gd name="connsiteX3" fmla="*/ 0 w 3059898"/>
                <a:gd name="connsiteY3" fmla="*/ 989362 h 989362"/>
                <a:gd name="connsiteX4" fmla="*/ 53201 w 3059898"/>
                <a:gd name="connsiteY4" fmla="*/ 878923 h 989362"/>
                <a:gd name="connsiteX5" fmla="*/ 1529949 w 3059898"/>
                <a:gd name="connsiteY5" fmla="*/ 0 h 9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9898" h="989362">
                  <a:moveTo>
                    <a:pt x="1529949" y="0"/>
                  </a:moveTo>
                  <a:cubicBezTo>
                    <a:pt x="2167629" y="0"/>
                    <a:pt x="2722300" y="355397"/>
                    <a:pt x="3006697" y="878923"/>
                  </a:cubicBezTo>
                  <a:lnTo>
                    <a:pt x="3059898" y="989362"/>
                  </a:lnTo>
                  <a:lnTo>
                    <a:pt x="0" y="989362"/>
                  </a:lnTo>
                  <a:lnTo>
                    <a:pt x="53201" y="878923"/>
                  </a:lnTo>
                  <a:cubicBezTo>
                    <a:pt x="337598" y="355397"/>
                    <a:pt x="892270" y="0"/>
                    <a:pt x="1529949" y="0"/>
                  </a:cubicBezTo>
                  <a:close/>
                </a:path>
              </a:pathLst>
            </a:custGeom>
            <a:solidFill>
              <a:srgbClr val="26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2933786" y="2869948"/>
              <a:ext cx="418690" cy="491686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97151" y="2609103"/>
            <a:ext cx="3086182" cy="3090703"/>
            <a:chOff x="7497151" y="2609103"/>
            <a:chExt cx="3086182" cy="3090703"/>
          </a:xfrm>
        </p:grpSpPr>
        <p:sp>
          <p:nvSpPr>
            <p:cNvPr id="19" name="椭圆 18"/>
            <p:cNvSpPr/>
            <p:nvPr/>
          </p:nvSpPr>
          <p:spPr>
            <a:xfrm>
              <a:off x="7497151" y="2613624"/>
              <a:ext cx="3086182" cy="3086182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634702" y="2609103"/>
              <a:ext cx="2811460" cy="909034"/>
            </a:xfrm>
            <a:custGeom>
              <a:avLst/>
              <a:gdLst>
                <a:gd name="connsiteX0" fmla="*/ 1529949 w 3059898"/>
                <a:gd name="connsiteY0" fmla="*/ 0 h 989362"/>
                <a:gd name="connsiteX1" fmla="*/ 3006697 w 3059898"/>
                <a:gd name="connsiteY1" fmla="*/ 878923 h 989362"/>
                <a:gd name="connsiteX2" fmla="*/ 3059898 w 3059898"/>
                <a:gd name="connsiteY2" fmla="*/ 989362 h 989362"/>
                <a:gd name="connsiteX3" fmla="*/ 0 w 3059898"/>
                <a:gd name="connsiteY3" fmla="*/ 989362 h 989362"/>
                <a:gd name="connsiteX4" fmla="*/ 53201 w 3059898"/>
                <a:gd name="connsiteY4" fmla="*/ 878923 h 989362"/>
                <a:gd name="connsiteX5" fmla="*/ 1529949 w 3059898"/>
                <a:gd name="connsiteY5" fmla="*/ 0 h 9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9898" h="989362">
                  <a:moveTo>
                    <a:pt x="1529949" y="0"/>
                  </a:moveTo>
                  <a:cubicBezTo>
                    <a:pt x="2167629" y="0"/>
                    <a:pt x="2722300" y="355397"/>
                    <a:pt x="3006697" y="878923"/>
                  </a:cubicBezTo>
                  <a:lnTo>
                    <a:pt x="3059898" y="989362"/>
                  </a:lnTo>
                  <a:lnTo>
                    <a:pt x="0" y="989362"/>
                  </a:lnTo>
                  <a:lnTo>
                    <a:pt x="53201" y="878923"/>
                  </a:lnTo>
                  <a:cubicBezTo>
                    <a:pt x="337598" y="355397"/>
                    <a:pt x="892269" y="0"/>
                    <a:pt x="1529949" y="0"/>
                  </a:cubicBezTo>
                  <a:close/>
                </a:path>
              </a:pathLst>
            </a:custGeom>
            <a:solidFill>
              <a:srgbClr val="26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23"/>
            <p:cNvSpPr>
              <a:spLocks noChangeAspect="1"/>
            </p:cNvSpPr>
            <p:nvPr/>
          </p:nvSpPr>
          <p:spPr bwMode="auto">
            <a:xfrm>
              <a:off x="8813426" y="2925613"/>
              <a:ext cx="537618" cy="436021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41109" y="2022365"/>
            <a:ext cx="4200792" cy="4205312"/>
            <a:chOff x="4041109" y="2022365"/>
            <a:chExt cx="4200792" cy="4205312"/>
          </a:xfrm>
        </p:grpSpPr>
        <p:sp>
          <p:nvSpPr>
            <p:cNvPr id="23" name="椭圆 22"/>
            <p:cNvSpPr/>
            <p:nvPr/>
          </p:nvSpPr>
          <p:spPr>
            <a:xfrm>
              <a:off x="4041109" y="2026885"/>
              <a:ext cx="4200792" cy="4200792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258551" y="2022365"/>
              <a:ext cx="3766289" cy="1169288"/>
            </a:xfrm>
            <a:custGeom>
              <a:avLst/>
              <a:gdLst>
                <a:gd name="connsiteX0" fmla="*/ 2049550 w 4099101"/>
                <a:gd name="connsiteY0" fmla="*/ 0 h 1272613"/>
                <a:gd name="connsiteX1" fmla="*/ 4097940 w 4099101"/>
                <a:gd name="connsiteY1" fmla="*/ 1270025 h 1272613"/>
                <a:gd name="connsiteX2" fmla="*/ 4099101 w 4099101"/>
                <a:gd name="connsiteY2" fmla="*/ 1272613 h 1272613"/>
                <a:gd name="connsiteX3" fmla="*/ 0 w 4099101"/>
                <a:gd name="connsiteY3" fmla="*/ 1272613 h 1272613"/>
                <a:gd name="connsiteX4" fmla="*/ 1160 w 4099101"/>
                <a:gd name="connsiteY4" fmla="*/ 1270025 h 1272613"/>
                <a:gd name="connsiteX5" fmla="*/ 2049550 w 4099101"/>
                <a:gd name="connsiteY5" fmla="*/ 0 h 12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9101" h="1272613">
                  <a:moveTo>
                    <a:pt x="2049550" y="0"/>
                  </a:moveTo>
                  <a:cubicBezTo>
                    <a:pt x="2947125" y="0"/>
                    <a:pt x="3723878" y="517298"/>
                    <a:pt x="4097940" y="1270025"/>
                  </a:cubicBezTo>
                  <a:lnTo>
                    <a:pt x="4099101" y="1272613"/>
                  </a:lnTo>
                  <a:lnTo>
                    <a:pt x="0" y="1272613"/>
                  </a:lnTo>
                  <a:lnTo>
                    <a:pt x="1160" y="1270025"/>
                  </a:lnTo>
                  <a:cubicBezTo>
                    <a:pt x="375222" y="517298"/>
                    <a:pt x="1151975" y="0"/>
                    <a:pt x="2049550" y="0"/>
                  </a:cubicBez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auto">
            <a:xfrm>
              <a:off x="5839425" y="2238428"/>
              <a:ext cx="582349" cy="750390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1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29 h 631"/>
                <a:gd name="T68" fmla="*/ 409 w 491"/>
                <a:gd name="T69" fmla="*/ 629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2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8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1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1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5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5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1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29"/>
                  </a:moveTo>
                  <a:lnTo>
                    <a:pt x="315" y="629"/>
                  </a:lnTo>
                  <a:lnTo>
                    <a:pt x="409" y="629"/>
                  </a:lnTo>
                  <a:cubicBezTo>
                    <a:pt x="429" y="629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29"/>
                    <a:pt x="303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76755" y="3629025"/>
            <a:ext cx="199707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企业采购平台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保险系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)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银行系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72500" y="3673475"/>
            <a:ext cx="2010410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线下平台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(服装系连锁)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美业连锁）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连锁药店）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73675" y="3673475"/>
            <a:ext cx="197358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主流平台系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小米系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)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阿里系）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468647" y="36386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5"/>
          <p:cNvSpPr txBox="1"/>
          <p:nvPr/>
        </p:nvSpPr>
        <p:spPr>
          <a:xfrm>
            <a:off x="1976405" y="403137"/>
            <a:ext cx="50603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solidFill>
                  <a:srgbClr val="263031"/>
                </a:solidFill>
                <a:cs typeface="+mn-ea"/>
                <a:sym typeface="+mn-lt"/>
              </a:rPr>
              <a:t>渠道销售（销售占比20%）</a:t>
            </a:r>
            <a:endParaRPr lang="zh-CN" altLang="en-US" sz="3200" dirty="0">
              <a:solidFill>
                <a:srgbClr val="26303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9255" y="1064304"/>
            <a:ext cx="246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我们再搭建各种平台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" y="222873"/>
            <a:ext cx="1821243" cy="902541"/>
          </a:xfrm>
          <a:custGeom>
            <a:avLst/>
            <a:gdLst>
              <a:gd name="connsiteX0" fmla="*/ 0 w 1821243"/>
              <a:gd name="connsiteY0" fmla="*/ 0 h 902541"/>
              <a:gd name="connsiteX1" fmla="*/ 1369972 w 1821243"/>
              <a:gd name="connsiteY1" fmla="*/ 0 h 902541"/>
              <a:gd name="connsiteX2" fmla="*/ 1821243 w 1821243"/>
              <a:gd name="connsiteY2" fmla="*/ 451271 h 902541"/>
              <a:gd name="connsiteX3" fmla="*/ 1821243 w 1821243"/>
              <a:gd name="connsiteY3" fmla="*/ 451271 h 902541"/>
              <a:gd name="connsiteX4" fmla="*/ 1369972 w 1821243"/>
              <a:gd name="connsiteY4" fmla="*/ 902541 h 902541"/>
              <a:gd name="connsiteX5" fmla="*/ 0 w 1821243"/>
              <a:gd name="connsiteY5" fmla="*/ 902541 h 9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243" h="902541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222874"/>
            <a:ext cx="436098" cy="902541"/>
          </a:xfrm>
          <a:prstGeom prst="rect">
            <a:avLst/>
          </a:prstGeom>
          <a:solidFill>
            <a:srgbClr val="26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17061" y="5262197"/>
            <a:ext cx="1172253" cy="1214484"/>
            <a:chOff x="5517061" y="5262197"/>
            <a:chExt cx="1172253" cy="1214484"/>
          </a:xfrm>
        </p:grpSpPr>
        <p:sp>
          <p:nvSpPr>
            <p:cNvPr id="9" name="任意多边形 8"/>
            <p:cNvSpPr/>
            <p:nvPr/>
          </p:nvSpPr>
          <p:spPr>
            <a:xfrm>
              <a:off x="5517061" y="5586501"/>
              <a:ext cx="1172253" cy="890180"/>
            </a:xfrm>
            <a:custGeom>
              <a:avLst/>
              <a:gdLst>
                <a:gd name="connsiteX0" fmla="*/ 1348423 w 1348423"/>
                <a:gd name="connsiteY0" fmla="*/ 235974 h 1023959"/>
                <a:gd name="connsiteX1" fmla="*/ 665784 w 1348423"/>
                <a:gd name="connsiteY1" fmla="*/ 1023959 h 1023959"/>
                <a:gd name="connsiteX2" fmla="*/ 0 w 1348423"/>
                <a:gd name="connsiteY2" fmla="*/ 198049 h 1023959"/>
                <a:gd name="connsiteX3" fmla="*/ 101131 w 1348423"/>
                <a:gd name="connsiteY3" fmla="*/ 58993 h 1023959"/>
                <a:gd name="connsiteX4" fmla="*/ 1259933 w 1348423"/>
                <a:gd name="connsiteY4" fmla="*/ 0 h 1023959"/>
                <a:gd name="connsiteX5" fmla="*/ 1348423 w 1348423"/>
                <a:gd name="connsiteY5" fmla="*/ 235974 h 102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423" h="1023959">
                  <a:moveTo>
                    <a:pt x="1348423" y="235974"/>
                  </a:moveTo>
                  <a:lnTo>
                    <a:pt x="665784" y="1023959"/>
                  </a:lnTo>
                  <a:lnTo>
                    <a:pt x="0" y="198049"/>
                  </a:lnTo>
                  <a:lnTo>
                    <a:pt x="101131" y="58993"/>
                  </a:lnTo>
                  <a:lnTo>
                    <a:pt x="1259933" y="0"/>
                  </a:lnTo>
                  <a:lnTo>
                    <a:pt x="1348423" y="235974"/>
                  </a:lnTo>
                  <a:close/>
                </a:path>
              </a:pathLst>
            </a:custGeom>
            <a:solidFill>
              <a:srgbClr val="263031"/>
            </a:solidFill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519119" y="5262197"/>
              <a:ext cx="1161140" cy="687752"/>
            </a:xfrm>
            <a:custGeom>
              <a:avLst/>
              <a:gdLst>
                <a:gd name="connsiteX0" fmla="*/ 0 w 1335640"/>
                <a:gd name="connsiteY0" fmla="*/ 0 h 791110"/>
                <a:gd name="connsiteX1" fmla="*/ 0 w 1335640"/>
                <a:gd name="connsiteY1" fmla="*/ 575353 h 791110"/>
                <a:gd name="connsiteX2" fmla="*/ 123290 w 1335640"/>
                <a:gd name="connsiteY2" fmla="*/ 482885 h 791110"/>
                <a:gd name="connsiteX3" fmla="*/ 359595 w 1335640"/>
                <a:gd name="connsiteY3" fmla="*/ 791110 h 791110"/>
                <a:gd name="connsiteX4" fmla="*/ 678094 w 1335640"/>
                <a:gd name="connsiteY4" fmla="*/ 585627 h 791110"/>
                <a:gd name="connsiteX5" fmla="*/ 1006867 w 1335640"/>
                <a:gd name="connsiteY5" fmla="*/ 791110 h 791110"/>
                <a:gd name="connsiteX6" fmla="*/ 1222625 w 1335640"/>
                <a:gd name="connsiteY6" fmla="*/ 452063 h 791110"/>
                <a:gd name="connsiteX7" fmla="*/ 1335640 w 1335640"/>
                <a:gd name="connsiteY7" fmla="*/ 616449 h 791110"/>
                <a:gd name="connsiteX8" fmla="*/ 1335640 w 1335640"/>
                <a:gd name="connsiteY8" fmla="*/ 10274 h 791110"/>
                <a:gd name="connsiteX9" fmla="*/ 0 w 1335640"/>
                <a:gd name="connsiteY9" fmla="*/ 0 h 79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5640" h="791110">
                  <a:moveTo>
                    <a:pt x="0" y="0"/>
                  </a:moveTo>
                  <a:lnTo>
                    <a:pt x="0" y="575353"/>
                  </a:lnTo>
                  <a:lnTo>
                    <a:pt x="123290" y="482885"/>
                  </a:lnTo>
                  <a:lnTo>
                    <a:pt x="359595" y="791110"/>
                  </a:lnTo>
                  <a:lnTo>
                    <a:pt x="678094" y="585627"/>
                  </a:lnTo>
                  <a:lnTo>
                    <a:pt x="1006867" y="791110"/>
                  </a:lnTo>
                  <a:lnTo>
                    <a:pt x="1222625" y="452063"/>
                  </a:lnTo>
                  <a:lnTo>
                    <a:pt x="1335640" y="616449"/>
                  </a:lnTo>
                  <a:lnTo>
                    <a:pt x="1335640" y="10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59911" y="1903782"/>
            <a:ext cx="2670623" cy="1107589"/>
            <a:chOff x="4759911" y="1903782"/>
            <a:chExt cx="2670623" cy="1107589"/>
          </a:xfrm>
        </p:grpSpPr>
        <p:sp>
          <p:nvSpPr>
            <p:cNvPr id="13" name="任意多边形 12"/>
            <p:cNvSpPr/>
            <p:nvPr/>
          </p:nvSpPr>
          <p:spPr>
            <a:xfrm>
              <a:off x="4759911" y="1903782"/>
              <a:ext cx="2670623" cy="1107589"/>
            </a:xfrm>
            <a:custGeom>
              <a:avLst/>
              <a:gdLst>
                <a:gd name="connsiteX0" fmla="*/ 3113070 w 3113070"/>
                <a:gd name="connsiteY0" fmla="*/ 1273995 h 1273995"/>
                <a:gd name="connsiteX1" fmla="*/ 0 w 3113070"/>
                <a:gd name="connsiteY1" fmla="*/ 1273995 h 1273995"/>
                <a:gd name="connsiteX2" fmla="*/ 1520575 w 3113070"/>
                <a:gd name="connsiteY2" fmla="*/ 0 h 1273995"/>
                <a:gd name="connsiteX3" fmla="*/ 3113070 w 3113070"/>
                <a:gd name="connsiteY3" fmla="*/ 1273995 h 1273995"/>
                <a:gd name="connsiteX0-1" fmla="*/ 3113070 w 3113070"/>
                <a:gd name="connsiteY0-2" fmla="*/ 1273995 h 1273995"/>
                <a:gd name="connsiteX1-3" fmla="*/ 0 w 3113070"/>
                <a:gd name="connsiteY1-4" fmla="*/ 1273995 h 1273995"/>
                <a:gd name="connsiteX2-5" fmla="*/ 1520575 w 3113070"/>
                <a:gd name="connsiteY2-6" fmla="*/ 0 h 1273995"/>
                <a:gd name="connsiteX3-7" fmla="*/ 3113070 w 3113070"/>
                <a:gd name="connsiteY3-8" fmla="*/ 1273995 h 1273995"/>
                <a:gd name="connsiteX0-9" fmla="*/ 3149190 w 3181026"/>
                <a:gd name="connsiteY0-10" fmla="*/ 1273995 h 1273995"/>
                <a:gd name="connsiteX1-11" fmla="*/ 36120 w 3181026"/>
                <a:gd name="connsiteY1-12" fmla="*/ 1273995 h 1273995"/>
                <a:gd name="connsiteX2-13" fmla="*/ 1556695 w 3181026"/>
                <a:gd name="connsiteY2-14" fmla="*/ 0 h 1273995"/>
                <a:gd name="connsiteX3-15" fmla="*/ 3149190 w 3181026"/>
                <a:gd name="connsiteY3-16" fmla="*/ 1273995 h 1273995"/>
                <a:gd name="connsiteX0-17" fmla="*/ 3149187 w 3188327"/>
                <a:gd name="connsiteY0-18" fmla="*/ 1274112 h 1274112"/>
                <a:gd name="connsiteX1-19" fmla="*/ 36117 w 3188327"/>
                <a:gd name="connsiteY1-20" fmla="*/ 1274112 h 1274112"/>
                <a:gd name="connsiteX2-21" fmla="*/ 1556692 w 3188327"/>
                <a:gd name="connsiteY2-22" fmla="*/ 117 h 1274112"/>
                <a:gd name="connsiteX3-23" fmla="*/ 3149187 w 3188327"/>
                <a:gd name="connsiteY3-24" fmla="*/ 1274112 h 1274112"/>
                <a:gd name="connsiteX0-25" fmla="*/ 3113125 w 3152265"/>
                <a:gd name="connsiteY0-26" fmla="*/ 1274119 h 1274119"/>
                <a:gd name="connsiteX1-27" fmla="*/ 55 w 3152265"/>
                <a:gd name="connsiteY1-28" fmla="*/ 1274119 h 1274119"/>
                <a:gd name="connsiteX2-29" fmla="*/ 1520630 w 3152265"/>
                <a:gd name="connsiteY2-30" fmla="*/ 124 h 1274119"/>
                <a:gd name="connsiteX3-31" fmla="*/ 3113125 w 3152265"/>
                <a:gd name="connsiteY3-32" fmla="*/ 1274119 h 1274119"/>
                <a:gd name="connsiteX0-33" fmla="*/ 3113125 w 3113169"/>
                <a:gd name="connsiteY0-34" fmla="*/ 1274119 h 1274119"/>
                <a:gd name="connsiteX1-35" fmla="*/ 55 w 3113169"/>
                <a:gd name="connsiteY1-36" fmla="*/ 1274119 h 1274119"/>
                <a:gd name="connsiteX2-37" fmla="*/ 1520630 w 3113169"/>
                <a:gd name="connsiteY2-38" fmla="*/ 124 h 1274119"/>
                <a:gd name="connsiteX3-39" fmla="*/ 3113125 w 3113169"/>
                <a:gd name="connsiteY3-40" fmla="*/ 1274119 h 1274119"/>
                <a:gd name="connsiteX0-41" fmla="*/ 3113167 w 3113211"/>
                <a:gd name="connsiteY0-42" fmla="*/ 1274387 h 1274387"/>
                <a:gd name="connsiteX1-43" fmla="*/ 97 w 3113211"/>
                <a:gd name="connsiteY1-44" fmla="*/ 1274387 h 1274387"/>
                <a:gd name="connsiteX2-45" fmla="*/ 1520672 w 3113211"/>
                <a:gd name="connsiteY2-46" fmla="*/ 392 h 1274387"/>
                <a:gd name="connsiteX3-47" fmla="*/ 3113167 w 3113211"/>
                <a:gd name="connsiteY3-48" fmla="*/ 1274387 h 1274387"/>
                <a:gd name="connsiteX0-49" fmla="*/ 3113167 w 3113245"/>
                <a:gd name="connsiteY0-50" fmla="*/ 1274041 h 1274041"/>
                <a:gd name="connsiteX1-51" fmla="*/ 97 w 3113245"/>
                <a:gd name="connsiteY1-52" fmla="*/ 1274041 h 1274041"/>
                <a:gd name="connsiteX2-53" fmla="*/ 1520672 w 3113245"/>
                <a:gd name="connsiteY2-54" fmla="*/ 46 h 1274041"/>
                <a:gd name="connsiteX3-55" fmla="*/ 3113167 w 3113245"/>
                <a:gd name="connsiteY3-56" fmla="*/ 1274041 h 12740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13245" h="1274041">
                  <a:moveTo>
                    <a:pt x="3113167" y="1274041"/>
                  </a:moveTo>
                  <a:lnTo>
                    <a:pt x="97" y="1274041"/>
                  </a:lnTo>
                  <a:cubicBezTo>
                    <a:pt x="-8465" y="1000065"/>
                    <a:pt x="549680" y="-7809"/>
                    <a:pt x="1520672" y="46"/>
                  </a:cubicBezTo>
                  <a:cubicBezTo>
                    <a:pt x="2676537" y="9397"/>
                    <a:pt x="3120016" y="1000064"/>
                    <a:pt x="3113167" y="1274041"/>
                  </a:cubicBez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57929" y="2126422"/>
              <a:ext cx="8905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16150" y="3037875"/>
            <a:ext cx="2761783" cy="1107549"/>
            <a:chOff x="4716150" y="3037875"/>
            <a:chExt cx="2761783" cy="1107549"/>
          </a:xfrm>
        </p:grpSpPr>
        <p:sp>
          <p:nvSpPr>
            <p:cNvPr id="21" name="任意多边形 20"/>
            <p:cNvSpPr/>
            <p:nvPr/>
          </p:nvSpPr>
          <p:spPr>
            <a:xfrm>
              <a:off x="4716150" y="3037875"/>
              <a:ext cx="2761783" cy="1107549"/>
            </a:xfrm>
            <a:custGeom>
              <a:avLst/>
              <a:gdLst>
                <a:gd name="connsiteX0" fmla="*/ 2702104 w 3061699"/>
                <a:gd name="connsiteY0" fmla="*/ 1273996 h 1273996"/>
                <a:gd name="connsiteX1" fmla="*/ 318499 w 3061699"/>
                <a:gd name="connsiteY1" fmla="*/ 1273996 h 1273996"/>
                <a:gd name="connsiteX2" fmla="*/ 0 w 3061699"/>
                <a:gd name="connsiteY2" fmla="*/ 0 h 1273996"/>
                <a:gd name="connsiteX3" fmla="*/ 3061699 w 3061699"/>
                <a:gd name="connsiteY3" fmla="*/ 0 h 1273996"/>
                <a:gd name="connsiteX4" fmla="*/ 2702104 w 3061699"/>
                <a:gd name="connsiteY4" fmla="*/ 1273996 h 1273996"/>
                <a:gd name="connsiteX0-1" fmla="*/ 2738207 w 3097802"/>
                <a:gd name="connsiteY0-2" fmla="*/ 1273996 h 1273996"/>
                <a:gd name="connsiteX1-3" fmla="*/ 354602 w 3097802"/>
                <a:gd name="connsiteY1-4" fmla="*/ 1273996 h 1273996"/>
                <a:gd name="connsiteX2-5" fmla="*/ 36103 w 3097802"/>
                <a:gd name="connsiteY2-6" fmla="*/ 0 h 1273996"/>
                <a:gd name="connsiteX3-7" fmla="*/ 3097802 w 3097802"/>
                <a:gd name="connsiteY3-8" fmla="*/ 0 h 1273996"/>
                <a:gd name="connsiteX4-9" fmla="*/ 2738207 w 3097802"/>
                <a:gd name="connsiteY4-10" fmla="*/ 1273996 h 1273996"/>
                <a:gd name="connsiteX0-11" fmla="*/ 2742169 w 3101764"/>
                <a:gd name="connsiteY0-12" fmla="*/ 1273996 h 1273996"/>
                <a:gd name="connsiteX1-13" fmla="*/ 358564 w 3101764"/>
                <a:gd name="connsiteY1-14" fmla="*/ 1273996 h 1273996"/>
                <a:gd name="connsiteX2-15" fmla="*/ 40065 w 3101764"/>
                <a:gd name="connsiteY2-16" fmla="*/ 0 h 1273996"/>
                <a:gd name="connsiteX3-17" fmla="*/ 3101764 w 3101764"/>
                <a:gd name="connsiteY3-18" fmla="*/ 0 h 1273996"/>
                <a:gd name="connsiteX4-19" fmla="*/ 2742169 w 3101764"/>
                <a:gd name="connsiteY4-20" fmla="*/ 1273996 h 1273996"/>
                <a:gd name="connsiteX0-21" fmla="*/ 2742169 w 3138184"/>
                <a:gd name="connsiteY0-22" fmla="*/ 1273996 h 1273996"/>
                <a:gd name="connsiteX1-23" fmla="*/ 358564 w 3138184"/>
                <a:gd name="connsiteY1-24" fmla="*/ 1273996 h 1273996"/>
                <a:gd name="connsiteX2-25" fmla="*/ 40065 w 3138184"/>
                <a:gd name="connsiteY2-26" fmla="*/ 0 h 1273996"/>
                <a:gd name="connsiteX3-27" fmla="*/ 3101764 w 3138184"/>
                <a:gd name="connsiteY3-28" fmla="*/ 0 h 1273996"/>
                <a:gd name="connsiteX4-29" fmla="*/ 2742169 w 3138184"/>
                <a:gd name="connsiteY4-30" fmla="*/ 1273996 h 1273996"/>
                <a:gd name="connsiteX0-31" fmla="*/ 2742169 w 3149279"/>
                <a:gd name="connsiteY0-32" fmla="*/ 1273996 h 1273996"/>
                <a:gd name="connsiteX1-33" fmla="*/ 358564 w 3149279"/>
                <a:gd name="connsiteY1-34" fmla="*/ 1273996 h 1273996"/>
                <a:gd name="connsiteX2-35" fmla="*/ 40065 w 3149279"/>
                <a:gd name="connsiteY2-36" fmla="*/ 0 h 1273996"/>
                <a:gd name="connsiteX3-37" fmla="*/ 3101764 w 3149279"/>
                <a:gd name="connsiteY3-38" fmla="*/ 0 h 1273996"/>
                <a:gd name="connsiteX4-39" fmla="*/ 2742169 w 3149279"/>
                <a:gd name="connsiteY4-40" fmla="*/ 1273996 h 1273996"/>
                <a:gd name="connsiteX0-41" fmla="*/ 2742169 w 3176834"/>
                <a:gd name="connsiteY0-42" fmla="*/ 1284271 h 1284271"/>
                <a:gd name="connsiteX1-43" fmla="*/ 358564 w 3176834"/>
                <a:gd name="connsiteY1-44" fmla="*/ 1284271 h 1284271"/>
                <a:gd name="connsiteX2-45" fmla="*/ 40065 w 3176834"/>
                <a:gd name="connsiteY2-46" fmla="*/ 10275 h 1284271"/>
                <a:gd name="connsiteX3-47" fmla="*/ 3132587 w 3176834"/>
                <a:gd name="connsiteY3-48" fmla="*/ 0 h 1284271"/>
                <a:gd name="connsiteX4-49" fmla="*/ 2742169 w 3176834"/>
                <a:gd name="connsiteY4-50" fmla="*/ 1284271 h 1284271"/>
                <a:gd name="connsiteX0-51" fmla="*/ 2742169 w 3176834"/>
                <a:gd name="connsiteY0-52" fmla="*/ 1273996 h 1273996"/>
                <a:gd name="connsiteX1-53" fmla="*/ 358564 w 3176834"/>
                <a:gd name="connsiteY1-54" fmla="*/ 1273996 h 1273996"/>
                <a:gd name="connsiteX2-55" fmla="*/ 40065 w 3176834"/>
                <a:gd name="connsiteY2-56" fmla="*/ 0 h 1273996"/>
                <a:gd name="connsiteX3-57" fmla="*/ 3132587 w 3176834"/>
                <a:gd name="connsiteY3-58" fmla="*/ 10273 h 1273996"/>
                <a:gd name="connsiteX4-59" fmla="*/ 2742169 w 3176834"/>
                <a:gd name="connsiteY4-60" fmla="*/ 1273996 h 1273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76834" h="1273996">
                  <a:moveTo>
                    <a:pt x="2742169" y="1273996"/>
                  </a:moveTo>
                  <a:lnTo>
                    <a:pt x="358564" y="1273996"/>
                  </a:lnTo>
                  <a:cubicBezTo>
                    <a:pt x="201027" y="849331"/>
                    <a:pt x="-110623" y="517133"/>
                    <a:pt x="40065" y="0"/>
                  </a:cubicBezTo>
                  <a:lnTo>
                    <a:pt x="3132587" y="10273"/>
                  </a:lnTo>
                  <a:cubicBezTo>
                    <a:pt x="3290125" y="517131"/>
                    <a:pt x="2995598" y="900701"/>
                    <a:pt x="2742169" y="1273996"/>
                  </a:cubicBezTo>
                  <a:close/>
                </a:path>
              </a:pathLst>
            </a:custGeom>
            <a:solidFill>
              <a:srgbClr val="263031"/>
            </a:soli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49964" y="3216107"/>
              <a:ext cx="8905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45731" y="4172512"/>
            <a:ext cx="2063256" cy="1089685"/>
            <a:chOff x="5045731" y="4172512"/>
            <a:chExt cx="2063256" cy="1089685"/>
          </a:xfrm>
        </p:grpSpPr>
        <p:sp>
          <p:nvSpPr>
            <p:cNvPr id="24" name="任意多边形 23"/>
            <p:cNvSpPr/>
            <p:nvPr/>
          </p:nvSpPr>
          <p:spPr>
            <a:xfrm>
              <a:off x="5045731" y="4172512"/>
              <a:ext cx="2063256" cy="1089685"/>
            </a:xfrm>
            <a:custGeom>
              <a:avLst/>
              <a:gdLst>
                <a:gd name="connsiteX0" fmla="*/ 1890444 w 2373330"/>
                <a:gd name="connsiteY0" fmla="*/ 1253447 h 1253447"/>
                <a:gd name="connsiteX1" fmla="*/ 544530 w 2373330"/>
                <a:gd name="connsiteY1" fmla="*/ 1253447 h 1253447"/>
                <a:gd name="connsiteX2" fmla="*/ 339047 w 2373330"/>
                <a:gd name="connsiteY2" fmla="*/ 1006867 h 1253447"/>
                <a:gd name="connsiteX3" fmla="*/ 0 w 2373330"/>
                <a:gd name="connsiteY3" fmla="*/ 0 h 1253447"/>
                <a:gd name="connsiteX4" fmla="*/ 2373330 w 2373330"/>
                <a:gd name="connsiteY4" fmla="*/ 0 h 1253447"/>
                <a:gd name="connsiteX5" fmla="*/ 2085653 w 2373330"/>
                <a:gd name="connsiteY5" fmla="*/ 914400 h 1253447"/>
                <a:gd name="connsiteX6" fmla="*/ 1890444 w 2373330"/>
                <a:gd name="connsiteY6" fmla="*/ 1253447 h 1253447"/>
                <a:gd name="connsiteX0-1" fmla="*/ 1890444 w 2373330"/>
                <a:gd name="connsiteY0-2" fmla="*/ 1253447 h 1253447"/>
                <a:gd name="connsiteX1-3" fmla="*/ 544530 w 2373330"/>
                <a:gd name="connsiteY1-4" fmla="*/ 1253447 h 1253447"/>
                <a:gd name="connsiteX2-5" fmla="*/ 339047 w 2373330"/>
                <a:gd name="connsiteY2-6" fmla="*/ 1006867 h 1253447"/>
                <a:gd name="connsiteX3-7" fmla="*/ 0 w 2373330"/>
                <a:gd name="connsiteY3-8" fmla="*/ 0 h 1253447"/>
                <a:gd name="connsiteX4-9" fmla="*/ 2373330 w 2373330"/>
                <a:gd name="connsiteY4-10" fmla="*/ 0 h 1253447"/>
                <a:gd name="connsiteX5-11" fmla="*/ 2085653 w 2373330"/>
                <a:gd name="connsiteY5-12" fmla="*/ 914400 h 1253447"/>
                <a:gd name="connsiteX6-13" fmla="*/ 1890444 w 2373330"/>
                <a:gd name="connsiteY6-14" fmla="*/ 1253447 h 1253447"/>
                <a:gd name="connsiteX0-15" fmla="*/ 1890444 w 2373330"/>
                <a:gd name="connsiteY0-16" fmla="*/ 1253447 h 1253447"/>
                <a:gd name="connsiteX1-17" fmla="*/ 544530 w 2373330"/>
                <a:gd name="connsiteY1-18" fmla="*/ 1253447 h 1253447"/>
                <a:gd name="connsiteX2-19" fmla="*/ 339047 w 2373330"/>
                <a:gd name="connsiteY2-20" fmla="*/ 1006867 h 1253447"/>
                <a:gd name="connsiteX3-21" fmla="*/ 0 w 2373330"/>
                <a:gd name="connsiteY3-22" fmla="*/ 0 h 1253447"/>
                <a:gd name="connsiteX4-23" fmla="*/ 2373330 w 2373330"/>
                <a:gd name="connsiteY4-24" fmla="*/ 0 h 1253447"/>
                <a:gd name="connsiteX5-25" fmla="*/ 2085653 w 2373330"/>
                <a:gd name="connsiteY5-26" fmla="*/ 914400 h 1253447"/>
                <a:gd name="connsiteX6-27" fmla="*/ 1890444 w 2373330"/>
                <a:gd name="connsiteY6-28" fmla="*/ 1253447 h 1253447"/>
                <a:gd name="connsiteX0-29" fmla="*/ 1890444 w 2373330"/>
                <a:gd name="connsiteY0-30" fmla="*/ 1253447 h 1253447"/>
                <a:gd name="connsiteX1-31" fmla="*/ 544530 w 2373330"/>
                <a:gd name="connsiteY1-32" fmla="*/ 1253447 h 1253447"/>
                <a:gd name="connsiteX2-33" fmla="*/ 339047 w 2373330"/>
                <a:gd name="connsiteY2-34" fmla="*/ 1006867 h 1253447"/>
                <a:gd name="connsiteX3-35" fmla="*/ 0 w 2373330"/>
                <a:gd name="connsiteY3-36" fmla="*/ 0 h 1253447"/>
                <a:gd name="connsiteX4-37" fmla="*/ 2373330 w 2373330"/>
                <a:gd name="connsiteY4-38" fmla="*/ 0 h 1253447"/>
                <a:gd name="connsiteX5-39" fmla="*/ 2085653 w 2373330"/>
                <a:gd name="connsiteY5-40" fmla="*/ 914400 h 1253447"/>
                <a:gd name="connsiteX6-41" fmla="*/ 1890444 w 2373330"/>
                <a:gd name="connsiteY6-42" fmla="*/ 1253447 h 1253447"/>
                <a:gd name="connsiteX0-43" fmla="*/ 1890444 w 2373330"/>
                <a:gd name="connsiteY0-44" fmla="*/ 1253447 h 1253447"/>
                <a:gd name="connsiteX1-45" fmla="*/ 544530 w 2373330"/>
                <a:gd name="connsiteY1-46" fmla="*/ 1253447 h 1253447"/>
                <a:gd name="connsiteX2-47" fmla="*/ 339047 w 2373330"/>
                <a:gd name="connsiteY2-48" fmla="*/ 1006867 h 1253447"/>
                <a:gd name="connsiteX3-49" fmla="*/ 0 w 2373330"/>
                <a:gd name="connsiteY3-50" fmla="*/ 0 h 1253447"/>
                <a:gd name="connsiteX4-51" fmla="*/ 2373330 w 2373330"/>
                <a:gd name="connsiteY4-52" fmla="*/ 0 h 1253447"/>
                <a:gd name="connsiteX5-53" fmla="*/ 2085653 w 2373330"/>
                <a:gd name="connsiteY5-54" fmla="*/ 914400 h 1253447"/>
                <a:gd name="connsiteX6-55" fmla="*/ 1890444 w 2373330"/>
                <a:gd name="connsiteY6-56" fmla="*/ 1253447 h 1253447"/>
                <a:gd name="connsiteX0-57" fmla="*/ 1890444 w 2373330"/>
                <a:gd name="connsiteY0-58" fmla="*/ 1253447 h 1253447"/>
                <a:gd name="connsiteX1-59" fmla="*/ 544530 w 2373330"/>
                <a:gd name="connsiteY1-60" fmla="*/ 1253447 h 1253447"/>
                <a:gd name="connsiteX2-61" fmla="*/ 339047 w 2373330"/>
                <a:gd name="connsiteY2-62" fmla="*/ 1006867 h 1253447"/>
                <a:gd name="connsiteX3-63" fmla="*/ 0 w 2373330"/>
                <a:gd name="connsiteY3-64" fmla="*/ 0 h 1253447"/>
                <a:gd name="connsiteX4-65" fmla="*/ 2373330 w 2373330"/>
                <a:gd name="connsiteY4-66" fmla="*/ 0 h 1253447"/>
                <a:gd name="connsiteX5-67" fmla="*/ 2085653 w 2373330"/>
                <a:gd name="connsiteY5-68" fmla="*/ 914400 h 1253447"/>
                <a:gd name="connsiteX6-69" fmla="*/ 1890444 w 2373330"/>
                <a:gd name="connsiteY6-70" fmla="*/ 1253447 h 1253447"/>
                <a:gd name="connsiteX0-71" fmla="*/ 1890444 w 2373330"/>
                <a:gd name="connsiteY0-72" fmla="*/ 1253447 h 1253447"/>
                <a:gd name="connsiteX1-73" fmla="*/ 544530 w 2373330"/>
                <a:gd name="connsiteY1-74" fmla="*/ 1253447 h 1253447"/>
                <a:gd name="connsiteX2-75" fmla="*/ 339047 w 2373330"/>
                <a:gd name="connsiteY2-76" fmla="*/ 1006867 h 1253447"/>
                <a:gd name="connsiteX3-77" fmla="*/ 0 w 2373330"/>
                <a:gd name="connsiteY3-78" fmla="*/ 0 h 1253447"/>
                <a:gd name="connsiteX4-79" fmla="*/ 2373330 w 2373330"/>
                <a:gd name="connsiteY4-80" fmla="*/ 0 h 1253447"/>
                <a:gd name="connsiteX5-81" fmla="*/ 2085653 w 2373330"/>
                <a:gd name="connsiteY5-82" fmla="*/ 914400 h 1253447"/>
                <a:gd name="connsiteX6-83" fmla="*/ 1890444 w 2373330"/>
                <a:gd name="connsiteY6-84" fmla="*/ 1253447 h 1253447"/>
                <a:gd name="connsiteX0-85" fmla="*/ 1890444 w 2373330"/>
                <a:gd name="connsiteY0-86" fmla="*/ 1253447 h 1253447"/>
                <a:gd name="connsiteX1-87" fmla="*/ 544530 w 2373330"/>
                <a:gd name="connsiteY1-88" fmla="*/ 1253447 h 1253447"/>
                <a:gd name="connsiteX2-89" fmla="*/ 339047 w 2373330"/>
                <a:gd name="connsiteY2-90" fmla="*/ 1006867 h 1253447"/>
                <a:gd name="connsiteX3-91" fmla="*/ 0 w 2373330"/>
                <a:gd name="connsiteY3-92" fmla="*/ 0 h 1253447"/>
                <a:gd name="connsiteX4-93" fmla="*/ 2373330 w 2373330"/>
                <a:gd name="connsiteY4-94" fmla="*/ 0 h 1253447"/>
                <a:gd name="connsiteX5-95" fmla="*/ 2085653 w 2373330"/>
                <a:gd name="connsiteY5-96" fmla="*/ 914400 h 1253447"/>
                <a:gd name="connsiteX6-97" fmla="*/ 1890444 w 2373330"/>
                <a:gd name="connsiteY6-98" fmla="*/ 1253447 h 1253447"/>
                <a:gd name="connsiteX0-99" fmla="*/ 1890444 w 2373330"/>
                <a:gd name="connsiteY0-100" fmla="*/ 1253447 h 1253447"/>
                <a:gd name="connsiteX1-101" fmla="*/ 544530 w 2373330"/>
                <a:gd name="connsiteY1-102" fmla="*/ 1253447 h 1253447"/>
                <a:gd name="connsiteX2-103" fmla="*/ 339047 w 2373330"/>
                <a:gd name="connsiteY2-104" fmla="*/ 1006867 h 1253447"/>
                <a:gd name="connsiteX3-105" fmla="*/ 0 w 2373330"/>
                <a:gd name="connsiteY3-106" fmla="*/ 0 h 1253447"/>
                <a:gd name="connsiteX4-107" fmla="*/ 2373330 w 2373330"/>
                <a:gd name="connsiteY4-108" fmla="*/ 0 h 1253447"/>
                <a:gd name="connsiteX5-109" fmla="*/ 2085653 w 2373330"/>
                <a:gd name="connsiteY5-110" fmla="*/ 914400 h 1253447"/>
                <a:gd name="connsiteX6-111" fmla="*/ 1890444 w 2373330"/>
                <a:gd name="connsiteY6-112" fmla="*/ 1253447 h 1253447"/>
                <a:gd name="connsiteX0-113" fmla="*/ 1890444 w 2373330"/>
                <a:gd name="connsiteY0-114" fmla="*/ 1253447 h 1253447"/>
                <a:gd name="connsiteX1-115" fmla="*/ 544530 w 2373330"/>
                <a:gd name="connsiteY1-116" fmla="*/ 1253447 h 1253447"/>
                <a:gd name="connsiteX2-117" fmla="*/ 339047 w 2373330"/>
                <a:gd name="connsiteY2-118" fmla="*/ 1006867 h 1253447"/>
                <a:gd name="connsiteX3-119" fmla="*/ 0 w 2373330"/>
                <a:gd name="connsiteY3-120" fmla="*/ 0 h 1253447"/>
                <a:gd name="connsiteX4-121" fmla="*/ 2373330 w 2373330"/>
                <a:gd name="connsiteY4-122" fmla="*/ 0 h 1253447"/>
                <a:gd name="connsiteX5-123" fmla="*/ 2085653 w 2373330"/>
                <a:gd name="connsiteY5-124" fmla="*/ 914400 h 1253447"/>
                <a:gd name="connsiteX6-125" fmla="*/ 1890444 w 2373330"/>
                <a:gd name="connsiteY6-126" fmla="*/ 1253447 h 1253447"/>
                <a:gd name="connsiteX0-127" fmla="*/ 1890444 w 2373330"/>
                <a:gd name="connsiteY0-128" fmla="*/ 1253447 h 1253447"/>
                <a:gd name="connsiteX1-129" fmla="*/ 544530 w 2373330"/>
                <a:gd name="connsiteY1-130" fmla="*/ 1253447 h 1253447"/>
                <a:gd name="connsiteX2-131" fmla="*/ 339047 w 2373330"/>
                <a:gd name="connsiteY2-132" fmla="*/ 1006867 h 1253447"/>
                <a:gd name="connsiteX3-133" fmla="*/ 0 w 2373330"/>
                <a:gd name="connsiteY3-134" fmla="*/ 0 h 1253447"/>
                <a:gd name="connsiteX4-135" fmla="*/ 2373330 w 2373330"/>
                <a:gd name="connsiteY4-136" fmla="*/ 0 h 1253447"/>
                <a:gd name="connsiteX5-137" fmla="*/ 2085653 w 2373330"/>
                <a:gd name="connsiteY5-138" fmla="*/ 914400 h 1253447"/>
                <a:gd name="connsiteX6-139" fmla="*/ 1890444 w 2373330"/>
                <a:gd name="connsiteY6-140" fmla="*/ 1253447 h 12534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73330" h="1253447">
                  <a:moveTo>
                    <a:pt x="1890444" y="1253447"/>
                  </a:moveTo>
                  <a:lnTo>
                    <a:pt x="544530" y="1253447"/>
                  </a:lnTo>
                  <a:cubicBezTo>
                    <a:pt x="455487" y="1222625"/>
                    <a:pt x="366444" y="1119883"/>
                    <a:pt x="339047" y="1006867"/>
                  </a:cubicBezTo>
                  <a:cubicBezTo>
                    <a:pt x="267127" y="671245"/>
                    <a:pt x="195209" y="356170"/>
                    <a:pt x="0" y="0"/>
                  </a:cubicBezTo>
                  <a:lnTo>
                    <a:pt x="2373330" y="0"/>
                  </a:lnTo>
                  <a:cubicBezTo>
                    <a:pt x="2195245" y="315074"/>
                    <a:pt x="2130174" y="609600"/>
                    <a:pt x="2085653" y="914400"/>
                  </a:cubicBezTo>
                  <a:cubicBezTo>
                    <a:pt x="2071954" y="1058239"/>
                    <a:pt x="1996611" y="1202076"/>
                    <a:pt x="1890444" y="1253447"/>
                  </a:cubicBez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57929" y="4357372"/>
              <a:ext cx="8905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89666" y="2233684"/>
            <a:ext cx="3383280" cy="17030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发货篇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有制度，有安排完善的发货流程，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统计人员，下单人员，打包人员各司其职，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制定相应激励政策，保证打包发货的及时准确性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5795" y="4326255"/>
            <a:ext cx="4537710" cy="19304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合作篇（销售占比10%）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为确保圆满完成2020年的公司整体目标，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确保销售目标的有效达成，我们需要您的支持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首先感谢OTC同事3月份的支持，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希望在接下来有更多的同事加入到我们，一起为集团添砖加瓦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为了我们接下来的合作更顺畅，更紧密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81345" y="3078915"/>
            <a:ext cx="4297680" cy="20904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售后篇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不定时回访以成交客户，根据客户反馈，优化产品活动方案，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达到二次促销方案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鼓励客户写真实的产品使用感受，拍一些照片，视频，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达到真实用户反馈，为新产品投放有一个真实有效的依据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468647" y="36386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15"/>
          <p:cNvSpPr txBox="1"/>
          <p:nvPr/>
        </p:nvSpPr>
        <p:spPr>
          <a:xfrm>
            <a:off x="1924970" y="405677"/>
            <a:ext cx="50603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dirty="0">
                <a:solidFill>
                  <a:srgbClr val="263031"/>
                </a:solidFill>
                <a:cs typeface="+mn-ea"/>
                <a:sym typeface="+mn-lt"/>
              </a:rPr>
              <a:t>电商销售</a:t>
            </a:r>
            <a:r>
              <a:rPr lang="zh-CN" altLang="en-US" sz="3200" dirty="0">
                <a:solidFill>
                  <a:srgbClr val="263031"/>
                </a:solidFill>
                <a:cs typeface="+mn-ea"/>
                <a:sym typeface="+mn-lt"/>
              </a:rPr>
              <a:t>（销售占比20%）</a:t>
            </a:r>
            <a:endParaRPr lang="zh-CN" altLang="en-US" sz="3200" dirty="0">
              <a:solidFill>
                <a:srgbClr val="26303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34485" y="1054144"/>
            <a:ext cx="4754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从新定义电商模式，打翻以前的固有思路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" y="222873"/>
            <a:ext cx="1821243" cy="902541"/>
          </a:xfrm>
          <a:custGeom>
            <a:avLst/>
            <a:gdLst>
              <a:gd name="connsiteX0" fmla="*/ 0 w 1821243"/>
              <a:gd name="connsiteY0" fmla="*/ 0 h 902541"/>
              <a:gd name="connsiteX1" fmla="*/ 1369972 w 1821243"/>
              <a:gd name="connsiteY1" fmla="*/ 0 h 902541"/>
              <a:gd name="connsiteX2" fmla="*/ 1821243 w 1821243"/>
              <a:gd name="connsiteY2" fmla="*/ 451271 h 902541"/>
              <a:gd name="connsiteX3" fmla="*/ 1821243 w 1821243"/>
              <a:gd name="connsiteY3" fmla="*/ 451271 h 902541"/>
              <a:gd name="connsiteX4" fmla="*/ 1369972 w 1821243"/>
              <a:gd name="connsiteY4" fmla="*/ 902541 h 902541"/>
              <a:gd name="connsiteX5" fmla="*/ 0 w 1821243"/>
              <a:gd name="connsiteY5" fmla="*/ 902541 h 90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243" h="902541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222874"/>
            <a:ext cx="436098" cy="902541"/>
          </a:xfrm>
          <a:prstGeom prst="rect">
            <a:avLst/>
          </a:prstGeom>
          <a:solidFill>
            <a:srgbClr val="26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85355" y="4997395"/>
            <a:ext cx="1208697" cy="1208697"/>
            <a:chOff x="1585355" y="4997395"/>
            <a:chExt cx="1208697" cy="1208697"/>
          </a:xfrm>
        </p:grpSpPr>
        <p:sp>
          <p:nvSpPr>
            <p:cNvPr id="9" name="椭圆 8"/>
            <p:cNvSpPr/>
            <p:nvPr/>
          </p:nvSpPr>
          <p:spPr>
            <a:xfrm>
              <a:off x="1585355" y="4997395"/>
              <a:ext cx="1208697" cy="1208697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6154" y="5217023"/>
              <a:ext cx="80709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69343" y="2236823"/>
            <a:ext cx="1208697" cy="1208697"/>
            <a:chOff x="3569343" y="2236823"/>
            <a:chExt cx="1208697" cy="1208697"/>
          </a:xfrm>
        </p:grpSpPr>
        <p:sp>
          <p:nvSpPr>
            <p:cNvPr id="13" name="椭圆 12"/>
            <p:cNvSpPr/>
            <p:nvPr/>
          </p:nvSpPr>
          <p:spPr>
            <a:xfrm rot="10800000">
              <a:off x="3569343" y="2236823"/>
              <a:ext cx="1208697" cy="1208697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0141" y="2456450"/>
              <a:ext cx="80709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15295" y="4997395"/>
            <a:ext cx="1208697" cy="1208697"/>
            <a:chOff x="5515295" y="4997395"/>
            <a:chExt cx="1208697" cy="1208697"/>
          </a:xfrm>
        </p:grpSpPr>
        <p:sp>
          <p:nvSpPr>
            <p:cNvPr id="21" name="椭圆 20"/>
            <p:cNvSpPr/>
            <p:nvPr/>
          </p:nvSpPr>
          <p:spPr>
            <a:xfrm>
              <a:off x="5515295" y="4997395"/>
              <a:ext cx="1208697" cy="1208697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16094" y="5217023"/>
              <a:ext cx="80709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61249" y="2236823"/>
            <a:ext cx="1208697" cy="1208697"/>
            <a:chOff x="7461249" y="2236823"/>
            <a:chExt cx="1208697" cy="1208697"/>
          </a:xfrm>
        </p:grpSpPr>
        <p:sp>
          <p:nvSpPr>
            <p:cNvPr id="24" name="椭圆 23"/>
            <p:cNvSpPr/>
            <p:nvPr/>
          </p:nvSpPr>
          <p:spPr>
            <a:xfrm rot="10800000">
              <a:off x="7461249" y="2236823"/>
              <a:ext cx="1208697" cy="1208697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62048" y="2456450"/>
              <a:ext cx="80709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407201" y="4997395"/>
            <a:ext cx="1208697" cy="1208697"/>
            <a:chOff x="9407201" y="4997395"/>
            <a:chExt cx="1208697" cy="1208697"/>
          </a:xfrm>
        </p:grpSpPr>
        <p:sp>
          <p:nvSpPr>
            <p:cNvPr id="27" name="椭圆 26"/>
            <p:cNvSpPr/>
            <p:nvPr/>
          </p:nvSpPr>
          <p:spPr>
            <a:xfrm>
              <a:off x="9407201" y="4997395"/>
              <a:ext cx="1208697" cy="1208697"/>
            </a:xfrm>
            <a:prstGeom prst="ellipse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>
              <a:outerShdw blurRad="76200" dist="38100" dir="8100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08000" y="5217023"/>
              <a:ext cx="80709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05</a:t>
              </a:r>
              <a:endPara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70839" y="3445520"/>
            <a:ext cx="2239000" cy="1551875"/>
            <a:chOff x="1070839" y="3445520"/>
            <a:chExt cx="2239000" cy="1551875"/>
          </a:xfrm>
        </p:grpSpPr>
        <p:sp>
          <p:nvSpPr>
            <p:cNvPr id="30" name="任意多边形 29"/>
            <p:cNvSpPr/>
            <p:nvPr/>
          </p:nvSpPr>
          <p:spPr>
            <a:xfrm>
              <a:off x="1070839" y="3445520"/>
              <a:ext cx="2239000" cy="1551875"/>
            </a:xfrm>
            <a:custGeom>
              <a:avLst/>
              <a:gdLst>
                <a:gd name="connsiteX0" fmla="*/ 720763 w 2312895"/>
                <a:gd name="connsiteY0" fmla="*/ 1624405 h 1656678"/>
                <a:gd name="connsiteX1" fmla="*/ 0 w 2312895"/>
                <a:gd name="connsiteY1" fmla="*/ 398033 h 1656678"/>
                <a:gd name="connsiteX2" fmla="*/ 268942 w 2312895"/>
                <a:gd name="connsiteY2" fmla="*/ 0 h 1656678"/>
                <a:gd name="connsiteX3" fmla="*/ 2000923 w 2312895"/>
                <a:gd name="connsiteY3" fmla="*/ 0 h 1656678"/>
                <a:gd name="connsiteX4" fmla="*/ 2312895 w 2312895"/>
                <a:gd name="connsiteY4" fmla="*/ 376518 h 1656678"/>
                <a:gd name="connsiteX5" fmla="*/ 1602890 w 2312895"/>
                <a:gd name="connsiteY5" fmla="*/ 1656678 h 1656678"/>
                <a:gd name="connsiteX6" fmla="*/ 720763 w 2312895"/>
                <a:gd name="connsiteY6" fmla="*/ 1624405 h 1656678"/>
                <a:gd name="connsiteX0-1" fmla="*/ 720763 w 2332720"/>
                <a:gd name="connsiteY0-2" fmla="*/ 1624405 h 1656678"/>
                <a:gd name="connsiteX1-3" fmla="*/ 0 w 2332720"/>
                <a:gd name="connsiteY1-4" fmla="*/ 398033 h 1656678"/>
                <a:gd name="connsiteX2-5" fmla="*/ 268942 w 2332720"/>
                <a:gd name="connsiteY2-6" fmla="*/ 0 h 1656678"/>
                <a:gd name="connsiteX3-7" fmla="*/ 2000923 w 2332720"/>
                <a:gd name="connsiteY3-8" fmla="*/ 0 h 1656678"/>
                <a:gd name="connsiteX4-9" fmla="*/ 2312895 w 2332720"/>
                <a:gd name="connsiteY4-10" fmla="*/ 376518 h 1656678"/>
                <a:gd name="connsiteX5-11" fmla="*/ 1602890 w 2332720"/>
                <a:gd name="connsiteY5-12" fmla="*/ 1656678 h 1656678"/>
                <a:gd name="connsiteX6-13" fmla="*/ 720763 w 2332720"/>
                <a:gd name="connsiteY6-14" fmla="*/ 1624405 h 1656678"/>
                <a:gd name="connsiteX0-15" fmla="*/ 720763 w 2337099"/>
                <a:gd name="connsiteY0-16" fmla="*/ 1624457 h 1656730"/>
                <a:gd name="connsiteX1-17" fmla="*/ 0 w 2337099"/>
                <a:gd name="connsiteY1-18" fmla="*/ 398085 h 1656730"/>
                <a:gd name="connsiteX2-19" fmla="*/ 268942 w 2337099"/>
                <a:gd name="connsiteY2-20" fmla="*/ 52 h 1656730"/>
                <a:gd name="connsiteX3-21" fmla="*/ 2000923 w 2337099"/>
                <a:gd name="connsiteY3-22" fmla="*/ 52 h 1656730"/>
                <a:gd name="connsiteX4-23" fmla="*/ 2312895 w 2337099"/>
                <a:gd name="connsiteY4-24" fmla="*/ 376570 h 1656730"/>
                <a:gd name="connsiteX5-25" fmla="*/ 1602890 w 2337099"/>
                <a:gd name="connsiteY5-26" fmla="*/ 1656730 h 1656730"/>
                <a:gd name="connsiteX6-27" fmla="*/ 720763 w 2337099"/>
                <a:gd name="connsiteY6-28" fmla="*/ 1624457 h 1656730"/>
                <a:gd name="connsiteX0-29" fmla="*/ 720763 w 2345831"/>
                <a:gd name="connsiteY0-30" fmla="*/ 1625168 h 1657441"/>
                <a:gd name="connsiteX1-31" fmla="*/ 0 w 2345831"/>
                <a:gd name="connsiteY1-32" fmla="*/ 398796 h 1657441"/>
                <a:gd name="connsiteX2-33" fmla="*/ 268942 w 2345831"/>
                <a:gd name="connsiteY2-34" fmla="*/ 763 h 1657441"/>
                <a:gd name="connsiteX3-35" fmla="*/ 2000923 w 2345831"/>
                <a:gd name="connsiteY3-36" fmla="*/ 763 h 1657441"/>
                <a:gd name="connsiteX4-37" fmla="*/ 2312895 w 2345831"/>
                <a:gd name="connsiteY4-38" fmla="*/ 377281 h 1657441"/>
                <a:gd name="connsiteX5-39" fmla="*/ 1602890 w 2345831"/>
                <a:gd name="connsiteY5-40" fmla="*/ 1657441 h 1657441"/>
                <a:gd name="connsiteX6-41" fmla="*/ 720763 w 2345831"/>
                <a:gd name="connsiteY6-42" fmla="*/ 1625168 h 1657441"/>
                <a:gd name="connsiteX0-43" fmla="*/ 720763 w 2345831"/>
                <a:gd name="connsiteY0-44" fmla="*/ 1625168 h 1657441"/>
                <a:gd name="connsiteX1-45" fmla="*/ 0 w 2345831"/>
                <a:gd name="connsiteY1-46" fmla="*/ 398796 h 1657441"/>
                <a:gd name="connsiteX2-47" fmla="*/ 268942 w 2345831"/>
                <a:gd name="connsiteY2-48" fmla="*/ 763 h 1657441"/>
                <a:gd name="connsiteX3-49" fmla="*/ 2000923 w 2345831"/>
                <a:gd name="connsiteY3-50" fmla="*/ 763 h 1657441"/>
                <a:gd name="connsiteX4-51" fmla="*/ 2312895 w 2345831"/>
                <a:gd name="connsiteY4-52" fmla="*/ 377281 h 1657441"/>
                <a:gd name="connsiteX5-53" fmla="*/ 1602890 w 2345831"/>
                <a:gd name="connsiteY5-54" fmla="*/ 1657441 h 1657441"/>
                <a:gd name="connsiteX6-55" fmla="*/ 720763 w 2345831"/>
                <a:gd name="connsiteY6-56" fmla="*/ 1625168 h 1657441"/>
                <a:gd name="connsiteX0-57" fmla="*/ 766240 w 2391308"/>
                <a:gd name="connsiteY0-58" fmla="*/ 1625168 h 1657441"/>
                <a:gd name="connsiteX1-59" fmla="*/ 45477 w 2391308"/>
                <a:gd name="connsiteY1-60" fmla="*/ 398796 h 1657441"/>
                <a:gd name="connsiteX2-61" fmla="*/ 314419 w 2391308"/>
                <a:gd name="connsiteY2-62" fmla="*/ 763 h 1657441"/>
                <a:gd name="connsiteX3-63" fmla="*/ 2046400 w 2391308"/>
                <a:gd name="connsiteY3-64" fmla="*/ 763 h 1657441"/>
                <a:gd name="connsiteX4-65" fmla="*/ 2358372 w 2391308"/>
                <a:gd name="connsiteY4-66" fmla="*/ 377281 h 1657441"/>
                <a:gd name="connsiteX5-67" fmla="*/ 1648367 w 2391308"/>
                <a:gd name="connsiteY5-68" fmla="*/ 1657441 h 1657441"/>
                <a:gd name="connsiteX6-69" fmla="*/ 766240 w 2391308"/>
                <a:gd name="connsiteY6-70" fmla="*/ 1625168 h 1657441"/>
                <a:gd name="connsiteX0-71" fmla="*/ 766240 w 2391308"/>
                <a:gd name="connsiteY0-72" fmla="*/ 1625168 h 1657441"/>
                <a:gd name="connsiteX1-73" fmla="*/ 45477 w 2391308"/>
                <a:gd name="connsiteY1-74" fmla="*/ 398796 h 1657441"/>
                <a:gd name="connsiteX2-75" fmla="*/ 314419 w 2391308"/>
                <a:gd name="connsiteY2-76" fmla="*/ 763 h 1657441"/>
                <a:gd name="connsiteX3-77" fmla="*/ 2046400 w 2391308"/>
                <a:gd name="connsiteY3-78" fmla="*/ 763 h 1657441"/>
                <a:gd name="connsiteX4-79" fmla="*/ 2358372 w 2391308"/>
                <a:gd name="connsiteY4-80" fmla="*/ 377281 h 1657441"/>
                <a:gd name="connsiteX5-81" fmla="*/ 1648367 w 2391308"/>
                <a:gd name="connsiteY5-82" fmla="*/ 1657441 h 1657441"/>
                <a:gd name="connsiteX6-83" fmla="*/ 766240 w 2391308"/>
                <a:gd name="connsiteY6-84" fmla="*/ 1625168 h 1657441"/>
                <a:gd name="connsiteX0-85" fmla="*/ 766240 w 2391308"/>
                <a:gd name="connsiteY0-86" fmla="*/ 1625168 h 1657441"/>
                <a:gd name="connsiteX1-87" fmla="*/ 45477 w 2391308"/>
                <a:gd name="connsiteY1-88" fmla="*/ 398796 h 1657441"/>
                <a:gd name="connsiteX2-89" fmla="*/ 314419 w 2391308"/>
                <a:gd name="connsiteY2-90" fmla="*/ 763 h 1657441"/>
                <a:gd name="connsiteX3-91" fmla="*/ 2046400 w 2391308"/>
                <a:gd name="connsiteY3-92" fmla="*/ 763 h 1657441"/>
                <a:gd name="connsiteX4-93" fmla="*/ 2358372 w 2391308"/>
                <a:gd name="connsiteY4-94" fmla="*/ 377281 h 1657441"/>
                <a:gd name="connsiteX5-95" fmla="*/ 1648367 w 2391308"/>
                <a:gd name="connsiteY5-96" fmla="*/ 1657441 h 1657441"/>
                <a:gd name="connsiteX6-97" fmla="*/ 766240 w 2391308"/>
                <a:gd name="connsiteY6-98" fmla="*/ 1625168 h 1657441"/>
                <a:gd name="connsiteX0-99" fmla="*/ 755483 w 2391308"/>
                <a:gd name="connsiteY0-100" fmla="*/ 1625168 h 1657441"/>
                <a:gd name="connsiteX1-101" fmla="*/ 45477 w 2391308"/>
                <a:gd name="connsiteY1-102" fmla="*/ 398796 h 1657441"/>
                <a:gd name="connsiteX2-103" fmla="*/ 314419 w 2391308"/>
                <a:gd name="connsiteY2-104" fmla="*/ 763 h 1657441"/>
                <a:gd name="connsiteX3-105" fmla="*/ 2046400 w 2391308"/>
                <a:gd name="connsiteY3-106" fmla="*/ 763 h 1657441"/>
                <a:gd name="connsiteX4-107" fmla="*/ 2358372 w 2391308"/>
                <a:gd name="connsiteY4-108" fmla="*/ 377281 h 1657441"/>
                <a:gd name="connsiteX5-109" fmla="*/ 1648367 w 2391308"/>
                <a:gd name="connsiteY5-110" fmla="*/ 1657441 h 1657441"/>
                <a:gd name="connsiteX6-111" fmla="*/ 755483 w 2391308"/>
                <a:gd name="connsiteY6-112" fmla="*/ 1625168 h 16574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91308" h="1657441">
                  <a:moveTo>
                    <a:pt x="755483" y="1625168"/>
                  </a:moveTo>
                  <a:lnTo>
                    <a:pt x="45477" y="398796"/>
                  </a:lnTo>
                  <a:cubicBezTo>
                    <a:pt x="-58513" y="201573"/>
                    <a:pt x="9619" y="-6408"/>
                    <a:pt x="314419" y="763"/>
                  </a:cubicBezTo>
                  <a:lnTo>
                    <a:pt x="2046400" y="763"/>
                  </a:lnTo>
                  <a:cubicBezTo>
                    <a:pt x="2322513" y="-13580"/>
                    <a:pt x="2458776" y="176472"/>
                    <a:pt x="2358372" y="377281"/>
                  </a:cubicBezTo>
                  <a:lnTo>
                    <a:pt x="1648367" y="1657441"/>
                  </a:lnTo>
                  <a:cubicBezTo>
                    <a:pt x="1472659" y="1496076"/>
                    <a:pt x="1092556" y="1366985"/>
                    <a:pt x="755483" y="1625168"/>
                  </a:cubicBez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35735" y="3757252"/>
              <a:ext cx="1554480" cy="36830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FFFFF"/>
                  </a:solidFill>
                  <a:cs typeface="+mn-ea"/>
                  <a:sym typeface="+mn-lt"/>
                </a:rPr>
                <a:t>特殊渠道价格</a:t>
              </a:r>
              <a:endParaRPr lang="zh-CN" alt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54191" y="3445520"/>
            <a:ext cx="2239000" cy="1551875"/>
            <a:chOff x="3054191" y="3445520"/>
            <a:chExt cx="2239000" cy="1551875"/>
          </a:xfrm>
        </p:grpSpPr>
        <p:sp>
          <p:nvSpPr>
            <p:cNvPr id="33" name="任意多边形 32"/>
            <p:cNvSpPr/>
            <p:nvPr/>
          </p:nvSpPr>
          <p:spPr>
            <a:xfrm rot="10800000">
              <a:off x="3054191" y="3445520"/>
              <a:ext cx="2239000" cy="1551875"/>
            </a:xfrm>
            <a:custGeom>
              <a:avLst/>
              <a:gdLst>
                <a:gd name="connsiteX0" fmla="*/ 720763 w 2312895"/>
                <a:gd name="connsiteY0" fmla="*/ 1624405 h 1656678"/>
                <a:gd name="connsiteX1" fmla="*/ 0 w 2312895"/>
                <a:gd name="connsiteY1" fmla="*/ 398033 h 1656678"/>
                <a:gd name="connsiteX2" fmla="*/ 268942 w 2312895"/>
                <a:gd name="connsiteY2" fmla="*/ 0 h 1656678"/>
                <a:gd name="connsiteX3" fmla="*/ 2000923 w 2312895"/>
                <a:gd name="connsiteY3" fmla="*/ 0 h 1656678"/>
                <a:gd name="connsiteX4" fmla="*/ 2312895 w 2312895"/>
                <a:gd name="connsiteY4" fmla="*/ 376518 h 1656678"/>
                <a:gd name="connsiteX5" fmla="*/ 1602890 w 2312895"/>
                <a:gd name="connsiteY5" fmla="*/ 1656678 h 1656678"/>
                <a:gd name="connsiteX6" fmla="*/ 720763 w 2312895"/>
                <a:gd name="connsiteY6" fmla="*/ 1624405 h 1656678"/>
                <a:gd name="connsiteX0-1" fmla="*/ 720763 w 2332720"/>
                <a:gd name="connsiteY0-2" fmla="*/ 1624405 h 1656678"/>
                <a:gd name="connsiteX1-3" fmla="*/ 0 w 2332720"/>
                <a:gd name="connsiteY1-4" fmla="*/ 398033 h 1656678"/>
                <a:gd name="connsiteX2-5" fmla="*/ 268942 w 2332720"/>
                <a:gd name="connsiteY2-6" fmla="*/ 0 h 1656678"/>
                <a:gd name="connsiteX3-7" fmla="*/ 2000923 w 2332720"/>
                <a:gd name="connsiteY3-8" fmla="*/ 0 h 1656678"/>
                <a:gd name="connsiteX4-9" fmla="*/ 2312895 w 2332720"/>
                <a:gd name="connsiteY4-10" fmla="*/ 376518 h 1656678"/>
                <a:gd name="connsiteX5-11" fmla="*/ 1602890 w 2332720"/>
                <a:gd name="connsiteY5-12" fmla="*/ 1656678 h 1656678"/>
                <a:gd name="connsiteX6-13" fmla="*/ 720763 w 2332720"/>
                <a:gd name="connsiteY6-14" fmla="*/ 1624405 h 1656678"/>
                <a:gd name="connsiteX0-15" fmla="*/ 720763 w 2337099"/>
                <a:gd name="connsiteY0-16" fmla="*/ 1624457 h 1656730"/>
                <a:gd name="connsiteX1-17" fmla="*/ 0 w 2337099"/>
                <a:gd name="connsiteY1-18" fmla="*/ 398085 h 1656730"/>
                <a:gd name="connsiteX2-19" fmla="*/ 268942 w 2337099"/>
                <a:gd name="connsiteY2-20" fmla="*/ 52 h 1656730"/>
                <a:gd name="connsiteX3-21" fmla="*/ 2000923 w 2337099"/>
                <a:gd name="connsiteY3-22" fmla="*/ 52 h 1656730"/>
                <a:gd name="connsiteX4-23" fmla="*/ 2312895 w 2337099"/>
                <a:gd name="connsiteY4-24" fmla="*/ 376570 h 1656730"/>
                <a:gd name="connsiteX5-25" fmla="*/ 1602890 w 2337099"/>
                <a:gd name="connsiteY5-26" fmla="*/ 1656730 h 1656730"/>
                <a:gd name="connsiteX6-27" fmla="*/ 720763 w 2337099"/>
                <a:gd name="connsiteY6-28" fmla="*/ 1624457 h 1656730"/>
                <a:gd name="connsiteX0-29" fmla="*/ 720763 w 2345831"/>
                <a:gd name="connsiteY0-30" fmla="*/ 1625168 h 1657441"/>
                <a:gd name="connsiteX1-31" fmla="*/ 0 w 2345831"/>
                <a:gd name="connsiteY1-32" fmla="*/ 398796 h 1657441"/>
                <a:gd name="connsiteX2-33" fmla="*/ 268942 w 2345831"/>
                <a:gd name="connsiteY2-34" fmla="*/ 763 h 1657441"/>
                <a:gd name="connsiteX3-35" fmla="*/ 2000923 w 2345831"/>
                <a:gd name="connsiteY3-36" fmla="*/ 763 h 1657441"/>
                <a:gd name="connsiteX4-37" fmla="*/ 2312895 w 2345831"/>
                <a:gd name="connsiteY4-38" fmla="*/ 377281 h 1657441"/>
                <a:gd name="connsiteX5-39" fmla="*/ 1602890 w 2345831"/>
                <a:gd name="connsiteY5-40" fmla="*/ 1657441 h 1657441"/>
                <a:gd name="connsiteX6-41" fmla="*/ 720763 w 2345831"/>
                <a:gd name="connsiteY6-42" fmla="*/ 1625168 h 1657441"/>
                <a:gd name="connsiteX0-43" fmla="*/ 720763 w 2345831"/>
                <a:gd name="connsiteY0-44" fmla="*/ 1625168 h 1657441"/>
                <a:gd name="connsiteX1-45" fmla="*/ 0 w 2345831"/>
                <a:gd name="connsiteY1-46" fmla="*/ 398796 h 1657441"/>
                <a:gd name="connsiteX2-47" fmla="*/ 268942 w 2345831"/>
                <a:gd name="connsiteY2-48" fmla="*/ 763 h 1657441"/>
                <a:gd name="connsiteX3-49" fmla="*/ 2000923 w 2345831"/>
                <a:gd name="connsiteY3-50" fmla="*/ 763 h 1657441"/>
                <a:gd name="connsiteX4-51" fmla="*/ 2312895 w 2345831"/>
                <a:gd name="connsiteY4-52" fmla="*/ 377281 h 1657441"/>
                <a:gd name="connsiteX5-53" fmla="*/ 1602890 w 2345831"/>
                <a:gd name="connsiteY5-54" fmla="*/ 1657441 h 1657441"/>
                <a:gd name="connsiteX6-55" fmla="*/ 720763 w 2345831"/>
                <a:gd name="connsiteY6-56" fmla="*/ 1625168 h 1657441"/>
                <a:gd name="connsiteX0-57" fmla="*/ 766240 w 2391308"/>
                <a:gd name="connsiteY0-58" fmla="*/ 1625168 h 1657441"/>
                <a:gd name="connsiteX1-59" fmla="*/ 45477 w 2391308"/>
                <a:gd name="connsiteY1-60" fmla="*/ 398796 h 1657441"/>
                <a:gd name="connsiteX2-61" fmla="*/ 314419 w 2391308"/>
                <a:gd name="connsiteY2-62" fmla="*/ 763 h 1657441"/>
                <a:gd name="connsiteX3-63" fmla="*/ 2046400 w 2391308"/>
                <a:gd name="connsiteY3-64" fmla="*/ 763 h 1657441"/>
                <a:gd name="connsiteX4-65" fmla="*/ 2358372 w 2391308"/>
                <a:gd name="connsiteY4-66" fmla="*/ 377281 h 1657441"/>
                <a:gd name="connsiteX5-67" fmla="*/ 1648367 w 2391308"/>
                <a:gd name="connsiteY5-68" fmla="*/ 1657441 h 1657441"/>
                <a:gd name="connsiteX6-69" fmla="*/ 766240 w 2391308"/>
                <a:gd name="connsiteY6-70" fmla="*/ 1625168 h 1657441"/>
                <a:gd name="connsiteX0-71" fmla="*/ 766240 w 2391308"/>
                <a:gd name="connsiteY0-72" fmla="*/ 1625168 h 1657441"/>
                <a:gd name="connsiteX1-73" fmla="*/ 45477 w 2391308"/>
                <a:gd name="connsiteY1-74" fmla="*/ 398796 h 1657441"/>
                <a:gd name="connsiteX2-75" fmla="*/ 314419 w 2391308"/>
                <a:gd name="connsiteY2-76" fmla="*/ 763 h 1657441"/>
                <a:gd name="connsiteX3-77" fmla="*/ 2046400 w 2391308"/>
                <a:gd name="connsiteY3-78" fmla="*/ 763 h 1657441"/>
                <a:gd name="connsiteX4-79" fmla="*/ 2358372 w 2391308"/>
                <a:gd name="connsiteY4-80" fmla="*/ 377281 h 1657441"/>
                <a:gd name="connsiteX5-81" fmla="*/ 1648367 w 2391308"/>
                <a:gd name="connsiteY5-82" fmla="*/ 1657441 h 1657441"/>
                <a:gd name="connsiteX6-83" fmla="*/ 766240 w 2391308"/>
                <a:gd name="connsiteY6-84" fmla="*/ 1625168 h 1657441"/>
                <a:gd name="connsiteX0-85" fmla="*/ 766240 w 2391308"/>
                <a:gd name="connsiteY0-86" fmla="*/ 1625168 h 1657441"/>
                <a:gd name="connsiteX1-87" fmla="*/ 45477 w 2391308"/>
                <a:gd name="connsiteY1-88" fmla="*/ 398796 h 1657441"/>
                <a:gd name="connsiteX2-89" fmla="*/ 314419 w 2391308"/>
                <a:gd name="connsiteY2-90" fmla="*/ 763 h 1657441"/>
                <a:gd name="connsiteX3-91" fmla="*/ 2046400 w 2391308"/>
                <a:gd name="connsiteY3-92" fmla="*/ 763 h 1657441"/>
                <a:gd name="connsiteX4-93" fmla="*/ 2358372 w 2391308"/>
                <a:gd name="connsiteY4-94" fmla="*/ 377281 h 1657441"/>
                <a:gd name="connsiteX5-95" fmla="*/ 1648367 w 2391308"/>
                <a:gd name="connsiteY5-96" fmla="*/ 1657441 h 1657441"/>
                <a:gd name="connsiteX6-97" fmla="*/ 766240 w 2391308"/>
                <a:gd name="connsiteY6-98" fmla="*/ 1625168 h 1657441"/>
                <a:gd name="connsiteX0-99" fmla="*/ 755483 w 2391308"/>
                <a:gd name="connsiteY0-100" fmla="*/ 1625168 h 1657441"/>
                <a:gd name="connsiteX1-101" fmla="*/ 45477 w 2391308"/>
                <a:gd name="connsiteY1-102" fmla="*/ 398796 h 1657441"/>
                <a:gd name="connsiteX2-103" fmla="*/ 314419 w 2391308"/>
                <a:gd name="connsiteY2-104" fmla="*/ 763 h 1657441"/>
                <a:gd name="connsiteX3-105" fmla="*/ 2046400 w 2391308"/>
                <a:gd name="connsiteY3-106" fmla="*/ 763 h 1657441"/>
                <a:gd name="connsiteX4-107" fmla="*/ 2358372 w 2391308"/>
                <a:gd name="connsiteY4-108" fmla="*/ 377281 h 1657441"/>
                <a:gd name="connsiteX5-109" fmla="*/ 1648367 w 2391308"/>
                <a:gd name="connsiteY5-110" fmla="*/ 1657441 h 1657441"/>
                <a:gd name="connsiteX6-111" fmla="*/ 755483 w 2391308"/>
                <a:gd name="connsiteY6-112" fmla="*/ 1625168 h 16574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91308" h="1657441">
                  <a:moveTo>
                    <a:pt x="755483" y="1625168"/>
                  </a:moveTo>
                  <a:lnTo>
                    <a:pt x="45477" y="398796"/>
                  </a:lnTo>
                  <a:cubicBezTo>
                    <a:pt x="-58513" y="201573"/>
                    <a:pt x="9619" y="-6408"/>
                    <a:pt x="314419" y="763"/>
                  </a:cubicBezTo>
                  <a:lnTo>
                    <a:pt x="2046400" y="763"/>
                  </a:lnTo>
                  <a:cubicBezTo>
                    <a:pt x="2322513" y="-13580"/>
                    <a:pt x="2458776" y="176472"/>
                    <a:pt x="2358372" y="377281"/>
                  </a:cubicBezTo>
                  <a:lnTo>
                    <a:pt x="1648367" y="1657441"/>
                  </a:lnTo>
                  <a:cubicBezTo>
                    <a:pt x="1472659" y="1496076"/>
                    <a:pt x="1092556" y="1366985"/>
                    <a:pt x="755483" y="1625168"/>
                  </a:cubicBezTo>
                  <a:close/>
                </a:path>
              </a:pathLst>
            </a:custGeom>
            <a:solidFill>
              <a:srgbClr val="26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05507" y="4108494"/>
              <a:ext cx="1097280" cy="36830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FFFFF"/>
                  </a:solidFill>
                  <a:cs typeface="+mn-ea"/>
                  <a:sym typeface="+mn-lt"/>
                </a:rPr>
                <a:t>宣传推广</a:t>
              </a:r>
              <a:endParaRPr lang="zh-CN" alt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00144" y="3445520"/>
            <a:ext cx="2239000" cy="1551875"/>
            <a:chOff x="5000144" y="3445520"/>
            <a:chExt cx="2239000" cy="1551875"/>
          </a:xfrm>
        </p:grpSpPr>
        <p:sp>
          <p:nvSpPr>
            <p:cNvPr id="36" name="任意多边形 35"/>
            <p:cNvSpPr/>
            <p:nvPr/>
          </p:nvSpPr>
          <p:spPr>
            <a:xfrm>
              <a:off x="5000144" y="3445520"/>
              <a:ext cx="2239000" cy="1551875"/>
            </a:xfrm>
            <a:custGeom>
              <a:avLst/>
              <a:gdLst>
                <a:gd name="connsiteX0" fmla="*/ 720763 w 2312895"/>
                <a:gd name="connsiteY0" fmla="*/ 1624405 h 1656678"/>
                <a:gd name="connsiteX1" fmla="*/ 0 w 2312895"/>
                <a:gd name="connsiteY1" fmla="*/ 398033 h 1656678"/>
                <a:gd name="connsiteX2" fmla="*/ 268942 w 2312895"/>
                <a:gd name="connsiteY2" fmla="*/ 0 h 1656678"/>
                <a:gd name="connsiteX3" fmla="*/ 2000923 w 2312895"/>
                <a:gd name="connsiteY3" fmla="*/ 0 h 1656678"/>
                <a:gd name="connsiteX4" fmla="*/ 2312895 w 2312895"/>
                <a:gd name="connsiteY4" fmla="*/ 376518 h 1656678"/>
                <a:gd name="connsiteX5" fmla="*/ 1602890 w 2312895"/>
                <a:gd name="connsiteY5" fmla="*/ 1656678 h 1656678"/>
                <a:gd name="connsiteX6" fmla="*/ 720763 w 2312895"/>
                <a:gd name="connsiteY6" fmla="*/ 1624405 h 1656678"/>
                <a:gd name="connsiteX0-1" fmla="*/ 720763 w 2332720"/>
                <a:gd name="connsiteY0-2" fmla="*/ 1624405 h 1656678"/>
                <a:gd name="connsiteX1-3" fmla="*/ 0 w 2332720"/>
                <a:gd name="connsiteY1-4" fmla="*/ 398033 h 1656678"/>
                <a:gd name="connsiteX2-5" fmla="*/ 268942 w 2332720"/>
                <a:gd name="connsiteY2-6" fmla="*/ 0 h 1656678"/>
                <a:gd name="connsiteX3-7" fmla="*/ 2000923 w 2332720"/>
                <a:gd name="connsiteY3-8" fmla="*/ 0 h 1656678"/>
                <a:gd name="connsiteX4-9" fmla="*/ 2312895 w 2332720"/>
                <a:gd name="connsiteY4-10" fmla="*/ 376518 h 1656678"/>
                <a:gd name="connsiteX5-11" fmla="*/ 1602890 w 2332720"/>
                <a:gd name="connsiteY5-12" fmla="*/ 1656678 h 1656678"/>
                <a:gd name="connsiteX6-13" fmla="*/ 720763 w 2332720"/>
                <a:gd name="connsiteY6-14" fmla="*/ 1624405 h 1656678"/>
                <a:gd name="connsiteX0-15" fmla="*/ 720763 w 2337099"/>
                <a:gd name="connsiteY0-16" fmla="*/ 1624457 h 1656730"/>
                <a:gd name="connsiteX1-17" fmla="*/ 0 w 2337099"/>
                <a:gd name="connsiteY1-18" fmla="*/ 398085 h 1656730"/>
                <a:gd name="connsiteX2-19" fmla="*/ 268942 w 2337099"/>
                <a:gd name="connsiteY2-20" fmla="*/ 52 h 1656730"/>
                <a:gd name="connsiteX3-21" fmla="*/ 2000923 w 2337099"/>
                <a:gd name="connsiteY3-22" fmla="*/ 52 h 1656730"/>
                <a:gd name="connsiteX4-23" fmla="*/ 2312895 w 2337099"/>
                <a:gd name="connsiteY4-24" fmla="*/ 376570 h 1656730"/>
                <a:gd name="connsiteX5-25" fmla="*/ 1602890 w 2337099"/>
                <a:gd name="connsiteY5-26" fmla="*/ 1656730 h 1656730"/>
                <a:gd name="connsiteX6-27" fmla="*/ 720763 w 2337099"/>
                <a:gd name="connsiteY6-28" fmla="*/ 1624457 h 1656730"/>
                <a:gd name="connsiteX0-29" fmla="*/ 720763 w 2345831"/>
                <a:gd name="connsiteY0-30" fmla="*/ 1625168 h 1657441"/>
                <a:gd name="connsiteX1-31" fmla="*/ 0 w 2345831"/>
                <a:gd name="connsiteY1-32" fmla="*/ 398796 h 1657441"/>
                <a:gd name="connsiteX2-33" fmla="*/ 268942 w 2345831"/>
                <a:gd name="connsiteY2-34" fmla="*/ 763 h 1657441"/>
                <a:gd name="connsiteX3-35" fmla="*/ 2000923 w 2345831"/>
                <a:gd name="connsiteY3-36" fmla="*/ 763 h 1657441"/>
                <a:gd name="connsiteX4-37" fmla="*/ 2312895 w 2345831"/>
                <a:gd name="connsiteY4-38" fmla="*/ 377281 h 1657441"/>
                <a:gd name="connsiteX5-39" fmla="*/ 1602890 w 2345831"/>
                <a:gd name="connsiteY5-40" fmla="*/ 1657441 h 1657441"/>
                <a:gd name="connsiteX6-41" fmla="*/ 720763 w 2345831"/>
                <a:gd name="connsiteY6-42" fmla="*/ 1625168 h 1657441"/>
                <a:gd name="connsiteX0-43" fmla="*/ 720763 w 2345831"/>
                <a:gd name="connsiteY0-44" fmla="*/ 1625168 h 1657441"/>
                <a:gd name="connsiteX1-45" fmla="*/ 0 w 2345831"/>
                <a:gd name="connsiteY1-46" fmla="*/ 398796 h 1657441"/>
                <a:gd name="connsiteX2-47" fmla="*/ 268942 w 2345831"/>
                <a:gd name="connsiteY2-48" fmla="*/ 763 h 1657441"/>
                <a:gd name="connsiteX3-49" fmla="*/ 2000923 w 2345831"/>
                <a:gd name="connsiteY3-50" fmla="*/ 763 h 1657441"/>
                <a:gd name="connsiteX4-51" fmla="*/ 2312895 w 2345831"/>
                <a:gd name="connsiteY4-52" fmla="*/ 377281 h 1657441"/>
                <a:gd name="connsiteX5-53" fmla="*/ 1602890 w 2345831"/>
                <a:gd name="connsiteY5-54" fmla="*/ 1657441 h 1657441"/>
                <a:gd name="connsiteX6-55" fmla="*/ 720763 w 2345831"/>
                <a:gd name="connsiteY6-56" fmla="*/ 1625168 h 1657441"/>
                <a:gd name="connsiteX0-57" fmla="*/ 766240 w 2391308"/>
                <a:gd name="connsiteY0-58" fmla="*/ 1625168 h 1657441"/>
                <a:gd name="connsiteX1-59" fmla="*/ 45477 w 2391308"/>
                <a:gd name="connsiteY1-60" fmla="*/ 398796 h 1657441"/>
                <a:gd name="connsiteX2-61" fmla="*/ 314419 w 2391308"/>
                <a:gd name="connsiteY2-62" fmla="*/ 763 h 1657441"/>
                <a:gd name="connsiteX3-63" fmla="*/ 2046400 w 2391308"/>
                <a:gd name="connsiteY3-64" fmla="*/ 763 h 1657441"/>
                <a:gd name="connsiteX4-65" fmla="*/ 2358372 w 2391308"/>
                <a:gd name="connsiteY4-66" fmla="*/ 377281 h 1657441"/>
                <a:gd name="connsiteX5-67" fmla="*/ 1648367 w 2391308"/>
                <a:gd name="connsiteY5-68" fmla="*/ 1657441 h 1657441"/>
                <a:gd name="connsiteX6-69" fmla="*/ 766240 w 2391308"/>
                <a:gd name="connsiteY6-70" fmla="*/ 1625168 h 1657441"/>
                <a:gd name="connsiteX0-71" fmla="*/ 766240 w 2391308"/>
                <a:gd name="connsiteY0-72" fmla="*/ 1625168 h 1657441"/>
                <a:gd name="connsiteX1-73" fmla="*/ 45477 w 2391308"/>
                <a:gd name="connsiteY1-74" fmla="*/ 398796 h 1657441"/>
                <a:gd name="connsiteX2-75" fmla="*/ 314419 w 2391308"/>
                <a:gd name="connsiteY2-76" fmla="*/ 763 h 1657441"/>
                <a:gd name="connsiteX3-77" fmla="*/ 2046400 w 2391308"/>
                <a:gd name="connsiteY3-78" fmla="*/ 763 h 1657441"/>
                <a:gd name="connsiteX4-79" fmla="*/ 2358372 w 2391308"/>
                <a:gd name="connsiteY4-80" fmla="*/ 377281 h 1657441"/>
                <a:gd name="connsiteX5-81" fmla="*/ 1648367 w 2391308"/>
                <a:gd name="connsiteY5-82" fmla="*/ 1657441 h 1657441"/>
                <a:gd name="connsiteX6-83" fmla="*/ 766240 w 2391308"/>
                <a:gd name="connsiteY6-84" fmla="*/ 1625168 h 1657441"/>
                <a:gd name="connsiteX0-85" fmla="*/ 766240 w 2391308"/>
                <a:gd name="connsiteY0-86" fmla="*/ 1625168 h 1657441"/>
                <a:gd name="connsiteX1-87" fmla="*/ 45477 w 2391308"/>
                <a:gd name="connsiteY1-88" fmla="*/ 398796 h 1657441"/>
                <a:gd name="connsiteX2-89" fmla="*/ 314419 w 2391308"/>
                <a:gd name="connsiteY2-90" fmla="*/ 763 h 1657441"/>
                <a:gd name="connsiteX3-91" fmla="*/ 2046400 w 2391308"/>
                <a:gd name="connsiteY3-92" fmla="*/ 763 h 1657441"/>
                <a:gd name="connsiteX4-93" fmla="*/ 2358372 w 2391308"/>
                <a:gd name="connsiteY4-94" fmla="*/ 377281 h 1657441"/>
                <a:gd name="connsiteX5-95" fmla="*/ 1648367 w 2391308"/>
                <a:gd name="connsiteY5-96" fmla="*/ 1657441 h 1657441"/>
                <a:gd name="connsiteX6-97" fmla="*/ 766240 w 2391308"/>
                <a:gd name="connsiteY6-98" fmla="*/ 1625168 h 1657441"/>
                <a:gd name="connsiteX0-99" fmla="*/ 755483 w 2391308"/>
                <a:gd name="connsiteY0-100" fmla="*/ 1625168 h 1657441"/>
                <a:gd name="connsiteX1-101" fmla="*/ 45477 w 2391308"/>
                <a:gd name="connsiteY1-102" fmla="*/ 398796 h 1657441"/>
                <a:gd name="connsiteX2-103" fmla="*/ 314419 w 2391308"/>
                <a:gd name="connsiteY2-104" fmla="*/ 763 h 1657441"/>
                <a:gd name="connsiteX3-105" fmla="*/ 2046400 w 2391308"/>
                <a:gd name="connsiteY3-106" fmla="*/ 763 h 1657441"/>
                <a:gd name="connsiteX4-107" fmla="*/ 2358372 w 2391308"/>
                <a:gd name="connsiteY4-108" fmla="*/ 377281 h 1657441"/>
                <a:gd name="connsiteX5-109" fmla="*/ 1648367 w 2391308"/>
                <a:gd name="connsiteY5-110" fmla="*/ 1657441 h 1657441"/>
                <a:gd name="connsiteX6-111" fmla="*/ 755483 w 2391308"/>
                <a:gd name="connsiteY6-112" fmla="*/ 1625168 h 16574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91308" h="1657441">
                  <a:moveTo>
                    <a:pt x="755483" y="1625168"/>
                  </a:moveTo>
                  <a:lnTo>
                    <a:pt x="45477" y="398796"/>
                  </a:lnTo>
                  <a:cubicBezTo>
                    <a:pt x="-58513" y="201573"/>
                    <a:pt x="9619" y="-6408"/>
                    <a:pt x="314419" y="763"/>
                  </a:cubicBezTo>
                  <a:lnTo>
                    <a:pt x="2046400" y="763"/>
                  </a:lnTo>
                  <a:cubicBezTo>
                    <a:pt x="2322513" y="-13580"/>
                    <a:pt x="2458776" y="176472"/>
                    <a:pt x="2358372" y="377281"/>
                  </a:cubicBezTo>
                  <a:lnTo>
                    <a:pt x="1648367" y="1657441"/>
                  </a:lnTo>
                  <a:cubicBezTo>
                    <a:pt x="1472659" y="1496076"/>
                    <a:pt x="1092556" y="1366985"/>
                    <a:pt x="755483" y="1625168"/>
                  </a:cubicBez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229754" y="3757030"/>
              <a:ext cx="1783080" cy="36830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FFFFF"/>
                  </a:solidFill>
                  <a:cs typeface="+mn-ea"/>
                  <a:sym typeface="+mn-lt"/>
                </a:rPr>
                <a:t>完善的发货流程</a:t>
              </a:r>
              <a:endParaRPr lang="zh-CN" alt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46097" y="3445520"/>
            <a:ext cx="2257134" cy="1551875"/>
            <a:chOff x="6946097" y="3445520"/>
            <a:chExt cx="2257134" cy="1551875"/>
          </a:xfrm>
        </p:grpSpPr>
        <p:sp>
          <p:nvSpPr>
            <p:cNvPr id="39" name="任意多边形 38"/>
            <p:cNvSpPr/>
            <p:nvPr/>
          </p:nvSpPr>
          <p:spPr>
            <a:xfrm rot="10800000">
              <a:off x="6946097" y="3445520"/>
              <a:ext cx="2239000" cy="1551875"/>
            </a:xfrm>
            <a:custGeom>
              <a:avLst/>
              <a:gdLst>
                <a:gd name="connsiteX0" fmla="*/ 720763 w 2312895"/>
                <a:gd name="connsiteY0" fmla="*/ 1624405 h 1656678"/>
                <a:gd name="connsiteX1" fmla="*/ 0 w 2312895"/>
                <a:gd name="connsiteY1" fmla="*/ 398033 h 1656678"/>
                <a:gd name="connsiteX2" fmla="*/ 268942 w 2312895"/>
                <a:gd name="connsiteY2" fmla="*/ 0 h 1656678"/>
                <a:gd name="connsiteX3" fmla="*/ 2000923 w 2312895"/>
                <a:gd name="connsiteY3" fmla="*/ 0 h 1656678"/>
                <a:gd name="connsiteX4" fmla="*/ 2312895 w 2312895"/>
                <a:gd name="connsiteY4" fmla="*/ 376518 h 1656678"/>
                <a:gd name="connsiteX5" fmla="*/ 1602890 w 2312895"/>
                <a:gd name="connsiteY5" fmla="*/ 1656678 h 1656678"/>
                <a:gd name="connsiteX6" fmla="*/ 720763 w 2312895"/>
                <a:gd name="connsiteY6" fmla="*/ 1624405 h 1656678"/>
                <a:gd name="connsiteX0-1" fmla="*/ 720763 w 2332720"/>
                <a:gd name="connsiteY0-2" fmla="*/ 1624405 h 1656678"/>
                <a:gd name="connsiteX1-3" fmla="*/ 0 w 2332720"/>
                <a:gd name="connsiteY1-4" fmla="*/ 398033 h 1656678"/>
                <a:gd name="connsiteX2-5" fmla="*/ 268942 w 2332720"/>
                <a:gd name="connsiteY2-6" fmla="*/ 0 h 1656678"/>
                <a:gd name="connsiteX3-7" fmla="*/ 2000923 w 2332720"/>
                <a:gd name="connsiteY3-8" fmla="*/ 0 h 1656678"/>
                <a:gd name="connsiteX4-9" fmla="*/ 2312895 w 2332720"/>
                <a:gd name="connsiteY4-10" fmla="*/ 376518 h 1656678"/>
                <a:gd name="connsiteX5-11" fmla="*/ 1602890 w 2332720"/>
                <a:gd name="connsiteY5-12" fmla="*/ 1656678 h 1656678"/>
                <a:gd name="connsiteX6-13" fmla="*/ 720763 w 2332720"/>
                <a:gd name="connsiteY6-14" fmla="*/ 1624405 h 1656678"/>
                <a:gd name="connsiteX0-15" fmla="*/ 720763 w 2337099"/>
                <a:gd name="connsiteY0-16" fmla="*/ 1624457 h 1656730"/>
                <a:gd name="connsiteX1-17" fmla="*/ 0 w 2337099"/>
                <a:gd name="connsiteY1-18" fmla="*/ 398085 h 1656730"/>
                <a:gd name="connsiteX2-19" fmla="*/ 268942 w 2337099"/>
                <a:gd name="connsiteY2-20" fmla="*/ 52 h 1656730"/>
                <a:gd name="connsiteX3-21" fmla="*/ 2000923 w 2337099"/>
                <a:gd name="connsiteY3-22" fmla="*/ 52 h 1656730"/>
                <a:gd name="connsiteX4-23" fmla="*/ 2312895 w 2337099"/>
                <a:gd name="connsiteY4-24" fmla="*/ 376570 h 1656730"/>
                <a:gd name="connsiteX5-25" fmla="*/ 1602890 w 2337099"/>
                <a:gd name="connsiteY5-26" fmla="*/ 1656730 h 1656730"/>
                <a:gd name="connsiteX6-27" fmla="*/ 720763 w 2337099"/>
                <a:gd name="connsiteY6-28" fmla="*/ 1624457 h 1656730"/>
                <a:gd name="connsiteX0-29" fmla="*/ 720763 w 2345831"/>
                <a:gd name="connsiteY0-30" fmla="*/ 1625168 h 1657441"/>
                <a:gd name="connsiteX1-31" fmla="*/ 0 w 2345831"/>
                <a:gd name="connsiteY1-32" fmla="*/ 398796 h 1657441"/>
                <a:gd name="connsiteX2-33" fmla="*/ 268942 w 2345831"/>
                <a:gd name="connsiteY2-34" fmla="*/ 763 h 1657441"/>
                <a:gd name="connsiteX3-35" fmla="*/ 2000923 w 2345831"/>
                <a:gd name="connsiteY3-36" fmla="*/ 763 h 1657441"/>
                <a:gd name="connsiteX4-37" fmla="*/ 2312895 w 2345831"/>
                <a:gd name="connsiteY4-38" fmla="*/ 377281 h 1657441"/>
                <a:gd name="connsiteX5-39" fmla="*/ 1602890 w 2345831"/>
                <a:gd name="connsiteY5-40" fmla="*/ 1657441 h 1657441"/>
                <a:gd name="connsiteX6-41" fmla="*/ 720763 w 2345831"/>
                <a:gd name="connsiteY6-42" fmla="*/ 1625168 h 1657441"/>
                <a:gd name="connsiteX0-43" fmla="*/ 720763 w 2345831"/>
                <a:gd name="connsiteY0-44" fmla="*/ 1625168 h 1657441"/>
                <a:gd name="connsiteX1-45" fmla="*/ 0 w 2345831"/>
                <a:gd name="connsiteY1-46" fmla="*/ 398796 h 1657441"/>
                <a:gd name="connsiteX2-47" fmla="*/ 268942 w 2345831"/>
                <a:gd name="connsiteY2-48" fmla="*/ 763 h 1657441"/>
                <a:gd name="connsiteX3-49" fmla="*/ 2000923 w 2345831"/>
                <a:gd name="connsiteY3-50" fmla="*/ 763 h 1657441"/>
                <a:gd name="connsiteX4-51" fmla="*/ 2312895 w 2345831"/>
                <a:gd name="connsiteY4-52" fmla="*/ 377281 h 1657441"/>
                <a:gd name="connsiteX5-53" fmla="*/ 1602890 w 2345831"/>
                <a:gd name="connsiteY5-54" fmla="*/ 1657441 h 1657441"/>
                <a:gd name="connsiteX6-55" fmla="*/ 720763 w 2345831"/>
                <a:gd name="connsiteY6-56" fmla="*/ 1625168 h 1657441"/>
                <a:gd name="connsiteX0-57" fmla="*/ 766240 w 2391308"/>
                <a:gd name="connsiteY0-58" fmla="*/ 1625168 h 1657441"/>
                <a:gd name="connsiteX1-59" fmla="*/ 45477 w 2391308"/>
                <a:gd name="connsiteY1-60" fmla="*/ 398796 h 1657441"/>
                <a:gd name="connsiteX2-61" fmla="*/ 314419 w 2391308"/>
                <a:gd name="connsiteY2-62" fmla="*/ 763 h 1657441"/>
                <a:gd name="connsiteX3-63" fmla="*/ 2046400 w 2391308"/>
                <a:gd name="connsiteY3-64" fmla="*/ 763 h 1657441"/>
                <a:gd name="connsiteX4-65" fmla="*/ 2358372 w 2391308"/>
                <a:gd name="connsiteY4-66" fmla="*/ 377281 h 1657441"/>
                <a:gd name="connsiteX5-67" fmla="*/ 1648367 w 2391308"/>
                <a:gd name="connsiteY5-68" fmla="*/ 1657441 h 1657441"/>
                <a:gd name="connsiteX6-69" fmla="*/ 766240 w 2391308"/>
                <a:gd name="connsiteY6-70" fmla="*/ 1625168 h 1657441"/>
                <a:gd name="connsiteX0-71" fmla="*/ 766240 w 2391308"/>
                <a:gd name="connsiteY0-72" fmla="*/ 1625168 h 1657441"/>
                <a:gd name="connsiteX1-73" fmla="*/ 45477 w 2391308"/>
                <a:gd name="connsiteY1-74" fmla="*/ 398796 h 1657441"/>
                <a:gd name="connsiteX2-75" fmla="*/ 314419 w 2391308"/>
                <a:gd name="connsiteY2-76" fmla="*/ 763 h 1657441"/>
                <a:gd name="connsiteX3-77" fmla="*/ 2046400 w 2391308"/>
                <a:gd name="connsiteY3-78" fmla="*/ 763 h 1657441"/>
                <a:gd name="connsiteX4-79" fmla="*/ 2358372 w 2391308"/>
                <a:gd name="connsiteY4-80" fmla="*/ 377281 h 1657441"/>
                <a:gd name="connsiteX5-81" fmla="*/ 1648367 w 2391308"/>
                <a:gd name="connsiteY5-82" fmla="*/ 1657441 h 1657441"/>
                <a:gd name="connsiteX6-83" fmla="*/ 766240 w 2391308"/>
                <a:gd name="connsiteY6-84" fmla="*/ 1625168 h 1657441"/>
                <a:gd name="connsiteX0-85" fmla="*/ 766240 w 2391308"/>
                <a:gd name="connsiteY0-86" fmla="*/ 1625168 h 1657441"/>
                <a:gd name="connsiteX1-87" fmla="*/ 45477 w 2391308"/>
                <a:gd name="connsiteY1-88" fmla="*/ 398796 h 1657441"/>
                <a:gd name="connsiteX2-89" fmla="*/ 314419 w 2391308"/>
                <a:gd name="connsiteY2-90" fmla="*/ 763 h 1657441"/>
                <a:gd name="connsiteX3-91" fmla="*/ 2046400 w 2391308"/>
                <a:gd name="connsiteY3-92" fmla="*/ 763 h 1657441"/>
                <a:gd name="connsiteX4-93" fmla="*/ 2358372 w 2391308"/>
                <a:gd name="connsiteY4-94" fmla="*/ 377281 h 1657441"/>
                <a:gd name="connsiteX5-95" fmla="*/ 1648367 w 2391308"/>
                <a:gd name="connsiteY5-96" fmla="*/ 1657441 h 1657441"/>
                <a:gd name="connsiteX6-97" fmla="*/ 766240 w 2391308"/>
                <a:gd name="connsiteY6-98" fmla="*/ 1625168 h 1657441"/>
                <a:gd name="connsiteX0-99" fmla="*/ 755483 w 2391308"/>
                <a:gd name="connsiteY0-100" fmla="*/ 1625168 h 1657441"/>
                <a:gd name="connsiteX1-101" fmla="*/ 45477 w 2391308"/>
                <a:gd name="connsiteY1-102" fmla="*/ 398796 h 1657441"/>
                <a:gd name="connsiteX2-103" fmla="*/ 314419 w 2391308"/>
                <a:gd name="connsiteY2-104" fmla="*/ 763 h 1657441"/>
                <a:gd name="connsiteX3-105" fmla="*/ 2046400 w 2391308"/>
                <a:gd name="connsiteY3-106" fmla="*/ 763 h 1657441"/>
                <a:gd name="connsiteX4-107" fmla="*/ 2358372 w 2391308"/>
                <a:gd name="connsiteY4-108" fmla="*/ 377281 h 1657441"/>
                <a:gd name="connsiteX5-109" fmla="*/ 1648367 w 2391308"/>
                <a:gd name="connsiteY5-110" fmla="*/ 1657441 h 1657441"/>
                <a:gd name="connsiteX6-111" fmla="*/ 755483 w 2391308"/>
                <a:gd name="connsiteY6-112" fmla="*/ 1625168 h 16574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91308" h="1657441">
                  <a:moveTo>
                    <a:pt x="755483" y="1625168"/>
                  </a:moveTo>
                  <a:lnTo>
                    <a:pt x="45477" y="398796"/>
                  </a:lnTo>
                  <a:cubicBezTo>
                    <a:pt x="-58513" y="201573"/>
                    <a:pt x="9619" y="-6408"/>
                    <a:pt x="314419" y="763"/>
                  </a:cubicBezTo>
                  <a:lnTo>
                    <a:pt x="2046400" y="763"/>
                  </a:lnTo>
                  <a:cubicBezTo>
                    <a:pt x="2322513" y="-13580"/>
                    <a:pt x="2458776" y="176472"/>
                    <a:pt x="2358372" y="377281"/>
                  </a:cubicBezTo>
                  <a:lnTo>
                    <a:pt x="1648367" y="1657441"/>
                  </a:lnTo>
                  <a:cubicBezTo>
                    <a:pt x="1472659" y="1496076"/>
                    <a:pt x="1092556" y="1366985"/>
                    <a:pt x="755483" y="1625168"/>
                  </a:cubicBezTo>
                  <a:close/>
                </a:path>
              </a:pathLst>
            </a:custGeom>
            <a:solidFill>
              <a:srgbClr val="2630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62951" y="4174947"/>
              <a:ext cx="2240280" cy="6451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FFFF"/>
                  </a:solidFill>
                  <a:cs typeface="+mn-ea"/>
                  <a:sym typeface="+mn-lt"/>
                </a:rPr>
                <a:t>      </a:t>
              </a:r>
              <a:r>
                <a:rPr lang="zh-CN" altLang="en-US" b="1" dirty="0">
                  <a:solidFill>
                    <a:srgbClr val="FFFFFF"/>
                  </a:solidFill>
                  <a:cs typeface="+mn-ea"/>
                  <a:sym typeface="+mn-lt"/>
                </a:rPr>
                <a:t>售后服务</a:t>
              </a:r>
              <a:endParaRPr lang="zh-CN" altLang="en-US" b="1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pPr algn="l"/>
              <a:r>
                <a:rPr lang="zh-CN" altLang="en-US" b="1" dirty="0">
                  <a:solidFill>
                    <a:srgbClr val="FFFFFF"/>
                  </a:solidFill>
                  <a:cs typeface="+mn-ea"/>
                  <a:sym typeface="+mn-lt"/>
                </a:rPr>
                <a:t>专人一对一问题处理</a:t>
              </a:r>
              <a:endParaRPr lang="zh-CN" alt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892050" y="3445520"/>
            <a:ext cx="2239000" cy="1551875"/>
            <a:chOff x="8892050" y="3445520"/>
            <a:chExt cx="2239000" cy="1551875"/>
          </a:xfrm>
        </p:grpSpPr>
        <p:sp>
          <p:nvSpPr>
            <p:cNvPr id="42" name="任意多边形 41"/>
            <p:cNvSpPr/>
            <p:nvPr/>
          </p:nvSpPr>
          <p:spPr>
            <a:xfrm>
              <a:off x="8892050" y="3445520"/>
              <a:ext cx="2239000" cy="1551875"/>
            </a:xfrm>
            <a:custGeom>
              <a:avLst/>
              <a:gdLst>
                <a:gd name="connsiteX0" fmla="*/ 720763 w 2312895"/>
                <a:gd name="connsiteY0" fmla="*/ 1624405 h 1656678"/>
                <a:gd name="connsiteX1" fmla="*/ 0 w 2312895"/>
                <a:gd name="connsiteY1" fmla="*/ 398033 h 1656678"/>
                <a:gd name="connsiteX2" fmla="*/ 268942 w 2312895"/>
                <a:gd name="connsiteY2" fmla="*/ 0 h 1656678"/>
                <a:gd name="connsiteX3" fmla="*/ 2000923 w 2312895"/>
                <a:gd name="connsiteY3" fmla="*/ 0 h 1656678"/>
                <a:gd name="connsiteX4" fmla="*/ 2312895 w 2312895"/>
                <a:gd name="connsiteY4" fmla="*/ 376518 h 1656678"/>
                <a:gd name="connsiteX5" fmla="*/ 1602890 w 2312895"/>
                <a:gd name="connsiteY5" fmla="*/ 1656678 h 1656678"/>
                <a:gd name="connsiteX6" fmla="*/ 720763 w 2312895"/>
                <a:gd name="connsiteY6" fmla="*/ 1624405 h 1656678"/>
                <a:gd name="connsiteX0-1" fmla="*/ 720763 w 2332720"/>
                <a:gd name="connsiteY0-2" fmla="*/ 1624405 h 1656678"/>
                <a:gd name="connsiteX1-3" fmla="*/ 0 w 2332720"/>
                <a:gd name="connsiteY1-4" fmla="*/ 398033 h 1656678"/>
                <a:gd name="connsiteX2-5" fmla="*/ 268942 w 2332720"/>
                <a:gd name="connsiteY2-6" fmla="*/ 0 h 1656678"/>
                <a:gd name="connsiteX3-7" fmla="*/ 2000923 w 2332720"/>
                <a:gd name="connsiteY3-8" fmla="*/ 0 h 1656678"/>
                <a:gd name="connsiteX4-9" fmla="*/ 2312895 w 2332720"/>
                <a:gd name="connsiteY4-10" fmla="*/ 376518 h 1656678"/>
                <a:gd name="connsiteX5-11" fmla="*/ 1602890 w 2332720"/>
                <a:gd name="connsiteY5-12" fmla="*/ 1656678 h 1656678"/>
                <a:gd name="connsiteX6-13" fmla="*/ 720763 w 2332720"/>
                <a:gd name="connsiteY6-14" fmla="*/ 1624405 h 1656678"/>
                <a:gd name="connsiteX0-15" fmla="*/ 720763 w 2337099"/>
                <a:gd name="connsiteY0-16" fmla="*/ 1624457 h 1656730"/>
                <a:gd name="connsiteX1-17" fmla="*/ 0 w 2337099"/>
                <a:gd name="connsiteY1-18" fmla="*/ 398085 h 1656730"/>
                <a:gd name="connsiteX2-19" fmla="*/ 268942 w 2337099"/>
                <a:gd name="connsiteY2-20" fmla="*/ 52 h 1656730"/>
                <a:gd name="connsiteX3-21" fmla="*/ 2000923 w 2337099"/>
                <a:gd name="connsiteY3-22" fmla="*/ 52 h 1656730"/>
                <a:gd name="connsiteX4-23" fmla="*/ 2312895 w 2337099"/>
                <a:gd name="connsiteY4-24" fmla="*/ 376570 h 1656730"/>
                <a:gd name="connsiteX5-25" fmla="*/ 1602890 w 2337099"/>
                <a:gd name="connsiteY5-26" fmla="*/ 1656730 h 1656730"/>
                <a:gd name="connsiteX6-27" fmla="*/ 720763 w 2337099"/>
                <a:gd name="connsiteY6-28" fmla="*/ 1624457 h 1656730"/>
                <a:gd name="connsiteX0-29" fmla="*/ 720763 w 2345831"/>
                <a:gd name="connsiteY0-30" fmla="*/ 1625168 h 1657441"/>
                <a:gd name="connsiteX1-31" fmla="*/ 0 w 2345831"/>
                <a:gd name="connsiteY1-32" fmla="*/ 398796 h 1657441"/>
                <a:gd name="connsiteX2-33" fmla="*/ 268942 w 2345831"/>
                <a:gd name="connsiteY2-34" fmla="*/ 763 h 1657441"/>
                <a:gd name="connsiteX3-35" fmla="*/ 2000923 w 2345831"/>
                <a:gd name="connsiteY3-36" fmla="*/ 763 h 1657441"/>
                <a:gd name="connsiteX4-37" fmla="*/ 2312895 w 2345831"/>
                <a:gd name="connsiteY4-38" fmla="*/ 377281 h 1657441"/>
                <a:gd name="connsiteX5-39" fmla="*/ 1602890 w 2345831"/>
                <a:gd name="connsiteY5-40" fmla="*/ 1657441 h 1657441"/>
                <a:gd name="connsiteX6-41" fmla="*/ 720763 w 2345831"/>
                <a:gd name="connsiteY6-42" fmla="*/ 1625168 h 1657441"/>
                <a:gd name="connsiteX0-43" fmla="*/ 720763 w 2345831"/>
                <a:gd name="connsiteY0-44" fmla="*/ 1625168 h 1657441"/>
                <a:gd name="connsiteX1-45" fmla="*/ 0 w 2345831"/>
                <a:gd name="connsiteY1-46" fmla="*/ 398796 h 1657441"/>
                <a:gd name="connsiteX2-47" fmla="*/ 268942 w 2345831"/>
                <a:gd name="connsiteY2-48" fmla="*/ 763 h 1657441"/>
                <a:gd name="connsiteX3-49" fmla="*/ 2000923 w 2345831"/>
                <a:gd name="connsiteY3-50" fmla="*/ 763 h 1657441"/>
                <a:gd name="connsiteX4-51" fmla="*/ 2312895 w 2345831"/>
                <a:gd name="connsiteY4-52" fmla="*/ 377281 h 1657441"/>
                <a:gd name="connsiteX5-53" fmla="*/ 1602890 w 2345831"/>
                <a:gd name="connsiteY5-54" fmla="*/ 1657441 h 1657441"/>
                <a:gd name="connsiteX6-55" fmla="*/ 720763 w 2345831"/>
                <a:gd name="connsiteY6-56" fmla="*/ 1625168 h 1657441"/>
                <a:gd name="connsiteX0-57" fmla="*/ 766240 w 2391308"/>
                <a:gd name="connsiteY0-58" fmla="*/ 1625168 h 1657441"/>
                <a:gd name="connsiteX1-59" fmla="*/ 45477 w 2391308"/>
                <a:gd name="connsiteY1-60" fmla="*/ 398796 h 1657441"/>
                <a:gd name="connsiteX2-61" fmla="*/ 314419 w 2391308"/>
                <a:gd name="connsiteY2-62" fmla="*/ 763 h 1657441"/>
                <a:gd name="connsiteX3-63" fmla="*/ 2046400 w 2391308"/>
                <a:gd name="connsiteY3-64" fmla="*/ 763 h 1657441"/>
                <a:gd name="connsiteX4-65" fmla="*/ 2358372 w 2391308"/>
                <a:gd name="connsiteY4-66" fmla="*/ 377281 h 1657441"/>
                <a:gd name="connsiteX5-67" fmla="*/ 1648367 w 2391308"/>
                <a:gd name="connsiteY5-68" fmla="*/ 1657441 h 1657441"/>
                <a:gd name="connsiteX6-69" fmla="*/ 766240 w 2391308"/>
                <a:gd name="connsiteY6-70" fmla="*/ 1625168 h 1657441"/>
                <a:gd name="connsiteX0-71" fmla="*/ 766240 w 2391308"/>
                <a:gd name="connsiteY0-72" fmla="*/ 1625168 h 1657441"/>
                <a:gd name="connsiteX1-73" fmla="*/ 45477 w 2391308"/>
                <a:gd name="connsiteY1-74" fmla="*/ 398796 h 1657441"/>
                <a:gd name="connsiteX2-75" fmla="*/ 314419 w 2391308"/>
                <a:gd name="connsiteY2-76" fmla="*/ 763 h 1657441"/>
                <a:gd name="connsiteX3-77" fmla="*/ 2046400 w 2391308"/>
                <a:gd name="connsiteY3-78" fmla="*/ 763 h 1657441"/>
                <a:gd name="connsiteX4-79" fmla="*/ 2358372 w 2391308"/>
                <a:gd name="connsiteY4-80" fmla="*/ 377281 h 1657441"/>
                <a:gd name="connsiteX5-81" fmla="*/ 1648367 w 2391308"/>
                <a:gd name="connsiteY5-82" fmla="*/ 1657441 h 1657441"/>
                <a:gd name="connsiteX6-83" fmla="*/ 766240 w 2391308"/>
                <a:gd name="connsiteY6-84" fmla="*/ 1625168 h 1657441"/>
                <a:gd name="connsiteX0-85" fmla="*/ 766240 w 2391308"/>
                <a:gd name="connsiteY0-86" fmla="*/ 1625168 h 1657441"/>
                <a:gd name="connsiteX1-87" fmla="*/ 45477 w 2391308"/>
                <a:gd name="connsiteY1-88" fmla="*/ 398796 h 1657441"/>
                <a:gd name="connsiteX2-89" fmla="*/ 314419 w 2391308"/>
                <a:gd name="connsiteY2-90" fmla="*/ 763 h 1657441"/>
                <a:gd name="connsiteX3-91" fmla="*/ 2046400 w 2391308"/>
                <a:gd name="connsiteY3-92" fmla="*/ 763 h 1657441"/>
                <a:gd name="connsiteX4-93" fmla="*/ 2358372 w 2391308"/>
                <a:gd name="connsiteY4-94" fmla="*/ 377281 h 1657441"/>
                <a:gd name="connsiteX5-95" fmla="*/ 1648367 w 2391308"/>
                <a:gd name="connsiteY5-96" fmla="*/ 1657441 h 1657441"/>
                <a:gd name="connsiteX6-97" fmla="*/ 766240 w 2391308"/>
                <a:gd name="connsiteY6-98" fmla="*/ 1625168 h 1657441"/>
                <a:gd name="connsiteX0-99" fmla="*/ 755483 w 2391308"/>
                <a:gd name="connsiteY0-100" fmla="*/ 1625168 h 1657441"/>
                <a:gd name="connsiteX1-101" fmla="*/ 45477 w 2391308"/>
                <a:gd name="connsiteY1-102" fmla="*/ 398796 h 1657441"/>
                <a:gd name="connsiteX2-103" fmla="*/ 314419 w 2391308"/>
                <a:gd name="connsiteY2-104" fmla="*/ 763 h 1657441"/>
                <a:gd name="connsiteX3-105" fmla="*/ 2046400 w 2391308"/>
                <a:gd name="connsiteY3-106" fmla="*/ 763 h 1657441"/>
                <a:gd name="connsiteX4-107" fmla="*/ 2358372 w 2391308"/>
                <a:gd name="connsiteY4-108" fmla="*/ 377281 h 1657441"/>
                <a:gd name="connsiteX5-109" fmla="*/ 1648367 w 2391308"/>
                <a:gd name="connsiteY5-110" fmla="*/ 1657441 h 1657441"/>
                <a:gd name="connsiteX6-111" fmla="*/ 755483 w 2391308"/>
                <a:gd name="connsiteY6-112" fmla="*/ 1625168 h 16574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91308" h="1657441">
                  <a:moveTo>
                    <a:pt x="755483" y="1625168"/>
                  </a:moveTo>
                  <a:lnTo>
                    <a:pt x="45477" y="398796"/>
                  </a:lnTo>
                  <a:cubicBezTo>
                    <a:pt x="-58513" y="201573"/>
                    <a:pt x="9619" y="-6408"/>
                    <a:pt x="314419" y="763"/>
                  </a:cubicBezTo>
                  <a:lnTo>
                    <a:pt x="2046400" y="763"/>
                  </a:lnTo>
                  <a:cubicBezTo>
                    <a:pt x="2322513" y="-13580"/>
                    <a:pt x="2458776" y="176472"/>
                    <a:pt x="2358372" y="377281"/>
                  </a:cubicBezTo>
                  <a:lnTo>
                    <a:pt x="1648367" y="1657441"/>
                  </a:lnTo>
                  <a:cubicBezTo>
                    <a:pt x="1472659" y="1496076"/>
                    <a:pt x="1092556" y="1366985"/>
                    <a:pt x="755483" y="1625168"/>
                  </a:cubicBez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321654" y="3757029"/>
              <a:ext cx="140208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共赢模式</a:t>
              </a:r>
              <a:endParaRPr lang="zh-CN" altLang="en-US" sz="2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8892050" y="2647167"/>
            <a:ext cx="3383280" cy="7372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如果有适合我们的产品我们的渠道共享，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真正做到兄弟公司互帮互利  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13765" y="2655490"/>
            <a:ext cx="1960880" cy="7372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针对特殊渠道的价格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我们保证您的利润空间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99990" y="2647315"/>
            <a:ext cx="2112645" cy="737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保证销售中产品快捷有效的送达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97123" y="5310371"/>
            <a:ext cx="21386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我们提供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所有涉及销售的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推广文案，图片，视频等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47840" y="5310505"/>
            <a:ext cx="2693670" cy="953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贴心的售后让您没有销售问题，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专人一对一及时有效处理销售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过程中的一些突发问题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14"/>
          <p:cNvSpPr txBox="1"/>
          <p:nvPr/>
        </p:nvSpPr>
        <p:spPr>
          <a:xfrm>
            <a:off x="468647" y="36386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文本框 15"/>
          <p:cNvSpPr txBox="1"/>
          <p:nvPr/>
        </p:nvSpPr>
        <p:spPr>
          <a:xfrm>
            <a:off x="1924970" y="40567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263031"/>
                </a:solidFill>
                <a:cs typeface="+mn-ea"/>
                <a:sym typeface="+mn-lt"/>
              </a:rPr>
              <a:t>服务共赢</a:t>
            </a:r>
            <a:endParaRPr lang="zh-CN" altLang="en-US" sz="3200" dirty="0">
              <a:solidFill>
                <a:srgbClr val="26303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-41091"/>
            <a:ext cx="6490720" cy="6899091"/>
          </a:xfrm>
          <a:custGeom>
            <a:avLst/>
            <a:gdLst>
              <a:gd name="connsiteX0" fmla="*/ 0 w 6490720"/>
              <a:gd name="connsiteY0" fmla="*/ 0 h 6899091"/>
              <a:gd name="connsiteX1" fmla="*/ 349227 w 6490720"/>
              <a:gd name="connsiteY1" fmla="*/ 0 h 6899091"/>
              <a:gd name="connsiteX2" fmla="*/ 2320638 w 6490720"/>
              <a:gd name="connsiteY2" fmla="*/ 0 h 6899091"/>
              <a:gd name="connsiteX3" fmla="*/ 2669865 w 6490720"/>
              <a:gd name="connsiteY3" fmla="*/ 0 h 6899091"/>
              <a:gd name="connsiteX4" fmla="*/ 6490720 w 6490720"/>
              <a:gd name="connsiteY4" fmla="*/ 6899091 h 6899091"/>
              <a:gd name="connsiteX5" fmla="*/ 6141493 w 6490720"/>
              <a:gd name="connsiteY5" fmla="*/ 6899091 h 6899091"/>
              <a:gd name="connsiteX6" fmla="*/ 349227 w 6490720"/>
              <a:gd name="connsiteY6" fmla="*/ 6899091 h 6899091"/>
              <a:gd name="connsiteX7" fmla="*/ 0 w 6490720"/>
              <a:gd name="connsiteY7" fmla="*/ 6899091 h 689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0720" h="6899091">
                <a:moveTo>
                  <a:pt x="0" y="0"/>
                </a:moveTo>
                <a:lnTo>
                  <a:pt x="349227" y="0"/>
                </a:lnTo>
                <a:lnTo>
                  <a:pt x="2320638" y="0"/>
                </a:lnTo>
                <a:lnTo>
                  <a:pt x="2669865" y="0"/>
                </a:lnTo>
                <a:lnTo>
                  <a:pt x="6490720" y="6899091"/>
                </a:lnTo>
                <a:lnTo>
                  <a:pt x="6141493" y="6899091"/>
                </a:lnTo>
                <a:lnTo>
                  <a:pt x="349227" y="6899091"/>
                </a:lnTo>
                <a:lnTo>
                  <a:pt x="0" y="6899091"/>
                </a:lnTo>
                <a:close/>
              </a:path>
            </a:pathLst>
          </a:custGeom>
          <a:solidFill>
            <a:srgbClr val="263031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654557" y="4445391"/>
            <a:ext cx="1916497" cy="747570"/>
          </a:xfrm>
          <a:custGeom>
            <a:avLst/>
            <a:gdLst>
              <a:gd name="connsiteX0" fmla="*/ 0 w 1916497"/>
              <a:gd name="connsiteY0" fmla="*/ 0 h 747570"/>
              <a:gd name="connsiteX1" fmla="*/ 1502478 w 1916497"/>
              <a:gd name="connsiteY1" fmla="*/ 0 h 747570"/>
              <a:gd name="connsiteX2" fmla="*/ 1916497 w 1916497"/>
              <a:gd name="connsiteY2" fmla="*/ 747570 h 7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97" h="747570">
                <a:moveTo>
                  <a:pt x="0" y="0"/>
                </a:moveTo>
                <a:lnTo>
                  <a:pt x="1502478" y="0"/>
                </a:lnTo>
                <a:lnTo>
                  <a:pt x="1916497" y="747570"/>
                </a:lnTo>
                <a:close/>
              </a:path>
            </a:pathLst>
          </a:custGeom>
          <a:gradFill>
            <a:gsLst>
              <a:gs pos="0">
                <a:srgbClr val="A61110"/>
              </a:gs>
              <a:gs pos="100000">
                <a:srgbClr val="550304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489982" y="3221502"/>
            <a:ext cx="2537389" cy="989762"/>
          </a:xfrm>
          <a:custGeom>
            <a:avLst/>
            <a:gdLst>
              <a:gd name="connsiteX0" fmla="*/ 0 w 2537389"/>
              <a:gd name="connsiteY0" fmla="*/ 0 h 989762"/>
              <a:gd name="connsiteX1" fmla="*/ 1989239 w 2537389"/>
              <a:gd name="connsiteY1" fmla="*/ 0 h 989762"/>
              <a:gd name="connsiteX2" fmla="*/ 2537389 w 2537389"/>
              <a:gd name="connsiteY2" fmla="*/ 989762 h 98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7389" h="989762">
                <a:moveTo>
                  <a:pt x="0" y="0"/>
                </a:moveTo>
                <a:lnTo>
                  <a:pt x="1989239" y="0"/>
                </a:lnTo>
                <a:lnTo>
                  <a:pt x="2537389" y="989762"/>
                </a:lnTo>
                <a:close/>
              </a:path>
            </a:pathLst>
          </a:custGeom>
          <a:gradFill>
            <a:gsLst>
              <a:gs pos="0">
                <a:srgbClr val="A61110"/>
              </a:gs>
              <a:gs pos="100000">
                <a:srgbClr val="550304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489982" y="1561512"/>
            <a:ext cx="7652827" cy="1659990"/>
          </a:xfrm>
          <a:custGeom>
            <a:avLst/>
            <a:gdLst>
              <a:gd name="connsiteX0" fmla="*/ 0 w 7652827"/>
              <a:gd name="connsiteY0" fmla="*/ 0 h 1659990"/>
              <a:gd name="connsiteX1" fmla="*/ 6822832 w 7652827"/>
              <a:gd name="connsiteY1" fmla="*/ 0 h 1659990"/>
              <a:gd name="connsiteX2" fmla="*/ 7652827 w 7652827"/>
              <a:gd name="connsiteY2" fmla="*/ 829995 h 1659990"/>
              <a:gd name="connsiteX3" fmla="*/ 7652826 w 7652827"/>
              <a:gd name="connsiteY3" fmla="*/ 829995 h 1659990"/>
              <a:gd name="connsiteX4" fmla="*/ 6822831 w 7652827"/>
              <a:gd name="connsiteY4" fmla="*/ 1659990 h 1659990"/>
              <a:gd name="connsiteX5" fmla="*/ 0 w 7652827"/>
              <a:gd name="connsiteY5" fmla="*/ 1659989 h 165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52827" h="1659990">
                <a:moveTo>
                  <a:pt x="0" y="0"/>
                </a:moveTo>
                <a:lnTo>
                  <a:pt x="6822832" y="0"/>
                </a:lnTo>
                <a:cubicBezTo>
                  <a:pt x="7281226" y="0"/>
                  <a:pt x="7652827" y="371601"/>
                  <a:pt x="7652827" y="829995"/>
                </a:cubicBezTo>
                <a:lnTo>
                  <a:pt x="7652826" y="829995"/>
                </a:lnTo>
                <a:cubicBezTo>
                  <a:pt x="7652826" y="1288389"/>
                  <a:pt x="7281225" y="1659990"/>
                  <a:pt x="6822831" y="1659990"/>
                </a:cubicBezTo>
                <a:lnTo>
                  <a:pt x="0" y="1659989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54556" y="3727937"/>
            <a:ext cx="6178762" cy="717454"/>
          </a:xfrm>
          <a:custGeom>
            <a:avLst/>
            <a:gdLst>
              <a:gd name="connsiteX0" fmla="*/ 0 w 6178762"/>
              <a:gd name="connsiteY0" fmla="*/ 0 h 717454"/>
              <a:gd name="connsiteX1" fmla="*/ 5820035 w 6178762"/>
              <a:gd name="connsiteY1" fmla="*/ 0 h 717454"/>
              <a:gd name="connsiteX2" fmla="*/ 6178762 w 6178762"/>
              <a:gd name="connsiteY2" fmla="*/ 358727 h 717454"/>
              <a:gd name="connsiteX3" fmla="*/ 6178761 w 6178762"/>
              <a:gd name="connsiteY3" fmla="*/ 358727 h 717454"/>
              <a:gd name="connsiteX4" fmla="*/ 5820034 w 6178762"/>
              <a:gd name="connsiteY4" fmla="*/ 717454 h 717454"/>
              <a:gd name="connsiteX5" fmla="*/ 0 w 6178762"/>
              <a:gd name="connsiteY5" fmla="*/ 717453 h 71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8762" h="717454">
                <a:moveTo>
                  <a:pt x="0" y="0"/>
                </a:moveTo>
                <a:lnTo>
                  <a:pt x="5820035" y="0"/>
                </a:lnTo>
                <a:cubicBezTo>
                  <a:pt x="6018154" y="0"/>
                  <a:pt x="6178762" y="160608"/>
                  <a:pt x="6178762" y="358727"/>
                </a:cubicBezTo>
                <a:lnTo>
                  <a:pt x="6178761" y="358727"/>
                </a:lnTo>
                <a:cubicBezTo>
                  <a:pt x="6178761" y="556846"/>
                  <a:pt x="6018153" y="717454"/>
                  <a:pt x="5820034" y="717454"/>
                </a:cubicBezTo>
                <a:lnTo>
                  <a:pt x="0" y="717453"/>
                </a:lnTo>
                <a:close/>
              </a:path>
            </a:pathLst>
          </a:custGeom>
          <a:solidFill>
            <a:srgbClr val="D000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12558" y="1843246"/>
            <a:ext cx="4031874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cs typeface="+mn-ea"/>
                <a:sym typeface="+mn-lt"/>
              </a:rPr>
              <a:t>谢谢观看！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1458" y="3828933"/>
            <a:ext cx="3865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汇报人：谷建新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         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部门：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部</a:t>
            </a:r>
            <a:r>
              <a:rPr lang="en-US" altLang="zh-CN" sz="2800" dirty="0" smtClean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endParaRPr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 rot="5400000">
            <a:off x="-2267276" y="2746734"/>
            <a:ext cx="5808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alpha val="3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BUSINESS    </a:t>
            </a:r>
            <a:r>
              <a:rPr lang="en-US" altLang="zh-CN" sz="8000" dirty="0" smtClean="0">
                <a:solidFill>
                  <a:schemeClr val="bg1">
                    <a:alpha val="3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PLAN</a:t>
            </a:r>
            <a:endParaRPr lang="zh-CN" altLang="en-US" sz="8000" dirty="0">
              <a:solidFill>
                <a:schemeClr val="bg1">
                  <a:alpha val="3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509" y="5193192"/>
            <a:ext cx="2565550" cy="1599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drap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5" grpId="0" animBg="1"/>
      <p:bldP spid="11" grpId="0" animBg="1"/>
      <p:bldP spid="10" grpId="0" animBg="1"/>
      <p:bldP spid="24" grpId="0"/>
      <p:bldP spid="25" grpId="0"/>
      <p:bldP spid="29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453.3354330708662,&quot;width&quot;:19200}"/>
</p:tagLst>
</file>

<file path=ppt/tags/tag2.xml><?xml version="1.0" encoding="utf-8"?>
<p:tagLst xmlns:p="http://schemas.openxmlformats.org/presentationml/2006/main">
  <p:tag name="ISPRING_PRESENTATION_TITLE" val="黑红标签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0kpeaa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演示</Application>
  <PresentationFormat>自定义</PresentationFormat>
  <Paragraphs>191</Paragraphs>
  <Slides>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Agency FB</vt:lpstr>
      <vt:lpstr>NumberOnly</vt:lpstr>
      <vt:lpstr>Calibri</vt:lpstr>
      <vt:lpstr>微软雅黑</vt:lpstr>
      <vt:lpstr>Arial Unicode MS</vt:lpstr>
      <vt:lpstr>等线</vt:lpstr>
      <vt:lpstr>Arial</vt:lpstr>
      <vt:lpstr>幼圆</vt:lpstr>
      <vt:lpstr>Impact MT Std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ASUS</cp:lastModifiedBy>
  <cp:revision>51</cp:revision>
  <dcterms:created xsi:type="dcterms:W3CDTF">2017-04-19T15:55:00Z</dcterms:created>
  <dcterms:modified xsi:type="dcterms:W3CDTF">2020-04-04T12:52:29Z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