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73100" y="916305"/>
            <a:ext cx="6096000" cy="4799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上下文扩展策略：</a:t>
            </a:r>
            <a:endParaRPr lang="zh-CN" altLang="en-US"/>
          </a:p>
          <a:p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方法级上下文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当前方法完整代码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方法签名和注释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方法内的所有逻辑</a:t>
            </a:r>
            <a:endParaRPr lang="zh-CN" altLang="en-US"/>
          </a:p>
          <a:p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类级上下文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类声明和字段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相关方法（构造函数、</a:t>
            </a:r>
            <a:r>
              <a:rPr lang="en-US" altLang="zh-CN"/>
              <a:t>getter/setter</a:t>
            </a:r>
            <a:r>
              <a:rPr lang="zh-CN" altLang="en-US"/>
              <a:t>）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类注释和文档</a:t>
            </a:r>
            <a:endParaRPr lang="zh-CN" altLang="en-US"/>
          </a:p>
          <a:p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文件级上下文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导入语句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包声明</a:t>
            </a:r>
            <a:endParaRPr lang="zh-CN" altLang="en-US"/>
          </a:p>
          <a:p>
            <a:r>
              <a:rPr lang="en-US" altLang="en-US"/>
              <a:t>│</a:t>
            </a:r>
            <a:r>
              <a:rPr lang="en-US" altLang="zh-CN"/>
              <a:t>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文件结构</a:t>
            </a:r>
            <a:endParaRPr lang="zh-CN" altLang="en-US"/>
          </a:p>
          <a:p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项目级上下文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相关类文件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├──</a:t>
            </a:r>
            <a:r>
              <a:rPr lang="en-US" altLang="zh-CN"/>
              <a:t> </a:t>
            </a:r>
            <a:r>
              <a:rPr lang="zh-CN" altLang="en-US"/>
              <a:t>配置文件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en-US" altLang="en-US"/>
              <a:t>└──</a:t>
            </a:r>
            <a:r>
              <a:rPr lang="en-US" altLang="zh-CN"/>
              <a:t> </a:t>
            </a:r>
            <a:r>
              <a:rPr lang="zh-CN" altLang="en-US"/>
              <a:t>依赖关系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WPS 演示</Application>
  <PresentationFormat>宽屏</PresentationFormat>
  <Paragraphs>18</Paragraphs>
  <Slides>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taos</cp:lastModifiedBy>
  <cp:revision>157</cp:revision>
  <dcterms:created xsi:type="dcterms:W3CDTF">2019-06-19T02:08:00Z</dcterms:created>
  <dcterms:modified xsi:type="dcterms:W3CDTF">2025-09-16T03:51:02Z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F278F1BE470D49C88143AACA9994930B_11</vt:lpwstr>
  </property>
</Properties>
</file>