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3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63030" y="281305"/>
            <a:ext cx="609600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-    private Map&lt;String, Object&gt; getMapByJson(String json) {</a:t>
            </a:r>
            <a:endParaRPr lang="en-US" altLang="zh-CN"/>
          </a:p>
          <a:p>
            <a:r>
              <a:rPr lang="en-US" altLang="zh-CN"/>
              <a:t>-        if (StringUtils.isBlank(json)) {</a:t>
            </a:r>
            <a:endParaRPr lang="en-US" altLang="zh-CN"/>
          </a:p>
          <a:p>
            <a:r>
              <a:rPr lang="en-US" altLang="zh-CN"/>
              <a:t>-            return new HashMap&lt;&gt;();</a:t>
            </a:r>
            <a:endParaRPr lang="en-US" altLang="zh-CN"/>
          </a:p>
          <a:p>
            <a:r>
              <a:rPr lang="en-US" altLang="zh-CN"/>
              <a:t>-        }</a:t>
            </a:r>
            <a:endParaRPr lang="en-US" altLang="zh-CN"/>
          </a:p>
          <a:p>
            <a:r>
              <a:rPr lang="en-US" altLang="zh-CN"/>
              <a:t>-        return JsonUtil.fromJson(json, Map.class);</a:t>
            </a:r>
            <a:endParaRPr lang="en-US" altLang="zh-CN"/>
          </a:p>
          <a:p>
            <a:r>
              <a:rPr lang="en-US" altLang="zh-CN"/>
              <a:t>-    }</a:t>
            </a:r>
            <a:endParaRPr lang="en-US" altLang="zh-CN"/>
          </a:p>
          <a:p>
            <a:r>
              <a:rPr lang="en-US" altLang="zh-CN"/>
              <a:t>+    private Map&lt;String, Object&gt; getMapByJson(String json) {</a:t>
            </a:r>
            <a:endParaRPr lang="en-US" altLang="zh-CN"/>
          </a:p>
          <a:p>
            <a:r>
              <a:rPr lang="en-US" altLang="zh-CN"/>
              <a:t>+        try {</a:t>
            </a:r>
            <a:endParaRPr lang="en-US" altLang="zh-CN"/>
          </a:p>
          <a:p>
            <a:r>
              <a:rPr lang="en-US" altLang="zh-CN"/>
              <a:t>+            return StringUtils.isBlank(json)</a:t>
            </a:r>
            <a:endParaRPr lang="en-US" altLang="zh-CN"/>
          </a:p>
          <a:p>
            <a:r>
              <a:rPr lang="en-US" altLang="zh-CN"/>
              <a:t>+                    ? new HashMap&lt;&gt;()</a:t>
            </a:r>
            <a:endParaRPr lang="en-US" altLang="zh-CN"/>
          </a:p>
          <a:p>
            <a:r>
              <a:rPr lang="en-US" altLang="zh-CN"/>
              <a:t>+                    : JsonUtil.fromJson(json, (new TypeToken&lt;Map&lt;String, Object&gt;&gt;() {</a:t>
            </a:r>
            <a:endParaRPr lang="en-US" altLang="zh-CN"/>
          </a:p>
          <a:p>
            <a:r>
              <a:rPr lang="en-US" altLang="zh-CN"/>
              <a:t>+                    }).getType());</a:t>
            </a:r>
            <a:endParaRPr lang="en-US" altLang="zh-CN"/>
          </a:p>
          <a:p>
            <a:r>
              <a:rPr lang="en-US" altLang="zh-CN"/>
              <a:t>+        } catch (Exception e) {</a:t>
            </a:r>
            <a:endParaRPr lang="en-US" altLang="zh-CN"/>
          </a:p>
          <a:p>
            <a:r>
              <a:rPr lang="en-US" altLang="zh-CN"/>
              <a:t>+            log.error(e.getMessage());</a:t>
            </a:r>
            <a:endParaRPr lang="en-US" altLang="zh-CN"/>
          </a:p>
          <a:p>
            <a:r>
              <a:rPr lang="en-US" altLang="zh-CN"/>
              <a:t>+        }</a:t>
            </a:r>
            <a:endParaRPr lang="en-US" altLang="zh-CN"/>
          </a:p>
          <a:p>
            <a:r>
              <a:rPr lang="en-US" altLang="zh-CN"/>
              <a:t>+        return null;</a:t>
            </a:r>
            <a:endParaRPr lang="en-US" altLang="zh-CN"/>
          </a:p>
          <a:p>
            <a:r>
              <a:rPr lang="en-US" altLang="zh-CN"/>
              <a:t>+    }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Cursor File Diff History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0540" y="1917700"/>
            <a:ext cx="10968990" cy="3820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78000" y="1261745"/>
            <a:ext cx="862965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03400" y="1785620"/>
            <a:ext cx="992632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WPS 演示</Application>
  <PresentationFormat>宽屏</PresentationFormat>
  <Paragraphs>20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taos</cp:lastModifiedBy>
  <cp:revision>158</cp:revision>
  <dcterms:created xsi:type="dcterms:W3CDTF">2019-06-19T02:08:00Z</dcterms:created>
  <dcterms:modified xsi:type="dcterms:W3CDTF">2025-09-19T06:03:51Z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B2D50D177C3C460FA36F342A63C8FD2D_11</vt:lpwstr>
  </property>
</Properties>
</file>