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9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tor" initials="V" lastIdx="2" clrIdx="0">
    <p:extLst>
      <p:ext uri="{19B8F6BF-5375-455C-9EA6-DF929625EA0E}">
        <p15:presenceInfo xmlns:p15="http://schemas.microsoft.com/office/powerpoint/2012/main" userId="Vit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C2C2C"/>
    <a:srgbClr val="AD0101"/>
    <a:srgbClr val="FF8000"/>
    <a:srgbClr val="0000FF"/>
    <a:srgbClr val="FFC183"/>
    <a:srgbClr val="3B3634"/>
    <a:srgbClr val="7D0968"/>
    <a:srgbClr val="4472C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242" autoAdjust="0"/>
  </p:normalViewPr>
  <p:slideViewPr>
    <p:cSldViewPr snapToGrid="0">
      <p:cViewPr>
        <p:scale>
          <a:sx n="100" d="100"/>
          <a:sy n="100" d="100"/>
        </p:scale>
        <p:origin x="9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A9E0-51B8-47DC-8F61-E6777EF6DABC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C8F7-A84A-417F-AC20-0F6949850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706" y="136525"/>
            <a:ext cx="11521280" cy="5760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808" y="908720"/>
            <a:ext cx="11504832" cy="532859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Ø"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80140" y="6474802"/>
            <a:ext cx="2743200" cy="365125"/>
          </a:xfrm>
        </p:spPr>
        <p:txBody>
          <a:bodyPr/>
          <a:lstStyle>
            <a:lvl1pPr>
              <a:defRPr sz="14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302815" y="648628"/>
            <a:ext cx="1153917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D2434D24-F017-464B-8FDE-5212A4A8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66357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24A712F-FE39-4558-A015-DAA0D654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998536"/>
            <a:ext cx="10668000" cy="5676901"/>
          </a:xfrm>
        </p:spPr>
        <p:txBody>
          <a:bodyPr>
            <a:normAutofit/>
          </a:bodyPr>
          <a:lstStyle>
            <a:lvl1pPr marL="360363" indent="-3603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0725" indent="-2492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 lang="zh-CN" altLang="en-US" sz="2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63638" indent="-254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indent="-217488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84363" indent="-188913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E57B76E4-FB19-4D66-B4B8-5D3226C8178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E0007D-CACE-4646-B83D-A9491DC781F0}" type="slidenum">
              <a:rPr lang="zh-CN" altLang="en-US" smtClean="0">
                <a:solidFill>
                  <a:srgbClr val="203864"/>
                </a:solidFill>
              </a:rPr>
              <a:pPr/>
              <a:t>‹#›</a:t>
            </a:fld>
            <a:endParaRPr lang="zh-CN" altLang="en-US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5A178964-091E-43C5-BC1E-E2A6E79FAF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4875" y="1758289"/>
            <a:ext cx="10363200" cy="879815"/>
          </a:xfrm>
        </p:spPr>
        <p:txBody>
          <a:bodyPr/>
          <a:lstStyle>
            <a:lvl1pPr algn="ctr">
              <a:defRPr sz="4800">
                <a:solidFill>
                  <a:srgbClr val="25558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B898344-1241-4AD3-A0FB-215DA24CDD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22400" y="3266902"/>
            <a:ext cx="9347200" cy="14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aseline="0">
                <a:solidFill>
                  <a:srgbClr val="25558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9F6B064-AE8F-4CE2-A49C-EC6DD6734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C27B3980-A671-4A95-A29E-133566E472CD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8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CDD58-AAAE-4D75-BE90-B06732D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1470E-CBF5-4233-902D-6D745327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0F71-CC77-42FD-8D8C-F278BC38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9D009-6EB8-424A-BDEA-CA5CC358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6C2E9-77F1-4364-A46E-E32B8FF34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0007D-CACE-4646-B83D-A9491DC78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1" r:id="rId3"/>
    <p:sldLayoutId id="2147483649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115F54-6DDF-49C5-BB71-B15EA4B50E82}"/>
              </a:ext>
            </a:extLst>
          </p:cNvPr>
          <p:cNvGrpSpPr/>
          <p:nvPr/>
        </p:nvGrpSpPr>
        <p:grpSpPr>
          <a:xfrm>
            <a:off x="614038" y="935592"/>
            <a:ext cx="10963922" cy="1745879"/>
            <a:chOff x="614038" y="1597766"/>
            <a:chExt cx="10963922" cy="148645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DE56B6D-38B3-416A-B19A-009D969113BB}"/>
                </a:ext>
              </a:extLst>
            </p:cNvPr>
            <p:cNvCxnSpPr/>
            <p:nvPr/>
          </p:nvCxnSpPr>
          <p:spPr>
            <a:xfrm>
              <a:off x="614038" y="1597766"/>
              <a:ext cx="10963922" cy="0"/>
            </a:xfrm>
            <a:prstGeom prst="line">
              <a:avLst/>
            </a:prstGeom>
            <a:ln w="47625"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A908EB-2242-4B3E-84AA-0C5DDC16644F}"/>
                </a:ext>
              </a:extLst>
            </p:cNvPr>
            <p:cNvCxnSpPr/>
            <p:nvPr/>
          </p:nvCxnSpPr>
          <p:spPr>
            <a:xfrm>
              <a:off x="614038" y="3084216"/>
              <a:ext cx="10963922" cy="0"/>
            </a:xfrm>
            <a:prstGeom prst="line">
              <a:avLst/>
            </a:prstGeom>
            <a:ln w="4762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B255007-B636-4434-A2C2-E42D3925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50" y="1073520"/>
            <a:ext cx="9223899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IOA</a:t>
            </a:r>
            <a:r>
              <a:rPr lang="zh-CN" altLang="en-US" dirty="0"/>
              <a:t>与</a:t>
            </a:r>
            <a:r>
              <a:rPr lang="en-US" altLang="zh-CN" dirty="0"/>
              <a:t>KEBA</a:t>
            </a:r>
            <a:r>
              <a:rPr lang="zh-CN" altLang="en-US" dirty="0"/>
              <a:t>控制器</a:t>
            </a:r>
            <a:br>
              <a:rPr lang="en-US" altLang="zh-CN" dirty="0"/>
            </a:br>
            <a:r>
              <a:rPr lang="zh-CN" altLang="en-US" dirty="0"/>
              <a:t>的虚拟仿真控制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DD916D-5AB9-4E09-8E0C-015BADBA5151}"/>
              </a:ext>
            </a:extLst>
          </p:cNvPr>
          <p:cNvSpPr txBox="1"/>
          <p:nvPr/>
        </p:nvSpPr>
        <p:spPr>
          <a:xfrm>
            <a:off x="2202871" y="5164876"/>
            <a:ext cx="7786256" cy="96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汪涛</a:t>
            </a:r>
            <a:endParaRPr lang="en-US" altLang="zh-CN" sz="2000" b="1" dirty="0">
              <a:solidFill>
                <a:schemeClr val="tx2"/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2022.1.9</a:t>
            </a:r>
          </a:p>
        </p:txBody>
      </p:sp>
    </p:spTree>
    <p:extLst>
      <p:ext uri="{BB962C8B-B14F-4D97-AF65-F5344CB8AC3E}">
        <p14:creationId xmlns:p14="http://schemas.microsoft.com/office/powerpoint/2010/main" val="241711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3846-364B-4C29-98E4-B5BABC18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2FC12-7B79-400A-B17F-EA3B070C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(8) </a:t>
            </a:r>
            <a:r>
              <a:rPr lang="zh-CN" altLang="en-US" dirty="0"/>
              <a:t>连接后可以创建</a:t>
            </a:r>
            <a:r>
              <a:rPr lang="en-US" altLang="zh-CN" dirty="0"/>
              <a:t>project</a:t>
            </a:r>
            <a:r>
              <a:rPr lang="zh-CN" altLang="en-US" dirty="0"/>
              <a:t>进行示教编程。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A32DA-E5EB-48B6-A43E-DDEA509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72E29F-D90D-41A7-9ACB-22CB7BB0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8" y="1527676"/>
            <a:ext cx="4772838" cy="4895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22EF2D-2490-43F1-A5D2-8BF99B67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80" y="1509698"/>
            <a:ext cx="4807891" cy="4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6C4D-C19A-4B6B-85FE-CF9C8AD4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D4841-0CDB-4898-9415-04A7B7FB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(9) </a:t>
            </a:r>
            <a:r>
              <a:rPr lang="zh-CN" altLang="en-US" dirty="0"/>
              <a:t>如何控制</a:t>
            </a:r>
            <a:r>
              <a:rPr lang="en-US" altLang="zh-CN" dirty="0"/>
              <a:t>IOA</a:t>
            </a:r>
            <a:r>
              <a:rPr lang="zh-CN" altLang="en-US" dirty="0"/>
              <a:t>虚拟场景的设备，以传送带运行为例</a:t>
            </a:r>
            <a:endParaRPr lang="en-US" altLang="zh-CN" dirty="0"/>
          </a:p>
          <a:p>
            <a:r>
              <a:rPr lang="zh-CN" altLang="en-US" dirty="0"/>
              <a:t>配置接线，传送带接口连接</a:t>
            </a:r>
            <a:r>
              <a:rPr lang="en-US" altLang="zh-CN" dirty="0"/>
              <a:t>DO22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C7A83-96AF-4A53-878B-194EDCFF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324CF-077E-4107-9C71-DB4FDC6F0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"/>
          <a:stretch/>
        </p:blipFill>
        <p:spPr>
          <a:xfrm>
            <a:off x="435006" y="1921446"/>
            <a:ext cx="8508969" cy="45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1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E6F0-C3CA-4F4B-B6F1-BBE6EF98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CA108-C6F6-4AAF-856B-771B183B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(10) </a:t>
            </a:r>
            <a:r>
              <a:rPr lang="zh-CN" altLang="en-US" dirty="0"/>
              <a:t>控制传送带 点击下方“</a:t>
            </a:r>
            <a:r>
              <a:rPr lang="en-US" altLang="zh-CN" dirty="0"/>
              <a:t>new</a:t>
            </a:r>
            <a:r>
              <a:rPr lang="zh-CN" altLang="en-US" dirty="0"/>
              <a:t>”选择“</a:t>
            </a:r>
            <a:r>
              <a:rPr lang="en-US" altLang="zh-CN" dirty="0"/>
              <a:t>signals</a:t>
            </a:r>
            <a:r>
              <a:rPr lang="zh-CN" altLang="en-US" dirty="0"/>
              <a:t>”里的</a:t>
            </a:r>
            <a:r>
              <a:rPr lang="en-US" altLang="zh-CN" dirty="0" err="1"/>
              <a:t>BOOLSIGOUT.Set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7013B-1918-4FE8-A503-7BD5EE72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900C3-12EB-46BA-ABDA-67211CDD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03"/>
          <a:stretch/>
        </p:blipFill>
        <p:spPr>
          <a:xfrm>
            <a:off x="419100" y="1447799"/>
            <a:ext cx="8839200" cy="12929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0A8D78-3216-4DBD-8D75-12DAAF80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829902"/>
            <a:ext cx="5120066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88DDF-A7A4-4C52-A0F2-8BCAC4F5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50386-E953-4AC1-A912-33ABEC90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(11) </a:t>
            </a:r>
            <a:r>
              <a:rPr lang="zh-CN" altLang="en-US" dirty="0"/>
              <a:t>新建</a:t>
            </a:r>
            <a:r>
              <a:rPr lang="en-US" altLang="zh-CN" dirty="0"/>
              <a:t>variable</a:t>
            </a:r>
            <a:r>
              <a:rPr lang="zh-CN" altLang="en-US" dirty="0"/>
              <a:t>，用该</a:t>
            </a:r>
            <a:r>
              <a:rPr lang="en-US" altLang="zh-CN" dirty="0"/>
              <a:t>variable</a:t>
            </a:r>
            <a:r>
              <a:rPr lang="zh-CN" altLang="en-US" dirty="0"/>
              <a:t>控制传送带的势能。点击左下角</a:t>
            </a:r>
            <a:r>
              <a:rPr lang="en-US" altLang="zh-CN" dirty="0"/>
              <a:t>Name</a:t>
            </a:r>
            <a:r>
              <a:rPr lang="zh-CN" altLang="en-US" dirty="0"/>
              <a:t>重名为</a:t>
            </a:r>
            <a:r>
              <a:rPr lang="en-US" altLang="zh-CN" dirty="0"/>
              <a:t>move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</a:t>
            </a:r>
            <a:r>
              <a:rPr lang="en-US" altLang="zh-CN" dirty="0"/>
              <a:t>move</a:t>
            </a:r>
            <a:r>
              <a:rPr lang="zh-CN" altLang="en-US" dirty="0"/>
              <a:t>变量，配置接线脚口为 </a:t>
            </a:r>
            <a:r>
              <a:rPr lang="en-US" altLang="zh-CN" dirty="0"/>
              <a:t>DO02 </a:t>
            </a:r>
            <a:r>
              <a:rPr lang="zh-CN" altLang="en-US" dirty="0"/>
              <a:t>（与</a:t>
            </a:r>
            <a:r>
              <a:rPr lang="en-US" altLang="zh-CN" dirty="0"/>
              <a:t>IOA</a:t>
            </a:r>
            <a:r>
              <a:rPr lang="zh-CN" altLang="en-US" dirty="0"/>
              <a:t>虚拟工厂对应）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0B7D5-6628-4DF5-A2BE-B16A395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00994-79A9-4239-B3E9-2131756B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3" y="2073959"/>
            <a:ext cx="3830453" cy="4524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5AED65-B454-4D9C-A7C1-6EB2D88D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33" y="2220864"/>
            <a:ext cx="4254144" cy="42585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F5ECBD-CDF7-43F3-B66C-E5BCD066D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325" y="2275864"/>
            <a:ext cx="295986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F3424-78B1-4A3B-82F8-17D8E79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B399A-85AA-4F8C-AFA7-C6B30182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(12) </a:t>
            </a:r>
            <a:r>
              <a:rPr lang="zh-CN" altLang="en-US" dirty="0"/>
              <a:t>通过变量</a:t>
            </a:r>
            <a:r>
              <a:rPr lang="en-US" altLang="zh-CN" dirty="0"/>
              <a:t>move</a:t>
            </a:r>
            <a:r>
              <a:rPr lang="zh-CN" altLang="en-US" dirty="0"/>
              <a:t>的真假来控制传送带的运行。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8377C-C8FE-4C55-96A7-F62CA3A3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2D54E-98BB-4844-8EBC-66273A37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7" y="2881312"/>
            <a:ext cx="3305175" cy="1095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1A3D4B-261C-41E5-900A-50289106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2" y="1620227"/>
            <a:ext cx="5214324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9CDB-D40D-43DB-8460-7E3DCB9D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446DD-7673-4E92-BA13-3938649D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(13)</a:t>
            </a:r>
            <a:r>
              <a:rPr lang="zh-CN" altLang="en-US" dirty="0"/>
              <a:t>如何连接两个机器人？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打开两个</a:t>
            </a:r>
            <a:r>
              <a:rPr lang="en-US" altLang="zh-CN" dirty="0"/>
              <a:t>(1)</a:t>
            </a:r>
            <a:r>
              <a:rPr lang="zh-CN" altLang="en-US" dirty="0"/>
              <a:t>步骤中的机器人项目。一个让虚拟仿真</a:t>
            </a:r>
            <a:r>
              <a:rPr lang="en-US" altLang="zh-CN" dirty="0"/>
              <a:t>CP088-A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一个让虚拟仿真</a:t>
            </a:r>
            <a:r>
              <a:rPr lang="en-US" altLang="zh-CN" dirty="0"/>
              <a:t>CP088-A 2</a:t>
            </a:r>
            <a:r>
              <a:rPr lang="zh-CN" altLang="en-US" dirty="0"/>
              <a:t>运行。</a:t>
            </a:r>
            <a:r>
              <a:rPr lang="en-US" altLang="zh-CN" dirty="0"/>
              <a:t>(</a:t>
            </a:r>
            <a:r>
              <a:rPr lang="zh-CN" altLang="en-US" dirty="0"/>
              <a:t>不同</a:t>
            </a:r>
            <a:r>
              <a:rPr lang="en-US" altLang="zh-CN" dirty="0"/>
              <a:t>IP)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49763-AD28-4B54-A753-8E165EAE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79E47-4958-41C5-BD25-26144BAC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532"/>
            <a:ext cx="9010650" cy="3990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D808D7-D900-4E33-9AFF-ED6F9300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1" y="2091633"/>
            <a:ext cx="5565953" cy="31973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5BE85-F981-4F8D-85CE-315175667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773084" y="5288939"/>
            <a:ext cx="73723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A9113-56FD-4D02-AADF-B256C02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974EC-2FB8-4251-95AB-AA97C82B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(13)</a:t>
            </a:r>
            <a:r>
              <a:rPr lang="zh-CN" altLang="en-US" dirty="0"/>
              <a:t>如何连接两个机器人？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打开两个示教器，分别连接不同的虚拟仿真。</a:t>
            </a:r>
            <a:r>
              <a:rPr lang="en-US" altLang="zh-CN" dirty="0"/>
              <a:t>IOA</a:t>
            </a:r>
            <a:r>
              <a:rPr lang="zh-CN" altLang="en-US" dirty="0"/>
              <a:t>也根据相应信息对两个控制器进行配置。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B0079-702C-497C-8550-8E7B9CD4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9233D2-0740-48D2-A249-8BB16286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6" y="1942489"/>
            <a:ext cx="7559134" cy="4124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EC3C32-8348-42C0-AF42-BA94E801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796" y="1824955"/>
            <a:ext cx="4026321" cy="4124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769236-EAC7-4931-8B5B-AC256E86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392" y="3496652"/>
            <a:ext cx="333983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55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375D-DA0F-4346-B1DB-7E11C87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KEBA</a:t>
            </a:r>
            <a:r>
              <a:rPr lang="zh-CN" altLang="en-US" dirty="0"/>
              <a:t>机器人连接</a:t>
            </a:r>
            <a:r>
              <a:rPr lang="en-US" altLang="zh-CN" dirty="0"/>
              <a:t>IOA</a:t>
            </a:r>
            <a:r>
              <a:rPr lang="zh-CN" altLang="en-US" dirty="0"/>
              <a:t>方法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6936B-260C-4841-9869-9F9EC5C6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软件介绍</a:t>
            </a:r>
            <a:endParaRPr lang="en-US" altLang="zh-CN" dirty="0"/>
          </a:p>
          <a:p>
            <a:pPr lvl="1"/>
            <a:r>
              <a:rPr lang="zh-CN" altLang="en-US" dirty="0"/>
              <a:t>实验使用的 </a:t>
            </a:r>
            <a:r>
              <a:rPr lang="en-US" altLang="zh-CN" dirty="0"/>
              <a:t>KEBA </a:t>
            </a:r>
            <a:r>
              <a:rPr lang="zh-CN" altLang="en-US" dirty="0"/>
              <a:t>机器人编程软件为 </a:t>
            </a:r>
            <a:r>
              <a:rPr lang="en-US" altLang="zh-CN" dirty="0" err="1"/>
              <a:t>KeStudio</a:t>
            </a:r>
            <a:r>
              <a:rPr lang="en-US" altLang="zh-CN" dirty="0"/>
              <a:t> LX - </a:t>
            </a:r>
            <a:r>
              <a:rPr lang="en-US" altLang="zh-CN" dirty="0" err="1"/>
              <a:t>KeMotion</a:t>
            </a:r>
            <a:r>
              <a:rPr lang="zh-CN" altLang="en-US" dirty="0"/>
              <a:t>，版本为 </a:t>
            </a:r>
            <a:r>
              <a:rPr lang="en-US" altLang="zh-CN" dirty="0"/>
              <a:t>03.12a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KEBA </a:t>
            </a:r>
            <a:r>
              <a:rPr lang="zh-CN" altLang="en-US" dirty="0"/>
              <a:t>机器人虚拟示教器为 </a:t>
            </a:r>
            <a:r>
              <a:rPr lang="en-US" altLang="zh-CN" dirty="0" err="1"/>
              <a:t>KeMotion</a:t>
            </a:r>
            <a:r>
              <a:rPr lang="en-US" altLang="zh-CN" dirty="0"/>
              <a:t> </a:t>
            </a:r>
            <a:r>
              <a:rPr lang="en-US" altLang="zh-CN" dirty="0" err="1"/>
              <a:t>TeachView</a:t>
            </a:r>
            <a:r>
              <a:rPr lang="en-US" altLang="zh-CN" dirty="0"/>
              <a:t> T70Q</a:t>
            </a:r>
          </a:p>
          <a:p>
            <a:pPr lvl="1"/>
            <a:r>
              <a:rPr lang="zh-CN" altLang="en-US" dirty="0"/>
              <a:t>虚拟工厂软件为 </a:t>
            </a:r>
            <a:r>
              <a:rPr lang="en-US" altLang="zh-CN" dirty="0"/>
              <a:t>IOA</a:t>
            </a:r>
            <a:r>
              <a:rPr lang="zh-CN" altLang="en-US" dirty="0"/>
              <a:t>，版本为 </a:t>
            </a:r>
            <a:r>
              <a:rPr lang="en-US" altLang="zh-CN" dirty="0"/>
              <a:t>V4.18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/>
              <a:t>KEBA</a:t>
            </a:r>
            <a:r>
              <a:rPr lang="zh-CN" altLang="en-US" sz="2200" b="1" dirty="0"/>
              <a:t>虚拟机器人与</a:t>
            </a:r>
            <a:r>
              <a:rPr lang="en-US" altLang="zh-CN" sz="2200" b="1" dirty="0"/>
              <a:t>IOA</a:t>
            </a:r>
            <a:r>
              <a:rPr lang="zh-CN" altLang="en-US" sz="2200" b="1" dirty="0"/>
              <a:t>连接步骤 （以添加一个六</a:t>
            </a:r>
            <a:r>
              <a:rPr lang="zh-CN" altLang="en-US" sz="2200" b="1"/>
              <a:t>轴机器人及控制传送带为</a:t>
            </a:r>
            <a:r>
              <a:rPr lang="zh-CN" altLang="en-US" sz="2200" b="1" dirty="0"/>
              <a:t>例）</a:t>
            </a:r>
            <a:endParaRPr lang="en-US" altLang="zh-CN" sz="2200" b="1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93969-2A83-432A-AFAD-654FA33C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18F3-C359-46B0-AD99-20EA2B5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C7B8-4D7E-47D3-8898-7B4B5478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KEBA</a:t>
            </a:r>
            <a:r>
              <a:rPr lang="zh-CN" altLang="en-US" dirty="0"/>
              <a:t>有许多的机器人工具包，里面有多种类型和型号的机器人工程，需要选择与</a:t>
            </a:r>
            <a:r>
              <a:rPr lang="en-US" altLang="zh-CN" dirty="0"/>
              <a:t>IOA</a:t>
            </a:r>
            <a:r>
              <a:rPr lang="zh-CN" altLang="en-US" dirty="0"/>
              <a:t>添加的机器人匹配的机器人进行编译和仿真。此例采用</a:t>
            </a:r>
            <a:r>
              <a:rPr lang="en-US" altLang="zh-CN" dirty="0"/>
              <a:t>ER20-1600</a:t>
            </a:r>
            <a:r>
              <a:rPr lang="zh-CN" altLang="en-US" dirty="0"/>
              <a:t>的六轴机器人。</a:t>
            </a:r>
            <a:endParaRPr lang="en-US" altLang="zh-CN" dirty="0"/>
          </a:p>
          <a:p>
            <a:r>
              <a:rPr lang="zh-CN" altLang="en-US" dirty="0"/>
              <a:t>根据路径双击打开“</a:t>
            </a:r>
            <a:r>
              <a:rPr lang="en-US" altLang="zh-CN" dirty="0"/>
              <a:t>Axis6_demo.project</a:t>
            </a:r>
            <a:r>
              <a:rPr lang="zh-CN" altLang="en-US" dirty="0"/>
              <a:t>”工程。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43633-8C00-47FB-BC15-367491B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5D763-3F2D-44DD-A084-CD7D51BB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8" y="2666389"/>
            <a:ext cx="9010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6F1B3-3FB2-409D-B15B-3C689F8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89E62-9233-4C41-8BC8-8E195B3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点击菜单栏中的      图标，在弹出的页面创建</a:t>
            </a:r>
            <a:r>
              <a:rPr lang="en-US" altLang="zh-CN" dirty="0"/>
              <a:t>(create</a:t>
            </a:r>
            <a:r>
              <a:rPr lang="zh-CN" altLang="en-US" dirty="0"/>
              <a:t>按钮</a:t>
            </a:r>
            <a:r>
              <a:rPr lang="en-US" altLang="zh-CN" dirty="0"/>
              <a:t>)</a:t>
            </a:r>
            <a:r>
              <a:rPr lang="zh-CN" altLang="en-US" dirty="0"/>
              <a:t>一个</a:t>
            </a:r>
            <a:r>
              <a:rPr lang="en-US" altLang="zh-CN" dirty="0"/>
              <a:t>CP088-A</a:t>
            </a:r>
            <a:r>
              <a:rPr lang="zh-CN" altLang="en-US" dirty="0"/>
              <a:t>的的虚拟仿真，然后点击</a:t>
            </a:r>
            <a:r>
              <a:rPr lang="en-US" altLang="zh-CN" dirty="0"/>
              <a:t>start</a:t>
            </a:r>
            <a:r>
              <a:rPr lang="zh-CN" altLang="en-US" dirty="0"/>
              <a:t>图标，启动虚拟运动控制器。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AAC92-63CA-4919-AFFE-D3909F2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D4E74C-3C37-46B9-B1EB-B62CFC9A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765642"/>
            <a:ext cx="9296400" cy="50742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A610CF-42FB-45C4-8726-3C467A6B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952517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C09AF-2F78-452F-B7C6-02AEFF9C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599D-762E-46FA-93E2-91C6FA71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 </a:t>
            </a:r>
            <a:r>
              <a:rPr lang="zh-CN" altLang="en-US" dirty="0"/>
              <a:t>在</a:t>
            </a:r>
            <a:r>
              <a:rPr lang="en-US" altLang="zh-CN" dirty="0"/>
              <a:t>Communication settings</a:t>
            </a:r>
            <a:r>
              <a:rPr lang="zh-CN" altLang="en-US" dirty="0"/>
              <a:t>栏中，可以查看正在运行的虚拟控制器，确保</a:t>
            </a:r>
            <a:r>
              <a:rPr lang="en-US" altLang="zh-CN" dirty="0"/>
              <a:t>CP088-A</a:t>
            </a:r>
            <a:r>
              <a:rPr lang="zh-CN" altLang="en-US" dirty="0"/>
              <a:t>成功</a:t>
            </a:r>
            <a:r>
              <a:rPr lang="en-US" altLang="zh-CN" dirty="0"/>
              <a:t>run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36C19-E8D0-46BE-A4CE-9A503AA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673C08-8BD0-4E18-A372-F5CC6155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10" y="1736114"/>
            <a:ext cx="6737028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37083-D49D-4D6F-903E-5BAE7D4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185B2-032F-4A19-AED0-8D9964CF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点击菜单栏的下载按钮，输入用户名</a:t>
            </a:r>
            <a:r>
              <a:rPr lang="en-US" altLang="zh-CN" dirty="0"/>
              <a:t>Administrator</a:t>
            </a:r>
            <a:r>
              <a:rPr lang="zh-CN" altLang="en-US" dirty="0"/>
              <a:t>以及 密码</a:t>
            </a:r>
            <a:r>
              <a:rPr lang="en-US" altLang="zh-CN" dirty="0"/>
              <a:t>pass</a:t>
            </a:r>
            <a:r>
              <a:rPr lang="zh-CN" altLang="en-US" dirty="0"/>
              <a:t>，依次点击</a:t>
            </a:r>
            <a:r>
              <a:rPr lang="en-US" altLang="zh-CN" dirty="0"/>
              <a:t>OK</a:t>
            </a:r>
            <a:r>
              <a:rPr lang="zh-CN" altLang="en-US" dirty="0"/>
              <a:t>后进行下载。（首次运行或者更换机械人种类才需要下载，已下载的机器人不需要重复下载）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9D476-5104-493F-8A3C-923E403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54CB9-354B-43B3-8587-45A0349F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910680"/>
            <a:ext cx="9725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CA260-B460-4E68-B770-A10FC1C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A1449-AEDD-49D1-ACFD-A5CDAA37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(5) </a:t>
            </a:r>
            <a:r>
              <a:rPr lang="zh-CN" altLang="en-US" dirty="0"/>
              <a:t>双击桌面安装好的</a:t>
            </a:r>
            <a:r>
              <a:rPr lang="en-US" altLang="zh-CN" dirty="0"/>
              <a:t>KeMotion3 03.12a</a:t>
            </a:r>
            <a:r>
              <a:rPr lang="zh-CN" altLang="en-US" dirty="0"/>
              <a:t>，打开里面的“</a:t>
            </a:r>
            <a:r>
              <a:rPr lang="en-US" altLang="zh-CN" dirty="0" err="1"/>
              <a:t>KeMotion</a:t>
            </a:r>
            <a:r>
              <a:rPr lang="en-US" altLang="zh-CN" dirty="0"/>
              <a:t> </a:t>
            </a:r>
            <a:r>
              <a:rPr lang="en-US" altLang="zh-CN" dirty="0" err="1"/>
              <a:t>TeachView</a:t>
            </a:r>
            <a:r>
              <a:rPr lang="en-US" altLang="zh-CN" dirty="0"/>
              <a:t> T70Q TeachView_3.14a</a:t>
            </a:r>
            <a:r>
              <a:rPr lang="zh-CN" altLang="en-US" dirty="0"/>
              <a:t>”运行虚拟示教器。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2EE26-078F-49E7-AEF6-3FFC4840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65A931-34B0-4A34-93D5-D35DE7EA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8" y="2103462"/>
            <a:ext cx="97250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531B-CF60-4FC8-A1DB-095DCA65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071D3-6222-4504-B7A9-1AC0933B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(6) </a:t>
            </a:r>
            <a:r>
              <a:rPr lang="zh-CN" altLang="en-US" dirty="0"/>
              <a:t>打开后选择正在</a:t>
            </a:r>
            <a:r>
              <a:rPr lang="en-US" altLang="zh-CN" dirty="0"/>
              <a:t>run</a:t>
            </a:r>
            <a:r>
              <a:rPr lang="zh-CN" altLang="en-US" dirty="0"/>
              <a:t>的虚拟仿真，进入后选择用户为</a:t>
            </a:r>
            <a:r>
              <a:rPr lang="en-US" altLang="zh-CN" dirty="0"/>
              <a:t> Administrator</a:t>
            </a:r>
            <a:r>
              <a:rPr lang="zh-CN" altLang="en-US" dirty="0"/>
              <a:t>，密码为 </a:t>
            </a:r>
            <a:r>
              <a:rPr lang="en-US" altLang="zh-CN" dirty="0"/>
              <a:t>pass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9EC53-A722-4881-B9D6-43306CF1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C55576-443A-4EE6-A420-6D710CFD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2" y="1664677"/>
            <a:ext cx="4556466" cy="4810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0F19CC-9A0A-49A4-BE89-83389B5E6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61"/>
          <a:stretch/>
        </p:blipFill>
        <p:spPr>
          <a:xfrm>
            <a:off x="5541416" y="1836127"/>
            <a:ext cx="5210324" cy="23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DA595-0F1E-4D62-9A8F-9F8966DF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KEBA</a:t>
            </a:r>
            <a:r>
              <a:rPr lang="zh-CN" altLang="en-US" sz="2400" b="1" dirty="0"/>
              <a:t>虚拟机器人与</a:t>
            </a:r>
            <a:r>
              <a:rPr lang="en-US" altLang="zh-CN" sz="2400" b="1" dirty="0"/>
              <a:t>IOA</a:t>
            </a:r>
            <a:r>
              <a:rPr lang="zh-CN" altLang="en-US" sz="2400" b="1" dirty="0"/>
              <a:t>连接步骤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C2B90-108B-43B8-A1F0-79C40BE0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(7) </a:t>
            </a:r>
            <a:r>
              <a:rPr lang="zh-CN" altLang="en-US" dirty="0"/>
              <a:t>在</a:t>
            </a:r>
            <a:r>
              <a:rPr lang="en-US" altLang="zh-CN" dirty="0"/>
              <a:t>IOA</a:t>
            </a:r>
            <a:r>
              <a:rPr lang="zh-CN" altLang="en-US" dirty="0"/>
              <a:t>虚拟工厂中添加六轴机器人与虚拟控制器，配置信息，进行连接。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87026-CB0F-4723-89F3-C8ADB0CA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4D5042-7475-4172-989F-9D368B4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0" y="1814786"/>
            <a:ext cx="8915400" cy="46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84623"/>
      </p:ext>
    </p:extLst>
  </p:cSld>
  <p:clrMapOvr>
    <a:masterClrMapping/>
  </p:clrMapOvr>
</p:sld>
</file>

<file path=ppt/theme/theme1.xml><?xml version="1.0" encoding="utf-8"?>
<a:theme xmlns:a="http://schemas.openxmlformats.org/drawingml/2006/main" name="Style_ta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rgbClr val="2C2C2C"/>
          </a:solidFill>
        </a:ln>
      </a:spPr>
      <a:bodyPr rtlCol="0" anchor="ctr"/>
      <a:lstStyle>
        <a:defPPr algn="ctr">
          <a:defRPr dirty="0" smtClean="0">
            <a:solidFill>
              <a:srgbClr val="2C2C2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C2C2C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914400" rtl="0" eaLnBrk="1" latinLnBrk="0" hangingPunct="1">
          <a:lnSpc>
            <a:spcPct val="100000"/>
          </a:lnSpc>
          <a:spcBef>
            <a:spcPts val="0"/>
          </a:spcBef>
          <a:buClr>
            <a:schemeClr val="accent1">
              <a:lumMod val="50000"/>
            </a:schemeClr>
          </a:buClr>
          <a:buFont typeface="Wingdings" panose="05000000000000000000" pitchFamily="2" charset="2"/>
          <a:defRPr sz="2200" b="1" kern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F807A032-058D-4A80-8E53-ABAE7B6B86F4}" vid="{BA0856BF-3AAD-484B-9637-CE519EBEC1D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tao_New_Style</Template>
  <TotalTime>980</TotalTime>
  <Words>602</Words>
  <Application>Microsoft Office PowerPoint</Application>
  <PresentationFormat>宽屏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黑体</vt:lpstr>
      <vt:lpstr>微软雅黑</vt:lpstr>
      <vt:lpstr>Abadi</vt:lpstr>
      <vt:lpstr>Arial</vt:lpstr>
      <vt:lpstr>Calibri</vt:lpstr>
      <vt:lpstr>Wingdings</vt:lpstr>
      <vt:lpstr>Style_tao</vt:lpstr>
      <vt:lpstr>基于IOA与KEBA控制器 的虚拟仿真控制</vt:lpstr>
      <vt:lpstr>KEBA机器人连接IOA方法 (1)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KEBA虚拟机器人与IOA连接步骤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规 则 冲 突 检 测</dc:title>
  <dc:creator>汪 涛</dc:creator>
  <cp:lastModifiedBy>汪 涛</cp:lastModifiedBy>
  <cp:revision>255</cp:revision>
  <dcterms:created xsi:type="dcterms:W3CDTF">2022-01-02T08:22:54Z</dcterms:created>
  <dcterms:modified xsi:type="dcterms:W3CDTF">2022-01-09T07:26:25Z</dcterms:modified>
</cp:coreProperties>
</file>