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>
      <p:cViewPr>
        <p:scale>
          <a:sx n="98" d="100"/>
          <a:sy n="98" d="100"/>
        </p:scale>
        <p:origin x="135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ection of different shape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60000"/>
          </a:blip>
          <a:srcRect t="3110" b="18218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 b="1" i="0" dirty="0">
                <a:effectLst/>
                <a:latin typeface="-apple-system"/>
              </a:rPr>
              <a:t>Information Architecture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Juntao</a:t>
            </a:r>
            <a:r>
              <a:rPr lang="en-US" dirty="0"/>
              <a:t> Chu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sz="2500" dirty="0"/>
              <a:t>Home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>
                <a:latin typeface="+mn-lt"/>
              </a:rPr>
              <a:t>Recipes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Quick &amp; Easy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In The Kitchen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Table Talk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Holidays &amp; Seasons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About Us</a:t>
            </a:r>
            <a:endParaRPr lang="en-US" sz="2500" dirty="0">
              <a:latin typeface="+mn-lt"/>
            </a:endParaRPr>
          </a:p>
        </p:txBody>
      </p:sp>
      <p:sp>
        <p:nvSpPr>
          <p:cNvPr id="10" name="Footer Placeholder 39"/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96761" y="838200"/>
            <a:ext cx="2706058" cy="51816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500" b="1" dirty="0">
                <a:latin typeface="+mn-lt"/>
              </a:rPr>
              <a:t>Recipes</a:t>
            </a:r>
            <a:endParaRPr lang="en-US" sz="2500" b="1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>
                <a:latin typeface="+mn-lt"/>
              </a:rPr>
              <a:t>Breakfast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Lunch</a:t>
            </a:r>
            <a:endParaRPr lang="en-US" sz="20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/>
              <a:t>Dinner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+mn-lt"/>
              </a:rPr>
              <a:t>Dessert</a:t>
            </a:r>
            <a:endParaRPr lang="en-US" sz="20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/>
              <a:t>Snack &amp; Appetizers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+mn-lt"/>
              </a:rPr>
              <a:t>Holiday</a:t>
            </a:r>
            <a:r>
              <a:rPr lang="en-US" dirty="0"/>
              <a:t>s &amp; Seasonal Recipes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+mn-lt"/>
              </a:rPr>
              <a:t>Recipes </a:t>
            </a:r>
            <a:r>
              <a:rPr lang="en-US" dirty="0"/>
              <a:t>By Diet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+mn-lt"/>
              </a:rPr>
              <a:t>Recipes </a:t>
            </a:r>
            <a:r>
              <a:rPr lang="en-US" dirty="0"/>
              <a:t>By Method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+mn-lt"/>
              </a:rPr>
              <a:t>Recipes By </a:t>
            </a:r>
            <a:r>
              <a:rPr lang="en-US" dirty="0"/>
              <a:t>Ingredients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+mn-lt"/>
              </a:rPr>
              <a:t>Recipes By Cuisine</a:t>
            </a:r>
            <a:endParaRPr lang="en-US" sz="2000" dirty="0">
              <a:latin typeface="+mn-lt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18705FD-6557-4FC5-BC9D-EBAA50AADCFF}" type="datetime1">
              <a:rPr lang="en-US" smtClean="0"/>
            </a:fld>
            <a:endParaRPr lang="en-US"/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8097" y="288758"/>
            <a:ext cx="2030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-apple-system"/>
              </a:rPr>
              <a:t>Outline</a:t>
            </a:r>
            <a:endParaRPr lang="en-US" sz="3000" b="1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6602819" y="829340"/>
            <a:ext cx="2706058" cy="2296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2500" b="1" dirty="0">
                <a:latin typeface="+mn-lt"/>
              </a:rPr>
              <a:t>Quick &amp; Easy</a:t>
            </a:r>
            <a:endParaRPr lang="en-US" sz="2500" b="1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Quick Dinners</a:t>
            </a:r>
            <a:br>
              <a:rPr lang="en-US" dirty="0"/>
            </a:br>
            <a:r>
              <a:rPr lang="en-US" dirty="0"/>
              <a:t>Easy &amp; Healthy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Quick Vegetarian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Easy Pastas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6602819" y="3125972"/>
            <a:ext cx="2706058" cy="2296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2500" b="1" dirty="0">
                <a:latin typeface="+mn-lt"/>
              </a:rPr>
              <a:t>In The Kitchen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Simply Curious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Tips &amp; Techniques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Ingredient Guides</a:t>
            </a:r>
            <a:endParaRPr lang="en-US" dirty="0"/>
          </a:p>
        </p:txBody>
      </p:sp>
      <p:sp>
        <p:nvSpPr>
          <p:cNvPr id="13" name="Content Placeholder 2"/>
          <p:cNvSpPr txBox="1"/>
          <p:nvPr/>
        </p:nvSpPr>
        <p:spPr>
          <a:xfrm>
            <a:off x="8890705" y="829340"/>
            <a:ext cx="2706058" cy="2296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2500" b="1" dirty="0">
                <a:latin typeface="+mn-lt"/>
              </a:rPr>
              <a:t>Table Talk</a:t>
            </a:r>
            <a:endParaRPr lang="en-US" sz="2500" b="1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Most Recent</a:t>
            </a:r>
            <a:br>
              <a:rPr lang="en-US" dirty="0"/>
            </a:br>
            <a:r>
              <a:rPr lang="en-US" dirty="0"/>
              <a:t>News &amp; Trends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Voices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Groceries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Features</a:t>
            </a:r>
            <a:endParaRPr lang="en-US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8890704" y="3117112"/>
            <a:ext cx="2896287" cy="2296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z="2500" b="1" dirty="0">
                <a:latin typeface="+mn-lt"/>
              </a:rPr>
              <a:t>Holidays &amp; Seasons</a:t>
            </a:r>
            <a:endParaRPr lang="en-US" sz="2500" b="1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The Grill-Up</a:t>
            </a:r>
            <a:br>
              <a:rPr lang="en-US" dirty="0"/>
            </a:br>
            <a:r>
              <a:rPr lang="en-US" dirty="0"/>
              <a:t>Come On Over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Summer Salads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recip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" y="1"/>
            <a:ext cx="4847422" cy="6864576"/>
          </a:xfrm>
        </p:spPr>
      </p:pic>
      <p:sp>
        <p:nvSpPr>
          <p:cNvPr id="8" name="TextBox 7"/>
          <p:cNvSpPr txBox="1"/>
          <p:nvPr/>
        </p:nvSpPr>
        <p:spPr>
          <a:xfrm>
            <a:off x="5563870" y="438785"/>
            <a:ext cx="4847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dirty="0">
                <a:solidFill>
                  <a:srgbClr val="1F2328"/>
                </a:solidFill>
                <a:effectLst/>
                <a:latin typeface="-apple-system"/>
              </a:rPr>
              <a:t>Diagram The Site Map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66819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/>
              <a:t>Reference:</a:t>
            </a:r>
            <a:endParaRPr lang="en-US" sz="5000" dirty="0"/>
          </a:p>
          <a:p>
            <a:pPr marL="0" indent="0">
              <a:buNone/>
            </a:pPr>
            <a:r>
              <a:rPr lang="en-US" sz="2500" dirty="0"/>
              <a:t>Simply Recipes, n.d. </a:t>
            </a:r>
            <a:r>
              <a:rPr lang="en-US" sz="2500" dirty="0" err="1"/>
              <a:t>www.simplyrecipes.com</a:t>
            </a:r>
            <a:r>
              <a:rPr lang="en-US" sz="2500" dirty="0"/>
              <a:t>. Accessed 15 Sept. 2023.</a:t>
            </a:r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Spreadsheets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Goudy Old Style</vt:lpstr>
      <vt:lpstr>苹方-简</vt:lpstr>
      <vt:lpstr>-apple-system</vt:lpstr>
      <vt:lpstr>Thonburi</vt:lpstr>
      <vt:lpstr>Felix Titling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ArchwayVTI</vt:lpstr>
      <vt:lpstr>Information Architecture</vt:lpstr>
      <vt:lpstr>Home  Recipes Quick &amp; Easy In The Kitchen Table Talk Holidays &amp; Seasons About 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Juntao Chu</dc:creator>
  <cp:lastModifiedBy>志存高远</cp:lastModifiedBy>
  <cp:revision>3</cp:revision>
  <dcterms:created xsi:type="dcterms:W3CDTF">2023-09-17T03:13:43Z</dcterms:created>
  <dcterms:modified xsi:type="dcterms:W3CDTF">2023-09-17T03:13:43Z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489438572AF154DAE76E066520E16CF2</vt:lpwstr>
  </property>
  <property fmtid="{D5CDD505-2E9C-101B-9397-08002B2CF9AE}" pid="3" name="KSOProductBuildVer">
    <vt:lpwstr>1033-4.6.1.7451</vt:lpwstr>
  </property>
</Properties>
</file>