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Cute Fractal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Guest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4566782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Hold the magic and put your right hand to the place you want to create the fractal. Then release your right </a:t>
            </a:r>
            <a:r>
              <a:rPr lang="en-US" dirty="0" smtClean="0"/>
              <a:t>index finger. </a:t>
            </a:r>
            <a:endParaRPr lang="en-US" dirty="0" smtClean="0"/>
          </a:p>
          <a:p>
            <a:r>
              <a:rPr lang="en-US" dirty="0" smtClean="0"/>
              <a:t>If you create a pyramid, you just successfully created a fractal.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52" y="2945886"/>
            <a:ext cx="4356088" cy="36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Now let’s try to remove your fractal.</a:t>
            </a:r>
          </a:p>
          <a:p>
            <a:endParaRPr lang="en-US" dirty="0" smtClean="0"/>
          </a:p>
          <a:p>
            <a:r>
              <a:rPr lang="en-US" dirty="0" smtClean="0"/>
              <a:t>Press the joystick on any of your hand. Then the fractal you just created will be removed.</a:t>
            </a:r>
          </a:p>
        </p:txBody>
      </p:sp>
    </p:spTree>
    <p:extLst>
      <p:ext uri="{BB962C8B-B14F-4D97-AF65-F5344CB8AC3E}">
        <p14:creationId xmlns:p14="http://schemas.microsoft.com/office/powerpoint/2010/main" val="2640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Now let’s do a little more explore to better understand what these shapes are doing.</a:t>
            </a:r>
          </a:p>
          <a:p>
            <a:r>
              <a:rPr lang="en-US" dirty="0" smtClean="0"/>
              <a:t>Try to add a cube into the magic circle just like you add the pyramid. Then create a fractal again.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43" y="3111334"/>
            <a:ext cx="3821418" cy="298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08" y="3111981"/>
            <a:ext cx="3433306" cy="2973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117" y="6246421"/>
            <a:ext cx="227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magic circle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4546" y="6293922"/>
            <a:ext cx="179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fractal</a:t>
            </a:r>
          </a:p>
        </p:txBody>
      </p:sp>
    </p:spTree>
    <p:extLst>
      <p:ext uri="{BB962C8B-B14F-4D97-AF65-F5344CB8AC3E}">
        <p14:creationId xmlns:p14="http://schemas.microsoft.com/office/powerpoint/2010/main" val="39019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Now let’s </a:t>
            </a:r>
            <a:r>
              <a:rPr lang="en-US" sz="2400" dirty="0" smtClean="0"/>
              <a:t>try to clean a defined function(sphere/magic circle).</a:t>
            </a:r>
            <a:endParaRPr lang="en-US" sz="2400" dirty="0" smtClean="0"/>
          </a:p>
          <a:p>
            <a:r>
              <a:rPr lang="en-US" dirty="0" smtClean="0"/>
              <a:t>Move your left hand close to the object you want to clean until you see a red circle, then press your left index finger.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6" y="3001298"/>
            <a:ext cx="6703621" cy="37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Now </a:t>
            </a:r>
            <a:r>
              <a:rPr lang="en-US" sz="2400" dirty="0" smtClean="0"/>
              <a:t>let’s explore what we can do with the spheres.</a:t>
            </a:r>
          </a:p>
          <a:p>
            <a:r>
              <a:rPr lang="en-US" dirty="0" smtClean="0"/>
              <a:t>1. Add a triangle pyramid into the blue sphere. Then grab a blue sphere and add it back to the blue sphere. You should get a blue sphere finally as below.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2679819"/>
            <a:ext cx="5549589" cy="40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r>
              <a:rPr lang="en-US" dirty="0" smtClean="0"/>
              <a:t>2. Clean up the magic circle, then grab a blue sphere to the magic circle. You should have a magic circle as below.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0" y="2201487"/>
            <a:ext cx="5993642" cy="44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Step7.3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r>
              <a:rPr lang="en-US" dirty="0" smtClean="0"/>
              <a:t>3.Now if you create a fractal out of the magic circle, you should get a fractal construct with infinite triangle pyramid.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08" y="2225871"/>
            <a:ext cx="5368354" cy="44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1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191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orange sphere function the same as the blue sphere, let’s do some more explore.</a:t>
            </a:r>
          </a:p>
          <a:p>
            <a:r>
              <a:rPr lang="en-US" dirty="0" smtClean="0"/>
              <a:t>1.If we make the orange sphere to be a pyramid and then a cube; make the blue sphere to be a orange sphere and then a blue sphere; make the magic circle contains only a blue sphere, then you could be able to create a fractal as below.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58" y="3550602"/>
            <a:ext cx="3348697" cy="3004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372" y="3392360"/>
            <a:ext cx="3494739" cy="33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3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Step8.2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r>
              <a:rPr lang="en-US" dirty="0" smtClean="0"/>
              <a:t>2. Similar to the one before</a:t>
            </a:r>
            <a:r>
              <a:rPr lang="en-US" dirty="0"/>
              <a:t>, if we make the orange sphere to be a pyramid and then a cube; make the blue sphere </a:t>
            </a:r>
            <a:r>
              <a:rPr lang="en-US" dirty="0" smtClean="0"/>
              <a:t>to be </a:t>
            </a:r>
            <a:r>
              <a:rPr lang="en-US" dirty="0" smtClean="0">
                <a:solidFill>
                  <a:srgbClr val="FF0000"/>
                </a:solidFill>
              </a:rPr>
              <a:t>a blue </a:t>
            </a:r>
            <a:r>
              <a:rPr lang="en-US" dirty="0">
                <a:solidFill>
                  <a:srgbClr val="FF0000"/>
                </a:solidFill>
              </a:rPr>
              <a:t>sphere and then a </a:t>
            </a:r>
            <a:r>
              <a:rPr lang="en-US" dirty="0" smtClean="0">
                <a:solidFill>
                  <a:srgbClr val="FF0000"/>
                </a:solidFill>
              </a:rPr>
              <a:t>orange sphere</a:t>
            </a:r>
            <a:r>
              <a:rPr lang="en-US" dirty="0" smtClean="0"/>
              <a:t>; </a:t>
            </a:r>
            <a:r>
              <a:rPr lang="en-US" dirty="0"/>
              <a:t>make the magic circle contains only a blue sphere, then </a:t>
            </a:r>
            <a:r>
              <a:rPr lang="en-US" dirty="0" smtClean="0">
                <a:solidFill>
                  <a:srgbClr val="FF0000"/>
                </a:solidFill>
              </a:rPr>
              <a:t>you would create nothing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Now when you try to create a fractal, it will start from magic circle, then try to simulate blue sphere. Next, the first step of the blue sphere is a blue sphere, we try to simulate blue sphere again. Then, this will keep repeat. So we will never arrive the orange sphere or get any shapes.</a:t>
            </a:r>
          </a:p>
          <a:p>
            <a:r>
              <a:rPr lang="en-US" dirty="0" smtClean="0"/>
              <a:t>That is why when you release the magic, you will create nothing.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0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1" y="1573479"/>
            <a:ext cx="5719778" cy="46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9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magic circle represents the main </a:t>
            </a:r>
            <a:r>
              <a:rPr lang="en-US" dirty="0" smtClean="0"/>
              <a:t>function.</a:t>
            </a:r>
            <a:endParaRPr lang="en-US" dirty="0" smtClean="0"/>
          </a:p>
          <a:p>
            <a:pPr lvl="1"/>
            <a:r>
              <a:rPr lang="en-US" dirty="0" smtClean="0"/>
              <a:t>This is what </a:t>
            </a:r>
            <a:r>
              <a:rPr lang="en-US" dirty="0" smtClean="0"/>
              <a:t>describe your fractal. </a:t>
            </a:r>
            <a:r>
              <a:rPr lang="en-US" dirty="0" smtClean="0"/>
              <a:t>You can grab a magic out of it and release the magic to create </a:t>
            </a:r>
            <a:r>
              <a:rPr lang="en-US" dirty="0" smtClean="0"/>
              <a:t>fractals.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spheres(blue and orange) represent </a:t>
            </a:r>
            <a:r>
              <a:rPr lang="en-US" dirty="0" smtClean="0"/>
              <a:t>functions.</a:t>
            </a:r>
            <a:endParaRPr lang="en-US" dirty="0" smtClean="0"/>
          </a:p>
          <a:p>
            <a:pPr lvl="1"/>
            <a:r>
              <a:rPr lang="en-US" dirty="0" smtClean="0"/>
              <a:t>As they are functions, you can define them, and </a:t>
            </a:r>
            <a:r>
              <a:rPr lang="en-US" dirty="0" smtClean="0"/>
              <a:t>you can</a:t>
            </a:r>
            <a:r>
              <a:rPr lang="en-US" dirty="0" smtClean="0"/>
              <a:t> </a:t>
            </a:r>
            <a:r>
              <a:rPr lang="en-US" dirty="0" smtClean="0"/>
              <a:t>use them to define other </a:t>
            </a:r>
            <a:r>
              <a:rPr lang="en-US" dirty="0" smtClean="0"/>
              <a:t>functions as well.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shapes(triangle </a:t>
            </a:r>
            <a:r>
              <a:rPr lang="en-US" altLang="zh-CN" dirty="0" smtClean="0"/>
              <a:t>pyramid and cube</a:t>
            </a:r>
            <a:r>
              <a:rPr lang="en-US" dirty="0" smtClean="0"/>
              <a:t>) represent </a:t>
            </a:r>
            <a:r>
              <a:rPr lang="en-US" dirty="0" smtClean="0"/>
              <a:t>commands.</a:t>
            </a:r>
            <a:endParaRPr lang="en-US" dirty="0" smtClean="0"/>
          </a:p>
          <a:p>
            <a:pPr lvl="1"/>
            <a:r>
              <a:rPr lang="en-US" dirty="0" smtClean="0"/>
              <a:t>You can use them to define </a:t>
            </a:r>
            <a:r>
              <a:rPr lang="en-US" dirty="0" smtClean="0"/>
              <a:t>functions.</a:t>
            </a:r>
            <a:endParaRPr lang="en-US" dirty="0" smtClean="0"/>
          </a:p>
          <a:p>
            <a:pPr lvl="1"/>
            <a:r>
              <a:rPr lang="en-US" dirty="0" smtClean="0"/>
              <a:t>Each of them </a:t>
            </a:r>
            <a:r>
              <a:rPr lang="en-US" dirty="0" smtClean="0"/>
              <a:t>describes </a:t>
            </a:r>
            <a:r>
              <a:rPr lang="en-US" dirty="0" smtClean="0"/>
              <a:t>a new layer of shapes on the </a:t>
            </a:r>
            <a:r>
              <a:rPr lang="en-US" dirty="0" smtClean="0"/>
              <a:t>fractal.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17" y="235783"/>
            <a:ext cx="2368038" cy="19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7451"/>
            <a:ext cx="8596668" cy="46083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Grab: </a:t>
            </a:r>
          </a:p>
          <a:p>
            <a:pPr lvl="1"/>
            <a:r>
              <a:rPr lang="en-US" dirty="0" smtClean="0"/>
              <a:t>When you put your </a:t>
            </a:r>
            <a:r>
              <a:rPr lang="en-US" dirty="0" smtClean="0">
                <a:solidFill>
                  <a:srgbClr val="FF0000"/>
                </a:solidFill>
              </a:rPr>
              <a:t>right hand </a:t>
            </a:r>
            <a:r>
              <a:rPr lang="en-US" dirty="0" smtClean="0"/>
              <a:t>close enough to any </a:t>
            </a:r>
            <a:r>
              <a:rPr lang="en-US" dirty="0" smtClean="0"/>
              <a:t>object(magic </a:t>
            </a:r>
            <a:r>
              <a:rPr lang="en-US" dirty="0" smtClean="0"/>
              <a:t>circle/ shapes/ spheres), a </a:t>
            </a:r>
            <a:r>
              <a:rPr lang="en-US" dirty="0" smtClean="0">
                <a:solidFill>
                  <a:srgbClr val="FF0000"/>
                </a:solidFill>
              </a:rPr>
              <a:t>golden circle</a:t>
            </a:r>
            <a:r>
              <a:rPr lang="en-US" dirty="0" smtClean="0"/>
              <a:t> will appear on the object. Now you can </a:t>
            </a:r>
            <a:r>
              <a:rPr lang="en-US" dirty="0" smtClean="0">
                <a:solidFill>
                  <a:srgbClr val="FF0000"/>
                </a:solidFill>
              </a:rPr>
              <a:t>press and hold </a:t>
            </a:r>
            <a:r>
              <a:rPr lang="en-US" dirty="0" smtClean="0">
                <a:solidFill>
                  <a:srgbClr val="FF0000"/>
                </a:solidFill>
              </a:rPr>
              <a:t>your right</a:t>
            </a:r>
            <a:r>
              <a:rPr lang="en-US" dirty="0" smtClean="0">
                <a:solidFill>
                  <a:srgbClr val="FF0000"/>
                </a:solidFill>
              </a:rPr>
              <a:t> index finger</a:t>
            </a:r>
            <a:r>
              <a:rPr lang="en-US" dirty="0" smtClean="0"/>
              <a:t> </a:t>
            </a:r>
            <a:r>
              <a:rPr lang="en-US" dirty="0" smtClean="0"/>
              <a:t>to grab an instance of the shape and hold it in your hand. </a:t>
            </a:r>
            <a:r>
              <a:rPr lang="en-US" dirty="0"/>
              <a:t>I</a:t>
            </a:r>
            <a:r>
              <a:rPr lang="en-US" dirty="0" smtClean="0"/>
              <a:t>f you grab from the magic circle, you can get a magic.</a:t>
            </a:r>
          </a:p>
          <a:p>
            <a:pPr lvl="1"/>
            <a:r>
              <a:rPr lang="en-US" dirty="0" smtClean="0"/>
              <a:t>Then you can release it by release </a:t>
            </a:r>
            <a:r>
              <a:rPr lang="en-US" dirty="0" smtClean="0"/>
              <a:t>your right index finger.</a:t>
            </a:r>
            <a:endParaRPr lang="en-US" dirty="0" smtClean="0"/>
          </a:p>
          <a:p>
            <a:pPr lvl="1"/>
            <a:r>
              <a:rPr lang="en-US" dirty="0" smtClean="0"/>
              <a:t>If you release a function or a shape to a function, you will add a new </a:t>
            </a:r>
            <a:r>
              <a:rPr lang="en-US" dirty="0" smtClean="0"/>
              <a:t>command </a:t>
            </a:r>
            <a:r>
              <a:rPr lang="en-US" dirty="0" smtClean="0"/>
              <a:t>to the function. If you release a magic, you will create the fractal you define at the place you release. If you release something not a magic in the air, it will directly disappear.</a:t>
            </a:r>
          </a:p>
          <a:p>
            <a:r>
              <a:rPr lang="en-US" dirty="0" smtClean="0"/>
              <a:t>Cancel:</a:t>
            </a:r>
          </a:p>
          <a:p>
            <a:pPr lvl="1"/>
            <a:r>
              <a:rPr lang="en-US" dirty="0"/>
              <a:t>When you put your </a:t>
            </a:r>
            <a:r>
              <a:rPr lang="en-US" dirty="0" smtClean="0">
                <a:solidFill>
                  <a:srgbClr val="FF0000"/>
                </a:solidFill>
              </a:rPr>
              <a:t>left </a:t>
            </a:r>
            <a:r>
              <a:rPr lang="en-US" dirty="0">
                <a:solidFill>
                  <a:srgbClr val="FF0000"/>
                </a:solidFill>
              </a:rPr>
              <a:t>hand </a:t>
            </a:r>
            <a:r>
              <a:rPr lang="en-US" dirty="0"/>
              <a:t>close enough to any </a:t>
            </a:r>
            <a:r>
              <a:rPr lang="en-US" dirty="0" smtClean="0"/>
              <a:t>function(magic </a:t>
            </a:r>
            <a:r>
              <a:rPr lang="en-US" dirty="0"/>
              <a:t>circle/ </a:t>
            </a:r>
            <a:r>
              <a:rPr lang="en-US" dirty="0" smtClean="0"/>
              <a:t>spheres</a:t>
            </a:r>
            <a:r>
              <a:rPr lang="en-US" dirty="0"/>
              <a:t>), a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circle</a:t>
            </a:r>
            <a:r>
              <a:rPr lang="en-US" dirty="0"/>
              <a:t> will appear on the object. Now you can </a:t>
            </a:r>
            <a:r>
              <a:rPr lang="en-US" dirty="0">
                <a:solidFill>
                  <a:srgbClr val="FF0000"/>
                </a:solidFill>
              </a:rPr>
              <a:t>press </a:t>
            </a:r>
            <a:r>
              <a:rPr lang="en-US" dirty="0" smtClean="0">
                <a:solidFill>
                  <a:srgbClr val="FF0000"/>
                </a:solidFill>
              </a:rPr>
              <a:t>your left index finger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clean that function.</a:t>
            </a:r>
          </a:p>
          <a:p>
            <a:r>
              <a:rPr lang="en-US" dirty="0" smtClean="0"/>
              <a:t>Remove Fractal:</a:t>
            </a:r>
          </a:p>
          <a:p>
            <a:pPr lvl="1"/>
            <a:r>
              <a:rPr lang="en-US" dirty="0" smtClean="0"/>
              <a:t>Whenever you put </a:t>
            </a:r>
            <a:r>
              <a:rPr lang="en-US" dirty="0" smtClean="0">
                <a:solidFill>
                  <a:srgbClr val="FF0000"/>
                </a:solidFill>
              </a:rPr>
              <a:t>any hand </a:t>
            </a:r>
            <a:r>
              <a:rPr lang="en-US" dirty="0" smtClean="0"/>
              <a:t>close to the fractal you created, you can </a:t>
            </a:r>
            <a:r>
              <a:rPr lang="en-US" dirty="0" smtClean="0">
                <a:solidFill>
                  <a:srgbClr val="FF0000"/>
                </a:solidFill>
              </a:rPr>
              <a:t>press the joystick </a:t>
            </a:r>
            <a:r>
              <a:rPr lang="en-US" dirty="0" smtClean="0"/>
              <a:t>to remove the fractal.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 – Step1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1"/>
            <a:ext cx="2885263" cy="4110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Ready with your Oculus headset and Oculus touch.</a:t>
            </a:r>
          </a:p>
          <a:p>
            <a:pPr marL="0" indent="0">
              <a:buNone/>
            </a:pPr>
            <a:r>
              <a:rPr lang="en-US" altLang="zh-CN" dirty="0" smtClean="0"/>
              <a:t>    (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</a:rPr>
              <a:t>old both touches while playing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en-US" altLang="zh-CN" dirty="0" smtClean="0"/>
              <a:t> Otherwise button press will not work!)</a:t>
            </a:r>
          </a:p>
          <a:p>
            <a:r>
              <a:rPr lang="en-US" altLang="zh-CN" dirty="0" smtClean="0"/>
              <a:t>Start the prototype.</a:t>
            </a:r>
          </a:p>
          <a:p>
            <a:r>
              <a:rPr lang="en-US" altLang="zh-CN" dirty="0" smtClean="0"/>
              <a:t>Move to a proper place and face a proper direction so you can see this whole scene in front of you.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66" y="1609105"/>
            <a:ext cx="5719778" cy="46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Now </a:t>
            </a:r>
            <a:r>
              <a:rPr lang="en-US" sz="2400" dirty="0" smtClean="0"/>
              <a:t>let’s </a:t>
            </a:r>
            <a:r>
              <a:rPr lang="en-US" sz="2400" dirty="0" smtClean="0"/>
              <a:t>try </a:t>
            </a:r>
            <a:r>
              <a:rPr lang="en-US" sz="2400" dirty="0" smtClean="0"/>
              <a:t>to put </a:t>
            </a:r>
            <a:r>
              <a:rPr lang="en-US" sz="2400" dirty="0" smtClean="0"/>
              <a:t>a triangle pyramid into our magic circle.</a:t>
            </a:r>
          </a:p>
          <a:p>
            <a:r>
              <a:rPr lang="en-US" dirty="0" smtClean="0"/>
              <a:t>1. Move your </a:t>
            </a:r>
            <a:r>
              <a:rPr lang="en-US" dirty="0" smtClean="0">
                <a:solidFill>
                  <a:srgbClr val="FF0000"/>
                </a:solidFill>
              </a:rPr>
              <a:t>right hand</a:t>
            </a:r>
            <a:r>
              <a:rPr lang="en-US" dirty="0" smtClean="0"/>
              <a:t> close to the pyramid until you see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golden circle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7" y="2619171"/>
            <a:ext cx="5836936" cy="39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6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4566782"/>
          </a:xfrm>
        </p:spPr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Press and hold</a:t>
            </a:r>
            <a:r>
              <a:rPr lang="en-US" dirty="0" smtClean="0"/>
              <a:t> your right </a:t>
            </a:r>
            <a:r>
              <a:rPr lang="en-US" dirty="0" smtClean="0">
                <a:solidFill>
                  <a:srgbClr val="FF0000"/>
                </a:solidFill>
              </a:rPr>
              <a:t>index finger</a:t>
            </a:r>
            <a:r>
              <a:rPr lang="en-US" dirty="0" smtClean="0"/>
              <a:t>, </a:t>
            </a:r>
            <a:r>
              <a:rPr lang="en-US" dirty="0" smtClean="0"/>
              <a:t>then you will hold an instance of the triangle pyramid in your right hand.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91" y="2686385"/>
            <a:ext cx="5552004" cy="37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4566782"/>
          </a:xfrm>
        </p:spPr>
        <p:txBody>
          <a:bodyPr>
            <a:normAutofit/>
          </a:bodyPr>
          <a:lstStyle/>
          <a:p>
            <a:r>
              <a:rPr lang="en-US" dirty="0" smtClean="0"/>
              <a:t>3. Put your right hand close to the magic circle until you see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golden circle </a:t>
            </a:r>
            <a:r>
              <a:rPr lang="en-US" dirty="0" smtClean="0"/>
              <a:t>and release your right </a:t>
            </a:r>
            <a:r>
              <a:rPr lang="en-US" dirty="0" smtClean="0"/>
              <a:t>index finger. </a:t>
            </a:r>
            <a:endParaRPr lang="en-US" dirty="0" smtClean="0"/>
          </a:p>
          <a:p>
            <a:r>
              <a:rPr lang="en-US" dirty="0" smtClean="0"/>
              <a:t>Then if you see a small triangle pyramid spin on the magic circle, you successfully put a triangle pyramid into the magic circle.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03" y="3080228"/>
            <a:ext cx="5028757" cy="34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423065"/>
          </a:xfrm>
        </p:spPr>
        <p:txBody>
          <a:bodyPr/>
          <a:lstStyle/>
          <a:p>
            <a:r>
              <a:rPr lang="en-US" dirty="0"/>
              <a:t>Walkthrough – </a:t>
            </a:r>
            <a:r>
              <a:rPr lang="en-US" dirty="0" smtClean="0"/>
              <a:t>Step3.1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82"/>
            <a:ext cx="8596668" cy="456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Now let’s try to create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 smtClean="0"/>
              <a:t>fractal.</a:t>
            </a:r>
          </a:p>
          <a:p>
            <a:r>
              <a:rPr lang="en-US" dirty="0" smtClean="0"/>
              <a:t>1. Try to grab from the magic circle just like you grab from the triangle pyramid. You can get a magic out of it.</a:t>
            </a:r>
          </a:p>
          <a:p>
            <a:r>
              <a:rPr lang="en-US" dirty="0" smtClean="0"/>
              <a:t>(Move right hand close to the magic circle until you see the golden circle, press and hold your </a:t>
            </a:r>
            <a:r>
              <a:rPr lang="en-US" dirty="0" smtClean="0"/>
              <a:t>index finger)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87" y="3093834"/>
            <a:ext cx="4216874" cy="3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73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995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华文新魏</vt:lpstr>
      <vt:lpstr>Arial</vt:lpstr>
      <vt:lpstr>Trebuchet MS</vt:lpstr>
      <vt:lpstr>Wingdings 3</vt:lpstr>
      <vt:lpstr>Facet</vt:lpstr>
      <vt:lpstr>Cute Fractal</vt:lpstr>
      <vt:lpstr>Define</vt:lpstr>
      <vt:lpstr>Define</vt:lpstr>
      <vt:lpstr>Gesture</vt:lpstr>
      <vt:lpstr>Walkthrough – Step1</vt:lpstr>
      <vt:lpstr>Walkthrough – Step2.1</vt:lpstr>
      <vt:lpstr>Walkthrough – Step2.2</vt:lpstr>
      <vt:lpstr>Walkthrough – Step2.3</vt:lpstr>
      <vt:lpstr>Walkthrough – Step3.1</vt:lpstr>
      <vt:lpstr>Walkthrough – Step3.2</vt:lpstr>
      <vt:lpstr>Walkthrough – Step4</vt:lpstr>
      <vt:lpstr>Walkthrough – Step5</vt:lpstr>
      <vt:lpstr>Walkthrough – Step6</vt:lpstr>
      <vt:lpstr>Walkthrough – Step7.1</vt:lpstr>
      <vt:lpstr>Walkthrough – Step7.2</vt:lpstr>
      <vt:lpstr>Walkthrough – Step7.3</vt:lpstr>
      <vt:lpstr>Walkthrough – Step8.1</vt:lpstr>
      <vt:lpstr>Walkthrough – Step8.2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Fractal</dc:title>
  <dc:creator>Jiawen Liang</dc:creator>
  <cp:lastModifiedBy>Jiawen Liang</cp:lastModifiedBy>
  <cp:revision>22</cp:revision>
  <dcterms:created xsi:type="dcterms:W3CDTF">2017-04-19T17:55:50Z</dcterms:created>
  <dcterms:modified xsi:type="dcterms:W3CDTF">2017-04-19T23:10:37Z</dcterms:modified>
</cp:coreProperties>
</file>