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92"/>
  </p:normalViewPr>
  <p:slideViewPr>
    <p:cSldViewPr snapToGrid="0">
      <p:cViewPr>
        <p:scale>
          <a:sx n="112" d="100"/>
          <a:sy n="112" d="100"/>
        </p:scale>
        <p:origin x="8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CAC1-B70D-D8E8-AC8E-020963265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09159-58BC-1693-F459-23EBA660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A3E18-8C97-26C9-4AFF-94B4E6B7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B90B-F846-D8E2-67F0-E1BD8E9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94A64-F3FF-74DC-4487-4628A34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7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168A3-62A8-9861-6F29-7641AB54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16527-FEC7-5FB1-7C68-38910D5A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BA3D-2767-2EC8-1C23-78FDAFB9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8AB8F-11FA-7CAC-22BB-C6E2F542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66903-4B65-7E48-AB86-D184315D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1DDE14-FD59-CCDD-9EB2-E0478EBB8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66425-DD55-786B-8BA8-FA95C27D7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089B4-15DA-3D87-1166-8390780D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CDB4-043D-7FD5-C126-92BE9B48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7C878-0DA3-5636-423E-C87BE8BA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2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B348-1DDA-4B65-C20A-761C24A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5BF89-FDAF-8E39-814E-6B1A0672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25140-FCAC-048E-2F3A-BC8A32F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6BF45-F58A-C028-8FFE-082EE11B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AC1B-6AF2-1992-C8D5-D6C6F850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74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213A7-9CC1-D1CC-A4B0-FC54CD88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0F49A-0FAD-08A7-41E6-579F4DDCC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B6BB9-7ED8-D6C5-5108-768D11F9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C0289-873F-ED24-DF40-AF35706D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79692-03B1-8636-BCC0-F98B3F72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5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F4A59-17A1-ACA5-57FB-EFE57FF3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ADADB-A0BB-8081-5EE2-D23EB8AA0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08D519-E6C9-7971-B2F4-BC992104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1DFF9-D7FA-C95B-D5AC-54D2061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AC876-FD2D-456E-DDD8-78D8CF9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2E4E3-F45C-ABE5-F12F-FF91EA6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0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54FD-F182-D775-EA21-E0A8BF40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89407-B3BB-8215-0900-4EF97CC4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3F665-1424-ED02-A1D9-B1026A21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21C18-C45D-4C5F-BC1B-A4ACFEB2B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C4857-3BCF-FA32-CD8D-EEA1BFD11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52F66-073E-3E3E-20A7-49039B5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B286B7-C152-40B0-0375-2FE5B78D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A37DA-0654-E81E-2F44-6FFD35B5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7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5C5BE-7893-3E4E-E43D-2A91BF6E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D575C-6486-4023-13D9-546FE4E9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0444DD-FEAA-468D-F5BD-5ADDB5C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D9D21-19EF-215D-934A-C0C77E4F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24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73D188-39E1-D3CB-68F7-98F36AA9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63A4D-5E4E-057A-CA43-C080F05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43B7F-40B1-1044-F4F6-D13E461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6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83C1-3FFC-E5EE-84BE-A30EDA8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EC196-F602-ACCD-E144-59A5B851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EE915-F59C-FC08-190C-D3C6CACA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9C942-1F2C-D714-B2E9-E20343C7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D2DE0-B26B-1B5E-1FF6-C2569502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0B248-67E7-D966-3B6C-85B35E1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0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78BC7-AB58-45CA-498B-530EA633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2F211-9688-A64A-7A05-97BC51D6C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CDDB0-BDE8-2E80-2CAC-F7FA99C1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9D447-4472-FF57-6103-74699FD9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5BC85-0442-18A6-F84C-BC03F56C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6B84C-FBE3-5A48-5294-0562953F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9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A3784D-FF3B-C49A-7307-CBE86465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F5B90-7662-474F-25F7-6F02056F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004AC-9DFD-179C-CD92-902C06CD6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DDB15-3B70-B04A-99A1-EF10A900F403}" type="datetimeFigureOut">
              <a:rPr kumimoji="1" lang="zh-CN" altLang="en-US" smtClean="0"/>
              <a:t>2024/11/27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7F6C8-0C84-6629-A3E9-2484A81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F292F-866F-7EDB-C320-389963C2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8AA82-EBC0-144C-8454-491ED2D235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9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EA3E75-7399-946E-FC14-F51EE428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01600"/>
            <a:ext cx="586359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299C68F7-6B84-8611-5D15-FAE8C161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749" y="588680"/>
            <a:ext cx="5813376" cy="406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262A1B-3218-E11A-7D46-A5DCB37AC340}"/>
              </a:ext>
            </a:extLst>
          </p:cNvPr>
          <p:cNvSpPr txBox="1"/>
          <p:nvPr/>
        </p:nvSpPr>
        <p:spPr>
          <a:xfrm>
            <a:off x="628650" y="5202974"/>
            <a:ext cx="11372850" cy="122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chart compares the outputs of </a:t>
            </a:r>
            <a:r>
              <a:rPr lang="en-CA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ChatGPT</a:t>
            </a: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CA" altLang="zh-CN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Phind</a:t>
            </a: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against the </a:t>
            </a:r>
            <a:r>
              <a:rPr lang="en-CA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 Output</a:t>
            </a: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(SAMPLE OUTPUT) across multiple elements. 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CA" altLang="zh-CN" sz="1200" dirty="0"/>
              <a:t>ChatGPT Output: </a:t>
            </a: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Deviates significantly from the reference output in most elements.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Only matches the reference output for 2 out of 15 elements, resulting in an accuracy of 13.33%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CA" altLang="zh-CN" sz="1200" dirty="0" err="1"/>
              <a:t>Phind</a:t>
            </a:r>
            <a:r>
              <a:rPr lang="en-CA" altLang="zh-CN" sz="1200" dirty="0"/>
              <a:t> Output: Matches the reference output for </a:t>
            </a:r>
            <a:r>
              <a:rPr lang="en-CA" altLang="zh-CN" sz="1200" b="1" dirty="0"/>
              <a:t>6 out of 15 elements</a:t>
            </a:r>
            <a:r>
              <a:rPr lang="en-CA" altLang="zh-CN" sz="1200" dirty="0"/>
              <a:t>, resulting in an accuracy of </a:t>
            </a:r>
            <a:r>
              <a:rPr lang="en-CA" altLang="zh-CN" sz="1200" b="1" dirty="0"/>
              <a:t>40.00%. </a:t>
            </a:r>
          </a:p>
          <a:p>
            <a:pPr marL="285750" indent="-285750">
              <a:lnSpc>
                <a:spcPct val="125000"/>
              </a:lnSpc>
              <a:buFont typeface="Wingdings" pitchFamily="2" charset="2"/>
              <a:buChar char="l"/>
            </a:pPr>
            <a:r>
              <a:rPr lang="en-CA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Both agents still require optimization to fully replicate the reference output's pattern and variability</a:t>
            </a:r>
            <a:r>
              <a:rPr lang="en-CA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FCA844-6E71-B93C-A24D-A3D8F4C2F6F4}"/>
              </a:ext>
            </a:extLst>
          </p:cNvPr>
          <p:cNvSpPr txBox="1"/>
          <p:nvPr/>
        </p:nvSpPr>
        <p:spPr>
          <a:xfrm>
            <a:off x="342900" y="6428477"/>
            <a:ext cx="7184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Source: USA Computing Olympiad. https://</a:t>
            </a:r>
            <a:r>
              <a:rPr kumimoji="1" lang="en-CA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usaco.org</a:t>
            </a:r>
            <a:r>
              <a:rPr kumimoji="1" lang="en-CA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CA" altLang="zh-CN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index.php?page</a:t>
            </a:r>
            <a:r>
              <a:rPr kumimoji="1" lang="en-CA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=viewproblem2&amp;cpid=1429 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74489150-53C9-382B-AB91-6BEB7DBD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53" y="961771"/>
            <a:ext cx="2114458" cy="199128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5A3EEE76-3612-6BBC-6CC0-2DEB38144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45" y="961771"/>
            <a:ext cx="2114458" cy="19912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C2BAB6A-C9A2-53DC-D748-B75A163AFE75}"/>
              </a:ext>
            </a:extLst>
          </p:cNvPr>
          <p:cNvSpPr txBox="1"/>
          <p:nvPr/>
        </p:nvSpPr>
        <p:spPr>
          <a:xfrm>
            <a:off x="822274" y="4776390"/>
            <a:ext cx="2475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outputs of Chat GPT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320B8332-5A4D-8AEC-7BDD-2E7F0B474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45" y="3231661"/>
            <a:ext cx="2056160" cy="1456320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D2568D8F-D0F0-A0AF-DEF9-0D0BE3ABF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53" y="3251389"/>
            <a:ext cx="2114458" cy="143659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BF6C45-6815-C201-E600-FE9EB4D99F36}"/>
              </a:ext>
            </a:extLst>
          </p:cNvPr>
          <p:cNvSpPr txBox="1"/>
          <p:nvPr/>
        </p:nvSpPr>
        <p:spPr>
          <a:xfrm>
            <a:off x="3545904" y="4755117"/>
            <a:ext cx="2475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outputs of </a:t>
            </a:r>
            <a:r>
              <a:rPr kumimoji="1" lang="en-CA" altLang="zh-CN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Phind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F1DE6-4ECA-789C-488C-B517997EB7D8}"/>
              </a:ext>
            </a:extLst>
          </p:cNvPr>
          <p:cNvSpPr txBox="1"/>
          <p:nvPr/>
        </p:nvSpPr>
        <p:spPr>
          <a:xfrm>
            <a:off x="1607632" y="159541"/>
            <a:ext cx="94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Accuracy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Running Results of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Agents</a:t>
            </a:r>
            <a:endParaRPr kumimoji="1" lang="zh-CN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931E65-24D6-42AA-1723-DC0469D9B5EB}"/>
              </a:ext>
            </a:extLst>
          </p:cNvPr>
          <p:cNvSpPr txBox="1"/>
          <p:nvPr/>
        </p:nvSpPr>
        <p:spPr>
          <a:xfrm>
            <a:off x="6436721" y="4570451"/>
            <a:ext cx="545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comparison of Outputs Against References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6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树状图&#10;&#10;描述已自动生成">
            <a:extLst>
              <a:ext uri="{FF2B5EF4-FFF2-40B4-BE49-F238E27FC236}">
                <a16:creationId xmlns:a16="http://schemas.microsoft.com/office/drawing/2014/main" id="{4D443C70-BBA6-15DA-F892-FDB2A5DE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99" y="744219"/>
            <a:ext cx="6578600" cy="3968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364A7C-A80A-22FE-74EF-8F15022D7786}"/>
              </a:ext>
            </a:extLst>
          </p:cNvPr>
          <p:cNvSpPr txBox="1"/>
          <p:nvPr/>
        </p:nvSpPr>
        <p:spPr>
          <a:xfrm>
            <a:off x="2736346" y="4929770"/>
            <a:ext cx="67193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chart above visually compares the execution times of ChatGPT and </a:t>
            </a:r>
            <a:r>
              <a:rPr lang="en-CA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Phind</a:t>
            </a:r>
            <a:r>
              <a:rPr lang="en-CA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across two test cases: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CA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Both agents show identical execution times of </a:t>
            </a:r>
            <a:r>
              <a:rPr lang="en-CA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0.04 seconds</a:t>
            </a:r>
            <a:r>
              <a:rPr lang="en-CA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in both tests.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CA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comparison highlights that there is no significant difference in computational performance between the two agents under these conditions.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CA7E6F0-D070-F990-8504-9DA191240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922390"/>
            <a:ext cx="2277374" cy="2011680"/>
          </a:xfrm>
          <a:prstGeom prst="rect">
            <a:avLst/>
          </a:prstGeom>
        </p:spPr>
      </p:pic>
      <p:pic>
        <p:nvPicPr>
          <p:cNvPr id="15" name="图片 14" descr="图片包含 文本&#10;&#10;描述已自动生成">
            <a:extLst>
              <a:ext uri="{FF2B5EF4-FFF2-40B4-BE49-F238E27FC236}">
                <a16:creationId xmlns:a16="http://schemas.microsoft.com/office/drawing/2014/main" id="{234D44C3-A49C-8732-3B14-4DF5FD3D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" y="3144335"/>
            <a:ext cx="2277373" cy="3136530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392BA8D6-E696-2F65-E606-E56571A04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652" y="922390"/>
            <a:ext cx="2248668" cy="2016935"/>
          </a:xfrm>
          <a:prstGeom prst="rect">
            <a:avLst/>
          </a:prstGeom>
        </p:spPr>
      </p:pic>
      <p:pic>
        <p:nvPicPr>
          <p:cNvPr id="19" name="图片 18" descr="图片包含 文本&#10;&#10;描述已自动生成">
            <a:extLst>
              <a:ext uri="{FF2B5EF4-FFF2-40B4-BE49-F238E27FC236}">
                <a16:creationId xmlns:a16="http://schemas.microsoft.com/office/drawing/2014/main" id="{CDA3836D-614B-F65B-C255-3127B3C4B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004" y="3144335"/>
            <a:ext cx="2168658" cy="327919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B2C6587-7E27-6A00-FD9C-5BC1DC3D5A07}"/>
              </a:ext>
            </a:extLst>
          </p:cNvPr>
          <p:cNvSpPr txBox="1"/>
          <p:nvPr/>
        </p:nvSpPr>
        <p:spPr>
          <a:xfrm>
            <a:off x="331448" y="6371077"/>
            <a:ext cx="2475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Running</a:t>
            </a:r>
            <a:r>
              <a:rPr kumimoji="1"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of Chat GPT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784B5E-BAF1-E464-08BC-2F0D62C078BE}"/>
              </a:ext>
            </a:extLst>
          </p:cNvPr>
          <p:cNvSpPr txBox="1"/>
          <p:nvPr/>
        </p:nvSpPr>
        <p:spPr>
          <a:xfrm>
            <a:off x="9662892" y="6491736"/>
            <a:ext cx="2475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Running</a:t>
            </a:r>
            <a:r>
              <a:rPr kumimoji="1"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r>
              <a:rPr kumimoji="1" lang="en-CA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of</a:t>
            </a:r>
            <a:r>
              <a:rPr kumimoji="1"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05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Phind</a:t>
            </a:r>
            <a:endParaRPr kumimoji="1"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95F65C-3E0D-E103-1479-F37F9E72048C}"/>
              </a:ext>
            </a:extLst>
          </p:cNvPr>
          <p:cNvSpPr txBox="1"/>
          <p:nvPr/>
        </p:nvSpPr>
        <p:spPr>
          <a:xfrm>
            <a:off x="2806699" y="98966"/>
            <a:ext cx="664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Running Time of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two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en-US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CA" altLang="zh-CN" sz="28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Agents</a:t>
            </a:r>
            <a:endParaRPr kumimoji="1" lang="zh-CN" altLang="en-US" sz="2800" b="1" dirty="0">
              <a:solidFill>
                <a:srgbClr val="00206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208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Zhou</dc:creator>
  <cp:lastModifiedBy>Yan Zhou</cp:lastModifiedBy>
  <cp:revision>18</cp:revision>
  <dcterms:created xsi:type="dcterms:W3CDTF">2024-11-28T02:56:49Z</dcterms:created>
  <dcterms:modified xsi:type="dcterms:W3CDTF">2024-11-28T03:29:09Z</dcterms:modified>
</cp:coreProperties>
</file>