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0" r:id="rId2"/>
    <p:sldId id="256" r:id="rId3"/>
    <p:sldId id="257" r:id="rId4"/>
    <p:sldId id="262" r:id="rId5"/>
    <p:sldId id="258" r:id="rId6"/>
    <p:sldId id="259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67" d="100"/>
          <a:sy n="67" d="100"/>
        </p:scale>
        <p:origin x="13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5/2/2013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95641" y="937260"/>
            <a:ext cx="5601959" cy="765810"/>
          </a:xfrm>
        </p:spPr>
        <p:txBody>
          <a:bodyPr/>
          <a:lstStyle/>
          <a:p>
            <a:r>
              <a:rPr lang="zh-CN" altLang="en-US" sz="6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简单图片处理</a:t>
            </a:r>
            <a:endParaRPr lang="zh-CN" altLang="en-US" sz="6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1909" y="2567268"/>
            <a:ext cx="8946541" cy="267910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操作系统大作业</a:t>
            </a:r>
            <a:endParaRPr lang="en-US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buNone/>
            </a:pP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软件工程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1106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班</a:t>
            </a:r>
            <a:endParaRPr lang="en-US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buNone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马镇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涛</a:t>
            </a:r>
            <a:endParaRPr lang="en-US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buNone/>
            </a:pP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u201117296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96507" y="286246"/>
            <a:ext cx="492443" cy="60529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首页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9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52459" y="1645576"/>
            <a:ext cx="2848293" cy="4069424"/>
          </a:xfrm>
        </p:spPr>
        <p:txBody>
          <a:bodyPr>
            <a:noAutofit/>
          </a:bodyPr>
          <a:lstStyle/>
          <a:p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重新设计界面，在保持原有功能的前提下，使界面更为美观、清晰、简洁。</a:t>
            </a:r>
            <a:endParaRPr lang="en-US" altLang="zh-CN" sz="2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例如，将退出键至于输入框下方，便于用户操作。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33" y="868680"/>
            <a:ext cx="6881748" cy="538374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496461" y="125730"/>
            <a:ext cx="492443" cy="86177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交互篇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434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2048" y="0"/>
            <a:ext cx="554784" cy="107298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505" y="1629085"/>
            <a:ext cx="5200437" cy="406305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65" y="1597398"/>
            <a:ext cx="5418960" cy="4126427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814906" y="5989320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序号范围错误提醒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01060" y="598932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序号重复提醒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37583" y="397101"/>
            <a:ext cx="81868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在用户操作失误方面，尽可能考虑到各种可能出现的失误，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提醒时缩小错误类型范围，让用户快速明确修改方式。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688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9188" y="0"/>
            <a:ext cx="554784" cy="105084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58" y="1260921"/>
            <a:ext cx="5570703" cy="433615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236" y="1359989"/>
            <a:ext cx="5395428" cy="413801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880770" y="5783580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位置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大小参数错误提醒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801511" y="5832245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颜色参数错误提醒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385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9188" y="0"/>
            <a:ext cx="554784" cy="105084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30193" y="2964267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删除时序号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不存在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提醒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361861" y="5684900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颜色参数错误提醒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277" y="1326790"/>
            <a:ext cx="5395707" cy="419828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218887" y="6396335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位置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大小参数错误提醒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87" y="192860"/>
            <a:ext cx="3485044" cy="273216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89" y="3656765"/>
            <a:ext cx="3599142" cy="273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64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519406" y="148590"/>
            <a:ext cx="492443" cy="86177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编码篇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89" y="2014078"/>
            <a:ext cx="2987113" cy="365988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333" y="1761958"/>
            <a:ext cx="2686119" cy="416412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47408" y="594793"/>
            <a:ext cx="66479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核心代码都在对话框处理文件</a:t>
            </a:r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PicEditDlg.c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中。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主要定义了如下全局变量：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415452" y="2186940"/>
            <a:ext cx="236887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先将所有图形绘制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缓存设备，再将缓存设备的内容一次性复制图片控件设备上下文。这样可以有效防止多次绘制导致的屏幕抖动。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660126" y="2225040"/>
            <a:ext cx="249299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rect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结构体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保存每个矩形的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信息。</a:t>
            </a:r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Rects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链表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保存当前所有矩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形框。位置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用于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对链表的遍历，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rect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是具体矩形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的处理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557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519406" y="148590"/>
            <a:ext cx="492443" cy="86177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编码篇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620" y="3686369"/>
            <a:ext cx="6621335" cy="261880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38" y="1473348"/>
            <a:ext cx="6766136" cy="138427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639372" y="548699"/>
            <a:ext cx="6955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除了按钮处理等消息函数外，定义以下两个函数：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60614" y="3875450"/>
            <a:ext cx="32805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这个函数遍历所有矩形，直到找到匹配对应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号的矩形框。在添加、删除、改变颜色的按键处理中都调用到。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90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519406" y="148590"/>
            <a:ext cx="492443" cy="86177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编码篇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42" y="1520190"/>
            <a:ext cx="10501207" cy="507558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662232" y="434280"/>
            <a:ext cx="60324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图片控件处理，每次按键处理后单独重绘，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而不是整个窗口，减少处理器负担。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23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519406" y="148590"/>
            <a:ext cx="492443" cy="86177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编码篇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273612" y="1154489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其他代码在消息处理函数中。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40562" y="3147119"/>
            <a:ext cx="47772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That is  </a:t>
            </a:r>
            <a:r>
              <a:rPr lang="en-US" altLang="zh-CN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6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ll !</a:t>
            </a:r>
            <a:endParaRPr lang="zh-CN" altLang="en-US" sz="6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446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355</TotalTime>
  <Words>275</Words>
  <Application>Microsoft Office PowerPoint</Application>
  <PresentationFormat>宽屏</PresentationFormat>
  <Paragraphs>39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黑体</vt:lpstr>
      <vt:lpstr>宋体</vt:lpstr>
      <vt:lpstr>微软雅黑</vt:lpstr>
      <vt:lpstr>Arial</vt:lpstr>
      <vt:lpstr>Century Gothic</vt:lpstr>
      <vt:lpstr>Wingdings 3</vt:lpstr>
      <vt:lpstr>离子</vt:lpstr>
      <vt:lpstr>简单图片处理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马镇涛</dc:creator>
  <cp:lastModifiedBy>马镇涛</cp:lastModifiedBy>
  <cp:revision>19</cp:revision>
  <dcterms:created xsi:type="dcterms:W3CDTF">2013-05-02T01:03:35Z</dcterms:created>
  <dcterms:modified xsi:type="dcterms:W3CDTF">2013-05-02T11:49:20Z</dcterms:modified>
</cp:coreProperties>
</file>