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68" r:id="rId6"/>
    <p:sldId id="259" r:id="rId7"/>
    <p:sldId id="263" r:id="rId8"/>
    <p:sldId id="261" r:id="rId9"/>
    <p:sldId id="265" r:id="rId10"/>
    <p:sldId id="260" r:id="rId11"/>
    <p:sldId id="264" r:id="rId12"/>
    <p:sldId id="271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77B8-E504-44C1-8F82-430675BDE439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2C13-4D51-4F9D-94A3-4FA375B9E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9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2C13-4D51-4F9D-94A3-4FA375B9E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8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2C13-4D51-4F9D-94A3-4FA375B9E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4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40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5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4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9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3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8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1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EDE6AA-5261-4B01-BF9B-E494028A1193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74992F-E278-471D-8C4E-C50F2826D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86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陈</a:t>
            </a:r>
            <a:r>
              <a:rPr lang="zh-CN" altLang="en-US" dirty="0" smtClean="0"/>
              <a:t>琪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2016/5/26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 replication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http://dev.mysql.com/doc/refman/5.7/en/replication-delayed.html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0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FLUSHBACK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http://www.cnblogs.com/youge-OneSQL/p/5249736.html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01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复制延迟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4651002" cy="4034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5095" y="2214694"/>
            <a:ext cx="1245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pt</a:t>
            </a:r>
            <a:r>
              <a:rPr lang="en-US" altLang="zh-CN" sz="1600" dirty="0"/>
              <a:t>-heartbeat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开发管理工具推荐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 smtClean="0"/>
              <a:t>命令行</a:t>
            </a:r>
            <a:endParaRPr lang="en-US" altLang="zh-CN" dirty="0" smtClean="0"/>
          </a:p>
          <a:p>
            <a:r>
              <a:rPr lang="en-US" altLang="zh-CN" dirty="0" smtClean="0"/>
              <a:t>MYSQL WORKBENCH</a:t>
            </a:r>
          </a:p>
          <a:p>
            <a:r>
              <a:rPr lang="en-US" altLang="zh-CN" dirty="0" smtClean="0"/>
              <a:t>NAVICAT</a:t>
            </a:r>
          </a:p>
        </p:txBody>
      </p:sp>
    </p:spTree>
    <p:extLst>
      <p:ext uri="{BB962C8B-B14F-4D97-AF65-F5344CB8AC3E}">
        <p14:creationId xmlns:p14="http://schemas.microsoft.com/office/powerpoint/2010/main" val="25349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58"/>
            <a:ext cx="12192000" cy="68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1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ATLAS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https://github.com/Qihoo360/Atlas/releases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垂直拆分</a:t>
            </a:r>
            <a:endParaRPr lang="en-US" altLang="zh-CN" dirty="0" smtClean="0"/>
          </a:p>
          <a:p>
            <a:r>
              <a:rPr lang="zh-CN" altLang="en-US" dirty="0" smtClean="0"/>
              <a:t>水平拆分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XA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05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http://www.2cto.com/database/201412/363712.html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github.com/yoshinorim/mha4mysql-manager/wiki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328171"/>
            <a:ext cx="3472926" cy="2463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50" y="3328171"/>
            <a:ext cx="3938723" cy="2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SEMI replication</a:t>
            </a:r>
            <a:endParaRPr lang="zh-CN" altLang="en-US" dirty="0"/>
          </a:p>
        </p:txBody>
      </p:sp>
      <p:pic>
        <p:nvPicPr>
          <p:cNvPr id="1026" name="Picture 2" descr="http://img1.51cto.com/attachment/201305/082139520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1" y="2366963"/>
            <a:ext cx="477179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925860" y="2516777"/>
            <a:ext cx="59334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INSTALL PLUGIN </a:t>
            </a:r>
            <a:r>
              <a:rPr lang="en-US" altLang="zh-CN" sz="1600" dirty="0" err="1"/>
              <a:t>rpl_semi_sync_master</a:t>
            </a:r>
            <a:r>
              <a:rPr lang="en-US" altLang="zh-CN" sz="1600" dirty="0"/>
              <a:t> SONAME 'semisync_master.so</a:t>
            </a:r>
            <a:r>
              <a:rPr lang="en-US" altLang="zh-CN" dirty="0" smtClean="0"/>
              <a:t>';</a:t>
            </a:r>
          </a:p>
          <a:p>
            <a:r>
              <a:rPr lang="zh-CN" altLang="zh-CN" sz="1600" dirty="0"/>
              <a:t>INSTALL PLUGIN rpl_semi_sync_slave SONAME 'semisync_slave.so';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60" y="3239452"/>
            <a:ext cx="4507009" cy="25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tmpfs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MYSQL5.7</a:t>
            </a:r>
            <a:r>
              <a:rPr lang="zh-CN" altLang="en-US" dirty="0" smtClean="0"/>
              <a:t>版本之前适用</a:t>
            </a:r>
            <a:endParaRPr lang="en-US" altLang="zh-CN" dirty="0" smtClean="0"/>
          </a:p>
          <a:p>
            <a:r>
              <a:rPr lang="en-US" altLang="zh-CN" dirty="0" err="1" smtClean="0"/>
              <a:t>sort_buffer_size</a:t>
            </a:r>
            <a:endParaRPr lang="en-US" altLang="zh-CN" dirty="0" smtClean="0"/>
          </a:p>
          <a:p>
            <a:r>
              <a:rPr lang="en-US" altLang="zh-CN" dirty="0"/>
              <a:t>mount </a:t>
            </a:r>
            <a:r>
              <a:rPr lang="en-US" altLang="zh-CN" dirty="0" err="1"/>
              <a:t>tmpfs</a:t>
            </a:r>
            <a:r>
              <a:rPr lang="en-US" altLang="zh-CN" dirty="0"/>
              <a:t> /</a:t>
            </a:r>
            <a:r>
              <a:rPr lang="en-US" altLang="zh-CN" dirty="0" err="1"/>
              <a:t>RamDisk</a:t>
            </a:r>
            <a:r>
              <a:rPr lang="en-US" altLang="zh-CN" dirty="0"/>
              <a:t> -t </a:t>
            </a:r>
            <a:r>
              <a:rPr lang="en-US" altLang="zh-CN" dirty="0" err="1"/>
              <a:t>tmpfs</a:t>
            </a:r>
            <a:r>
              <a:rPr lang="en-US" altLang="zh-CN" dirty="0"/>
              <a:t> -o size=2G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Tungsten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https://github.com/vmware/tungsten-replicator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6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Backup&amp;recovery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Mysqldump</a:t>
            </a:r>
            <a:endParaRPr lang="en-US" altLang="zh-CN" dirty="0" smtClean="0"/>
          </a:p>
          <a:p>
            <a:r>
              <a:rPr lang="en-US" altLang="zh-CN" dirty="0" err="1" smtClean="0"/>
              <a:t>Mydumper</a:t>
            </a:r>
            <a:endParaRPr lang="en-US" altLang="zh-CN" dirty="0" smtClean="0"/>
          </a:p>
          <a:p>
            <a:r>
              <a:rPr lang="en-US" altLang="zh-CN" dirty="0" err="1"/>
              <a:t>Xtrabackup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19385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1642</TotalTime>
  <Words>97</Words>
  <Application>Microsoft Office PowerPoint</Application>
  <PresentationFormat>宽屏</PresentationFormat>
  <Paragraphs>38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Tw Cen MT</vt:lpstr>
      <vt:lpstr>水滴</vt:lpstr>
      <vt:lpstr>MYSQL</vt:lpstr>
      <vt:lpstr>PowerPoint 演示文稿</vt:lpstr>
      <vt:lpstr>ATLAS</vt:lpstr>
      <vt:lpstr>数据拆分</vt:lpstr>
      <vt:lpstr>MHA</vt:lpstr>
      <vt:lpstr>SEMI replication</vt:lpstr>
      <vt:lpstr>tmpfs</vt:lpstr>
      <vt:lpstr>Tungsten</vt:lpstr>
      <vt:lpstr>Backup&amp;recovery</vt:lpstr>
      <vt:lpstr>Delay replication</vt:lpstr>
      <vt:lpstr>FLUSHBACK</vt:lpstr>
      <vt:lpstr>复制延迟</vt:lpstr>
      <vt:lpstr>MYSQL开发管理工具推荐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陈琪</dc:creator>
  <cp:lastModifiedBy>陈琪</cp:lastModifiedBy>
  <cp:revision>26</cp:revision>
  <dcterms:created xsi:type="dcterms:W3CDTF">2016-05-23T03:12:21Z</dcterms:created>
  <dcterms:modified xsi:type="dcterms:W3CDTF">2016-05-25T05:47:41Z</dcterms:modified>
</cp:coreProperties>
</file>