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运用</a:t>
            </a:r>
            <a:r>
              <a:rPr kumimoji="1" lang="en-US" altLang="zh-CN" dirty="0"/>
              <a:t>typescript</a:t>
            </a:r>
            <a:r>
              <a:rPr kumimoji="1" lang="zh-CN" altLang="en-US" dirty="0"/>
              <a:t>进行</a:t>
            </a:r>
            <a:r>
              <a:rPr kumimoji="1" lang="en-US" altLang="zh-CN" dirty="0" err="1"/>
              <a:t>node.js</a:t>
            </a:r>
            <a:r>
              <a:rPr kumimoji="1" lang="zh-CN" altLang="en-US" dirty="0"/>
              <a:t>后端开发精要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微服务开发先导课程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19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285750"/>
            <a:ext cx="10018713" cy="1752599"/>
          </a:xfrm>
        </p:spPr>
        <p:txBody>
          <a:bodyPr/>
          <a:lstStyle/>
          <a:p>
            <a:r>
              <a:rPr kumimoji="1" lang="zh-CN" altLang="en-US" dirty="0" smtClean="0"/>
              <a:t>课程要点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588770"/>
            <a:ext cx="10018713" cy="420243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tslint</a:t>
            </a:r>
            <a:r>
              <a:rPr kumimoji="1" lang="zh-CN" altLang="en-US" dirty="0" smtClean="0"/>
              <a:t>的配置文件编写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全局变量的设定与类型定义声明（智能提示）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语言要点：类型、类、接口、范型、异常处理、模块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面向</a:t>
            </a:r>
            <a:r>
              <a:rPr kumimoji="1" lang="zh-CN" altLang="en-US" dirty="0"/>
              <a:t>对象</a:t>
            </a:r>
            <a:r>
              <a:rPr kumimoji="1" lang="zh-CN" altLang="en-US" dirty="0" smtClean="0"/>
              <a:t>编程与面向</a:t>
            </a:r>
            <a:r>
              <a:rPr kumimoji="1" lang="zh-CN" altLang="en-US" dirty="0"/>
              <a:t>函数</a:t>
            </a:r>
            <a:r>
              <a:rPr kumimoji="1" lang="zh-CN" altLang="en-US" dirty="0" smtClean="0"/>
              <a:t>编程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一些技巧：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、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对象解构</a:t>
            </a:r>
            <a:r>
              <a:rPr kumimoji="1" lang="zh-CN" altLang="en-US" dirty="0"/>
              <a:t>、</a:t>
            </a:r>
            <a:r>
              <a:rPr kumimoji="1" lang="zh-CN" altLang="en-US"/>
              <a:t>动态</a:t>
            </a:r>
            <a:r>
              <a:rPr kumimoji="1" lang="zh-CN" altLang="en-US" smtClean="0"/>
              <a:t>语言</a:t>
            </a:r>
            <a:endParaRPr kumimoji="1" lang="en-US" altLang="zh-CN" dirty="0" smtClean="0"/>
          </a:p>
          <a:p>
            <a:r>
              <a:rPr kumimoji="1" lang="zh-CN" altLang="en-US" dirty="0" smtClean="0"/>
              <a:t>难点解析：异步编程的并发与继发、</a:t>
            </a:r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封装</a:t>
            </a:r>
            <a:r>
              <a:rPr kumimoji="1" lang="en-US" altLang="zh-CN" dirty="0" smtClean="0"/>
              <a:t>callback</a:t>
            </a:r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9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开发环境选择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en-US" altLang="zh-CN" dirty="0" smtClean="0"/>
              <a:t>			</a:t>
            </a:r>
            <a:r>
              <a:rPr kumimoji="1" lang="zh-CN" altLang="en-US" dirty="0" smtClean="0"/>
              <a:t>全栈全发（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）</a:t>
            </a:r>
            <a:r>
              <a:rPr kumimoji="1" lang="zh-CN" altLang="en-US" dirty="0"/>
              <a:t> 、天然支持</a:t>
            </a:r>
            <a:r>
              <a:rPr kumimoji="1" lang="en-US" altLang="zh-CN" dirty="0" err="1"/>
              <a:t>json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、单进程（容器）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Typescript		</a:t>
            </a:r>
            <a:r>
              <a:rPr kumimoji="1" lang="zh-CN" altLang="en-US" dirty="0" smtClean="0"/>
              <a:t>静态类型检测、智能提示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Vscode</a:t>
            </a:r>
            <a:r>
              <a:rPr kumimoji="1" lang="en-US" altLang="zh-CN" dirty="0" smtClean="0"/>
              <a:t>			</a:t>
            </a:r>
            <a:r>
              <a:rPr kumimoji="1" lang="zh-CN" altLang="en-US" dirty="0" smtClean="0"/>
              <a:t>轻量、完美支持</a:t>
            </a:r>
            <a:r>
              <a:rPr kumimoji="1" lang="en-US" altLang="zh-CN" dirty="0" smtClean="0"/>
              <a:t>typescript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66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zh-CN" altLang="en-US" dirty="0" smtClean="0"/>
              <a:t>环境配置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en-US" altLang="zh-CN" dirty="0" smtClean="0"/>
              <a:t>		windows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上：官网直接下载，默认选项安装即可；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				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下，下载二进制包，解压后，使用</a:t>
            </a:r>
            <a:r>
              <a:rPr kumimoji="1" lang="en-US" altLang="zh-CN" dirty="0" smtClean="0"/>
              <a:t>ln</a:t>
            </a:r>
            <a:r>
              <a:rPr kumimoji="1" lang="zh-CN" altLang="en-US" dirty="0" smtClean="0"/>
              <a:t>命令在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usr</a:t>
            </a:r>
            <a:r>
              <a:rPr kumimoji="1" lang="en-US" altLang="zh-CN" dirty="0" smtClean="0"/>
              <a:t>/bin</a:t>
            </a:r>
            <a:r>
              <a:rPr kumimoji="1" lang="zh-CN" altLang="en-US" dirty="0" smtClean="0"/>
              <a:t>下建</a:t>
            </a:r>
            <a:r>
              <a:rPr kumimoji="1" lang="en-US" altLang="zh-CN" dirty="0" smtClean="0"/>
              <a:t>				</a:t>
            </a:r>
            <a:r>
              <a:rPr kumimoji="1" lang="zh-CN" altLang="en-US" dirty="0" smtClean="0"/>
              <a:t>立</a:t>
            </a:r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的软链接即可。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yarn			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               （</a:t>
            </a:r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vscode</a:t>
            </a: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tslint</a:t>
            </a:r>
            <a:endParaRPr kumimoji="1" lang="en-US" altLang="zh-CN" dirty="0" smtClean="0"/>
          </a:p>
          <a:p>
            <a:r>
              <a:rPr kumimoji="1" lang="en-US" altLang="zh-CN" dirty="0" smtClean="0"/>
              <a:t>yarn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tslint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nodemon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883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119</TotalTime>
  <Words>92</Words>
  <Application>Microsoft Macintosh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Corbel</vt:lpstr>
      <vt:lpstr>Mangal</vt:lpstr>
      <vt:lpstr>华文楷体</vt:lpstr>
      <vt:lpstr>Arial</vt:lpstr>
      <vt:lpstr>视差</vt:lpstr>
      <vt:lpstr>运用typescript进行node.js后端开发精要</vt:lpstr>
      <vt:lpstr>课程要点</vt:lpstr>
      <vt:lpstr>开发环境选择</vt:lpstr>
      <vt:lpstr>开发环境配置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运用typescript进行node.js后端开发精要</dc:title>
  <dc:creator>Microsoft Office 用户</dc:creator>
  <cp:lastModifiedBy>Microsoft Office 用户</cp:lastModifiedBy>
  <cp:revision>9</cp:revision>
  <dcterms:created xsi:type="dcterms:W3CDTF">2018-10-29T11:38:50Z</dcterms:created>
  <dcterms:modified xsi:type="dcterms:W3CDTF">2018-10-29T13:37:54Z</dcterms:modified>
</cp:coreProperties>
</file>