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E4C4F-6C53-7548-81B6-A42B038DF2C7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1169-6D8D-BA4F-B151-4A38A58CA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56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B1169-6D8D-BA4F-B151-4A38A58CA02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9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B1169-6D8D-BA4F-B151-4A38A58CA02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58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dirty="0" smtClean="0"/>
              <a:t>zhoutk@189.cn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 smtClean="0"/>
              <a:t>zhoutk@189.cn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运用</a:t>
            </a:r>
            <a:r>
              <a:rPr lang="en-US" altLang="zh-CN" dirty="0" smtClean="0"/>
              <a:t>typescript</a:t>
            </a:r>
            <a:r>
              <a:rPr lang="zh-CN" altLang="en-US" dirty="0" smtClean="0"/>
              <a:t>进行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后端开发精要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——</a:t>
            </a:r>
            <a:r>
              <a:rPr lang="zh-CN" altLang="en-US" dirty="0" smtClean="0"/>
              <a:t>微服务开发先导课程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01125" y="6141482"/>
            <a:ext cx="250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凯歌（</a:t>
            </a:r>
            <a:r>
              <a:rPr kumimoji="1" lang="en-US" altLang="zh-CN" dirty="0" smtClean="0"/>
              <a:t>zhoutk@189.cn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23110" y="13716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91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09" y="512207"/>
            <a:ext cx="10018713" cy="1752599"/>
          </a:xfrm>
        </p:spPr>
        <p:txBody>
          <a:bodyPr/>
          <a:lstStyle/>
          <a:p>
            <a:r>
              <a:rPr kumimoji="1" lang="zh-CN" altLang="en-US" dirty="0" smtClean="0"/>
              <a:t>课程要点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0045" y="1851540"/>
            <a:ext cx="10018713" cy="356818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tslint</a:t>
            </a:r>
            <a:r>
              <a:rPr kumimoji="1" lang="zh-CN" altLang="en-US" dirty="0" smtClean="0"/>
              <a:t>的配置文件</a:t>
            </a:r>
            <a:r>
              <a:rPr kumimoji="1" lang="zh-CN" altLang="en-US" dirty="0" smtClean="0"/>
              <a:t>编写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全局变量的设定与类型定义声明（智能提示）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语言要点：类型、类、接口、范型、异常处理、模块</a:t>
            </a:r>
            <a:endParaRPr kumimoji="1" lang="en-US" altLang="zh-CN" dirty="0" smtClean="0"/>
          </a:p>
          <a:p>
            <a:r>
              <a:rPr kumimoji="1" lang="zh-CN" altLang="en-US" dirty="0" smtClean="0"/>
              <a:t>面向</a:t>
            </a:r>
            <a:r>
              <a:rPr kumimoji="1" lang="zh-CN" altLang="en-US" dirty="0" smtClean="0"/>
              <a:t>对象</a:t>
            </a:r>
            <a:r>
              <a:rPr kumimoji="1" lang="zh-CN" altLang="en-US" dirty="0" smtClean="0"/>
              <a:t>（接口）</a:t>
            </a:r>
            <a:r>
              <a:rPr kumimoji="1" lang="zh-CN" altLang="en-US" dirty="0" smtClean="0"/>
              <a:t>编程</a:t>
            </a:r>
            <a:r>
              <a:rPr kumimoji="1" lang="zh-CN" altLang="en-US" dirty="0" smtClean="0"/>
              <a:t>与面向</a:t>
            </a:r>
            <a:r>
              <a:rPr kumimoji="1" lang="zh-CN" altLang="en-US" dirty="0"/>
              <a:t>函数</a:t>
            </a:r>
            <a:r>
              <a:rPr kumimoji="1" lang="zh-CN" altLang="en-US" dirty="0" smtClean="0"/>
              <a:t>编程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难点</a:t>
            </a:r>
            <a:r>
              <a:rPr kumimoji="1" lang="zh-CN" altLang="en-US" dirty="0" smtClean="0"/>
              <a:t>解析：异步编程的并发与继发、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封装</a:t>
            </a:r>
            <a:r>
              <a:rPr kumimoji="1" lang="en-US" altLang="zh-CN" dirty="0" smtClean="0"/>
              <a:t>callback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84308" y="1010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93900" y="614148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zhoutk@189.cn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9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开发环境选择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358389"/>
            <a:ext cx="10018713" cy="3124201"/>
          </a:xfrm>
        </p:spPr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en-US" altLang="zh-CN" dirty="0" smtClean="0"/>
              <a:t>			</a:t>
            </a:r>
            <a:r>
              <a:rPr kumimoji="1" lang="zh-CN" altLang="en-US" dirty="0" smtClean="0"/>
              <a:t>全栈全发（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）</a:t>
            </a:r>
            <a:r>
              <a:rPr kumimoji="1" lang="zh-CN" altLang="en-US" dirty="0"/>
              <a:t> 、天然支持</a:t>
            </a:r>
            <a:r>
              <a:rPr kumimoji="1" lang="en-US" altLang="zh-CN" dirty="0" err="1"/>
              <a:t>json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、单进程（容器）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Typescript		</a:t>
            </a:r>
            <a:r>
              <a:rPr kumimoji="1" lang="zh-CN" altLang="en-US" dirty="0" smtClean="0"/>
              <a:t>静态类型检测、智能提示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Vscode</a:t>
            </a:r>
            <a:r>
              <a:rPr kumimoji="1" lang="en-US" altLang="zh-CN" dirty="0" smtClean="0"/>
              <a:t>			</a:t>
            </a:r>
            <a:r>
              <a:rPr kumimoji="1" lang="zh-CN" altLang="en-US" dirty="0" smtClean="0"/>
              <a:t>轻量、完美支持</a:t>
            </a:r>
            <a:r>
              <a:rPr kumimoji="1" lang="en-US" altLang="zh-CN" dirty="0" smtClean="0"/>
              <a:t>typescript</a:t>
            </a: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84308" y="1010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93900" y="614148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zhoutk@189.cn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6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zh-CN" altLang="en-US" dirty="0" smtClean="0"/>
              <a:t>环境配置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Node.js</a:t>
            </a:r>
            <a:r>
              <a:rPr kumimoji="1" lang="en-US" altLang="zh-CN" dirty="0" smtClean="0"/>
              <a:t>		windows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上：官网直接下载，默认选项安装即可；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				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下，下载二进制包，解压后，使用</a:t>
            </a:r>
            <a:r>
              <a:rPr kumimoji="1" lang="en-US" altLang="zh-CN" dirty="0" smtClean="0"/>
              <a:t>ln</a:t>
            </a:r>
            <a:r>
              <a:rPr kumimoji="1" lang="zh-CN" altLang="en-US" dirty="0" smtClean="0"/>
              <a:t>命令在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usr</a:t>
            </a:r>
            <a:r>
              <a:rPr kumimoji="1" lang="en-US" altLang="zh-CN" dirty="0" smtClean="0"/>
              <a:t>/bin</a:t>
            </a:r>
            <a:r>
              <a:rPr kumimoji="1" lang="zh-CN" altLang="en-US" dirty="0" smtClean="0"/>
              <a:t>下建</a:t>
            </a:r>
            <a:r>
              <a:rPr kumimoji="1" lang="en-US" altLang="zh-CN" dirty="0" smtClean="0"/>
              <a:t>				</a:t>
            </a:r>
            <a:r>
              <a:rPr kumimoji="1" lang="zh-CN" altLang="en-US" dirty="0" smtClean="0"/>
              <a:t>立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的软链接即可。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yarn			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yarn</a:t>
            </a:r>
            <a:r>
              <a:rPr kumimoji="1" lang="zh-CN" altLang="en-US" dirty="0" smtClean="0"/>
              <a:t>               （</a:t>
            </a:r>
            <a:r>
              <a:rPr kumimoji="1" lang="en-US" altLang="zh-CN" dirty="0" smtClean="0"/>
              <a:t>yarn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vscode</a:t>
            </a:r>
            <a:r>
              <a:rPr kumimoji="1" lang="en-US" altLang="zh-CN" dirty="0" smtClean="0"/>
              <a:t>		</a:t>
            </a:r>
            <a:r>
              <a:rPr kumimoji="1" lang="en-US" altLang="zh-CN" dirty="0" err="1" smtClean="0"/>
              <a:t>tslint</a:t>
            </a:r>
            <a:endParaRPr kumimoji="1" lang="en-US" altLang="zh-CN" dirty="0" smtClean="0"/>
          </a:p>
          <a:p>
            <a:r>
              <a:rPr kumimoji="1" lang="en-US" altLang="zh-CN" dirty="0" smtClean="0"/>
              <a:t>yarn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tslint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nodemon</a:t>
            </a:r>
            <a:endParaRPr kumimoji="1" lang="en-US" altLang="zh-CN" dirty="0" smtClean="0"/>
          </a:p>
          <a:p>
            <a:r>
              <a:rPr kumimoji="1" lang="en-US" altLang="zh-CN" dirty="0" smtClean="0"/>
              <a:t>Postman	</a:t>
            </a:r>
            <a:r>
              <a:rPr kumimoji="1" lang="zh-CN" altLang="en-US" dirty="0" smtClean="0"/>
              <a:t>测试工具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484308" y="1010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93900" y="614148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zhoutk@189.cn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58063" y="-128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83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09" y="820698"/>
            <a:ext cx="10018713" cy="1752599"/>
          </a:xfrm>
        </p:spPr>
        <p:txBody>
          <a:bodyPr/>
          <a:lstStyle/>
          <a:p>
            <a:r>
              <a:rPr kumimoji="1" lang="zh-CN" altLang="en-US" dirty="0" smtClean="0"/>
              <a:t>相关资源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09" y="2152649"/>
            <a:ext cx="10018713" cy="3352801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tslint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		 https://</a:t>
            </a:r>
            <a:r>
              <a:rPr kumimoji="1" lang="en-US" altLang="zh-CN" dirty="0" err="1"/>
              <a:t>palantir.github.io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tslint</a:t>
            </a:r>
            <a:r>
              <a:rPr kumimoji="1" lang="en-US" altLang="zh-CN" dirty="0"/>
              <a:t>/rules/ </a:t>
            </a:r>
            <a:endParaRPr kumimoji="1" lang="en-US" altLang="zh-CN" dirty="0" smtClean="0"/>
          </a:p>
          <a:p>
            <a:r>
              <a:rPr kumimoji="1" lang="zh-CN" altLang="en-US" dirty="0" smtClean="0"/>
              <a:t>课程资料</a:t>
            </a:r>
            <a:r>
              <a:rPr kumimoji="1" lang="en-US" altLang="zh-CN" dirty="0"/>
              <a:t>		 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zhoutk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sifou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zh-CN" altLang="en-US" dirty="0" smtClean="0"/>
              <a:t>个人博客</a:t>
            </a:r>
            <a:r>
              <a:rPr kumimoji="1" lang="en-US" altLang="zh-CN" dirty="0"/>
              <a:t>		 https://</a:t>
            </a:r>
            <a:r>
              <a:rPr kumimoji="1" lang="en-US" altLang="zh-CN" dirty="0" err="1"/>
              <a:t>segmentfault.com</a:t>
            </a:r>
            <a:r>
              <a:rPr kumimoji="1" lang="en-US" altLang="zh-CN" dirty="0"/>
              <a:t>/u/</a:t>
            </a:r>
            <a:r>
              <a:rPr kumimoji="1" lang="en-US" altLang="zh-CN" dirty="0" err="1"/>
              <a:t>zhoutk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微服务框架</a:t>
            </a:r>
            <a:r>
              <a:rPr kumimoji="1" lang="en-US" altLang="zh-CN" dirty="0"/>
              <a:t>		 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zhoutk</a:t>
            </a:r>
            <a:r>
              <a:rPr kumimoji="1" lang="en-US" altLang="zh-CN" dirty="0"/>
              <a:t>/gels 	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484308" y="1010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93900" y="614148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zhoutk@189.cn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3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11899</TotalTime>
  <Words>112</Words>
  <Application>Microsoft Macintosh PowerPoint</Application>
  <PresentationFormat>宽屏</PresentationFormat>
  <Paragraphs>35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Corbel</vt:lpstr>
      <vt:lpstr>DengXian</vt:lpstr>
      <vt:lpstr>Mangal</vt:lpstr>
      <vt:lpstr>华文楷体</vt:lpstr>
      <vt:lpstr>Arial</vt:lpstr>
      <vt:lpstr>视差</vt:lpstr>
      <vt:lpstr>运用typescript进行node.js后端开发精要</vt:lpstr>
      <vt:lpstr>课程要点</vt:lpstr>
      <vt:lpstr>开发环境选择</vt:lpstr>
      <vt:lpstr>开发环境配置</vt:lpstr>
      <vt:lpstr>相关资源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运用typescript进行node.js后端开发精要</dc:title>
  <dc:creator>Microsoft Office 用户</dc:creator>
  <cp:lastModifiedBy>zhoutk@189.cn</cp:lastModifiedBy>
  <cp:revision>28</cp:revision>
  <dcterms:created xsi:type="dcterms:W3CDTF">2018-10-29T11:38:50Z</dcterms:created>
  <dcterms:modified xsi:type="dcterms:W3CDTF">2018-11-08T09:02:42Z</dcterms:modified>
</cp:coreProperties>
</file>