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2" r:id="rId4"/>
    <p:sldId id="261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E4C4F-6C53-7548-81B6-A42B038DF2C7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1169-6D8D-BA4F-B151-4A38A58C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56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1169-6D8D-BA4F-B151-4A38A58CA0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9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1169-6D8D-BA4F-B151-4A38A58CA02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58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1169-6D8D-BA4F-B151-4A38A58CA02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04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1169-6D8D-BA4F-B151-4A38A58CA02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36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1169-6D8D-BA4F-B151-4A38A58CA02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38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dirty="0" smtClean="0"/>
              <a:t>zhoutk@189.cn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zhoutk@189.cn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/>
              <a:t>实战之智能微服务快速开发框架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15361" y="4239163"/>
            <a:ext cx="6987645" cy="1388534"/>
          </a:xfrm>
        </p:spPr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koa2,</a:t>
            </a:r>
            <a:r>
              <a:rPr lang="zh-CN" altLang="en-US" dirty="0" smtClean="0"/>
              <a:t> </a:t>
            </a:r>
            <a:r>
              <a:rPr lang="en-US" altLang="zh-CN" dirty="0"/>
              <a:t>typescript ,</a:t>
            </a:r>
            <a:r>
              <a:rPr lang="zh-CN" altLang="en-US" dirty="0"/>
              <a:t> </a:t>
            </a:r>
            <a:r>
              <a:rPr lang="en-US" altLang="zh-CN" dirty="0"/>
              <a:t>mysql2,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01125" y="6141482"/>
            <a:ext cx="250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凯歌（</a:t>
            </a:r>
            <a:r>
              <a:rPr kumimoji="1" lang="en-US" altLang="zh-CN" dirty="0" smtClean="0"/>
              <a:t>zhoutk@189.cn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23110" y="13716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91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384" y="497919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设计思路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45" y="1851540"/>
            <a:ext cx="10018713" cy="356818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关系数据库为我们提供了很多有用的支持，我试图把数据库设计与程序开发有机的结合起来，让前端送到后端的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对象自动映射成为标准的</a:t>
            </a:r>
            <a:r>
              <a:rPr kumimoji="1" lang="en-US" altLang="zh-CN" dirty="0"/>
              <a:t>SQL</a:t>
            </a:r>
            <a:r>
              <a:rPr kumimoji="1" lang="zh-CN" altLang="en-US" dirty="0"/>
              <a:t>查询语句。我的这种</a:t>
            </a:r>
            <a:r>
              <a:rPr kumimoji="1" lang="en-US" altLang="zh-CN" dirty="0"/>
              <a:t>ORM</a:t>
            </a:r>
            <a:r>
              <a:rPr kumimoji="1" lang="zh-CN" altLang="en-US" dirty="0"/>
              <a:t>方式，服务端不需要写一行代码，只需完成关系数据库的设计，就能为前端提供标准服务接口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</a:t>
            </a:r>
            <a:r>
              <a:rPr kumimoji="1" lang="zh-CN" altLang="en-US" dirty="0"/>
              <a:t>设计了一套数据库访问标准接口，在实践中已经得到很好的运用。我已经在</a:t>
            </a:r>
            <a:r>
              <a:rPr kumimoji="1" lang="en-US" altLang="zh-CN" dirty="0"/>
              <a:t>es6, typescript, java, python &amp; go</a:t>
            </a:r>
            <a:r>
              <a:rPr kumimoji="1" lang="zh-CN" altLang="en-US" dirty="0"/>
              <a:t>中实现；下一步是对数据库支持的扩展，准备支持流行的关系数据库（</a:t>
            </a:r>
            <a:r>
              <a:rPr kumimoji="1" lang="en-US" altLang="zh-CN" dirty="0" err="1"/>
              <a:t>Mssql</a:t>
            </a:r>
            <a:r>
              <a:rPr kumimoji="1" lang="en-US" altLang="zh-CN" dirty="0"/>
              <a:t>, sqlite3, </a:t>
            </a:r>
            <a:r>
              <a:rPr kumimoji="1" lang="en-US" altLang="zh-CN" dirty="0" err="1"/>
              <a:t>prostgres</a:t>
            </a:r>
            <a:r>
              <a:rPr kumimoji="1" lang="zh-CN" altLang="en-US" dirty="0"/>
              <a:t>等），有选择支持一些</a:t>
            </a:r>
            <a:r>
              <a:rPr kumimoji="1" lang="en-US" altLang="zh-CN" dirty="0" err="1"/>
              <a:t>nosql</a:t>
            </a:r>
            <a:r>
              <a:rPr kumimoji="1" lang="zh-CN" altLang="en-US" dirty="0"/>
              <a:t>，比如：</a:t>
            </a:r>
            <a:r>
              <a:rPr kumimoji="1" lang="en-US" altLang="zh-CN" dirty="0"/>
              <a:t>mongo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377" y="512207"/>
            <a:ext cx="10018713" cy="1752599"/>
          </a:xfrm>
        </p:spPr>
        <p:txBody>
          <a:bodyPr/>
          <a:lstStyle/>
          <a:p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45" y="1851540"/>
            <a:ext cx="10018713" cy="3568186"/>
          </a:xfrm>
        </p:spPr>
        <p:txBody>
          <a:bodyPr>
            <a:normAutofit/>
          </a:bodyPr>
          <a:lstStyle/>
          <a:p>
            <a:r>
              <a:rPr lang="mr-IN" altLang="zh-CN" dirty="0" smtClean="0"/>
              <a:t>[</a:t>
            </a:r>
            <a:r>
              <a:rPr lang="mr-IN" altLang="zh-CN" dirty="0"/>
              <a:t>GET] /</a:t>
            </a:r>
            <a:r>
              <a:rPr lang="mr-IN" altLang="zh-CN" dirty="0" err="1"/>
              <a:t>rs</a:t>
            </a:r>
            <a:r>
              <a:rPr lang="mr-IN" altLang="zh-CN" dirty="0"/>
              <a:t>/</a:t>
            </a:r>
            <a:r>
              <a:rPr lang="mr-IN" altLang="zh-CN" dirty="0" err="1"/>
              <a:t>users</a:t>
            </a:r>
            <a:r>
              <a:rPr lang="mr-IN" altLang="zh-CN" dirty="0"/>
              <a:t>[?</a:t>
            </a:r>
            <a:r>
              <a:rPr lang="mr-IN" altLang="zh-CN" dirty="0" err="1"/>
              <a:t>key</a:t>
            </a:r>
            <a:r>
              <a:rPr lang="mr-IN" altLang="zh-CN" dirty="0"/>
              <a:t>=</a:t>
            </a:r>
            <a:r>
              <a:rPr lang="mr-IN" altLang="zh-CN" dirty="0" err="1"/>
              <a:t>value</a:t>
            </a:r>
            <a:r>
              <a:rPr lang="mr-IN" altLang="zh-CN" dirty="0"/>
              <a:t>&amp;...], </a:t>
            </a:r>
            <a:r>
              <a:rPr lang="zh-CN" altLang="mr-IN" dirty="0"/>
              <a:t>列表查询，支持各种智能</a:t>
            </a:r>
            <a:r>
              <a:rPr lang="zh-CN" altLang="mr-IN" dirty="0" smtClean="0"/>
              <a:t>查询</a:t>
            </a:r>
            <a:endParaRPr lang="en-US" altLang="zh-CN" dirty="0" smtClean="0"/>
          </a:p>
          <a:p>
            <a:r>
              <a:rPr lang="mr-IN" altLang="zh-CN" dirty="0" smtClean="0"/>
              <a:t>[</a:t>
            </a:r>
            <a:r>
              <a:rPr lang="mr-IN" altLang="zh-CN" dirty="0"/>
              <a:t>GET] /</a:t>
            </a:r>
            <a:r>
              <a:rPr lang="mr-IN" altLang="zh-CN" dirty="0" err="1"/>
              <a:t>rs</a:t>
            </a:r>
            <a:r>
              <a:rPr lang="mr-IN" altLang="zh-CN" dirty="0"/>
              <a:t>/</a:t>
            </a:r>
            <a:r>
              <a:rPr lang="mr-IN" altLang="zh-CN" dirty="0" err="1"/>
              <a:t>users</a:t>
            </a:r>
            <a:r>
              <a:rPr lang="mr-IN" altLang="zh-CN" dirty="0"/>
              <a:t>/{</a:t>
            </a:r>
            <a:r>
              <a:rPr lang="mr-IN" altLang="zh-CN" dirty="0" err="1"/>
              <a:t>id</a:t>
            </a:r>
            <a:r>
              <a:rPr lang="mr-IN" altLang="zh-CN" dirty="0"/>
              <a:t>}, </a:t>
            </a:r>
            <a:r>
              <a:rPr lang="zh-CN" altLang="mr-IN" dirty="0"/>
              <a:t>单条</a:t>
            </a:r>
            <a:r>
              <a:rPr lang="zh-CN" altLang="mr-IN" dirty="0" smtClean="0"/>
              <a:t>查询</a:t>
            </a:r>
            <a:endParaRPr lang="en-US" altLang="zh-CN" dirty="0" smtClean="0"/>
          </a:p>
          <a:p>
            <a:r>
              <a:rPr lang="mr-IN" altLang="zh-CN" dirty="0" smtClean="0"/>
              <a:t>[</a:t>
            </a:r>
            <a:r>
              <a:rPr lang="mr-IN" altLang="zh-CN" dirty="0"/>
              <a:t>POST] /</a:t>
            </a:r>
            <a:r>
              <a:rPr lang="mr-IN" altLang="zh-CN" dirty="0" err="1"/>
              <a:t>rs</a:t>
            </a:r>
            <a:r>
              <a:rPr lang="mr-IN" altLang="zh-CN" dirty="0"/>
              <a:t>/</a:t>
            </a:r>
            <a:r>
              <a:rPr lang="mr-IN" altLang="zh-CN" dirty="0" err="1"/>
              <a:t>users</a:t>
            </a:r>
            <a:r>
              <a:rPr lang="mr-IN" altLang="zh-CN" dirty="0"/>
              <a:t>, </a:t>
            </a:r>
            <a:r>
              <a:rPr lang="zh-CN" altLang="mr-IN" dirty="0"/>
              <a:t>新增</a:t>
            </a:r>
            <a:r>
              <a:rPr lang="zh-CN" altLang="mr-IN" dirty="0" smtClean="0"/>
              <a:t>记录</a:t>
            </a:r>
            <a:endParaRPr lang="en-US" altLang="zh-CN" dirty="0" smtClean="0"/>
          </a:p>
          <a:p>
            <a:r>
              <a:rPr lang="mr-IN" altLang="zh-CN" dirty="0" smtClean="0"/>
              <a:t>[</a:t>
            </a:r>
            <a:r>
              <a:rPr lang="mr-IN" altLang="zh-CN" dirty="0"/>
              <a:t>PUT] /</a:t>
            </a:r>
            <a:r>
              <a:rPr lang="mr-IN" altLang="zh-CN" dirty="0" err="1"/>
              <a:t>rs</a:t>
            </a:r>
            <a:r>
              <a:rPr lang="mr-IN" altLang="zh-CN" dirty="0"/>
              <a:t>/</a:t>
            </a:r>
            <a:r>
              <a:rPr lang="mr-IN" altLang="zh-CN" dirty="0" err="1"/>
              <a:t>users</a:t>
            </a:r>
            <a:r>
              <a:rPr lang="mr-IN" altLang="zh-CN" dirty="0"/>
              <a:t>/{</a:t>
            </a:r>
            <a:r>
              <a:rPr lang="mr-IN" altLang="zh-CN" dirty="0" err="1"/>
              <a:t>id</a:t>
            </a:r>
            <a:r>
              <a:rPr lang="mr-IN" altLang="zh-CN" dirty="0"/>
              <a:t>}, </a:t>
            </a:r>
            <a:r>
              <a:rPr lang="zh-CN" altLang="mr-IN" dirty="0"/>
              <a:t>修改</a:t>
            </a:r>
            <a:r>
              <a:rPr lang="zh-CN" altLang="mr-IN" dirty="0" smtClean="0"/>
              <a:t>记录</a:t>
            </a:r>
            <a:endParaRPr lang="en-US" altLang="zh-CN" dirty="0" smtClean="0"/>
          </a:p>
          <a:p>
            <a:r>
              <a:rPr lang="mr-IN" altLang="zh-CN" dirty="0" smtClean="0"/>
              <a:t>[</a:t>
            </a:r>
            <a:r>
              <a:rPr lang="mr-IN" altLang="zh-CN" dirty="0"/>
              <a:t>DELETE] /</a:t>
            </a:r>
            <a:r>
              <a:rPr lang="mr-IN" altLang="zh-CN" dirty="0" err="1"/>
              <a:t>rs</a:t>
            </a:r>
            <a:r>
              <a:rPr lang="mr-IN" altLang="zh-CN" dirty="0"/>
              <a:t>/</a:t>
            </a:r>
            <a:r>
              <a:rPr lang="mr-IN" altLang="zh-CN" dirty="0" err="1"/>
              <a:t>users</a:t>
            </a:r>
            <a:r>
              <a:rPr lang="mr-IN" altLang="zh-CN" dirty="0"/>
              <a:t>/{</a:t>
            </a:r>
            <a:r>
              <a:rPr lang="mr-IN" altLang="zh-CN" dirty="0" err="1"/>
              <a:t>id</a:t>
            </a:r>
            <a:r>
              <a:rPr lang="mr-IN" altLang="zh-CN" dirty="0"/>
              <a:t>}, </a:t>
            </a:r>
            <a:r>
              <a:rPr lang="zh-CN" altLang="mr-IN" dirty="0"/>
              <a:t>删除</a:t>
            </a:r>
            <a:r>
              <a:rPr lang="zh-CN" altLang="mr-IN" dirty="0" smtClean="0"/>
              <a:t>记录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9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379" y="512207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智能查询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45" y="1851540"/>
            <a:ext cx="10018713" cy="428994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查询保留字：</a:t>
            </a:r>
            <a:r>
              <a:rPr lang="en-US" altLang="zh-CN" dirty="0"/>
              <a:t>fields, page, size, sort, search, </a:t>
            </a:r>
            <a:r>
              <a:rPr lang="en-US" altLang="zh-CN" dirty="0" err="1"/>
              <a:t>lks</a:t>
            </a:r>
            <a:r>
              <a:rPr lang="en-US" altLang="zh-CN" dirty="0"/>
              <a:t>, ins, </a:t>
            </a:r>
            <a:r>
              <a:rPr lang="en-US" altLang="zh-CN" dirty="0" err="1"/>
              <a:t>ors</a:t>
            </a:r>
            <a:r>
              <a:rPr lang="en-US" altLang="zh-CN" dirty="0"/>
              <a:t>, count, sum, group</a:t>
            </a:r>
            <a:endParaRPr lang="en-US" altLang="zh-CN" dirty="0" smtClean="0"/>
          </a:p>
          <a:p>
            <a:r>
              <a:rPr lang="en-US" altLang="zh-CN" dirty="0" smtClean="0"/>
              <a:t>fields</a:t>
            </a:r>
            <a:r>
              <a:rPr lang="en-US" altLang="zh-CN" dirty="0"/>
              <a:t>, </a:t>
            </a:r>
            <a:r>
              <a:rPr lang="zh-CN" altLang="en-US" dirty="0"/>
              <a:t>定义查询结果</a:t>
            </a:r>
            <a:r>
              <a:rPr lang="zh-CN" altLang="en-US" dirty="0" smtClean="0"/>
              <a:t>字段，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查询</a:t>
            </a:r>
            <a:r>
              <a:rPr lang="zh-CN" altLang="en-US" dirty="0" smtClean="0"/>
              <a:t>示例</a:t>
            </a:r>
            <a:r>
              <a:rPr lang="zh-CN" altLang="en-US" dirty="0"/>
              <a:t>： </a:t>
            </a:r>
            <a:r>
              <a:rPr lang="en-US" altLang="zh-CN" dirty="0"/>
              <a:t>/</a:t>
            </a:r>
            <a:r>
              <a:rPr lang="en-US" altLang="zh-CN" dirty="0" err="1"/>
              <a:t>rs</a:t>
            </a:r>
            <a:r>
              <a:rPr lang="en-US" altLang="zh-CN" dirty="0"/>
              <a:t>/</a:t>
            </a:r>
            <a:r>
              <a:rPr lang="en-US" altLang="zh-CN" dirty="0" err="1"/>
              <a:t>users?username</a:t>
            </a:r>
            <a:r>
              <a:rPr lang="en-US" altLang="zh-CN" dirty="0"/>
              <a:t>=</a:t>
            </a:r>
            <a:r>
              <a:rPr lang="en-US" altLang="zh-CN" dirty="0" err="1"/>
              <a:t>white&amp;age</a:t>
            </a:r>
            <a:r>
              <a:rPr lang="en-US" altLang="zh-CN" dirty="0"/>
              <a:t>=22&amp;fields</a:t>
            </a:r>
            <a:r>
              <a:rPr lang="en-US" altLang="zh-CN" dirty="0" smtClean="0"/>
              <a:t>=[“</a:t>
            </a:r>
            <a:r>
              <a:rPr lang="en-US" altLang="zh-CN" dirty="0" err="1" smtClean="0"/>
              <a:t>username”,“age</a:t>
            </a:r>
            <a:r>
              <a:rPr lang="en-US" altLang="zh-CN" dirty="0" smtClean="0"/>
              <a:t>”]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fr-FR" dirty="0"/>
              <a:t>生成</a:t>
            </a:r>
            <a:r>
              <a:rPr lang="fr-FR" altLang="zh-CN" dirty="0" err="1"/>
              <a:t>sql</a:t>
            </a:r>
            <a:r>
              <a:rPr lang="zh-CN" altLang="fr-FR" dirty="0"/>
              <a:t>：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SELECT </a:t>
            </a:r>
            <a:r>
              <a:rPr lang="en-US" altLang="zh-CN" dirty="0" err="1"/>
              <a:t>username,age</a:t>
            </a:r>
            <a:r>
              <a:rPr lang="en-US" altLang="zh-CN" dirty="0"/>
              <a:t> FROM users WHERE username = ? and age = ?</a:t>
            </a:r>
          </a:p>
          <a:p>
            <a:r>
              <a:rPr lang="en-US" altLang="zh-CN" dirty="0"/>
              <a:t>page, </a:t>
            </a:r>
            <a:r>
              <a:rPr lang="en-US" altLang="zh-CN" dirty="0" smtClean="0"/>
              <a:t>size</a:t>
            </a:r>
            <a:r>
              <a:rPr lang="en-US" altLang="zh-CN" dirty="0"/>
              <a:t>, </a:t>
            </a:r>
            <a:r>
              <a:rPr lang="zh-CN" altLang="en-US" dirty="0"/>
              <a:t>分页</a:t>
            </a:r>
            <a:r>
              <a:rPr lang="zh-CN" altLang="en-US" dirty="0" smtClean="0"/>
              <a:t>参数；</a:t>
            </a:r>
            <a:r>
              <a:rPr lang="en-US" altLang="zh-CN" dirty="0" smtClean="0"/>
              <a:t>sort</a:t>
            </a:r>
            <a:r>
              <a:rPr lang="en-US" altLang="zh-CN" dirty="0"/>
              <a:t>, </a:t>
            </a:r>
            <a:r>
              <a:rPr lang="zh-CN" altLang="en-US" dirty="0"/>
              <a:t>查询结果排序</a:t>
            </a:r>
            <a:r>
              <a:rPr lang="zh-CN" altLang="en-US" dirty="0" smtClean="0"/>
              <a:t>参数，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查询</a:t>
            </a:r>
            <a:r>
              <a:rPr lang="zh-CN" altLang="en-US" dirty="0"/>
              <a:t>示例： </a:t>
            </a:r>
            <a:r>
              <a:rPr lang="en-US" altLang="zh-CN" dirty="0"/>
              <a:t>/</a:t>
            </a:r>
            <a:r>
              <a:rPr lang="en-US" altLang="zh-CN" dirty="0" err="1"/>
              <a:t>rs</a:t>
            </a:r>
            <a:r>
              <a:rPr lang="en-US" altLang="zh-CN" dirty="0"/>
              <a:t>/</a:t>
            </a:r>
            <a:r>
              <a:rPr lang="en-US" altLang="zh-CN" dirty="0" err="1"/>
              <a:t>users?page</a:t>
            </a:r>
            <a:r>
              <a:rPr lang="en-US" altLang="zh-CN" dirty="0"/>
              <a:t>=1&amp;size=10&amp;sort=age 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生成</a:t>
            </a:r>
            <a:r>
              <a:rPr lang="en-US" altLang="zh-CN" dirty="0" err="1"/>
              <a:t>sql</a:t>
            </a:r>
            <a:r>
              <a:rPr lang="zh-CN" altLang="en-US" dirty="0"/>
              <a:t>：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SELECT </a:t>
            </a:r>
            <a:r>
              <a:rPr lang="en-US" altLang="zh-CN" dirty="0"/>
              <a:t>* FROM users ORDER BY age </a:t>
            </a:r>
            <a:r>
              <a:rPr lang="en-US" altLang="zh-CN" dirty="0" err="1"/>
              <a:t>desc</a:t>
            </a:r>
            <a:r>
              <a:rPr lang="en-US" altLang="zh-CN" dirty="0"/>
              <a:t> LIMIT 0,10</a:t>
            </a:r>
          </a:p>
          <a:p>
            <a:r>
              <a:rPr lang="en-US" altLang="zh-CN" dirty="0"/>
              <a:t>search, </a:t>
            </a:r>
            <a:r>
              <a:rPr lang="zh-CN" altLang="en-US" dirty="0"/>
              <a:t>模糊查询切换参数，不提供时为精确</a:t>
            </a:r>
            <a:r>
              <a:rPr lang="zh-CN" altLang="en-US" dirty="0" smtClean="0"/>
              <a:t>匹配，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查询</a:t>
            </a:r>
            <a:r>
              <a:rPr lang="zh-CN" altLang="en-US" dirty="0"/>
              <a:t>示例： </a:t>
            </a:r>
            <a:r>
              <a:rPr lang="en-US" altLang="zh-CN" dirty="0"/>
              <a:t>/</a:t>
            </a:r>
            <a:r>
              <a:rPr lang="en-US" altLang="zh-CN" dirty="0" err="1"/>
              <a:t>rs</a:t>
            </a:r>
            <a:r>
              <a:rPr lang="en-US" altLang="zh-CN" dirty="0"/>
              <a:t>/</a:t>
            </a:r>
            <a:r>
              <a:rPr lang="en-US" altLang="zh-CN" dirty="0" err="1"/>
              <a:t>users?username</a:t>
            </a:r>
            <a:r>
              <a:rPr lang="en-US" altLang="zh-CN" dirty="0"/>
              <a:t>=</a:t>
            </a:r>
            <a:r>
              <a:rPr lang="en-US" altLang="zh-CN" dirty="0" err="1"/>
              <a:t>i&amp;password</a:t>
            </a:r>
            <a:r>
              <a:rPr lang="en-US" altLang="zh-CN" dirty="0"/>
              <a:t>=1&amp;search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生成</a:t>
            </a:r>
            <a:r>
              <a:rPr lang="en-US" altLang="zh-CN" dirty="0" err="1"/>
              <a:t>sql</a:t>
            </a:r>
            <a:r>
              <a:rPr lang="zh-CN" altLang="en-US" dirty="0"/>
              <a:t>：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SELECT </a:t>
            </a:r>
            <a:r>
              <a:rPr lang="en-US" altLang="zh-CN" dirty="0"/>
              <a:t>* FROM users WHERE username like ? and password like ? </a:t>
            </a:r>
          </a:p>
          <a:p>
            <a:r>
              <a:rPr lang="en-US" altLang="zh-CN" dirty="0" err="1" smtClean="0"/>
              <a:t>ors</a:t>
            </a:r>
            <a:r>
              <a:rPr lang="en-US" altLang="zh-CN" dirty="0"/>
              <a:t>, </a:t>
            </a:r>
            <a:r>
              <a:rPr lang="zh-CN" altLang="en-US" dirty="0"/>
              <a:t>数据库表多字段精确查询，</a:t>
            </a:r>
            <a:r>
              <a:rPr lang="en-US" altLang="zh-CN" dirty="0"/>
              <a:t>or</a:t>
            </a:r>
            <a:r>
              <a:rPr lang="zh-CN" altLang="en-US" dirty="0"/>
              <a:t>连接，多个字段对多个值，支持</a:t>
            </a:r>
            <a:r>
              <a:rPr lang="en-US" altLang="zh-CN" dirty="0"/>
              <a:t>null</a:t>
            </a:r>
            <a:r>
              <a:rPr lang="zh-CN" altLang="en-US" dirty="0" smtClean="0"/>
              <a:t>值查询，查询</a:t>
            </a:r>
            <a:r>
              <a:rPr lang="zh-CN" altLang="en-US" dirty="0"/>
              <a:t>示例： </a:t>
            </a:r>
            <a:r>
              <a:rPr lang="en-US" altLang="zh-CN" dirty="0"/>
              <a:t>/</a:t>
            </a:r>
            <a:r>
              <a:rPr lang="en-US" altLang="zh-CN" dirty="0" err="1"/>
              <a:t>rs</a:t>
            </a:r>
            <a:r>
              <a:rPr lang="en-US" altLang="zh-CN" dirty="0"/>
              <a:t>/</a:t>
            </a:r>
            <a:r>
              <a:rPr lang="en-US" altLang="zh-CN" dirty="0" err="1"/>
              <a:t>users?ors</a:t>
            </a:r>
            <a:r>
              <a:rPr lang="en-US" altLang="zh-CN" dirty="0" smtClean="0"/>
              <a:t>=[“age”,</a:t>
            </a:r>
            <a:r>
              <a:rPr lang="en-US" altLang="zh-CN" dirty="0"/>
              <a:t>1</a:t>
            </a:r>
            <a:r>
              <a:rPr lang="en-US" altLang="zh-CN" dirty="0" smtClean="0"/>
              <a:t>,“age”,</a:t>
            </a:r>
            <a:r>
              <a:rPr lang="en-US" altLang="zh-CN" dirty="0"/>
              <a:t>22</a:t>
            </a:r>
            <a:r>
              <a:rPr lang="en-US" altLang="zh-CN" dirty="0" smtClean="0"/>
              <a:t>,“password”,</a:t>
            </a:r>
            <a:r>
              <a:rPr lang="en-US" altLang="zh-CN" dirty="0"/>
              <a:t>null]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生成</a:t>
            </a:r>
            <a:r>
              <a:rPr lang="en-US" altLang="zh-CN" dirty="0" err="1"/>
              <a:t>sql</a:t>
            </a:r>
            <a:r>
              <a:rPr lang="zh-CN" altLang="en-US" dirty="0"/>
              <a:t>：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SELECT </a:t>
            </a:r>
            <a:r>
              <a:rPr lang="en-US" altLang="zh-CN" dirty="0"/>
              <a:t>* FROM users WHERE ( age = ? or age = ? or password is null ) </a:t>
            </a:r>
            <a:endParaRPr lang="en-US" altLang="zh-CN" dirty="0" smtClean="0"/>
          </a:p>
          <a:p>
            <a:r>
              <a:rPr lang="en-US" altLang="zh-CN" dirty="0"/>
              <a:t>group, </a:t>
            </a:r>
            <a:r>
              <a:rPr lang="zh-CN" altLang="en-US" dirty="0"/>
              <a:t>数据库分组函数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；</a:t>
            </a:r>
            <a:r>
              <a:rPr lang="zh-CN" altLang="en-US" dirty="0"/>
              <a:t> </a:t>
            </a:r>
            <a:r>
              <a:rPr lang="en-US" altLang="zh-CN" dirty="0"/>
              <a:t>count, </a:t>
            </a:r>
            <a:r>
              <a:rPr lang="zh-CN" altLang="en-US" dirty="0"/>
              <a:t>数据库查询函数</a:t>
            </a:r>
            <a:r>
              <a:rPr lang="en-US" altLang="zh-CN" dirty="0"/>
              <a:t>count</a:t>
            </a:r>
            <a:r>
              <a:rPr lang="zh-CN" altLang="en-US" dirty="0"/>
              <a:t>，行统计，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查询</a:t>
            </a:r>
            <a:r>
              <a:rPr lang="zh-CN" altLang="en-US" dirty="0"/>
              <a:t>示例： </a:t>
            </a:r>
            <a:r>
              <a:rPr lang="en-US" altLang="zh-CN" dirty="0"/>
              <a:t>/</a:t>
            </a:r>
            <a:r>
              <a:rPr lang="en-US" altLang="zh-CN" dirty="0" err="1"/>
              <a:t>rs</a:t>
            </a:r>
            <a:r>
              <a:rPr lang="en-US" altLang="zh-CN" dirty="0"/>
              <a:t>/</a:t>
            </a:r>
            <a:r>
              <a:rPr lang="en-US" altLang="zh-CN" dirty="0" err="1"/>
              <a:t>users?group</a:t>
            </a:r>
            <a:r>
              <a:rPr lang="en-US" altLang="zh-CN" dirty="0"/>
              <a:t>=</a:t>
            </a:r>
            <a:r>
              <a:rPr lang="en-US" altLang="zh-CN" dirty="0" err="1"/>
              <a:t>age&amp;count</a:t>
            </a:r>
            <a:r>
              <a:rPr lang="en-US" altLang="zh-CN" dirty="0" smtClean="0"/>
              <a:t>=[“*”,“total”]&amp;</a:t>
            </a:r>
            <a:r>
              <a:rPr lang="en-US" altLang="zh-CN" dirty="0"/>
              <a:t>fields</a:t>
            </a:r>
            <a:r>
              <a:rPr lang="en-US" altLang="zh-CN" dirty="0" smtClean="0"/>
              <a:t>=[“age”] </a:t>
            </a:r>
            <a:br>
              <a:rPr lang="en-US" altLang="zh-CN" dirty="0" smtClean="0"/>
            </a:br>
            <a:r>
              <a:rPr lang="zh-CN" altLang="en-US" dirty="0" smtClean="0"/>
              <a:t>生成</a:t>
            </a:r>
            <a:r>
              <a:rPr lang="en-US" altLang="zh-CN" dirty="0" err="1"/>
              <a:t>sql</a:t>
            </a:r>
            <a:r>
              <a:rPr lang="zh-CN" altLang="en-US" dirty="0"/>
              <a:t>：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SELECT </a:t>
            </a:r>
            <a:r>
              <a:rPr lang="en-US" altLang="zh-CN" dirty="0" err="1"/>
              <a:t>age,count</a:t>
            </a:r>
            <a:r>
              <a:rPr lang="en-US" altLang="zh-CN" dirty="0"/>
              <a:t>(*) as total FROM users GROUP BY age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5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00" y="734021"/>
            <a:ext cx="6248400" cy="5257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88858" y="1488758"/>
            <a:ext cx="5972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11605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515" y="820698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09" y="2152649"/>
            <a:ext cx="10018713" cy="3352801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tslint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		 https://</a:t>
            </a:r>
            <a:r>
              <a:rPr kumimoji="1" lang="en-US" altLang="zh-CN" dirty="0" err="1"/>
              <a:t>palantir.github.io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tslint</a:t>
            </a:r>
            <a:r>
              <a:rPr kumimoji="1" lang="en-US" altLang="zh-CN" dirty="0"/>
              <a:t>/rules/ </a:t>
            </a:r>
            <a:endParaRPr kumimoji="1" lang="en-US" altLang="zh-CN" dirty="0" smtClean="0"/>
          </a:p>
          <a:p>
            <a:r>
              <a:rPr kumimoji="1" lang="zh-CN" altLang="en-US" dirty="0" smtClean="0"/>
              <a:t>课程资料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sifou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个人博客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segmentfault.com</a:t>
            </a:r>
            <a:r>
              <a:rPr kumimoji="1" lang="en-US" altLang="zh-CN" dirty="0"/>
              <a:t>/u/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微服务框架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/gels 	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11964</TotalTime>
  <Words>291</Words>
  <Application>Microsoft Macintosh PowerPoint</Application>
  <PresentationFormat>宽屏</PresentationFormat>
  <Paragraphs>41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Corbel</vt:lpstr>
      <vt:lpstr>DengXian</vt:lpstr>
      <vt:lpstr>Mangal</vt:lpstr>
      <vt:lpstr>华文楷体</vt:lpstr>
      <vt:lpstr>Arial</vt:lpstr>
      <vt:lpstr>视差</vt:lpstr>
      <vt:lpstr>nodejs实战之智能微服务快速开发框架 </vt:lpstr>
      <vt:lpstr>设计思路</vt:lpstr>
      <vt:lpstr>restful api</vt:lpstr>
      <vt:lpstr>智能查询</vt:lpstr>
      <vt:lpstr>PowerPoint 演示文稿</vt:lpstr>
      <vt:lpstr>相关资源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运用typescript进行node.js后端开发精要</dc:title>
  <dc:creator>Microsoft Office 用户</dc:creator>
  <cp:lastModifiedBy>zhoutk@189.cn</cp:lastModifiedBy>
  <cp:revision>37</cp:revision>
  <dcterms:created xsi:type="dcterms:W3CDTF">2018-10-29T11:38:50Z</dcterms:created>
  <dcterms:modified xsi:type="dcterms:W3CDTF">2018-11-13T08:19:42Z</dcterms:modified>
</cp:coreProperties>
</file>