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4C4F-6C53-7548-81B6-A42B038DF2C7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1169-6D8D-BA4F-B151-4A38A58CA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56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1169-6D8D-BA4F-B151-4A38A58CA0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9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zhoutk@189.cn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运用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后端开发精要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——</a:t>
            </a:r>
            <a:r>
              <a:rPr lang="zh-CN" altLang="en-US" dirty="0" smtClean="0"/>
              <a:t>微服务开发先导课程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23110" y="13716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1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285750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课程要点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588770"/>
            <a:ext cx="10018713" cy="42024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的配置文件编写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全局变量的设定与类型定义声明（智能提示）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语言要点：类型、类、接口、范型、异常处理、模块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</a:t>
            </a:r>
            <a:r>
              <a:rPr kumimoji="1" lang="zh-CN" altLang="en-US" dirty="0"/>
              <a:t>对象</a:t>
            </a:r>
            <a:r>
              <a:rPr kumimoji="1" lang="zh-CN" altLang="en-US" dirty="0" smtClean="0"/>
              <a:t>编程与面向</a:t>
            </a:r>
            <a:r>
              <a:rPr kumimoji="1" lang="zh-CN" altLang="en-US" dirty="0"/>
              <a:t>函数</a:t>
            </a:r>
            <a:r>
              <a:rPr kumimoji="1" lang="zh-CN" altLang="en-US" dirty="0" smtClean="0"/>
              <a:t>编程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一些技巧：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对象解构</a:t>
            </a:r>
            <a:r>
              <a:rPr kumimoji="1" lang="zh-CN" altLang="en-US" dirty="0"/>
              <a:t>、动态</a:t>
            </a:r>
            <a:r>
              <a:rPr kumimoji="1" lang="zh-CN" altLang="en-US" dirty="0" smtClean="0"/>
              <a:t>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难点解析：异步编程的并发与继发、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358389"/>
            <a:ext cx="10018713" cy="3124201"/>
          </a:xfrm>
        </p:spPr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全栈全发（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）</a:t>
            </a:r>
            <a:r>
              <a:rPr kumimoji="1" lang="zh-CN" altLang="en-US" dirty="0"/>
              <a:t> 、天然支持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、单进程（容器）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		</a:t>
            </a:r>
            <a:r>
              <a:rPr kumimoji="1" lang="zh-CN" altLang="en-US" dirty="0" smtClean="0"/>
              <a:t>静态类型检测、智能提示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Vscode</a:t>
            </a:r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轻量、完美支持</a:t>
            </a:r>
            <a:r>
              <a:rPr kumimoji="1" lang="en-US" altLang="zh-CN" dirty="0" smtClean="0"/>
              <a:t>typescript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环境配置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		windows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上：官网直接下载，默认选项安装即可；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			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下，下载二进制包，解压后，使用</a:t>
            </a:r>
            <a:r>
              <a:rPr kumimoji="1" lang="en-US" altLang="zh-CN" dirty="0" smtClean="0"/>
              <a:t>ln</a:t>
            </a:r>
            <a:r>
              <a:rPr kumimoji="1" lang="zh-CN" altLang="en-US" dirty="0" smtClean="0"/>
              <a:t>命令在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/bin</a:t>
            </a:r>
            <a:r>
              <a:rPr kumimoji="1" lang="zh-CN" altLang="en-US" dirty="0" smtClean="0"/>
              <a:t>下建</a:t>
            </a:r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立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的软链接即可。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yarn			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              （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vscode</a:t>
            </a: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tslint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nodemon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Postman	</a:t>
            </a:r>
            <a:r>
              <a:rPr kumimoji="1" lang="zh-CN" altLang="en-US" dirty="0" smtClean="0"/>
              <a:t>测试工具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tslint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		 https://</a:t>
            </a:r>
            <a:r>
              <a:rPr kumimoji="1" lang="en-US" altLang="zh-CN" dirty="0" err="1"/>
              <a:t>palantir.github.io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tslint</a:t>
            </a:r>
            <a:r>
              <a:rPr kumimoji="1" lang="en-US" altLang="zh-CN" dirty="0"/>
              <a:t>/rules/ </a:t>
            </a:r>
            <a:endParaRPr kumimoji="1" lang="en-US" altLang="zh-CN" dirty="0" smtClean="0"/>
          </a:p>
          <a:p>
            <a:r>
              <a:rPr kumimoji="1" lang="zh-CN" altLang="en-US" dirty="0" smtClean="0"/>
              <a:t>课程资料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sifou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个人博客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segmentfault.com</a:t>
            </a:r>
            <a:r>
              <a:rPr kumimoji="1" lang="en-US" altLang="zh-CN" dirty="0"/>
              <a:t>/u/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微服务框架</a:t>
            </a:r>
            <a:r>
              <a:rPr kumimoji="1" lang="en-US" altLang="zh-CN" dirty="0"/>
              <a:t>		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zhoutk</a:t>
            </a:r>
            <a:r>
              <a:rPr kumimoji="1" lang="en-US" altLang="zh-CN" dirty="0"/>
              <a:t>/gels 	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484308" y="10108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ffectLst/>
              </a:rPr>
              <a:t>https://</a:t>
            </a:r>
            <a:r>
              <a:rPr kumimoji="1" lang="en-US" altLang="zh-CN" dirty="0" err="1">
                <a:effectLst/>
              </a:rPr>
              <a:t>segmentfault.com</a:t>
            </a:r>
            <a:r>
              <a:rPr kumimoji="1" lang="en-US" altLang="zh-CN" dirty="0">
                <a:effectLst/>
              </a:rPr>
              <a:t>/blog/</a:t>
            </a:r>
            <a:r>
              <a:rPr kumimoji="1" lang="en-US" altLang="zh-CN" dirty="0" err="1">
                <a:effectLst/>
              </a:rPr>
              <a:t>zhoutk</a:t>
            </a:r>
            <a:endParaRPr kumimoji="1" lang="zh-CN" altLang="en-US" dirty="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93900" y="614148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zhoutk@189.cn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1482</TotalTime>
  <Words>117</Words>
  <Application>Microsoft Macintosh PowerPoint</Application>
  <PresentationFormat>宽屏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Corbel</vt:lpstr>
      <vt:lpstr>DengXian</vt:lpstr>
      <vt:lpstr>Mangal</vt:lpstr>
      <vt:lpstr>华文楷体</vt:lpstr>
      <vt:lpstr>Arial</vt:lpstr>
      <vt:lpstr>视差</vt:lpstr>
      <vt:lpstr>运用typescript进行node.js后端开发精要</vt:lpstr>
      <vt:lpstr>课程要点</vt:lpstr>
      <vt:lpstr>开发环境选择</vt:lpstr>
      <vt:lpstr>开发环境配置</vt:lpstr>
      <vt:lpstr>相关资源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运用typescript进行node.js后端开发精要</dc:title>
  <dc:creator>Microsoft Office 用户</dc:creator>
  <cp:lastModifiedBy>zhoutk@189.cn</cp:lastModifiedBy>
  <cp:revision>17</cp:revision>
  <dcterms:created xsi:type="dcterms:W3CDTF">2018-10-29T11:38:50Z</dcterms:created>
  <dcterms:modified xsi:type="dcterms:W3CDTF">2018-11-01T03:24:49Z</dcterms:modified>
</cp:coreProperties>
</file>