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5" r:id="rId5"/>
    <p:sldId id="262" r:id="rId6"/>
    <p:sldId id="26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602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967E-B1E5-49B3-BD09-014381041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3130" y="472059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/30</a:t>
            </a:r>
            <a:endParaRPr lang="en-US" altLang="zh-CN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椭圆 2"/>
          <p:cNvSpPr/>
          <p:nvPr/>
        </p:nvSpPr>
        <p:spPr>
          <a:xfrm>
            <a:off x="3009896" y="927668"/>
            <a:ext cx="2824488" cy="2824488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86" name="文本框 6"/>
          <p:cNvSpPr txBox="1"/>
          <p:nvPr/>
        </p:nvSpPr>
        <p:spPr>
          <a:xfrm>
            <a:off x="3107690" y="1851043"/>
            <a:ext cx="262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系统测试计划与自动化</a:t>
            </a:r>
            <a:endParaRPr lang="zh-CN" altLang="en-US" sz="27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87" name="椭圆 9"/>
          <p:cNvSpPr/>
          <p:nvPr/>
        </p:nvSpPr>
        <p:spPr>
          <a:xfrm>
            <a:off x="915708" y="3676502"/>
            <a:ext cx="150019" cy="18969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88" name="椭圆 11"/>
          <p:cNvSpPr/>
          <p:nvPr/>
        </p:nvSpPr>
        <p:spPr>
          <a:xfrm>
            <a:off x="1320758" y="3090947"/>
            <a:ext cx="388460" cy="38846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89" name="椭圆 12"/>
          <p:cNvSpPr/>
          <p:nvPr/>
        </p:nvSpPr>
        <p:spPr>
          <a:xfrm>
            <a:off x="2387557" y="2892117"/>
            <a:ext cx="483409" cy="48340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0" name="椭圆 13"/>
          <p:cNvSpPr/>
          <p:nvPr/>
        </p:nvSpPr>
        <p:spPr>
          <a:xfrm>
            <a:off x="495189" y="2082667"/>
            <a:ext cx="160100" cy="1601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1" name="椭圆 14"/>
          <p:cNvSpPr/>
          <p:nvPr/>
        </p:nvSpPr>
        <p:spPr>
          <a:xfrm>
            <a:off x="2146113" y="2133492"/>
            <a:ext cx="356221" cy="35622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2" name="椭圆 15"/>
          <p:cNvSpPr/>
          <p:nvPr/>
        </p:nvSpPr>
        <p:spPr>
          <a:xfrm>
            <a:off x="1709218" y="1699841"/>
            <a:ext cx="267453" cy="2674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3" name="椭圆 16"/>
          <p:cNvSpPr/>
          <p:nvPr/>
        </p:nvSpPr>
        <p:spPr>
          <a:xfrm>
            <a:off x="6087242" y="2642115"/>
            <a:ext cx="165932" cy="16593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4" name="椭圆 17"/>
          <p:cNvSpPr/>
          <p:nvPr/>
        </p:nvSpPr>
        <p:spPr>
          <a:xfrm>
            <a:off x="7335435" y="1219730"/>
            <a:ext cx="480112" cy="4801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5" name="椭圆 18"/>
          <p:cNvSpPr/>
          <p:nvPr/>
        </p:nvSpPr>
        <p:spPr>
          <a:xfrm>
            <a:off x="5596373" y="3980286"/>
            <a:ext cx="237818" cy="23781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6" name="椭圆 19"/>
          <p:cNvSpPr/>
          <p:nvPr/>
        </p:nvSpPr>
        <p:spPr>
          <a:xfrm flipH="1" flipV="1">
            <a:off x="5393991" y="3490490"/>
            <a:ext cx="237549" cy="25625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7" name="椭圆 20"/>
          <p:cNvSpPr/>
          <p:nvPr/>
        </p:nvSpPr>
        <p:spPr>
          <a:xfrm>
            <a:off x="6702862" y="1908265"/>
            <a:ext cx="174522" cy="17452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9" name="椭圆 22"/>
          <p:cNvSpPr/>
          <p:nvPr/>
        </p:nvSpPr>
        <p:spPr>
          <a:xfrm>
            <a:off x="6452579" y="928022"/>
            <a:ext cx="174522" cy="17452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26" name="组合 34"/>
          <p:cNvGrpSpPr/>
          <p:nvPr/>
        </p:nvGrpSpPr>
        <p:grpSpPr>
          <a:xfrm>
            <a:off x="2095921" y="4273634"/>
            <a:ext cx="538394" cy="538394"/>
            <a:chOff x="1031277" y="5180856"/>
            <a:chExt cx="552450" cy="552450"/>
          </a:xfrm>
        </p:grpSpPr>
        <p:sp>
          <p:nvSpPr>
            <p:cNvPr id="1048602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048603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9" tIns="25720" rIns="51439" bIns="25720" rtlCol="0" anchor="ctr"/>
            <a:p>
              <a:pPr algn="ctr" defTabSz="685800"/>
              <a:endParaRPr lang="en-US" sz="1350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1048604" name="文本框 44"/>
          <p:cNvSpPr txBox="1"/>
          <p:nvPr/>
        </p:nvSpPr>
        <p:spPr>
          <a:xfrm>
            <a:off x="2720277" y="4404332"/>
            <a:ext cx="2031337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指导</a:t>
            </a:r>
            <a:r>
              <a:rPr lang="zh-CN" altLang="en-US" sz="1350" spc="300" dirty="0" smtClean="0">
                <a:latin typeface="微软雅黑" panose="020B0503020204020204" charset="-122"/>
                <a:ea typeface="微软雅黑" panose="020B0503020204020204" charset="-122"/>
              </a:rPr>
              <a:t>老师：</a:t>
            </a:r>
            <a:r>
              <a:rPr 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董俊</a:t>
            </a:r>
            <a:endParaRPr 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1"/>
          <p:cNvGrpSpPr/>
          <p:nvPr/>
        </p:nvGrpSpPr>
        <p:grpSpPr>
          <a:xfrm>
            <a:off x="5032756" y="4268975"/>
            <a:ext cx="546607" cy="546607"/>
            <a:chOff x="7100160" y="5717396"/>
            <a:chExt cx="919280" cy="919280"/>
          </a:xfrm>
        </p:grpSpPr>
        <p:sp>
          <p:nvSpPr>
            <p:cNvPr id="1048605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2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048606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07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08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09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10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1048611" name="文本框 53"/>
          <p:cNvSpPr txBox="1"/>
          <p:nvPr/>
        </p:nvSpPr>
        <p:spPr>
          <a:xfrm>
            <a:off x="6171883" y="3893503"/>
            <a:ext cx="3116104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讲解学生</a:t>
            </a:r>
            <a:r>
              <a:rPr lang="zh-CN" altLang="en-US" sz="1350" spc="3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lang="zh-CN" sz="135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1350" spc="300" dirty="0">
                <a:latin typeface="微软雅黑" panose="020B0503020204020204" charset="-122"/>
                <a:ea typeface="微软雅黑" panose="020B0503020204020204" charset="-122"/>
              </a:rPr>
              <a:t>黄为涛 </a:t>
            </a:r>
            <a:endParaRPr 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1350" spc="300" dirty="0">
                <a:latin typeface="微软雅黑" panose="020B0503020204020204" charset="-122"/>
                <a:ea typeface="微软雅黑" panose="020B0503020204020204" charset="-122"/>
              </a:rPr>
              <a:t>张萌  </a:t>
            </a:r>
            <a:endParaRPr 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刘兆 </a:t>
            </a:r>
            <a:endParaRPr lang="zh-CN" altLang="en-US" sz="1350" spc="3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金艳冬 </a:t>
            </a:r>
            <a:endParaRPr lang="en-US" alt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椭圆 15"/>
          <p:cNvSpPr/>
          <p:nvPr/>
        </p:nvSpPr>
        <p:spPr>
          <a:xfrm>
            <a:off x="983413" y="741626"/>
            <a:ext cx="267453" cy="2674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椭圆 2"/>
          <p:cNvSpPr/>
          <p:nvPr/>
        </p:nvSpPr>
        <p:spPr>
          <a:xfrm>
            <a:off x="3159760" y="1102360"/>
            <a:ext cx="2856865" cy="288163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4" name="文本框 6"/>
          <p:cNvSpPr txBox="1"/>
          <p:nvPr/>
        </p:nvSpPr>
        <p:spPr>
          <a:xfrm>
            <a:off x="3257613" y="1874834"/>
            <a:ext cx="2884067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  <a:endParaRPr lang="en-US" altLang="zh-CN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安排进度与测试里程碑</a:t>
            </a:r>
            <a:endParaRPr lang="zh-CN" altLang="en-US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5" name="椭圆 9"/>
          <p:cNvSpPr/>
          <p:nvPr/>
        </p:nvSpPr>
        <p:spPr>
          <a:xfrm>
            <a:off x="915708" y="3675929"/>
            <a:ext cx="150019" cy="1896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6" name="椭圆 11"/>
          <p:cNvSpPr/>
          <p:nvPr/>
        </p:nvSpPr>
        <p:spPr>
          <a:xfrm>
            <a:off x="1320758" y="3090375"/>
            <a:ext cx="388460" cy="3884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7" name="椭圆 12"/>
          <p:cNvSpPr/>
          <p:nvPr/>
        </p:nvSpPr>
        <p:spPr>
          <a:xfrm>
            <a:off x="2387557" y="2891545"/>
            <a:ext cx="483409" cy="4834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8" name="椭圆 13"/>
          <p:cNvSpPr/>
          <p:nvPr/>
        </p:nvSpPr>
        <p:spPr>
          <a:xfrm>
            <a:off x="495189" y="2082095"/>
            <a:ext cx="160100" cy="160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9" name="椭圆 14"/>
          <p:cNvSpPr/>
          <p:nvPr/>
        </p:nvSpPr>
        <p:spPr>
          <a:xfrm>
            <a:off x="2146113" y="2132920"/>
            <a:ext cx="356221" cy="356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0" name="椭圆 15"/>
          <p:cNvSpPr/>
          <p:nvPr/>
        </p:nvSpPr>
        <p:spPr>
          <a:xfrm>
            <a:off x="1709218" y="1699269"/>
            <a:ext cx="267453" cy="2674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1" name="椭圆 16"/>
          <p:cNvSpPr/>
          <p:nvPr/>
        </p:nvSpPr>
        <p:spPr>
          <a:xfrm>
            <a:off x="6087242" y="2641543"/>
            <a:ext cx="165932" cy="165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2" name="椭圆 17"/>
          <p:cNvSpPr/>
          <p:nvPr/>
        </p:nvSpPr>
        <p:spPr>
          <a:xfrm>
            <a:off x="7335435" y="1219157"/>
            <a:ext cx="480112" cy="480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3" name="椭圆 18"/>
          <p:cNvSpPr/>
          <p:nvPr/>
        </p:nvSpPr>
        <p:spPr>
          <a:xfrm>
            <a:off x="5596373" y="3979714"/>
            <a:ext cx="237818" cy="2378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4" name="椭圆 19"/>
          <p:cNvSpPr/>
          <p:nvPr/>
        </p:nvSpPr>
        <p:spPr>
          <a:xfrm flipH="1" flipV="1">
            <a:off x="5393991" y="3489918"/>
            <a:ext cx="237549" cy="256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5" name="椭圆 20"/>
          <p:cNvSpPr/>
          <p:nvPr/>
        </p:nvSpPr>
        <p:spPr>
          <a:xfrm>
            <a:off x="6702862" y="1907693"/>
            <a:ext cx="174522" cy="17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6" name="椭圆 21"/>
          <p:cNvSpPr/>
          <p:nvPr/>
        </p:nvSpPr>
        <p:spPr>
          <a:xfrm>
            <a:off x="6313298" y="3007625"/>
            <a:ext cx="622690" cy="622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7" name="椭圆 22"/>
          <p:cNvSpPr/>
          <p:nvPr/>
        </p:nvSpPr>
        <p:spPr>
          <a:xfrm>
            <a:off x="6452579" y="927449"/>
            <a:ext cx="174522" cy="17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8" name="椭圆 23"/>
          <p:cNvSpPr/>
          <p:nvPr/>
        </p:nvSpPr>
        <p:spPr>
          <a:xfrm>
            <a:off x="7736521" y="2878091"/>
            <a:ext cx="311345" cy="3113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9" name="椭圆 24"/>
          <p:cNvSpPr/>
          <p:nvPr/>
        </p:nvSpPr>
        <p:spPr>
          <a:xfrm flipH="1">
            <a:off x="6923030" y="3865624"/>
            <a:ext cx="364687" cy="364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34" name="直接连接符 26"/>
          <p:cNvCxnSpPr/>
          <p:nvPr/>
        </p:nvCxnSpPr>
        <p:spPr>
          <a:xfrm flipH="1">
            <a:off x="5057752" y="378155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27"/>
          <p:cNvCxnSpPr/>
          <p:nvPr/>
        </p:nvCxnSpPr>
        <p:spPr>
          <a:xfrm flipH="1">
            <a:off x="5753055" y="184214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28"/>
          <p:cNvCxnSpPr/>
          <p:nvPr/>
        </p:nvCxnSpPr>
        <p:spPr>
          <a:xfrm flipH="1">
            <a:off x="2497698" y="4106682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连接符 29"/>
          <p:cNvCxnSpPr/>
          <p:nvPr/>
        </p:nvCxnSpPr>
        <p:spPr>
          <a:xfrm flipH="1">
            <a:off x="5377504" y="1275951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1"/>
          <p:cNvCxnSpPr/>
          <p:nvPr/>
        </p:nvCxnSpPr>
        <p:spPr>
          <a:xfrm flipH="1">
            <a:off x="3298174" y="3853493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33"/>
          <p:cNvCxnSpPr/>
          <p:nvPr/>
        </p:nvCxnSpPr>
        <p:spPr>
          <a:xfrm flipH="1">
            <a:off x="2978422" y="3230446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09335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安排进度与测试里程碑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矩形 1"/>
          <p:cNvSpPr/>
          <p:nvPr/>
        </p:nvSpPr>
        <p:spPr>
          <a:xfrm>
            <a:off x="3087886" y="1985253"/>
            <a:ext cx="2968228" cy="1129665"/>
          </a:xfrm>
          <a:prstGeom prst="rect">
            <a:avLst/>
          </a:prstGeom>
        </p:spPr>
        <p:txBody>
          <a:bodyPr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THANKS!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45891" name="直接连接符 7"/>
          <p:cNvCxnSpPr/>
          <p:nvPr/>
        </p:nvCxnSpPr>
        <p:spPr>
          <a:xfrm flipH="1">
            <a:off x="6843585" y="193940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2" name="直接连接符 8"/>
          <p:cNvCxnSpPr/>
          <p:nvPr/>
        </p:nvCxnSpPr>
        <p:spPr>
          <a:xfrm flipH="1">
            <a:off x="7538888" y="0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3" name="直接连接符 9"/>
          <p:cNvCxnSpPr/>
          <p:nvPr/>
        </p:nvCxnSpPr>
        <p:spPr>
          <a:xfrm flipH="1">
            <a:off x="419102" y="4260508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4" name="直接连接符 10"/>
          <p:cNvCxnSpPr/>
          <p:nvPr/>
        </p:nvCxnSpPr>
        <p:spPr>
          <a:xfrm flipH="1">
            <a:off x="7424039" y="944729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5" name="直接连接符 11"/>
          <p:cNvCxnSpPr/>
          <p:nvPr/>
        </p:nvCxnSpPr>
        <p:spPr>
          <a:xfrm flipH="1">
            <a:off x="1219578" y="4007318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6" name="直接连接符 12"/>
          <p:cNvCxnSpPr/>
          <p:nvPr/>
        </p:nvCxnSpPr>
        <p:spPr>
          <a:xfrm flipH="1">
            <a:off x="899826" y="3384272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66" name="椭圆 13"/>
          <p:cNvSpPr/>
          <p:nvPr/>
        </p:nvSpPr>
        <p:spPr>
          <a:xfrm>
            <a:off x="1525181" y="1199786"/>
            <a:ext cx="322358" cy="32235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67" name="椭圆 14"/>
          <p:cNvSpPr/>
          <p:nvPr/>
        </p:nvSpPr>
        <p:spPr>
          <a:xfrm>
            <a:off x="7295319" y="4007318"/>
            <a:ext cx="624759" cy="62475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68" name="椭圆 15"/>
          <p:cNvSpPr/>
          <p:nvPr/>
        </p:nvSpPr>
        <p:spPr>
          <a:xfrm>
            <a:off x="1016948" y="79939"/>
            <a:ext cx="405261" cy="4052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69" name="椭圆 16"/>
          <p:cNvSpPr/>
          <p:nvPr/>
        </p:nvSpPr>
        <p:spPr>
          <a:xfrm>
            <a:off x="7806096" y="3554347"/>
            <a:ext cx="452972" cy="45297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70" name="椭圆 17"/>
          <p:cNvSpPr/>
          <p:nvPr/>
        </p:nvSpPr>
        <p:spPr>
          <a:xfrm>
            <a:off x="664731" y="796723"/>
            <a:ext cx="641555" cy="64155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71" name="椭圆 18"/>
          <p:cNvSpPr/>
          <p:nvPr/>
        </p:nvSpPr>
        <p:spPr>
          <a:xfrm>
            <a:off x="8303002" y="3942024"/>
            <a:ext cx="318484" cy="31848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872" name="椭圆 19"/>
          <p:cNvSpPr/>
          <p:nvPr/>
        </p:nvSpPr>
        <p:spPr>
          <a:xfrm>
            <a:off x="363701" y="1659219"/>
            <a:ext cx="437458" cy="43745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73" name="椭圆 20"/>
          <p:cNvSpPr/>
          <p:nvPr/>
        </p:nvSpPr>
        <p:spPr>
          <a:xfrm>
            <a:off x="8016159" y="2929588"/>
            <a:ext cx="286843" cy="2868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全屏显示(16:9)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Grace Wang</dc:creator>
  <cp:lastModifiedBy>Forever</cp:lastModifiedBy>
  <cp:revision>209</cp:revision>
  <dcterms:created xsi:type="dcterms:W3CDTF">2017-12-21T02:57:00Z</dcterms:created>
  <dcterms:modified xsi:type="dcterms:W3CDTF">2018-05-19T02:27:37Z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