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967E-B1E5-49B3-BD09-014381041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509905"/>
            <a:ext cx="8229600" cy="624840"/>
          </a:xfrm>
        </p:spPr>
        <p:txBody>
          <a:bodyPr>
            <a:normAutofit fontScale="90000"/>
          </a:bodyPr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内容</a:t>
            </a:r>
            <a:endParaRPr lang="zh-CN" altLang="en-US" sz="2000"/>
          </a:p>
        </p:txBody>
      </p:sp>
      <p:sp>
        <p:nvSpPr>
          <p:cNvPr id="49" name="矩形 48"/>
          <p:cNvSpPr/>
          <p:nvPr/>
        </p:nvSpPr>
        <p:spPr>
          <a:xfrm>
            <a:off x="6108700" y="7493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全屏显示(16:9)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Times New Roman</vt:lpstr>
      <vt:lpstr>Office 主题</vt:lpstr>
      <vt:lpstr>设计思路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Grace Wang</dc:creator>
  <cp:lastModifiedBy>Forever</cp:lastModifiedBy>
  <cp:revision>198</cp:revision>
  <dcterms:created xsi:type="dcterms:W3CDTF">2017-12-21T02:57:00Z</dcterms:created>
  <dcterms:modified xsi:type="dcterms:W3CDTF">2018-05-16T07:07:29Z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