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A432-6462-48CC-9ECF-36F9A05F99F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FA8B-E0A1-4350-BF72-CBCD075350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288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r>
              <a:rPr lang="de-DE" dirty="0" smtClean="0"/>
              <a:t> Control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err="1" smtClean="0"/>
              <a:t>GitHub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340352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Continuous</a:t>
            </a:r>
            <a:r>
              <a:rPr lang="de-DE" dirty="0" smtClean="0"/>
              <a:t> Integration (CI)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Actions</a:t>
            </a:r>
          </a:p>
        </p:txBody>
      </p:sp>
      <p:sp>
        <p:nvSpPr>
          <p:cNvPr id="6" name="Rechteck 5"/>
          <p:cNvSpPr/>
          <p:nvPr/>
        </p:nvSpPr>
        <p:spPr>
          <a:xfrm>
            <a:off x="4340352" y="4852416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Continuous</a:t>
            </a:r>
            <a:r>
              <a:rPr lang="de-DE" dirty="0" smtClean="0"/>
              <a:t> Integration/</a:t>
            </a:r>
          </a:p>
          <a:p>
            <a:pPr algn="ctr"/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smtClean="0"/>
              <a:t>CI/CD</a:t>
            </a:r>
            <a:r>
              <a:rPr lang="de-DE" dirty="0" smtClean="0"/>
              <a:t>)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Pipelines</a:t>
            </a:r>
          </a:p>
        </p:txBody>
      </p:sp>
      <p:sp>
        <p:nvSpPr>
          <p:cNvPr id="7" name="Rechteck 6"/>
          <p:cNvSpPr/>
          <p:nvPr/>
        </p:nvSpPr>
        <p:spPr>
          <a:xfrm>
            <a:off x="8534400" y="2514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 (</a:t>
            </a:r>
            <a:r>
              <a:rPr lang="de-DE" dirty="0" err="1" smtClean="0"/>
              <a:t>PaaS</a:t>
            </a:r>
            <a:r>
              <a:rPr lang="de-DE" dirty="0" smtClean="0"/>
              <a:t>)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Azure</a:t>
            </a:r>
            <a:r>
              <a:rPr lang="de-DE" dirty="0" smtClean="0"/>
              <a:t> App Services</a:t>
            </a:r>
          </a:p>
        </p:txBody>
      </p:sp>
      <p:sp>
        <p:nvSpPr>
          <p:cNvPr id="8" name="Rechteck 7"/>
          <p:cNvSpPr/>
          <p:nvPr/>
        </p:nvSpPr>
        <p:spPr>
          <a:xfrm>
            <a:off x="4340352" y="321564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</a:t>
            </a:r>
            <a:r>
              <a:rPr lang="de-DE" dirty="0" smtClean="0"/>
              <a:t> Integration/</a:t>
            </a:r>
            <a:br>
              <a:rPr lang="de-DE" dirty="0" smtClean="0"/>
            </a:br>
            <a:r>
              <a:rPr lang="de-DE" dirty="0" err="1" smtClean="0"/>
              <a:t>Testing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/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Shell</a:t>
            </a:r>
          </a:p>
        </p:txBody>
      </p:sp>
      <p:cxnSp>
        <p:nvCxnSpPr>
          <p:cNvPr id="10" name="Gerade Verbindung mit Pfeil 9"/>
          <p:cNvCxnSpPr>
            <a:stCxn id="4" idx="3"/>
            <a:endCxn id="8" idx="1"/>
          </p:cNvCxnSpPr>
          <p:nvPr/>
        </p:nvCxnSpPr>
        <p:spPr>
          <a:xfrm flipV="1">
            <a:off x="1847088" y="1235964"/>
            <a:ext cx="2493264" cy="219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3"/>
            <a:endCxn id="5" idx="1"/>
          </p:cNvCxnSpPr>
          <p:nvPr/>
        </p:nvCxnSpPr>
        <p:spPr>
          <a:xfrm>
            <a:off x="1847088" y="3429000"/>
            <a:ext cx="2493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3"/>
            <a:endCxn id="6" idx="1"/>
          </p:cNvCxnSpPr>
          <p:nvPr/>
        </p:nvCxnSpPr>
        <p:spPr>
          <a:xfrm>
            <a:off x="1847088" y="3429000"/>
            <a:ext cx="2493264" cy="2337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804922" y="1307592"/>
            <a:ext cx="76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Manual </a:t>
            </a:r>
            <a:r>
              <a:rPr lang="de-DE" sz="1200" dirty="0" err="1" smtClean="0"/>
              <a:t>checkout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2666238" y="2957977"/>
            <a:ext cx="104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Automated</a:t>
            </a:r>
            <a:r>
              <a:rPr lang="de-DE" sz="1200" dirty="0" smtClean="0"/>
              <a:t> upon </a:t>
            </a:r>
            <a:r>
              <a:rPr lang="de-DE" sz="1200" dirty="0" err="1" smtClean="0"/>
              <a:t>commit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2666238" y="5231999"/>
            <a:ext cx="104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Automated</a:t>
            </a:r>
            <a:r>
              <a:rPr lang="de-DE" sz="1200" dirty="0" smtClean="0"/>
              <a:t> upon </a:t>
            </a:r>
            <a:r>
              <a:rPr lang="de-DE" sz="1200" dirty="0" err="1" smtClean="0"/>
              <a:t>commit</a:t>
            </a:r>
            <a:endParaRPr lang="en-US" dirty="0"/>
          </a:p>
        </p:txBody>
      </p:sp>
      <p:cxnSp>
        <p:nvCxnSpPr>
          <p:cNvPr id="21" name="Gerade Verbindung mit Pfeil 20"/>
          <p:cNvCxnSpPr>
            <a:stCxn id="8" idx="3"/>
            <a:endCxn id="7" idx="1"/>
          </p:cNvCxnSpPr>
          <p:nvPr/>
        </p:nvCxnSpPr>
        <p:spPr>
          <a:xfrm>
            <a:off x="6169152" y="1235964"/>
            <a:ext cx="2365248" cy="219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013448" y="1496568"/>
            <a:ext cx="104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Manual </a:t>
            </a:r>
            <a:r>
              <a:rPr lang="de-DE" sz="1200" dirty="0" err="1" smtClean="0"/>
              <a:t>deployment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7013448" y="4786175"/>
            <a:ext cx="104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Automated</a:t>
            </a:r>
            <a:r>
              <a:rPr lang="de-DE" sz="1200" dirty="0" smtClean="0"/>
              <a:t> </a:t>
            </a:r>
            <a:r>
              <a:rPr lang="de-DE" sz="1200" dirty="0" err="1" smtClean="0"/>
              <a:t>deployment</a:t>
            </a:r>
            <a:endParaRPr lang="en-US" dirty="0"/>
          </a:p>
        </p:txBody>
      </p:sp>
      <p:cxnSp>
        <p:nvCxnSpPr>
          <p:cNvPr id="26" name="Gerade Verbindung mit Pfeil 25"/>
          <p:cNvCxnSpPr>
            <a:stCxn id="6" idx="3"/>
            <a:endCxn id="7" idx="1"/>
          </p:cNvCxnSpPr>
          <p:nvPr/>
        </p:nvCxnSpPr>
        <p:spPr>
          <a:xfrm flipV="1">
            <a:off x="6169152" y="3429000"/>
            <a:ext cx="2365248" cy="2337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10981944" y="2930652"/>
            <a:ext cx="1060704" cy="996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Flask</a:t>
            </a:r>
            <a:r>
              <a:rPr lang="de-DE" dirty="0" smtClean="0"/>
              <a:t> ML API</a:t>
            </a:r>
            <a:endParaRPr lang="en-US" dirty="0"/>
          </a:p>
        </p:txBody>
      </p:sp>
      <p:cxnSp>
        <p:nvCxnSpPr>
          <p:cNvPr id="30" name="Gerade Verbindung mit Pfeil 29"/>
          <p:cNvCxnSpPr>
            <a:stCxn id="7" idx="3"/>
            <a:endCxn id="29" idx="2"/>
          </p:cNvCxnSpPr>
          <p:nvPr/>
        </p:nvCxnSpPr>
        <p:spPr>
          <a:xfrm>
            <a:off x="10363200" y="3429000"/>
            <a:ext cx="6187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Imhof, Michael I. (059)</dc:creator>
  <cp:lastModifiedBy>Imhof, Michael I. (059)</cp:lastModifiedBy>
  <cp:revision>4</cp:revision>
  <dcterms:created xsi:type="dcterms:W3CDTF">2021-06-11T15:29:05Z</dcterms:created>
  <dcterms:modified xsi:type="dcterms:W3CDTF">2021-06-11T15:59:46Z</dcterms:modified>
</cp:coreProperties>
</file>