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1DAC-9FB6-4A4B-86B0-33355823BC4D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1C93-F0D1-4E2F-B1D9-05A88AC0FC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1C93-F0D1-4E2F-B1D9-05A88AC0FC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1C93-F0D1-4E2F-B1D9-05A88AC0FC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7A30F4-C90E-4B12-8ABD-1910F9962E00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EC5CE9-72B7-4752-B9F4-AD1169AEE30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a typeface="Calibri"/>
                <a:cs typeface="Times New Roman"/>
              </a:rPr>
              <a:t>USTACKY 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TOPIC: Nigeria-COVID-19-Data-Analysis-Using-Python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INSIGHTS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line chart depicts the daily confirmed cases to be in an uptrend having higher highs and higher lows.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daily recovered  cases declined sharply to be constant after being in an uptrend.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Total Daily Confirmed, Recovered and Death Cases</a:t>
            </a:r>
            <a:endParaRPr lang="en-US" dirty="0"/>
          </a:p>
        </p:txBody>
      </p:sp>
      <p:pic>
        <p:nvPicPr>
          <p:cNvPr id="4" name="Content Placeholder 3" descr="outputlin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7315200" cy="46180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INSIGHTS 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maximum infection rate was 6198 .</a:t>
            </a:r>
          </a:p>
          <a:p>
            <a:r>
              <a:rPr lang="en-US" dirty="0" smtClean="0"/>
              <a:t>The date of maximum infection rate was found to be 22-12-2021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daily infection rate is seen to have always surged around December/January – the festive periods.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Daily Infection Rates</a:t>
            </a:r>
            <a:endParaRPr lang="en-US" dirty="0"/>
          </a:p>
        </p:txBody>
      </p:sp>
      <p:pic>
        <p:nvPicPr>
          <p:cNvPr id="4" name="Content Placeholder 3" descr="outpu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58281"/>
            <a:ext cx="8229600" cy="2743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PLOT OF THE POPULATION DENSITY AGAINST THE CONFIRMED CASES </a:t>
            </a:r>
            <a:endParaRPr lang="en-US" dirty="0"/>
          </a:p>
        </p:txBody>
      </p:sp>
      <p:pic>
        <p:nvPicPr>
          <p:cNvPr id="6" name="Content Placeholder 5" descr="output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8" y="1935163"/>
            <a:ext cx="5267324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an Exploratory Data Analysis of the recorded cases of the infectious </a:t>
            </a:r>
            <a:r>
              <a:rPr lang="en-US" dirty="0" err="1" smtClean="0"/>
              <a:t>Coronavirus</a:t>
            </a:r>
            <a:r>
              <a:rPr lang="en-US" dirty="0" smtClean="0"/>
              <a:t> </a:t>
            </a:r>
            <a:r>
              <a:rPr lang="en-US" dirty="0"/>
              <a:t>disease in Nigeria. Nigeria </a:t>
            </a:r>
            <a:r>
              <a:rPr lang="en-US" dirty="0" smtClean="0"/>
              <a:t>recorded </a:t>
            </a:r>
            <a:r>
              <a:rPr lang="en-US" dirty="0"/>
              <a:t>her first case of the deadly disease on February 27, 2020.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STEPS AND APPROACHES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Data </a:t>
            </a:r>
            <a:r>
              <a:rPr lang="en-US" b="1" dirty="0"/>
              <a:t>Collection</a:t>
            </a:r>
          </a:p>
          <a:p>
            <a:r>
              <a:rPr lang="en-US" dirty="0"/>
              <a:t>Data was obtained and imported from different sources which include the NCDC website, John Hopkins Data Repository and the </a:t>
            </a:r>
            <a:r>
              <a:rPr lang="en-US" dirty="0" err="1"/>
              <a:t>Ustacky</a:t>
            </a:r>
            <a:r>
              <a:rPr lang="en-US" dirty="0"/>
              <a:t> repository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Data Cleaning and Manipulation</a:t>
            </a:r>
            <a:endParaRPr lang="en-US" dirty="0"/>
          </a:p>
          <a:p>
            <a:r>
              <a:rPr lang="en-US" dirty="0"/>
              <a:t>The scraped Data was perfectly cleaned; check was done to ensure appropriate data types were used, columns were renamed and Data were saved to </a:t>
            </a:r>
            <a:r>
              <a:rPr lang="en-US" dirty="0" err="1"/>
              <a:t>DataFrames</a:t>
            </a:r>
            <a:r>
              <a:rPr lang="en-US" dirty="0"/>
              <a:t> for analytics process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Data Analysis and Visualizations</a:t>
            </a:r>
            <a:endParaRPr lang="en-US" dirty="0"/>
          </a:p>
          <a:p>
            <a:r>
              <a:rPr lang="en-US" dirty="0"/>
              <a:t>The following plots were generated as analytics approach:</a:t>
            </a:r>
          </a:p>
          <a:p>
            <a:r>
              <a:rPr lang="en-US" dirty="0"/>
              <a:t>A plot that shows the Top 10 states in terms of Confirmed Covid-19 cases by Laboratory test.</a:t>
            </a:r>
          </a:p>
          <a:p>
            <a:r>
              <a:rPr lang="en-US" dirty="0"/>
              <a:t>A plot that shows the Top 10 states in terms of Discharged Covid-19 cases.</a:t>
            </a:r>
          </a:p>
          <a:p>
            <a:r>
              <a:rPr lang="en-US" dirty="0"/>
              <a:t>A line plot for the total daily confirmed, recovered and death cases.</a:t>
            </a:r>
          </a:p>
          <a:p>
            <a:r>
              <a:rPr lang="en-US" dirty="0"/>
              <a:t>The maximum infection rate for a day (Number of new cases) was calculated.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INSIGHTS </a:t>
            </a:r>
            <a:r>
              <a:rPr lang="en-US" b="1" dirty="0"/>
              <a:t>SUMMARY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idx="1"/>
          </p:nvPr>
        </p:nvSpPr>
        <p:spPr>
          <a:xfrm>
            <a:off x="685800" y="2667000"/>
            <a:ext cx="7772400" cy="1509712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bar chart showing the top 10 states in terms of Covid-19 cases confirmed by laboratory tests has Lagos at the top of the list.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Lagos state houses the </a:t>
            </a:r>
            <a:r>
              <a:rPr lang="en-US" dirty="0" err="1" smtClean="0"/>
              <a:t>Muritala</a:t>
            </a:r>
            <a:r>
              <a:rPr lang="en-US" dirty="0" smtClean="0"/>
              <a:t> </a:t>
            </a:r>
            <a:r>
              <a:rPr lang="en-US" dirty="0" err="1" smtClean="0"/>
              <a:t>Muhammed</a:t>
            </a:r>
            <a:r>
              <a:rPr lang="en-US" dirty="0" smtClean="0"/>
              <a:t> International Airport which is considered to be the Nigerian major airport as it welcomes all the international flights.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COVID-19 LABORATORY CONFIMED CASES BY TOP 10 STATES</a:t>
            </a:r>
            <a:endParaRPr lang="en-US" dirty="0"/>
          </a:p>
        </p:txBody>
      </p:sp>
      <p:pic>
        <p:nvPicPr>
          <p:cNvPr id="4" name="Content Placeholder 3" descr="outpu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7400"/>
            <a:ext cx="8229600" cy="344408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INSIGHTS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 bar chart showing the top 10 states in terms of </a:t>
            </a:r>
            <a:r>
              <a:rPr lang="en-US" dirty="0" smtClean="0"/>
              <a:t>Covid-19 DISCHARGED cases also  </a:t>
            </a:r>
            <a:r>
              <a:rPr lang="en-US" dirty="0" smtClean="0"/>
              <a:t>has Lagos at the top of the </a:t>
            </a:r>
            <a:r>
              <a:rPr lang="en-US" dirty="0" smtClean="0"/>
              <a:t>list.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COVID-19 DISCHARGED CASES OF THE TOP 10 STATES</a:t>
            </a:r>
            <a:endParaRPr lang="en-US" dirty="0"/>
          </a:p>
        </p:txBody>
      </p:sp>
      <p:pic>
        <p:nvPicPr>
          <p:cNvPr id="4" name="Content Placeholder 3" descr="outpu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58281"/>
            <a:ext cx="8229600" cy="2743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INSIGHTS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bar chart showing the top 10 states in terms of </a:t>
            </a:r>
            <a:r>
              <a:rPr lang="en-US" dirty="0" smtClean="0"/>
              <a:t>Covid-19 DEATH cases also </a:t>
            </a:r>
            <a:r>
              <a:rPr lang="en-US" dirty="0" smtClean="0"/>
              <a:t>has Lagos at the top of the </a:t>
            </a:r>
            <a:r>
              <a:rPr lang="en-US" dirty="0" smtClean="0"/>
              <a:t>list.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 few other states also made the way to the top 10 in this chart relative to the previous charts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COVID-19 DEATH CASES BY TOP 10 STATES.</a:t>
            </a:r>
            <a:endParaRPr lang="en-US" dirty="0"/>
          </a:p>
        </p:txBody>
      </p:sp>
      <p:pic>
        <p:nvPicPr>
          <p:cNvPr id="4" name="Content Placeholder 3" descr="outpu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8229600" cy="4495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</TotalTime>
  <Words>432</Words>
  <Application>Microsoft Office PowerPoint</Application>
  <PresentationFormat>On-screen Show (4:3)</PresentationFormat>
  <Paragraphs>44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USTACKY CAPSTONE PROJECT</vt:lpstr>
      <vt:lpstr>Project overview</vt:lpstr>
      <vt:lpstr> STEPS AND APPROACHES </vt:lpstr>
      <vt:lpstr>INSIGHTS SUMMARY </vt:lpstr>
      <vt:lpstr>COVID-19 LABORATORY CONFIMED CASES BY TOP 10 STATES</vt:lpstr>
      <vt:lpstr>INSIGHTS SUMMARY</vt:lpstr>
      <vt:lpstr>COVID-19 DISCHARGED CASES OF THE TOP 10 STATES</vt:lpstr>
      <vt:lpstr>INSIGHTS SUMMARY</vt:lpstr>
      <vt:lpstr>COVID-19 DEATH CASES BY TOP 10 STATES.</vt:lpstr>
      <vt:lpstr>INSIGHTS SUMMARY</vt:lpstr>
      <vt:lpstr>Total Daily Confirmed, Recovered and Death Cases</vt:lpstr>
      <vt:lpstr>INSIGHTS SUMMARY</vt:lpstr>
      <vt:lpstr>Daily Infection Rates</vt:lpstr>
      <vt:lpstr>REGRESSION PLOT OF THE POPULATION DENSITY AGAINST THE CONFIRMED CASES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USTACKY CAPSTONE PROJECT</dc:title>
  <dc:creator>user</dc:creator>
  <cp:lastModifiedBy>user</cp:lastModifiedBy>
  <cp:revision>15</cp:revision>
  <dcterms:created xsi:type="dcterms:W3CDTF">2022-06-19T21:18:28Z</dcterms:created>
  <dcterms:modified xsi:type="dcterms:W3CDTF">2022-06-19T23:37:04Z</dcterms:modified>
</cp:coreProperties>
</file>