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A6CA1B5-D23B-4D9A-91C1-DA58C590EA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citibike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431394-A021-4F77-914B-165573A11C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7/19/19 9:55:03 PM GMT-07:00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37B85CF9-13C4-4787-B1A5-6CEFD7448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8D0640C-D4C2-41D9-A80B-9685B9088E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DC0FB08A-A7F7-4C37-8D77-C32DF0B3B6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C2CB305A-D9A4-4EC8-B4DA-C25AC959F5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EFF60D30-A229-4F2D-B45B-9DA3E2B14F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BE00F7CC-731A-4902-BC83-76308F195F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638425"/>
            <a:ext cx="76390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FFB21CB5-6306-44AE-A880-F997B289DA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28887"/>
            <a:ext cx="7620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2019-07-20T04:55:06Z</dcterms:created>
  <dcterms:modified xsi:type="dcterms:W3CDTF">2019-07-20T04:55:06Z</dcterms:modified>
</cp:coreProperties>
</file>