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611"/>
  </p:normalViewPr>
  <p:slideViewPr>
    <p:cSldViewPr snapToGrid="0" snapToObjects="1" showGuides="1">
      <p:cViewPr varScale="1">
        <p:scale>
          <a:sx n="105" d="100"/>
          <a:sy n="105" d="100"/>
        </p:scale>
        <p:origin x="512" y="184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FAFDF-6C77-944D-AFC9-9A2F345DF7B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ED962-16E2-0A42-9847-92EDBFDAE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01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ED962-16E2-0A42-9847-92EDBFDAEB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40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3528-C1E6-9543-91B8-4B8DFD713AF8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17B0-859D-5D45-98F5-4365DF70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3528-C1E6-9543-91B8-4B8DFD713AF8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17B0-859D-5D45-98F5-4365DF70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3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3528-C1E6-9543-91B8-4B8DFD713AF8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17B0-859D-5D45-98F5-4365DF70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3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3528-C1E6-9543-91B8-4B8DFD713AF8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17B0-859D-5D45-98F5-4365DF70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3528-C1E6-9543-91B8-4B8DFD713AF8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17B0-859D-5D45-98F5-4365DF70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99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3528-C1E6-9543-91B8-4B8DFD713AF8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17B0-859D-5D45-98F5-4365DF70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21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3528-C1E6-9543-91B8-4B8DFD713AF8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17B0-859D-5D45-98F5-4365DF70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3528-C1E6-9543-91B8-4B8DFD713AF8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17B0-859D-5D45-98F5-4365DF70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7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3528-C1E6-9543-91B8-4B8DFD713AF8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17B0-859D-5D45-98F5-4365DF70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3528-C1E6-9543-91B8-4B8DFD713AF8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17B0-859D-5D45-98F5-4365DF70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3528-C1E6-9543-91B8-4B8DFD713AF8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17B0-859D-5D45-98F5-4365DF70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1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43528-C1E6-9543-91B8-4B8DFD713AF8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217B0-859D-5D45-98F5-4365DF70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8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77670" y="685075"/>
            <a:ext cx="1468846" cy="693783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发现问题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78264" y="1649186"/>
            <a:ext cx="1686560" cy="68942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提出解决方案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786779" y="2448378"/>
            <a:ext cx="1423851" cy="68942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编码实现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1312093" y="1378858"/>
            <a:ext cx="509451" cy="2703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90287" y="566058"/>
            <a:ext cx="2815772" cy="19304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90287" y="1915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 smtClean="0"/>
              <a:t>准备阶段</a:t>
            </a:r>
            <a:endParaRPr lang="en-US" i="1" dirty="0"/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1821544" y="2338615"/>
            <a:ext cx="1955074" cy="3386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021944" y="1268185"/>
            <a:ext cx="1857829" cy="80735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编写执行脚本并执行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7162802" y="2496458"/>
            <a:ext cx="1444172" cy="68943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收集结果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5203373" y="3400876"/>
            <a:ext cx="1494970" cy="88562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编写分析和可视化</a:t>
            </a:r>
            <a:r>
              <a:rPr lang="zh-CN" altLang="en-US" smtClean="0"/>
              <a:t>脚本并分析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519715" y="1001486"/>
            <a:ext cx="5217885" cy="35124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urved Connector 27"/>
          <p:cNvCxnSpPr>
            <a:stCxn id="6" idx="0"/>
            <a:endCxn id="18" idx="1"/>
          </p:cNvCxnSpPr>
          <p:nvPr/>
        </p:nvCxnSpPr>
        <p:spPr>
          <a:xfrm rot="5400000" flipH="1" flipV="1">
            <a:off x="4372067" y="1798502"/>
            <a:ext cx="776514" cy="523239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8" idx="3"/>
            <a:endCxn id="20" idx="0"/>
          </p:cNvCxnSpPr>
          <p:nvPr/>
        </p:nvCxnSpPr>
        <p:spPr>
          <a:xfrm>
            <a:off x="6879773" y="1671864"/>
            <a:ext cx="1005115" cy="824594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0" idx="2"/>
            <a:endCxn id="21" idx="3"/>
          </p:cNvCxnSpPr>
          <p:nvPr/>
        </p:nvCxnSpPr>
        <p:spPr>
          <a:xfrm rot="5400000">
            <a:off x="6962717" y="2921515"/>
            <a:ext cx="657798" cy="1186545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21" idx="1"/>
            <a:endCxn id="6" idx="2"/>
          </p:cNvCxnSpPr>
          <p:nvPr/>
        </p:nvCxnSpPr>
        <p:spPr>
          <a:xfrm rot="10800000">
            <a:off x="4498705" y="3137808"/>
            <a:ext cx="704668" cy="705879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19715" y="6626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 smtClean="0"/>
              <a:t>实验阶段</a:t>
            </a:r>
            <a:endParaRPr lang="en-US" i="1" dirty="0"/>
          </a:p>
        </p:txBody>
      </p:sp>
      <p:cxnSp>
        <p:nvCxnSpPr>
          <p:cNvPr id="40" name="Curved Connector 39"/>
          <p:cNvCxnSpPr>
            <a:endCxn id="5" idx="0"/>
          </p:cNvCxnSpPr>
          <p:nvPr/>
        </p:nvCxnSpPr>
        <p:spPr>
          <a:xfrm rot="10800000">
            <a:off x="1821545" y="1649187"/>
            <a:ext cx="877219" cy="268507"/>
          </a:xfrm>
          <a:prstGeom prst="curvedConnector4">
            <a:avLst>
              <a:gd name="adj1" fmla="val -22885"/>
              <a:gd name="adj2" fmla="val 18513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317933" y="10990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 smtClean="0"/>
              <a:t>评估</a:t>
            </a:r>
            <a:endParaRPr lang="en-US" i="1" dirty="0"/>
          </a:p>
        </p:txBody>
      </p:sp>
      <p:sp>
        <p:nvSpPr>
          <p:cNvPr id="47" name="Rectangle 46"/>
          <p:cNvSpPr/>
          <p:nvPr/>
        </p:nvSpPr>
        <p:spPr>
          <a:xfrm>
            <a:off x="3381830" y="4937579"/>
            <a:ext cx="3091542" cy="157933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3648528" y="5086345"/>
            <a:ext cx="2543631" cy="52613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分析总结</a:t>
            </a:r>
            <a:r>
              <a:rPr lang="zh-CN" altLang="en-US" smtClean="0"/>
              <a:t>并文档化结果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3648528" y="5630632"/>
            <a:ext cx="2543630" cy="52613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会议交流</a:t>
            </a:r>
            <a:r>
              <a:rPr lang="zh-CN" altLang="en-US" smtClean="0"/>
              <a:t>讨论和评估</a:t>
            </a:r>
            <a:endParaRPr lang="en-US" dirty="0"/>
          </a:p>
        </p:txBody>
      </p:sp>
      <p:cxnSp>
        <p:nvCxnSpPr>
          <p:cNvPr id="50" name="Curved Connector 49"/>
          <p:cNvCxnSpPr>
            <a:stCxn id="21" idx="2"/>
            <a:endCxn id="48" idx="0"/>
          </p:cNvCxnSpPr>
          <p:nvPr/>
        </p:nvCxnSpPr>
        <p:spPr>
          <a:xfrm rot="5400000">
            <a:off x="5035677" y="4171163"/>
            <a:ext cx="799849" cy="103051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1451430" y="3706835"/>
            <a:ext cx="1647371" cy="68942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修正解决方案</a:t>
            </a:r>
            <a:endParaRPr lang="en-US" dirty="0"/>
          </a:p>
        </p:txBody>
      </p:sp>
      <p:cxnSp>
        <p:nvCxnSpPr>
          <p:cNvPr id="55" name="Curved Connector 54"/>
          <p:cNvCxnSpPr>
            <a:stCxn id="48" idx="1"/>
            <a:endCxn id="54" idx="2"/>
          </p:cNvCxnSpPr>
          <p:nvPr/>
        </p:nvCxnSpPr>
        <p:spPr>
          <a:xfrm rot="10800000">
            <a:off x="2275116" y="4396265"/>
            <a:ext cx="1373412" cy="953151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54" idx="0"/>
          </p:cNvCxnSpPr>
          <p:nvPr/>
        </p:nvCxnSpPr>
        <p:spPr>
          <a:xfrm rot="5400000" flipH="1" flipV="1">
            <a:off x="2622702" y="2569793"/>
            <a:ext cx="789457" cy="1484629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333345" y="4937579"/>
            <a:ext cx="3091542" cy="157933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7600043" y="5086345"/>
            <a:ext cx="2543631" cy="52613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撰写论文公布成果</a:t>
            </a:r>
            <a:endParaRPr lang="en-US" dirty="0"/>
          </a:p>
        </p:txBody>
      </p:sp>
      <p:sp>
        <p:nvSpPr>
          <p:cNvPr id="69" name="Rounded Rectangle 68"/>
          <p:cNvSpPr/>
          <p:nvPr/>
        </p:nvSpPr>
        <p:spPr>
          <a:xfrm>
            <a:off x="7600043" y="5630632"/>
            <a:ext cx="2543630" cy="712111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实验代码、脚本和</a:t>
            </a:r>
            <a:r>
              <a:rPr lang="zh-CN" altLang="en-US" smtClean="0"/>
              <a:t>数据归档或开源</a:t>
            </a:r>
            <a:endParaRPr lang="en-US" dirty="0"/>
          </a:p>
        </p:txBody>
      </p:sp>
      <p:cxnSp>
        <p:nvCxnSpPr>
          <p:cNvPr id="70" name="Straight Arrow Connector 69"/>
          <p:cNvCxnSpPr>
            <a:endCxn id="68" idx="1"/>
          </p:cNvCxnSpPr>
          <p:nvPr/>
        </p:nvCxnSpPr>
        <p:spPr>
          <a:xfrm>
            <a:off x="6179458" y="5349414"/>
            <a:ext cx="142058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354154" y="45968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smtClean="0"/>
              <a:t>分析阶段</a:t>
            </a:r>
            <a:endParaRPr lang="en-US" i="1" dirty="0"/>
          </a:p>
        </p:txBody>
      </p:sp>
      <p:sp>
        <p:nvSpPr>
          <p:cNvPr id="73" name="TextBox 72"/>
          <p:cNvSpPr txBox="1"/>
          <p:nvPr/>
        </p:nvSpPr>
        <p:spPr>
          <a:xfrm>
            <a:off x="7306311" y="45591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 smtClean="0"/>
              <a:t>总结阶段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2936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58</Words>
  <Application>Microsoft Macintosh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DengXian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Gao, Tao</dc:creator>
  <cp:lastModifiedBy>Gao, Tao</cp:lastModifiedBy>
  <cp:revision>26</cp:revision>
  <dcterms:created xsi:type="dcterms:W3CDTF">2016-10-29T16:16:48Z</dcterms:created>
  <dcterms:modified xsi:type="dcterms:W3CDTF">2016-11-01T00:53:32Z</dcterms:modified>
</cp:coreProperties>
</file>