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C810-E481-4440-BE2D-12F756D35B48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309-53DB-4D57-A74A-B290E1BDD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C810-E481-4440-BE2D-12F756D35B48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309-53DB-4D57-A74A-B290E1BDD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C810-E481-4440-BE2D-12F756D35B48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309-53DB-4D57-A74A-B290E1BDD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C810-E481-4440-BE2D-12F756D35B48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309-53DB-4D57-A74A-B290E1BDD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8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C810-E481-4440-BE2D-12F756D35B48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309-53DB-4D57-A74A-B290E1BDD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8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C810-E481-4440-BE2D-12F756D35B48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309-53DB-4D57-A74A-B290E1BDD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6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C810-E481-4440-BE2D-12F756D35B48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309-53DB-4D57-A74A-B290E1BDD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C810-E481-4440-BE2D-12F756D35B48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309-53DB-4D57-A74A-B290E1BDD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7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C810-E481-4440-BE2D-12F756D35B48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309-53DB-4D57-A74A-B290E1BDD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C810-E481-4440-BE2D-12F756D35B48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309-53DB-4D57-A74A-B290E1BDD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C810-E481-4440-BE2D-12F756D35B48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F309-53DB-4D57-A74A-B290E1BDD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6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C810-E481-4440-BE2D-12F756D35B48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F309-53DB-4D57-A74A-B290E1BDD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3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81624" y="1020277"/>
            <a:ext cx="2492944" cy="59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Easy POI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38438" y="2481713"/>
            <a:ext cx="2492944" cy="59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</a:t>
            </a:r>
            <a:r>
              <a:rPr lang="en-US" altLang="zh-CN" dirty="0" smtClean="0">
                <a:solidFill>
                  <a:schemeClr val="tx1"/>
                </a:solidFill>
              </a:rPr>
              <a:t>celReader</a:t>
            </a:r>
          </a:p>
        </p:txBody>
      </p:sp>
      <p:sp>
        <p:nvSpPr>
          <p:cNvPr id="5" name="矩形 4"/>
          <p:cNvSpPr/>
          <p:nvPr/>
        </p:nvSpPr>
        <p:spPr>
          <a:xfrm>
            <a:off x="4576810" y="2481710"/>
            <a:ext cx="2492944" cy="59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</a:t>
            </a:r>
            <a:r>
              <a:rPr lang="en-US" altLang="zh-CN" dirty="0" smtClean="0">
                <a:solidFill>
                  <a:schemeClr val="tx1"/>
                </a:solidFill>
              </a:rPr>
              <a:t>celWriter</a:t>
            </a:r>
          </a:p>
        </p:txBody>
      </p:sp>
      <p:sp>
        <p:nvSpPr>
          <p:cNvPr id="6" name="矩形 5"/>
          <p:cNvSpPr/>
          <p:nvPr/>
        </p:nvSpPr>
        <p:spPr>
          <a:xfrm>
            <a:off x="1538438" y="3692890"/>
            <a:ext cx="2492944" cy="59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8" name="肘形连接符 7"/>
          <p:cNvCxnSpPr>
            <a:stCxn id="2" idx="2"/>
            <a:endCxn id="4" idx="0"/>
          </p:cNvCxnSpPr>
          <p:nvPr/>
        </p:nvCxnSpPr>
        <p:spPr>
          <a:xfrm rot="5400000">
            <a:off x="3874169" y="527785"/>
            <a:ext cx="864669" cy="304318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" idx="2"/>
            <a:endCxn id="5" idx="0"/>
          </p:cNvCxnSpPr>
          <p:nvPr/>
        </p:nvCxnSpPr>
        <p:spPr>
          <a:xfrm rot="5400000">
            <a:off x="5393356" y="2046970"/>
            <a:ext cx="864666" cy="48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2"/>
            <a:endCxn id="6" idx="0"/>
          </p:cNvCxnSpPr>
          <p:nvPr/>
        </p:nvCxnSpPr>
        <p:spPr>
          <a:xfrm rot="5400000">
            <a:off x="2477705" y="3385685"/>
            <a:ext cx="614410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67791" y="3699240"/>
            <a:ext cx="1100489" cy="59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</a:t>
            </a:r>
            <a:r>
              <a:rPr lang="en-US" altLang="zh-CN" dirty="0" smtClean="0">
                <a:solidFill>
                  <a:schemeClr val="tx1"/>
                </a:solidFill>
              </a:rPr>
              <a:t>rite</a:t>
            </a:r>
          </a:p>
        </p:txBody>
      </p:sp>
      <p:sp>
        <p:nvSpPr>
          <p:cNvPr id="16" name="矩形 15"/>
          <p:cNvSpPr/>
          <p:nvPr/>
        </p:nvSpPr>
        <p:spPr>
          <a:xfrm>
            <a:off x="6202130" y="3692889"/>
            <a:ext cx="1100489" cy="59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Build</a:t>
            </a:r>
          </a:p>
        </p:txBody>
      </p:sp>
      <p:cxnSp>
        <p:nvCxnSpPr>
          <p:cNvPr id="18" name="肘形连接符 17"/>
          <p:cNvCxnSpPr>
            <a:stCxn id="5" idx="2"/>
            <a:endCxn id="15" idx="0"/>
          </p:cNvCxnSpPr>
          <p:nvPr/>
        </p:nvCxnSpPr>
        <p:spPr>
          <a:xfrm rot="5400000">
            <a:off x="5110278" y="2986235"/>
            <a:ext cx="620763" cy="805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  <a:endCxn id="16" idx="0"/>
          </p:cNvCxnSpPr>
          <p:nvPr/>
        </p:nvCxnSpPr>
        <p:spPr>
          <a:xfrm rot="16200000" flipH="1">
            <a:off x="5980622" y="2921136"/>
            <a:ext cx="614412" cy="9290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615182" y="2488828"/>
            <a:ext cx="2492944" cy="59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WordWriter</a:t>
            </a:r>
          </a:p>
        </p:txBody>
      </p:sp>
      <p:cxnSp>
        <p:nvCxnSpPr>
          <p:cNvPr id="34" name="肘形连接符 33"/>
          <p:cNvCxnSpPr>
            <a:stCxn id="2" idx="2"/>
            <a:endCxn id="32" idx="0"/>
          </p:cNvCxnSpPr>
          <p:nvPr/>
        </p:nvCxnSpPr>
        <p:spPr>
          <a:xfrm rot="16200000" flipH="1">
            <a:off x="6908983" y="536157"/>
            <a:ext cx="871784" cy="30335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615182" y="3705653"/>
            <a:ext cx="1100489" cy="59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</a:t>
            </a:r>
            <a:r>
              <a:rPr lang="en-US" altLang="zh-CN" dirty="0" smtClean="0">
                <a:solidFill>
                  <a:schemeClr val="tx1"/>
                </a:solidFill>
              </a:rPr>
              <a:t>rite</a:t>
            </a:r>
          </a:p>
        </p:txBody>
      </p:sp>
      <p:sp>
        <p:nvSpPr>
          <p:cNvPr id="36" name="矩形 35"/>
          <p:cNvSpPr/>
          <p:nvPr/>
        </p:nvSpPr>
        <p:spPr>
          <a:xfrm>
            <a:off x="9411900" y="3705653"/>
            <a:ext cx="1100489" cy="59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Build</a:t>
            </a:r>
          </a:p>
        </p:txBody>
      </p:sp>
      <p:cxnSp>
        <p:nvCxnSpPr>
          <p:cNvPr id="38" name="肘形连接符 37"/>
          <p:cNvCxnSpPr>
            <a:stCxn id="32" idx="2"/>
            <a:endCxn id="35" idx="0"/>
          </p:cNvCxnSpPr>
          <p:nvPr/>
        </p:nvCxnSpPr>
        <p:spPr>
          <a:xfrm rot="5400000">
            <a:off x="8203512" y="3047511"/>
            <a:ext cx="620058" cy="6962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2" idx="2"/>
            <a:endCxn id="36" idx="0"/>
          </p:cNvCxnSpPr>
          <p:nvPr/>
        </p:nvCxnSpPr>
        <p:spPr>
          <a:xfrm rot="16200000" flipH="1">
            <a:off x="9101870" y="2845378"/>
            <a:ext cx="620058" cy="11004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2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</cp:revision>
  <dcterms:created xsi:type="dcterms:W3CDTF">2022-07-29T08:53:39Z</dcterms:created>
  <dcterms:modified xsi:type="dcterms:W3CDTF">2022-07-29T09:07:34Z</dcterms:modified>
</cp:coreProperties>
</file>