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Battle of Neighborhood - Scarborough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</a:p>
          <a:p>
            <a:r>
              <a:rPr lang="en-US" dirty="0" smtClean="0"/>
              <a:t>August,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3" y="1218764"/>
            <a:ext cx="9064978" cy="55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3,4,5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55" y="1873956"/>
            <a:ext cx="9502948" cy="1282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03" y="3411526"/>
            <a:ext cx="10058400" cy="1378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03" y="5034182"/>
            <a:ext cx="10058400" cy="13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2 has the most neighborhood</a:t>
            </a:r>
          </a:p>
          <a:p>
            <a:r>
              <a:rPr lang="en-US" dirty="0" smtClean="0"/>
              <a:t>Cluster 1 has 2 and cluster 3, 4 and 5 has one neighborhood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Utilizing different data for analysis</a:t>
            </a:r>
          </a:p>
          <a:p>
            <a:pPr lvl="1"/>
            <a:r>
              <a:rPr lang="en-US" dirty="0" smtClean="0"/>
              <a:t>Wiki page, Foursquare API</a:t>
            </a:r>
          </a:p>
          <a:p>
            <a:r>
              <a:rPr lang="en-US" dirty="0" smtClean="0"/>
              <a:t>Machine learning used for clustering</a:t>
            </a:r>
          </a:p>
          <a:p>
            <a:pPr lvl="1"/>
            <a:r>
              <a:rPr lang="en-US" dirty="0" smtClean="0"/>
              <a:t>One-hot encoding, K-mean clustering</a:t>
            </a:r>
          </a:p>
          <a:p>
            <a:r>
              <a:rPr lang="en-US" dirty="0" smtClean="0"/>
              <a:t>Possibility to open a new restaurant in Scarborough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option: Golden Mile, </a:t>
            </a:r>
            <a:r>
              <a:rPr lang="en-US" dirty="0" err="1" smtClean="0"/>
              <a:t>Clairlea</a:t>
            </a:r>
            <a:r>
              <a:rPr lang="en-US" dirty="0" smtClean="0"/>
              <a:t> and Oakridge (neighborhood 7)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option: Birch Cliff and Cliffside West </a:t>
            </a:r>
            <a:r>
              <a:rPr lang="en-US" smtClean="0"/>
              <a:t>(neighborhood 9)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14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neighborhood 7,  no completion. Neighborhood 9, only 1 Vietnamese restaurant.</a:t>
            </a:r>
          </a:p>
          <a:p>
            <a:r>
              <a:rPr lang="en-US" dirty="0" smtClean="0"/>
              <a:t>More factors could be considered for the research</a:t>
            </a:r>
          </a:p>
          <a:p>
            <a:pPr lvl="1"/>
            <a:r>
              <a:rPr lang="en-US" dirty="0" smtClean="0"/>
              <a:t>Income, age, marital status,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Scarborough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Location: eastern part of Toronto</a:t>
            </a:r>
          </a:p>
          <a:p>
            <a:r>
              <a:rPr lang="en-US" dirty="0" smtClean="0"/>
              <a:t>Population: over 630,000 (2016 census)</a:t>
            </a:r>
          </a:p>
          <a:p>
            <a:pPr lvl="1"/>
            <a:r>
              <a:rPr lang="en-US" dirty="0" smtClean="0"/>
              <a:t>57% foreign-born</a:t>
            </a:r>
          </a:p>
          <a:p>
            <a:pPr lvl="1"/>
            <a:r>
              <a:rPr lang="en-US" dirty="0" smtClean="0"/>
              <a:t>55.9% Asian</a:t>
            </a:r>
          </a:p>
          <a:p>
            <a:r>
              <a:rPr lang="en-US" dirty="0" smtClean="0"/>
              <a:t>Business</a:t>
            </a:r>
          </a:p>
          <a:p>
            <a:pPr lvl="1"/>
            <a:r>
              <a:rPr lang="en-US" dirty="0" err="1" smtClean="0"/>
              <a:t>Agrincourt</a:t>
            </a:r>
            <a:r>
              <a:rPr lang="en-US" dirty="0" smtClean="0"/>
              <a:t>: heavily concentration of Chinese businesses and restaurants</a:t>
            </a:r>
          </a:p>
          <a:p>
            <a:pPr lvl="1"/>
            <a:r>
              <a:rPr lang="en-US" dirty="0" smtClean="0"/>
              <a:t>Cuisines from all of world are everywhere</a:t>
            </a:r>
          </a:p>
          <a:p>
            <a:pPr lvl="0">
              <a:buClr>
                <a:srgbClr val="90C22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most diverse and multicultural area in the Greater Toronto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8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investor plans to open a restaurant, what’s the answer for the following questions:</a:t>
            </a:r>
          </a:p>
          <a:p>
            <a:pPr lvl="1"/>
            <a:r>
              <a:rPr lang="en-US" dirty="0" smtClean="0"/>
              <a:t>Target consumers</a:t>
            </a:r>
          </a:p>
          <a:p>
            <a:pPr lvl="1"/>
            <a:r>
              <a:rPr lang="en-US" dirty="0" smtClean="0"/>
              <a:t>Market situation</a:t>
            </a:r>
          </a:p>
          <a:p>
            <a:pPr lvl="1"/>
            <a:r>
              <a:rPr lang="en-US" dirty="0" smtClean="0"/>
              <a:t>Competing restaurants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 page: pull region information</a:t>
            </a:r>
          </a:p>
          <a:p>
            <a:pPr lvl="1"/>
            <a:r>
              <a:rPr lang="en-US" u="sng" dirty="0">
                <a:hlinkClick r:id="rId2"/>
              </a:rPr>
              <a:t>https://en.wikipedia.org/wiki/List_of_postal_codes_of_Canada:_M</a:t>
            </a:r>
            <a:endParaRPr lang="en-US" dirty="0" smtClean="0"/>
          </a:p>
          <a:p>
            <a:r>
              <a:rPr lang="en-US" dirty="0" err="1" smtClean="0"/>
              <a:t>Geopy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Latitude and longitude values</a:t>
            </a:r>
          </a:p>
          <a:p>
            <a:r>
              <a:rPr lang="en-US" dirty="0" smtClean="0"/>
              <a:t>Foursquare API</a:t>
            </a:r>
          </a:p>
          <a:p>
            <a:pPr lvl="1"/>
            <a:r>
              <a:rPr lang="en-US" dirty="0" smtClean="0"/>
              <a:t>It is a location data provider with information about all manner of venues</a:t>
            </a:r>
          </a:p>
          <a:p>
            <a:pPr lvl="1"/>
            <a:r>
              <a:rPr lang="en-US" dirty="0" smtClean="0"/>
              <a:t>Information includes venue names, locations, latitudes, longitudes etc.</a:t>
            </a:r>
          </a:p>
          <a:p>
            <a:pPr lvl="1"/>
            <a:r>
              <a:rPr lang="en-US" dirty="0" smtClean="0"/>
              <a:t>Within 1000-meter radius will be selected</a:t>
            </a:r>
          </a:p>
        </p:txBody>
      </p:sp>
    </p:spTree>
    <p:extLst>
      <p:ext uri="{BB962C8B-B14F-4D97-AF65-F5344CB8AC3E}">
        <p14:creationId xmlns:p14="http://schemas.microsoft.com/office/powerpoint/2010/main" val="38528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547809" cy="3880773"/>
          </a:xfrm>
        </p:spPr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</a:t>
            </a:r>
            <a:r>
              <a:rPr lang="en-US" dirty="0" err="1" smtClean="0"/>
              <a:t>Postalcode</a:t>
            </a:r>
            <a:r>
              <a:rPr lang="en-US" dirty="0" smtClean="0"/>
              <a:t>, Borough, and Neighborhood</a:t>
            </a:r>
          </a:p>
          <a:p>
            <a:r>
              <a:rPr lang="en-US" dirty="0" smtClean="0"/>
              <a:t>Latitude and longitude will be merged with above table</a:t>
            </a:r>
          </a:p>
          <a:p>
            <a:r>
              <a:rPr lang="en-US" dirty="0" smtClean="0"/>
              <a:t>Utilize Foursquare API to explore the neighborhoods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89" y="322878"/>
            <a:ext cx="4314825" cy="17335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14" y="2401060"/>
            <a:ext cx="5486400" cy="1644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14" y="4230448"/>
            <a:ext cx="10058400" cy="25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data exploration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88" y="1515814"/>
            <a:ext cx="8478685" cy="51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One-hot encoding</a:t>
            </a:r>
          </a:p>
          <a:p>
            <a:pPr lvl="1"/>
            <a:r>
              <a:rPr lang="en-US" dirty="0" smtClean="0"/>
              <a:t>Categorized data before fitting a ML model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9" y="3249724"/>
            <a:ext cx="10058400" cy="33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 clustering</a:t>
            </a:r>
          </a:p>
          <a:p>
            <a:pPr lvl="1"/>
            <a:r>
              <a:rPr lang="en-US" dirty="0" smtClean="0"/>
              <a:t>5 clusters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77" y="1528057"/>
            <a:ext cx="8238385" cy="49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6" y="2953311"/>
            <a:ext cx="10058400" cy="20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315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The Battle of Neighborhood - Scarborough</vt:lpstr>
      <vt:lpstr>Background – Scarborough</vt:lpstr>
      <vt:lpstr>Business Problem</vt:lpstr>
      <vt:lpstr>Data</vt:lpstr>
      <vt:lpstr>Methodology – data cleansing</vt:lpstr>
      <vt:lpstr>Methodology – data exploration</vt:lpstr>
      <vt:lpstr>Methodology – Machine learning</vt:lpstr>
      <vt:lpstr>Methodology – Machine learning</vt:lpstr>
      <vt:lpstr>Methodology – data analysis</vt:lpstr>
      <vt:lpstr>Methodology – data analysis</vt:lpstr>
      <vt:lpstr>Methodology – data analysis</vt:lpstr>
      <vt:lpstr>Results</vt:lpstr>
      <vt:lpstr>Conclusions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 - Scarborough</dc:title>
  <dc:creator>Le Le</dc:creator>
  <cp:lastModifiedBy>Le Le</cp:lastModifiedBy>
  <cp:revision>7</cp:revision>
  <dcterms:created xsi:type="dcterms:W3CDTF">2020-08-19T22:47:15Z</dcterms:created>
  <dcterms:modified xsi:type="dcterms:W3CDTF">2020-08-19T23:51:04Z</dcterms:modified>
</cp:coreProperties>
</file>