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62" r:id="rId2"/>
    <p:sldId id="365" r:id="rId3"/>
    <p:sldId id="368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395" r:id="rId12"/>
  </p:sldIdLst>
  <p:sldSz cx="12192000" cy="6858000"/>
  <p:notesSz cx="6858000" cy="9144000"/>
  <p:embeddedFontLst>
    <p:embeddedFont>
      <p:font typeface="Calibri Light" pitchFamily="34" charset="0"/>
      <p:regular r:id="rId13"/>
      <p:italic r:id="rId14"/>
    </p:embeddedFont>
    <p:embeddedFont>
      <p:font typeface="Agency FB" pitchFamily="34" charset="0"/>
      <p:regular r:id="rId15"/>
      <p:bold r:id="rId16"/>
    </p:embeddedFont>
    <p:embeddedFont>
      <p:font typeface="方正粗倩简体" charset="-122"/>
      <p:regular r:id="rId17"/>
    </p:embeddedFont>
    <p:embeddedFont>
      <p:font typeface="맑은 고딕" pitchFamily="34" charset="-127"/>
      <p:regular r:id="rId18"/>
      <p:bold r:id="rId19"/>
    </p:embeddedFont>
    <p:embeddedFont>
      <p:font typeface="Arial Black" pitchFamily="34" charset="0"/>
      <p:bold r:id="rId20"/>
    </p:embeddedFont>
    <p:embeddedFont>
      <p:font typeface="Arial Unicode MS" pitchFamily="34" charset="-122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微软雅黑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5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53E"/>
    <a:srgbClr val="00428E"/>
    <a:srgbClr val="FFFF00"/>
    <a:srgbClr val="76C5F0"/>
    <a:srgbClr val="31B2EB"/>
    <a:srgbClr val="48B15F"/>
    <a:srgbClr val="F2FEB8"/>
    <a:srgbClr val="BDD7EE"/>
    <a:srgbClr val="FFF974"/>
    <a:srgbClr val="92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888" y="-210"/>
      </p:cViewPr>
      <p:guideLst>
        <p:guide orient="horz" pos="2160"/>
        <p:guide pos="50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7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0D22-80E1-4116-93BF-4A81A40F320F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9EF1-5EB8-4EB1-B5D6-D1404D7F4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9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606"/>
            <a:ext cx="12192000" cy="316156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8638" y="1146936"/>
            <a:ext cx="7830990" cy="2123658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B0F0"/>
                    </a:gs>
                    <a:gs pos="29000">
                      <a:srgbClr val="0070C0"/>
                    </a:gs>
                    <a:gs pos="53000">
                      <a:schemeClr val="accent1">
                        <a:lumMod val="75000"/>
                      </a:schemeClr>
                    </a:gs>
                    <a:gs pos="95000">
                      <a:srgbClr val="31B2EB"/>
                    </a:gs>
                    <a:gs pos="100000">
                      <a:srgbClr val="00428E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江苏考生高考择校通</a:t>
            </a:r>
            <a:r>
              <a:rPr lang="zh-CN" altLang="zh-CN" sz="6600" dirty="0"/>
              <a:t/>
            </a:r>
            <a:br>
              <a:rPr lang="zh-CN" altLang="zh-CN" sz="6600" dirty="0"/>
            </a:br>
            <a:endParaRPr lang="zh-CN" alt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B0F0"/>
                  </a:gs>
                  <a:gs pos="29000">
                    <a:srgbClr val="0070C0"/>
                  </a:gs>
                  <a:gs pos="53000">
                    <a:schemeClr val="accent1">
                      <a:lumMod val="75000"/>
                    </a:schemeClr>
                  </a:gs>
                  <a:gs pos="95000">
                    <a:srgbClr val="31B2EB"/>
                  </a:gs>
                  <a:gs pos="100000">
                    <a:srgbClr val="00428E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30" y="4764194"/>
            <a:ext cx="1608128" cy="84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4775423"/>
            <a:ext cx="1609724" cy="8504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2767167" y="338990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项目主持：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王文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弟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36" y="4764194"/>
            <a:ext cx="1608127" cy="84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0" y="120148"/>
            <a:ext cx="790819" cy="7768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69439" y="3856212"/>
            <a:ext cx="430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辅导老师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牛玉霞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王海波   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07" y="340588"/>
            <a:ext cx="1869314" cy="33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5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实现保障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2605" y="1301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42" y="1159806"/>
            <a:ext cx="5185573" cy="490809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555584" y="3707423"/>
            <a:ext cx="125140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成功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4654" y="4837161"/>
            <a:ext cx="50056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52902" y="3112664"/>
            <a:ext cx="97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</a:rPr>
              <a:t>保障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05611" y="4553190"/>
            <a:ext cx="97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团队的成员协作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82478" y="4676302"/>
            <a:ext cx="97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硬件的支持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49552" y="3143441"/>
            <a:ext cx="97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已有基础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8571" y="2135418"/>
            <a:ext cx="97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领导的支持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606"/>
            <a:ext cx="12192000" cy="316156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30" y="4764194"/>
            <a:ext cx="1608128" cy="84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4775423"/>
            <a:ext cx="1609724" cy="8504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36" y="4764194"/>
            <a:ext cx="1608127" cy="84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1058837" y="1365110"/>
            <a:ext cx="48013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0" dirty="0" smtClean="0">
                <a:ln w="19050">
                  <a:solidFill>
                    <a:schemeClr val="bg1"/>
                  </a:solidFill>
                </a:ln>
                <a:solidFill>
                  <a:srgbClr val="00428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谢谢！</a:t>
            </a:r>
            <a:endParaRPr lang="zh-CN" altLang="en-US" sz="12000" dirty="0">
              <a:ln w="19050">
                <a:solidFill>
                  <a:schemeClr val="bg1"/>
                </a:solidFill>
              </a:ln>
              <a:solidFill>
                <a:srgbClr val="00428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1600" y="5939487"/>
            <a:ext cx="35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1353E"/>
                </a:solidFill>
                <a:latin typeface="微软雅黑" pitchFamily="34" charset="-122"/>
                <a:ea typeface="微软雅黑" pitchFamily="34" charset="-122"/>
              </a:rPr>
              <a:t>梦想还是要有的</a:t>
            </a:r>
            <a:r>
              <a:rPr lang="en-US" altLang="zh-CN" sz="2000" dirty="0">
                <a:solidFill>
                  <a:srgbClr val="31353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rgbClr val="31353E"/>
                </a:solidFill>
                <a:latin typeface="微软雅黑" pitchFamily="34" charset="-122"/>
                <a:ea typeface="微软雅黑" pitchFamily="34" charset="-122"/>
              </a:rPr>
              <a:t>万一实现了呢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1" y="149753"/>
            <a:ext cx="790819" cy="77685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78" y="370193"/>
            <a:ext cx="1869314" cy="33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>
            <a:grpSpLocks noChangeAspect="1"/>
          </p:cNvGrpSpPr>
          <p:nvPr/>
        </p:nvGrpSpPr>
        <p:grpSpPr>
          <a:xfrm rot="5129127">
            <a:off x="7181635" y="3163362"/>
            <a:ext cx="2424887" cy="2894739"/>
            <a:chOff x="2773684" y="1202287"/>
            <a:chExt cx="2693515" cy="3218381"/>
          </a:xfrm>
        </p:grpSpPr>
        <p:grpSp>
          <p:nvGrpSpPr>
            <p:cNvPr id="72" name="组合 71"/>
            <p:cNvGrpSpPr/>
            <p:nvPr/>
          </p:nvGrpSpPr>
          <p:grpSpPr>
            <a:xfrm rot="18012871">
              <a:off x="2471095" y="1504876"/>
              <a:ext cx="3218381" cy="2613204"/>
              <a:chOff x="2502124" y="1421785"/>
              <a:chExt cx="2904566" cy="2358399"/>
            </a:xfrm>
          </p:grpSpPr>
          <p:sp>
            <p:nvSpPr>
              <p:cNvPr id="74" name="Freeform 6"/>
              <p:cNvSpPr>
                <a:spLocks/>
              </p:cNvSpPr>
              <p:nvPr/>
            </p:nvSpPr>
            <p:spPr bwMode="auto">
              <a:xfrm rot="577229">
                <a:off x="2572681" y="1488035"/>
                <a:ext cx="2834009" cy="2292149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6"/>
              <p:cNvSpPr>
                <a:spLocks/>
              </p:cNvSpPr>
              <p:nvPr/>
            </p:nvSpPr>
            <p:spPr bwMode="auto">
              <a:xfrm rot="150444">
                <a:off x="2600120" y="1478574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2516057" y="1439819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A20E"/>
                  </a:gs>
                  <a:gs pos="64000">
                    <a:srgbClr val="92D050">
                      <a:lumMod val="96000"/>
                    </a:srgbClr>
                  </a:gs>
                  <a:gs pos="100000">
                    <a:srgbClr val="BAD826"/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2502124" y="1421785"/>
                <a:ext cx="2650236" cy="2191299"/>
              </a:xfrm>
              <a:custGeom>
                <a:avLst/>
                <a:gdLst/>
                <a:ahLst/>
                <a:cxnLst/>
                <a:rect l="l" t="t" r="r" b="b"/>
                <a:pathLst>
                  <a:path w="2964451" h="2451100">
                    <a:moveTo>
                      <a:pt x="2102992" y="0"/>
                    </a:moveTo>
                    <a:cubicBezTo>
                      <a:pt x="2494357" y="0"/>
                      <a:pt x="2828875" y="241998"/>
                      <a:pt x="2964451" y="584890"/>
                    </a:cubicBezTo>
                    <a:cubicBezTo>
                      <a:pt x="2553157" y="616165"/>
                      <a:pt x="2076546" y="745129"/>
                      <a:pt x="1599329" y="971248"/>
                    </a:cubicBezTo>
                    <a:cubicBezTo>
                      <a:pt x="772346" y="1363096"/>
                      <a:pt x="172310" y="1938308"/>
                      <a:pt x="12121" y="2434519"/>
                    </a:cubicBezTo>
                    <a:cubicBezTo>
                      <a:pt x="3941" y="2445246"/>
                      <a:pt x="10" y="2451085"/>
                      <a:pt x="0" y="2451100"/>
                    </a:cubicBezTo>
                    <a:cubicBezTo>
                      <a:pt x="38993" y="991716"/>
                      <a:pt x="1300558" y="462464"/>
                      <a:pt x="1300791" y="462367"/>
                    </a:cubicBezTo>
                    <a:cubicBezTo>
                      <a:pt x="1462346" y="186618"/>
                      <a:pt x="1760386" y="0"/>
                      <a:pt x="21029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6000">
                    <a:schemeClr val="bg1">
                      <a:alpha val="0"/>
                    </a:schemeClr>
                  </a:gs>
                </a:gsLst>
                <a:lin ang="18900000" scaled="1"/>
              </a:gradFill>
              <a:ln w="3175"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763666" y="1538746"/>
                <a:ext cx="1416262" cy="1416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133020" y="2174988"/>
                <a:ext cx="667062" cy="6670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Text Box 1909"/>
              <p:cNvSpPr txBox="1">
                <a:spLocks noChangeArrowheads="1"/>
              </p:cNvSpPr>
              <p:nvPr/>
            </p:nvSpPr>
            <p:spPr bwMode="auto">
              <a:xfrm rot="2636639">
                <a:off x="3246074" y="2226400"/>
                <a:ext cx="494115" cy="462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92D050"/>
                    </a:solidFill>
                    <a:latin typeface="Arial Black" pitchFamily="34" charset="0"/>
                  </a:rPr>
                  <a:t>5</a:t>
                </a:r>
                <a:r>
                  <a:rPr lang="en-US" altLang="ko-KR" sz="2400" dirty="0" smtClean="0">
                    <a:solidFill>
                      <a:srgbClr val="92D050"/>
                    </a:solidFill>
                    <a:latin typeface="Arial Black" pitchFamily="34" charset="0"/>
                  </a:rPr>
                  <a:t>.</a:t>
                </a:r>
                <a:endParaRPr lang="en-US" altLang="ko-KR" sz="2400" dirty="0">
                  <a:solidFill>
                    <a:srgbClr val="92D050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 rot="19291139">
              <a:off x="2999294" y="1505651"/>
              <a:ext cx="2467905" cy="1927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保障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r>
                <a:rPr lang="zh-CN" altLang="en-US" sz="2000" spc="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                     </a:t>
              </a:r>
              <a:endParaRPr lang="en-US" altLang="zh-CN" sz="2000" spc="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endParaRPr lang="zh-CN" altLang="en-US" sz="20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 rot="17187871" flipH="1" flipV="1">
            <a:off x="6884973" y="1638962"/>
            <a:ext cx="2341570" cy="2916000"/>
            <a:chOff x="1140804" y="2489085"/>
            <a:chExt cx="2697882" cy="3359726"/>
          </a:xfrm>
        </p:grpSpPr>
        <p:grpSp>
          <p:nvGrpSpPr>
            <p:cNvPr id="50" name="组合 49"/>
            <p:cNvGrpSpPr/>
            <p:nvPr/>
          </p:nvGrpSpPr>
          <p:grpSpPr>
            <a:xfrm rot="14400000">
              <a:off x="809882" y="2820007"/>
              <a:ext cx="3359726" cy="2697882"/>
              <a:chOff x="2504255" y="1421853"/>
              <a:chExt cx="3032129" cy="2434821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577229">
                <a:off x="2702374" y="1564525"/>
                <a:ext cx="2834010" cy="2292149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50444">
                <a:off x="2600120" y="1478574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2516057" y="1439819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8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>
                <a:off x="2504255" y="1421853"/>
                <a:ext cx="2650236" cy="2191298"/>
              </a:xfrm>
              <a:custGeom>
                <a:avLst/>
                <a:gdLst/>
                <a:ahLst/>
                <a:cxnLst/>
                <a:rect l="l" t="t" r="r" b="b"/>
                <a:pathLst>
                  <a:path w="2964451" h="2451100">
                    <a:moveTo>
                      <a:pt x="2102992" y="0"/>
                    </a:moveTo>
                    <a:cubicBezTo>
                      <a:pt x="2494357" y="0"/>
                      <a:pt x="2828875" y="241998"/>
                      <a:pt x="2964451" y="584890"/>
                    </a:cubicBezTo>
                    <a:cubicBezTo>
                      <a:pt x="2553157" y="616165"/>
                      <a:pt x="2076546" y="745129"/>
                      <a:pt x="1599329" y="971248"/>
                    </a:cubicBezTo>
                    <a:cubicBezTo>
                      <a:pt x="772346" y="1363096"/>
                      <a:pt x="172310" y="1938308"/>
                      <a:pt x="12121" y="2434519"/>
                    </a:cubicBezTo>
                    <a:cubicBezTo>
                      <a:pt x="3941" y="2445246"/>
                      <a:pt x="10" y="2451085"/>
                      <a:pt x="0" y="2451100"/>
                    </a:cubicBezTo>
                    <a:cubicBezTo>
                      <a:pt x="38993" y="991716"/>
                      <a:pt x="1300558" y="462464"/>
                      <a:pt x="1300791" y="462367"/>
                    </a:cubicBezTo>
                    <a:cubicBezTo>
                      <a:pt x="1462346" y="186618"/>
                      <a:pt x="1760386" y="0"/>
                      <a:pt x="21029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6000">
                    <a:schemeClr val="bg1">
                      <a:alpha val="0"/>
                    </a:schemeClr>
                  </a:gs>
                </a:gsLst>
                <a:lin ang="18900000" scaled="1"/>
              </a:gradFill>
              <a:ln w="3175"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692783" y="1559587"/>
                <a:ext cx="1416262" cy="1416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133020" y="2174988"/>
                <a:ext cx="667062" cy="6670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Text Box 1909"/>
              <p:cNvSpPr txBox="1">
                <a:spLocks noChangeArrowheads="1"/>
              </p:cNvSpPr>
              <p:nvPr/>
            </p:nvSpPr>
            <p:spPr bwMode="auto">
              <a:xfrm rot="19471126">
                <a:off x="3264153" y="2259942"/>
                <a:ext cx="512054" cy="48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0070C0"/>
                    </a:solidFill>
                    <a:latin typeface="Arial Black" pitchFamily="34" charset="0"/>
                  </a:rPr>
                  <a:t>4.</a:t>
                </a:r>
                <a:endParaRPr lang="en-US" altLang="ko-KR" sz="2400" dirty="0"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 rot="16148242">
              <a:off x="574484" y="3203395"/>
              <a:ext cx="2685354" cy="1476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预期</a:t>
              </a:r>
              <a:endPara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成果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endParaRPr lang="zh-CN" altLang="en-US" sz="2000" spc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 rot="20325625">
            <a:off x="2530116" y="2762710"/>
            <a:ext cx="2833091" cy="2916000"/>
            <a:chOff x="574489" y="2489085"/>
            <a:chExt cx="3264197" cy="3359726"/>
          </a:xfrm>
        </p:grpSpPr>
        <p:grpSp>
          <p:nvGrpSpPr>
            <p:cNvPr id="9" name="组合 8"/>
            <p:cNvGrpSpPr/>
            <p:nvPr/>
          </p:nvGrpSpPr>
          <p:grpSpPr>
            <a:xfrm rot="14400000">
              <a:off x="809882" y="2820007"/>
              <a:ext cx="3359726" cy="2697882"/>
              <a:chOff x="2504255" y="1421853"/>
              <a:chExt cx="3032129" cy="2434821"/>
            </a:xfrm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577229">
                <a:off x="2702374" y="1564525"/>
                <a:ext cx="2834010" cy="2292149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50444">
                <a:off x="2600120" y="1478574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2516057" y="1439819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8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2504255" y="1421853"/>
                <a:ext cx="2650236" cy="2191298"/>
              </a:xfrm>
              <a:custGeom>
                <a:avLst/>
                <a:gdLst/>
                <a:ahLst/>
                <a:cxnLst/>
                <a:rect l="l" t="t" r="r" b="b"/>
                <a:pathLst>
                  <a:path w="2964451" h="2451100">
                    <a:moveTo>
                      <a:pt x="2102992" y="0"/>
                    </a:moveTo>
                    <a:cubicBezTo>
                      <a:pt x="2494357" y="0"/>
                      <a:pt x="2828875" y="241998"/>
                      <a:pt x="2964451" y="584890"/>
                    </a:cubicBezTo>
                    <a:cubicBezTo>
                      <a:pt x="2553157" y="616165"/>
                      <a:pt x="2076546" y="745129"/>
                      <a:pt x="1599329" y="971248"/>
                    </a:cubicBezTo>
                    <a:cubicBezTo>
                      <a:pt x="772346" y="1363096"/>
                      <a:pt x="172310" y="1938308"/>
                      <a:pt x="12121" y="2434519"/>
                    </a:cubicBezTo>
                    <a:cubicBezTo>
                      <a:pt x="3941" y="2445246"/>
                      <a:pt x="10" y="2451085"/>
                      <a:pt x="0" y="2451100"/>
                    </a:cubicBezTo>
                    <a:cubicBezTo>
                      <a:pt x="38993" y="991716"/>
                      <a:pt x="1300558" y="462464"/>
                      <a:pt x="1300791" y="462367"/>
                    </a:cubicBezTo>
                    <a:cubicBezTo>
                      <a:pt x="1462346" y="186618"/>
                      <a:pt x="1760386" y="0"/>
                      <a:pt x="21029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6000">
                    <a:schemeClr val="bg1">
                      <a:alpha val="0"/>
                    </a:schemeClr>
                  </a:gs>
                </a:gsLst>
                <a:lin ang="18900000" scaled="1"/>
              </a:gradFill>
              <a:ln w="3175"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692783" y="1559587"/>
                <a:ext cx="1416262" cy="1416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133020" y="2174988"/>
                <a:ext cx="667062" cy="6670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 Box 1909"/>
              <p:cNvSpPr txBox="1">
                <a:spLocks noChangeArrowheads="1"/>
              </p:cNvSpPr>
              <p:nvPr/>
            </p:nvSpPr>
            <p:spPr bwMode="auto">
              <a:xfrm rot="7200000">
                <a:off x="3196476" y="2305371"/>
                <a:ext cx="444427" cy="416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0070C0"/>
                    </a:solidFill>
                    <a:latin typeface="Arial Black" pitchFamily="34" charset="0"/>
                  </a:rPr>
                  <a:t>1.</a:t>
                </a:r>
                <a:endParaRPr lang="en-US" altLang="ko-KR" sz="2400" dirty="0"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574489" y="3439801"/>
              <a:ext cx="2685351" cy="1004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zh-CN" altLang="en-US" sz="2000" spc="1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立项</a:t>
              </a:r>
              <a:endParaRPr lang="en-US" altLang="zh-CN" sz="2000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r>
                <a:rPr lang="zh-CN" altLang="en-US" sz="2000" spc="1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依据</a:t>
              </a: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 rot="19456469">
            <a:off x="3578502" y="983132"/>
            <a:ext cx="2450851" cy="3024000"/>
            <a:chOff x="2779687" y="1089847"/>
            <a:chExt cx="2722944" cy="3359726"/>
          </a:xfrm>
        </p:grpSpPr>
        <p:grpSp>
          <p:nvGrpSpPr>
            <p:cNvPr id="20" name="组合 19"/>
            <p:cNvGrpSpPr/>
            <p:nvPr/>
          </p:nvGrpSpPr>
          <p:grpSpPr>
            <a:xfrm rot="18012871">
              <a:off x="2473827" y="1420768"/>
              <a:ext cx="3359726" cy="2697883"/>
              <a:chOff x="2504255" y="1421853"/>
              <a:chExt cx="3032129" cy="2434822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577229">
                <a:off x="2702374" y="1564525"/>
                <a:ext cx="2834010" cy="2292150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150444">
                <a:off x="2600120" y="1478574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2516057" y="1439819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DA20E"/>
                  </a:gs>
                  <a:gs pos="64000">
                    <a:srgbClr val="92D050">
                      <a:lumMod val="96000"/>
                    </a:srgbClr>
                  </a:gs>
                  <a:gs pos="100000">
                    <a:srgbClr val="BAD826"/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2504255" y="1421853"/>
                <a:ext cx="2650236" cy="2191298"/>
              </a:xfrm>
              <a:custGeom>
                <a:avLst/>
                <a:gdLst/>
                <a:ahLst/>
                <a:cxnLst/>
                <a:rect l="l" t="t" r="r" b="b"/>
                <a:pathLst>
                  <a:path w="2964451" h="2451100">
                    <a:moveTo>
                      <a:pt x="2102992" y="0"/>
                    </a:moveTo>
                    <a:cubicBezTo>
                      <a:pt x="2494357" y="0"/>
                      <a:pt x="2828875" y="241998"/>
                      <a:pt x="2964451" y="584890"/>
                    </a:cubicBezTo>
                    <a:cubicBezTo>
                      <a:pt x="2553157" y="616165"/>
                      <a:pt x="2076546" y="745129"/>
                      <a:pt x="1599329" y="971248"/>
                    </a:cubicBezTo>
                    <a:cubicBezTo>
                      <a:pt x="772346" y="1363096"/>
                      <a:pt x="172310" y="1938308"/>
                      <a:pt x="12121" y="2434519"/>
                    </a:cubicBezTo>
                    <a:cubicBezTo>
                      <a:pt x="3941" y="2445246"/>
                      <a:pt x="10" y="2451085"/>
                      <a:pt x="0" y="2451100"/>
                    </a:cubicBezTo>
                    <a:cubicBezTo>
                      <a:pt x="38993" y="991716"/>
                      <a:pt x="1300558" y="462464"/>
                      <a:pt x="1300791" y="462367"/>
                    </a:cubicBezTo>
                    <a:cubicBezTo>
                      <a:pt x="1462346" y="186618"/>
                      <a:pt x="1760386" y="0"/>
                      <a:pt x="21029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6000">
                    <a:schemeClr val="bg1">
                      <a:alpha val="0"/>
                    </a:schemeClr>
                  </a:gs>
                </a:gsLst>
                <a:lin ang="18900000" scaled="1"/>
              </a:gradFill>
              <a:ln w="3175"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692783" y="1559587"/>
                <a:ext cx="1416262" cy="1416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133020" y="2174988"/>
                <a:ext cx="667062" cy="6670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 Box 1909"/>
              <p:cNvSpPr txBox="1">
                <a:spLocks noChangeArrowheads="1"/>
              </p:cNvSpPr>
              <p:nvPr/>
            </p:nvSpPr>
            <p:spPr bwMode="auto">
              <a:xfrm rot="3587129">
                <a:off x="3261488" y="2198481"/>
                <a:ext cx="444427" cy="416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92D050"/>
                    </a:solidFill>
                    <a:latin typeface="Arial Black" pitchFamily="34" charset="0"/>
                  </a:rPr>
                  <a:t>2</a:t>
                </a:r>
                <a:r>
                  <a:rPr lang="en-US" altLang="ko-KR" sz="2400" dirty="0" smtClean="0">
                    <a:solidFill>
                      <a:srgbClr val="92D050"/>
                    </a:solidFill>
                    <a:latin typeface="Arial Black" pitchFamily="34" charset="0"/>
                  </a:rPr>
                  <a:t>.</a:t>
                </a:r>
                <a:endParaRPr lang="en-US" altLang="ko-KR" sz="2400" dirty="0">
                  <a:solidFill>
                    <a:srgbClr val="92D050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779687" y="1659221"/>
              <a:ext cx="2467905" cy="1014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zh-CN" altLang="en-US" sz="2000" spc="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研究                      </a:t>
              </a:r>
              <a:endParaRPr lang="en-US" altLang="zh-CN" sz="2000" spc="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ts val="3200"/>
                </a:lnSpc>
              </a:pPr>
              <a:r>
                <a:rPr lang="zh-CN" altLang="en-US" sz="2000" spc="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zh-CN" altLang="en-US" sz="20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 rot="18992091">
            <a:off x="5130652" y="816574"/>
            <a:ext cx="3138201" cy="2771314"/>
            <a:chOff x="4586872" y="1922794"/>
            <a:chExt cx="3359724" cy="2966937"/>
          </a:xfrm>
        </p:grpSpPr>
        <p:grpSp>
          <p:nvGrpSpPr>
            <p:cNvPr id="30" name="组合 29"/>
            <p:cNvGrpSpPr/>
            <p:nvPr/>
          </p:nvGrpSpPr>
          <p:grpSpPr>
            <a:xfrm>
              <a:off x="4586872" y="1922794"/>
              <a:ext cx="3359724" cy="2697882"/>
              <a:chOff x="2504255" y="1421853"/>
              <a:chExt cx="3032129" cy="2434821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577229">
                <a:off x="2702374" y="1564525"/>
                <a:ext cx="2834010" cy="2292149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50444">
                <a:off x="2600120" y="1478574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2516057" y="1439819"/>
                <a:ext cx="2709317" cy="2191298"/>
              </a:xfrm>
              <a:custGeom>
                <a:avLst/>
                <a:gdLst>
                  <a:gd name="T0" fmla="*/ 755 w 1088"/>
                  <a:gd name="T1" fmla="*/ 0 h 880"/>
                  <a:gd name="T2" fmla="*/ 467 w 1088"/>
                  <a:gd name="T3" fmla="*/ 166 h 880"/>
                  <a:gd name="T4" fmla="*/ 467 w 1088"/>
                  <a:gd name="T5" fmla="*/ 166 h 880"/>
                  <a:gd name="T6" fmla="*/ 0 w 1088"/>
                  <a:gd name="T7" fmla="*/ 880 h 880"/>
                  <a:gd name="T8" fmla="*/ 517 w 1088"/>
                  <a:gd name="T9" fmla="*/ 566 h 880"/>
                  <a:gd name="T10" fmla="*/ 755 w 1088"/>
                  <a:gd name="T11" fmla="*/ 666 h 880"/>
                  <a:gd name="T12" fmla="*/ 1088 w 1088"/>
                  <a:gd name="T13" fmla="*/ 333 h 880"/>
                  <a:gd name="T14" fmla="*/ 755 w 1088"/>
                  <a:gd name="T15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8" h="880">
                    <a:moveTo>
                      <a:pt x="755" y="0"/>
                    </a:moveTo>
                    <a:cubicBezTo>
                      <a:pt x="632" y="0"/>
                      <a:pt x="525" y="67"/>
                      <a:pt x="467" y="166"/>
                    </a:cubicBezTo>
                    <a:cubicBezTo>
                      <a:pt x="467" y="166"/>
                      <a:pt x="467" y="166"/>
                      <a:pt x="467" y="166"/>
                    </a:cubicBezTo>
                    <a:cubicBezTo>
                      <a:pt x="467" y="166"/>
                      <a:pt x="14" y="356"/>
                      <a:pt x="0" y="880"/>
                    </a:cubicBezTo>
                    <a:cubicBezTo>
                      <a:pt x="0" y="880"/>
                      <a:pt x="142" y="669"/>
                      <a:pt x="517" y="566"/>
                    </a:cubicBezTo>
                    <a:cubicBezTo>
                      <a:pt x="577" y="628"/>
                      <a:pt x="661" y="666"/>
                      <a:pt x="755" y="666"/>
                    </a:cubicBezTo>
                    <a:cubicBezTo>
                      <a:pt x="939" y="666"/>
                      <a:pt x="1088" y="517"/>
                      <a:pt x="1088" y="333"/>
                    </a:cubicBezTo>
                    <a:cubicBezTo>
                      <a:pt x="1088" y="149"/>
                      <a:pt x="939" y="0"/>
                      <a:pt x="75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6600"/>
                  </a:gs>
                  <a:gs pos="50000">
                    <a:srgbClr val="FFAD19"/>
                  </a:gs>
                  <a:gs pos="100000">
                    <a:srgbClr val="FFC000"/>
                  </a:gs>
                </a:gsLst>
                <a:lin ang="162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2504255" y="1421853"/>
                <a:ext cx="2650236" cy="2191298"/>
              </a:xfrm>
              <a:custGeom>
                <a:avLst/>
                <a:gdLst/>
                <a:ahLst/>
                <a:cxnLst/>
                <a:rect l="l" t="t" r="r" b="b"/>
                <a:pathLst>
                  <a:path w="2964451" h="2451100">
                    <a:moveTo>
                      <a:pt x="2102992" y="0"/>
                    </a:moveTo>
                    <a:cubicBezTo>
                      <a:pt x="2494357" y="0"/>
                      <a:pt x="2828875" y="241998"/>
                      <a:pt x="2964451" y="584890"/>
                    </a:cubicBezTo>
                    <a:cubicBezTo>
                      <a:pt x="2553157" y="616165"/>
                      <a:pt x="2076546" y="745129"/>
                      <a:pt x="1599329" y="971248"/>
                    </a:cubicBezTo>
                    <a:cubicBezTo>
                      <a:pt x="772346" y="1363096"/>
                      <a:pt x="172310" y="1938308"/>
                      <a:pt x="12121" y="2434519"/>
                    </a:cubicBezTo>
                    <a:cubicBezTo>
                      <a:pt x="3941" y="2445246"/>
                      <a:pt x="10" y="2451085"/>
                      <a:pt x="0" y="2451100"/>
                    </a:cubicBezTo>
                    <a:cubicBezTo>
                      <a:pt x="38993" y="991716"/>
                      <a:pt x="1300558" y="462464"/>
                      <a:pt x="1300791" y="462367"/>
                    </a:cubicBezTo>
                    <a:cubicBezTo>
                      <a:pt x="1462346" y="186618"/>
                      <a:pt x="1760386" y="0"/>
                      <a:pt x="21029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36000">
                    <a:schemeClr val="bg1">
                      <a:alpha val="0"/>
                    </a:schemeClr>
                  </a:gs>
                </a:gsLst>
                <a:lin ang="18900000" scaled="1"/>
              </a:gradFill>
              <a:ln w="3175">
                <a:gradFill flip="none" rotWithShape="1">
                  <a:gsLst>
                    <a:gs pos="0">
                      <a:schemeClr val="bg1"/>
                    </a:gs>
                    <a:gs pos="36000">
                      <a:schemeClr val="bg1">
                        <a:alpha val="0"/>
                      </a:schemeClr>
                    </a:gs>
                  </a:gsLst>
                  <a:lin ang="189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692783" y="1559587"/>
                <a:ext cx="1416262" cy="14162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133020" y="2174988"/>
                <a:ext cx="667062" cy="6670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Text Box 1909"/>
              <p:cNvSpPr txBox="1">
                <a:spLocks noChangeArrowheads="1"/>
              </p:cNvSpPr>
              <p:nvPr/>
            </p:nvSpPr>
            <p:spPr bwMode="auto">
              <a:xfrm>
                <a:off x="3292287" y="2321616"/>
                <a:ext cx="444427" cy="416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F79646">
                        <a:lumMod val="75000"/>
                      </a:srgbClr>
                    </a:solidFill>
                    <a:latin typeface="Arial Black" pitchFamily="34" charset="0"/>
                  </a:rPr>
                  <a:t>3</a:t>
                </a:r>
                <a:r>
                  <a:rPr lang="en-US" altLang="ko-KR" sz="2400" dirty="0" smtClean="0">
                    <a:solidFill>
                      <a:srgbClr val="F79646">
                        <a:lumMod val="75000"/>
                      </a:srgbClr>
                    </a:solidFill>
                    <a:latin typeface="Arial Black" pitchFamily="34" charset="0"/>
                  </a:rPr>
                  <a:t>.</a:t>
                </a:r>
                <a:endParaRPr lang="en-US" altLang="ko-KR" sz="2400" dirty="0">
                  <a:solidFill>
                    <a:srgbClr val="F79646">
                      <a:lumMod val="75000"/>
                    </a:srgbClr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 rot="3104307">
              <a:off x="5954526" y="3168129"/>
              <a:ext cx="2685349" cy="75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工作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路线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4874824" y="3182088"/>
            <a:ext cx="2612311" cy="2059743"/>
            <a:chOff x="2403265" y="3438902"/>
            <a:chExt cx="1002374" cy="790347"/>
          </a:xfrm>
        </p:grpSpPr>
        <p:grpSp>
          <p:nvGrpSpPr>
            <p:cNvPr id="42" name="组合 41"/>
            <p:cNvGrpSpPr/>
            <p:nvPr/>
          </p:nvGrpSpPr>
          <p:grpSpPr>
            <a:xfrm>
              <a:off x="2403265" y="3438902"/>
              <a:ext cx="1002374" cy="790347"/>
              <a:chOff x="1935472" y="1874299"/>
              <a:chExt cx="1002374" cy="790347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2010370" y="1874299"/>
                <a:ext cx="842121" cy="790347"/>
                <a:chOff x="2010370" y="1874299"/>
                <a:chExt cx="842121" cy="790347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2062144" y="1874299"/>
                  <a:ext cx="790347" cy="790347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rgbClr val="0070C0"/>
                    </a:gs>
                    <a:gs pos="0">
                      <a:srgbClr val="00B0F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椭圆 27"/>
                <p:cNvSpPr/>
                <p:nvPr/>
              </p:nvSpPr>
              <p:spPr>
                <a:xfrm>
                  <a:off x="2010370" y="2108344"/>
                  <a:ext cx="802531" cy="397146"/>
                </a:xfrm>
                <a:custGeom>
                  <a:avLst/>
                  <a:gdLst>
                    <a:gd name="connsiteX0" fmla="*/ 0 w 790347"/>
                    <a:gd name="connsiteY0" fmla="*/ 395174 h 790347"/>
                    <a:gd name="connsiteX1" fmla="*/ 395174 w 790347"/>
                    <a:gd name="connsiteY1" fmla="*/ 0 h 790347"/>
                    <a:gd name="connsiteX2" fmla="*/ 790348 w 790347"/>
                    <a:gd name="connsiteY2" fmla="*/ 395174 h 790347"/>
                    <a:gd name="connsiteX3" fmla="*/ 395174 w 790347"/>
                    <a:gd name="connsiteY3" fmla="*/ 790348 h 790347"/>
                    <a:gd name="connsiteX4" fmla="*/ 0 w 790347"/>
                    <a:gd name="connsiteY4" fmla="*/ 395174 h 790347"/>
                    <a:gd name="connsiteX0" fmla="*/ 0 w 801332"/>
                    <a:gd name="connsiteY0" fmla="*/ 0 h 395174"/>
                    <a:gd name="connsiteX1" fmla="*/ 790348 w 801332"/>
                    <a:gd name="connsiteY1" fmla="*/ 0 h 395174"/>
                    <a:gd name="connsiteX2" fmla="*/ 395174 w 801332"/>
                    <a:gd name="connsiteY2" fmla="*/ 395174 h 395174"/>
                    <a:gd name="connsiteX3" fmla="*/ 0 w 801332"/>
                    <a:gd name="connsiteY3" fmla="*/ 0 h 395174"/>
                    <a:gd name="connsiteX0" fmla="*/ 0 w 802531"/>
                    <a:gd name="connsiteY0" fmla="*/ 0 h 397146"/>
                    <a:gd name="connsiteX1" fmla="*/ 790348 w 802531"/>
                    <a:gd name="connsiteY1" fmla="*/ 0 h 397146"/>
                    <a:gd name="connsiteX2" fmla="*/ 395174 w 802531"/>
                    <a:gd name="connsiteY2" fmla="*/ 395174 h 397146"/>
                    <a:gd name="connsiteX3" fmla="*/ 0 w 802531"/>
                    <a:gd name="connsiteY3" fmla="*/ 0 h 397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2531" h="397146">
                      <a:moveTo>
                        <a:pt x="0" y="0"/>
                      </a:moveTo>
                      <a:cubicBezTo>
                        <a:pt x="65862" y="-65862"/>
                        <a:pt x="724486" y="-65862"/>
                        <a:pt x="790348" y="0"/>
                      </a:cubicBezTo>
                      <a:cubicBezTo>
                        <a:pt x="856210" y="65862"/>
                        <a:pt x="645173" y="426924"/>
                        <a:pt x="395174" y="395174"/>
                      </a:cubicBezTo>
                      <a:cubicBezTo>
                        <a:pt x="145175" y="363424"/>
                        <a:pt x="0" y="218249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5" name="椭圆 27"/>
              <p:cNvSpPr/>
              <p:nvPr/>
            </p:nvSpPr>
            <p:spPr>
              <a:xfrm rot="19265230">
                <a:off x="2135315" y="2073009"/>
                <a:ext cx="802531" cy="397146"/>
              </a:xfrm>
              <a:custGeom>
                <a:avLst/>
                <a:gdLst>
                  <a:gd name="connsiteX0" fmla="*/ 0 w 790347"/>
                  <a:gd name="connsiteY0" fmla="*/ 395174 h 790347"/>
                  <a:gd name="connsiteX1" fmla="*/ 395174 w 790347"/>
                  <a:gd name="connsiteY1" fmla="*/ 0 h 790347"/>
                  <a:gd name="connsiteX2" fmla="*/ 790348 w 790347"/>
                  <a:gd name="connsiteY2" fmla="*/ 395174 h 790347"/>
                  <a:gd name="connsiteX3" fmla="*/ 395174 w 790347"/>
                  <a:gd name="connsiteY3" fmla="*/ 790348 h 790347"/>
                  <a:gd name="connsiteX4" fmla="*/ 0 w 790347"/>
                  <a:gd name="connsiteY4" fmla="*/ 395174 h 790347"/>
                  <a:gd name="connsiteX0" fmla="*/ 0 w 801332"/>
                  <a:gd name="connsiteY0" fmla="*/ 0 h 395174"/>
                  <a:gd name="connsiteX1" fmla="*/ 790348 w 801332"/>
                  <a:gd name="connsiteY1" fmla="*/ 0 h 395174"/>
                  <a:gd name="connsiteX2" fmla="*/ 395174 w 801332"/>
                  <a:gd name="connsiteY2" fmla="*/ 395174 h 395174"/>
                  <a:gd name="connsiteX3" fmla="*/ 0 w 801332"/>
                  <a:gd name="connsiteY3" fmla="*/ 0 h 395174"/>
                  <a:gd name="connsiteX0" fmla="*/ 0 w 802531"/>
                  <a:gd name="connsiteY0" fmla="*/ 0 h 397146"/>
                  <a:gd name="connsiteX1" fmla="*/ 790348 w 802531"/>
                  <a:gd name="connsiteY1" fmla="*/ 0 h 397146"/>
                  <a:gd name="connsiteX2" fmla="*/ 395174 w 802531"/>
                  <a:gd name="connsiteY2" fmla="*/ 395174 h 397146"/>
                  <a:gd name="connsiteX3" fmla="*/ 0 w 802531"/>
                  <a:gd name="connsiteY3" fmla="*/ 0 h 397146"/>
                  <a:gd name="connsiteX0" fmla="*/ 0 w 802531"/>
                  <a:gd name="connsiteY0" fmla="*/ 0 h 397146"/>
                  <a:gd name="connsiteX1" fmla="*/ 790348 w 802531"/>
                  <a:gd name="connsiteY1" fmla="*/ 0 h 397146"/>
                  <a:gd name="connsiteX2" fmla="*/ 395174 w 802531"/>
                  <a:gd name="connsiteY2" fmla="*/ 395174 h 397146"/>
                  <a:gd name="connsiteX3" fmla="*/ 0 w 802531"/>
                  <a:gd name="connsiteY3" fmla="*/ 0 h 39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531" h="397146">
                    <a:moveTo>
                      <a:pt x="0" y="0"/>
                    </a:moveTo>
                    <a:cubicBezTo>
                      <a:pt x="65862" y="-65862"/>
                      <a:pt x="724486" y="-65862"/>
                      <a:pt x="790348" y="0"/>
                    </a:cubicBezTo>
                    <a:cubicBezTo>
                      <a:pt x="856210" y="65862"/>
                      <a:pt x="645173" y="426924"/>
                      <a:pt x="395174" y="395174"/>
                    </a:cubicBezTo>
                    <a:cubicBezTo>
                      <a:pt x="145175" y="363424"/>
                      <a:pt x="0" y="218249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椭圆 27"/>
              <p:cNvSpPr/>
              <p:nvPr/>
            </p:nvSpPr>
            <p:spPr>
              <a:xfrm rot="1108920">
                <a:off x="1935472" y="2123399"/>
                <a:ext cx="802531" cy="397146"/>
              </a:xfrm>
              <a:custGeom>
                <a:avLst/>
                <a:gdLst>
                  <a:gd name="connsiteX0" fmla="*/ 0 w 790347"/>
                  <a:gd name="connsiteY0" fmla="*/ 395174 h 790347"/>
                  <a:gd name="connsiteX1" fmla="*/ 395174 w 790347"/>
                  <a:gd name="connsiteY1" fmla="*/ 0 h 790347"/>
                  <a:gd name="connsiteX2" fmla="*/ 790348 w 790347"/>
                  <a:gd name="connsiteY2" fmla="*/ 395174 h 790347"/>
                  <a:gd name="connsiteX3" fmla="*/ 395174 w 790347"/>
                  <a:gd name="connsiteY3" fmla="*/ 790348 h 790347"/>
                  <a:gd name="connsiteX4" fmla="*/ 0 w 790347"/>
                  <a:gd name="connsiteY4" fmla="*/ 395174 h 790347"/>
                  <a:gd name="connsiteX0" fmla="*/ 0 w 801332"/>
                  <a:gd name="connsiteY0" fmla="*/ 0 h 395174"/>
                  <a:gd name="connsiteX1" fmla="*/ 790348 w 801332"/>
                  <a:gd name="connsiteY1" fmla="*/ 0 h 395174"/>
                  <a:gd name="connsiteX2" fmla="*/ 395174 w 801332"/>
                  <a:gd name="connsiteY2" fmla="*/ 395174 h 395174"/>
                  <a:gd name="connsiteX3" fmla="*/ 0 w 801332"/>
                  <a:gd name="connsiteY3" fmla="*/ 0 h 395174"/>
                  <a:gd name="connsiteX0" fmla="*/ 0 w 802531"/>
                  <a:gd name="connsiteY0" fmla="*/ 0 h 397146"/>
                  <a:gd name="connsiteX1" fmla="*/ 790348 w 802531"/>
                  <a:gd name="connsiteY1" fmla="*/ 0 h 397146"/>
                  <a:gd name="connsiteX2" fmla="*/ 395174 w 802531"/>
                  <a:gd name="connsiteY2" fmla="*/ 395174 h 397146"/>
                  <a:gd name="connsiteX3" fmla="*/ 0 w 802531"/>
                  <a:gd name="connsiteY3" fmla="*/ 0 h 397146"/>
                  <a:gd name="connsiteX0" fmla="*/ 0 w 802531"/>
                  <a:gd name="connsiteY0" fmla="*/ 0 h 397146"/>
                  <a:gd name="connsiteX1" fmla="*/ 790348 w 802531"/>
                  <a:gd name="connsiteY1" fmla="*/ 0 h 397146"/>
                  <a:gd name="connsiteX2" fmla="*/ 395174 w 802531"/>
                  <a:gd name="connsiteY2" fmla="*/ 395174 h 397146"/>
                  <a:gd name="connsiteX3" fmla="*/ 0 w 802531"/>
                  <a:gd name="connsiteY3" fmla="*/ 0 h 39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531" h="397146">
                    <a:moveTo>
                      <a:pt x="0" y="0"/>
                    </a:moveTo>
                    <a:cubicBezTo>
                      <a:pt x="65862" y="-65862"/>
                      <a:pt x="724486" y="-65862"/>
                      <a:pt x="790348" y="0"/>
                    </a:cubicBezTo>
                    <a:cubicBezTo>
                      <a:pt x="856210" y="65862"/>
                      <a:pt x="645173" y="426924"/>
                      <a:pt x="395174" y="395174"/>
                    </a:cubicBezTo>
                    <a:cubicBezTo>
                      <a:pt x="145175" y="363424"/>
                      <a:pt x="0" y="218249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矩形 8"/>
            <p:cNvSpPr>
              <a:spLocks noChangeArrowheads="1"/>
            </p:cNvSpPr>
            <p:nvPr/>
          </p:nvSpPr>
          <p:spPr bwMode="auto">
            <a:xfrm>
              <a:off x="2629696" y="3601941"/>
              <a:ext cx="635699" cy="354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spc="3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江苏考生</a:t>
              </a:r>
              <a:endParaRPr lang="en-US" altLang="zh-CN" b="1" spc="3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spc="3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高考</a:t>
              </a:r>
              <a:endParaRPr lang="en-US" altLang="zh-CN" b="1" spc="300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spc="300" dirty="0" smtClean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择校通</a:t>
              </a:r>
              <a:endParaRPr lang="zh-CN" altLang="en-US" b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4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立项依据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956287" y="1607532"/>
            <a:ext cx="11235713" cy="4705712"/>
            <a:chOff x="-26369" y="920679"/>
            <a:chExt cx="9669050" cy="4049565"/>
          </a:xfrm>
        </p:grpSpPr>
        <p:sp>
          <p:nvSpPr>
            <p:cNvPr id="10" name="椭圆 9"/>
            <p:cNvSpPr/>
            <p:nvPr/>
          </p:nvSpPr>
          <p:spPr>
            <a:xfrm>
              <a:off x="823256" y="2952082"/>
              <a:ext cx="1119844" cy="110438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50000"/>
                    <a:alpha val="7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32173" y="1102556"/>
              <a:ext cx="1040482" cy="102611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50000"/>
                    <a:alpha val="7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8493" y="2163047"/>
              <a:ext cx="3257966" cy="1620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10221" y="1099492"/>
              <a:ext cx="1058504" cy="10438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50000"/>
                    <a:alpha val="7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-26369" y="2802194"/>
              <a:ext cx="1416867" cy="1620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671269" y="2802194"/>
              <a:ext cx="1423818" cy="1404156"/>
            </a:xfrm>
            <a:prstGeom prst="donut">
              <a:avLst>
                <a:gd name="adj" fmla="val 13848"/>
              </a:avLst>
            </a:prstGeom>
            <a:gradFill>
              <a:gsLst>
                <a:gs pos="0">
                  <a:schemeClr val="accent6">
                    <a:lumMod val="100000"/>
                  </a:schemeClr>
                </a:gs>
                <a:gs pos="79000">
                  <a:schemeClr val="accent6">
                    <a:lumMod val="75000"/>
                  </a:schemeClr>
                </a:gs>
                <a:gs pos="8000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10800000">
              <a:off x="4499993" y="2500001"/>
              <a:ext cx="1423818" cy="1404156"/>
              <a:chOff x="3347864" y="1268760"/>
              <a:chExt cx="1872208" cy="1872208"/>
            </a:xfrm>
            <a:gradFill>
              <a:gsLst>
                <a:gs pos="0">
                  <a:schemeClr val="accent6">
                    <a:lumMod val="100000"/>
                  </a:schemeClr>
                </a:gs>
                <a:gs pos="79000">
                  <a:schemeClr val="accent6">
                    <a:lumMod val="75000"/>
                  </a:schemeClr>
                </a:gs>
                <a:gs pos="8000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</p:grpSpPr>
          <p:sp>
            <p:nvSpPr>
              <p:cNvPr id="23" name="同心圆 22"/>
              <p:cNvSpPr/>
              <p:nvPr/>
            </p:nvSpPr>
            <p:spPr>
              <a:xfrm>
                <a:off x="3347864" y="1268760"/>
                <a:ext cx="1872208" cy="1872208"/>
              </a:xfrm>
              <a:prstGeom prst="donut">
                <a:avLst>
                  <a:gd name="adj" fmla="val 1384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599892" y="1520788"/>
                <a:ext cx="1368152" cy="13681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Arial Unicode MS" pitchFamily="34" charset="-122"/>
                    <a:cs typeface="Arial Unicode MS" pitchFamily="34" charset="-122"/>
                  </a:rPr>
                  <a:t>02</a:t>
                </a:r>
                <a:endPara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-9486" y="2500001"/>
              <a:ext cx="5233340" cy="1620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660697" y="2677071"/>
              <a:ext cx="1076528" cy="106166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50000"/>
                    <a:alpha val="79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同心圆 18"/>
            <p:cNvSpPr/>
            <p:nvPr/>
          </p:nvSpPr>
          <p:spPr>
            <a:xfrm>
              <a:off x="2534808" y="920679"/>
              <a:ext cx="1423818" cy="1404156"/>
            </a:xfrm>
            <a:prstGeom prst="donut">
              <a:avLst>
                <a:gd name="adj" fmla="val 13848"/>
              </a:avLst>
            </a:prstGeom>
            <a:gradFill>
              <a:gsLst>
                <a:gs pos="0">
                  <a:schemeClr val="accent6">
                    <a:lumMod val="100000"/>
                  </a:schemeClr>
                </a:gs>
                <a:gs pos="79000">
                  <a:schemeClr val="accent6">
                    <a:lumMod val="75000"/>
                  </a:schemeClr>
                </a:gs>
                <a:gs pos="8000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8611" y="1102557"/>
              <a:ext cx="2145377" cy="556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第一次参加高考迷茫，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不知该如何选择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1879" y="2925508"/>
              <a:ext cx="2214804" cy="150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不能够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对适合学校进行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实时无线查询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获取高考填报志愿资讯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2745409"/>
              <a:ext cx="3486505" cy="222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移动通信的突飞猛进移动开发成为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zh-CN" dirty="0" smtClean="0">
                  <a:latin typeface="微软雅黑" pitchFamily="34" charset="-122"/>
                  <a:ea typeface="微软雅黑" pitchFamily="34" charset="-122"/>
                </a:rPr>
                <a:t>软件开发</a:t>
              </a:r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者关注的热点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开发一个基于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的课表查询</a:t>
              </a:r>
              <a:r>
                <a:rPr lang="zh-CN" altLang="zh-CN" dirty="0" smtClean="0">
                  <a:latin typeface="微软雅黑" pitchFamily="34" charset="-122"/>
                  <a:ea typeface="微软雅黑" pitchFamily="34" charset="-122"/>
                </a:rPr>
                <a:t>系统将</a:t>
              </a:r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能有效补缺原有课表管理系统的缺点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dirty="0" smtClean="0"/>
            </a:p>
            <a:p>
              <a:endParaRPr lang="zh-CN" altLang="en-US" dirty="0"/>
            </a:p>
            <a:p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5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37252" y="1996627"/>
            <a:ext cx="2853142" cy="2786446"/>
            <a:chOff x="3967359" y="2121625"/>
            <a:chExt cx="2057854" cy="2057853"/>
          </a:xfrm>
        </p:grpSpPr>
        <p:sp>
          <p:nvSpPr>
            <p:cNvPr id="26" name="底盘"/>
            <p:cNvSpPr/>
            <p:nvPr/>
          </p:nvSpPr>
          <p:spPr>
            <a:xfrm>
              <a:off x="3967359" y="2121625"/>
              <a:ext cx="2057854" cy="2057853"/>
            </a:xfrm>
            <a:prstGeom prst="ellipse">
              <a:avLst/>
            </a:prstGeom>
            <a:solidFill>
              <a:schemeClr val="bg1">
                <a:lumMod val="85000"/>
                <a:alpha val="71000"/>
              </a:schemeClr>
            </a:solidFill>
            <a:ln w="1905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76000">
                    <a:schemeClr val="bg1">
                      <a:lumMod val="85000"/>
                    </a:schemeClr>
                  </a:gs>
                  <a:gs pos="27000">
                    <a:schemeClr val="bg1">
                      <a:lumMod val="85000"/>
                    </a:schemeClr>
                  </a:gs>
                </a:gsLst>
                <a:lin ang="1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底盘高光"/>
            <p:cNvSpPr/>
            <p:nvPr/>
          </p:nvSpPr>
          <p:spPr>
            <a:xfrm>
              <a:off x="3999577" y="2152567"/>
              <a:ext cx="1776765" cy="1754677"/>
            </a:xfrm>
            <a:custGeom>
              <a:avLst/>
              <a:gdLst>
                <a:gd name="connsiteX0" fmla="*/ 1590675 w 1590675"/>
                <a:gd name="connsiteY0" fmla="*/ 190500 h 1676400"/>
                <a:gd name="connsiteX1" fmla="*/ 38100 w 1590675"/>
                <a:gd name="connsiteY1" fmla="*/ 1676400 h 1676400"/>
                <a:gd name="connsiteX2" fmla="*/ 0 w 1590675"/>
                <a:gd name="connsiteY2" fmla="*/ 0 h 1676400"/>
                <a:gd name="connsiteX3" fmla="*/ 1590675 w 1590675"/>
                <a:gd name="connsiteY3" fmla="*/ 190500 h 1676400"/>
                <a:gd name="connsiteX0" fmla="*/ 1849104 w 1849104"/>
                <a:gd name="connsiteY0" fmla="*/ 381877 h 1867777"/>
                <a:gd name="connsiteX1" fmla="*/ 296529 w 1849104"/>
                <a:gd name="connsiteY1" fmla="*/ 1867777 h 1867777"/>
                <a:gd name="connsiteX2" fmla="*/ 258429 w 1849104"/>
                <a:gd name="connsiteY2" fmla="*/ 191377 h 1867777"/>
                <a:gd name="connsiteX3" fmla="*/ 1849104 w 1849104"/>
                <a:gd name="connsiteY3" fmla="*/ 381877 h 1867777"/>
                <a:gd name="connsiteX0" fmla="*/ 1849104 w 1849104"/>
                <a:gd name="connsiteY0" fmla="*/ 461641 h 1947541"/>
                <a:gd name="connsiteX1" fmla="*/ 296529 w 1849104"/>
                <a:gd name="connsiteY1" fmla="*/ 1947541 h 1947541"/>
                <a:gd name="connsiteX2" fmla="*/ 258429 w 1849104"/>
                <a:gd name="connsiteY2" fmla="*/ 271141 h 1947541"/>
                <a:gd name="connsiteX3" fmla="*/ 1849104 w 1849104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  <a:gd name="connsiteX0" fmla="*/ 1972055 w 1972055"/>
                <a:gd name="connsiteY0" fmla="*/ 461641 h 1947541"/>
                <a:gd name="connsiteX1" fmla="*/ 419480 w 1972055"/>
                <a:gd name="connsiteY1" fmla="*/ 1947541 h 1947541"/>
                <a:gd name="connsiteX2" fmla="*/ 381380 w 1972055"/>
                <a:gd name="connsiteY2" fmla="*/ 271141 h 1947541"/>
                <a:gd name="connsiteX3" fmla="*/ 1972055 w 1972055"/>
                <a:gd name="connsiteY3" fmla="*/ 461641 h 19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055" h="1947541">
                  <a:moveTo>
                    <a:pt x="1972055" y="461641"/>
                  </a:moveTo>
                  <a:cubicBezTo>
                    <a:pt x="1768855" y="1109341"/>
                    <a:pt x="794130" y="1918966"/>
                    <a:pt x="419480" y="1947541"/>
                  </a:cubicBezTo>
                  <a:cubicBezTo>
                    <a:pt x="-40895" y="1779266"/>
                    <a:pt x="-215520" y="769616"/>
                    <a:pt x="381380" y="271141"/>
                  </a:cubicBezTo>
                  <a:cubicBezTo>
                    <a:pt x="978280" y="-227334"/>
                    <a:pt x="1727580" y="36191"/>
                    <a:pt x="1972055" y="461641"/>
                  </a:cubicBezTo>
                  <a:close/>
                </a:path>
              </a:pathLst>
            </a:custGeom>
            <a:gradFill>
              <a:gsLst>
                <a:gs pos="68000">
                  <a:srgbClr val="FFFFFF">
                    <a:alpha val="0"/>
                  </a:srgbClr>
                </a:gs>
                <a:gs pos="86000">
                  <a:schemeClr val="bg1">
                    <a:alpha val="0"/>
                  </a:schemeClr>
                </a:gs>
                <a:gs pos="55000">
                  <a:schemeClr val="bg1">
                    <a:alpha val="28000"/>
                  </a:schemeClr>
                </a:gs>
                <a:gs pos="29000">
                  <a:srgbClr val="FFFFFF"/>
                </a:gs>
                <a:gs pos="40000">
                  <a:srgbClr val="FFFFFF">
                    <a:alpha val="62000"/>
                  </a:srgbClr>
                </a:gs>
                <a:gs pos="0">
                  <a:schemeClr val="bg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778375" y="3211514"/>
              <a:ext cx="1201737" cy="919163"/>
            </a:xfrm>
            <a:custGeom>
              <a:avLst/>
              <a:gdLst>
                <a:gd name="connsiteX0" fmla="*/ 1206500 w 1206500"/>
                <a:gd name="connsiteY0" fmla="*/ 0 h 965200"/>
                <a:gd name="connsiteX1" fmla="*/ 0 w 1206500"/>
                <a:gd name="connsiteY1" fmla="*/ 965200 h 965200"/>
                <a:gd name="connsiteX2" fmla="*/ 812800 w 1206500"/>
                <a:gd name="connsiteY2" fmla="*/ 927100 h 965200"/>
                <a:gd name="connsiteX3" fmla="*/ 1206500 w 1206500"/>
                <a:gd name="connsiteY3" fmla="*/ 0 h 965200"/>
                <a:gd name="connsiteX0" fmla="*/ 1206500 w 1206500"/>
                <a:gd name="connsiteY0" fmla="*/ 0 h 989012"/>
                <a:gd name="connsiteX1" fmla="*/ 0 w 1206500"/>
                <a:gd name="connsiteY1" fmla="*/ 965200 h 989012"/>
                <a:gd name="connsiteX2" fmla="*/ 817563 w 1206500"/>
                <a:gd name="connsiteY2" fmla="*/ 989012 h 989012"/>
                <a:gd name="connsiteX3" fmla="*/ 1206500 w 1206500"/>
                <a:gd name="connsiteY3" fmla="*/ 0 h 989012"/>
                <a:gd name="connsiteX0" fmla="*/ 1268412 w 1268412"/>
                <a:gd name="connsiteY0" fmla="*/ 0 h 774699"/>
                <a:gd name="connsiteX1" fmla="*/ 0 w 1268412"/>
                <a:gd name="connsiteY1" fmla="*/ 750887 h 774699"/>
                <a:gd name="connsiteX2" fmla="*/ 817563 w 1268412"/>
                <a:gd name="connsiteY2" fmla="*/ 774699 h 774699"/>
                <a:gd name="connsiteX3" fmla="*/ 1268412 w 1268412"/>
                <a:gd name="connsiteY3" fmla="*/ 0 h 774699"/>
                <a:gd name="connsiteX0" fmla="*/ 1268412 w 1270407"/>
                <a:gd name="connsiteY0" fmla="*/ 0 h 774699"/>
                <a:gd name="connsiteX1" fmla="*/ 0 w 1270407"/>
                <a:gd name="connsiteY1" fmla="*/ 750887 h 774699"/>
                <a:gd name="connsiteX2" fmla="*/ 817563 w 1270407"/>
                <a:gd name="connsiteY2" fmla="*/ 774699 h 774699"/>
                <a:gd name="connsiteX3" fmla="*/ 1268412 w 1270407"/>
                <a:gd name="connsiteY3" fmla="*/ 0 h 774699"/>
                <a:gd name="connsiteX0" fmla="*/ 1268412 w 1270855"/>
                <a:gd name="connsiteY0" fmla="*/ 0 h 774699"/>
                <a:gd name="connsiteX1" fmla="*/ 0 w 1270855"/>
                <a:gd name="connsiteY1" fmla="*/ 750887 h 774699"/>
                <a:gd name="connsiteX2" fmla="*/ 817563 w 1270855"/>
                <a:gd name="connsiteY2" fmla="*/ 774699 h 774699"/>
                <a:gd name="connsiteX3" fmla="*/ 1268412 w 1270855"/>
                <a:gd name="connsiteY3" fmla="*/ 0 h 774699"/>
                <a:gd name="connsiteX0" fmla="*/ 1201737 w 1204180"/>
                <a:gd name="connsiteY0" fmla="*/ 0 h 898524"/>
                <a:gd name="connsiteX1" fmla="*/ 0 w 1204180"/>
                <a:gd name="connsiteY1" fmla="*/ 898524 h 898524"/>
                <a:gd name="connsiteX2" fmla="*/ 750888 w 1204180"/>
                <a:gd name="connsiteY2" fmla="*/ 774699 h 898524"/>
                <a:gd name="connsiteX3" fmla="*/ 1201737 w 1204180"/>
                <a:gd name="connsiteY3" fmla="*/ 0 h 898524"/>
                <a:gd name="connsiteX0" fmla="*/ 1201737 w 1204180"/>
                <a:gd name="connsiteY0" fmla="*/ 0 h 921319"/>
                <a:gd name="connsiteX1" fmla="*/ 0 w 1204180"/>
                <a:gd name="connsiteY1" fmla="*/ 898524 h 921319"/>
                <a:gd name="connsiteX2" fmla="*/ 750888 w 1204180"/>
                <a:gd name="connsiteY2" fmla="*/ 774699 h 921319"/>
                <a:gd name="connsiteX3" fmla="*/ 1201737 w 1204180"/>
                <a:gd name="connsiteY3" fmla="*/ 0 h 921319"/>
                <a:gd name="connsiteX0" fmla="*/ 1201737 w 1204180"/>
                <a:gd name="connsiteY0" fmla="*/ 0 h 935808"/>
                <a:gd name="connsiteX1" fmla="*/ 0 w 1204180"/>
                <a:gd name="connsiteY1" fmla="*/ 898524 h 935808"/>
                <a:gd name="connsiteX2" fmla="*/ 750888 w 1204180"/>
                <a:gd name="connsiteY2" fmla="*/ 774699 h 935808"/>
                <a:gd name="connsiteX3" fmla="*/ 1201737 w 1204180"/>
                <a:gd name="connsiteY3" fmla="*/ 0 h 935808"/>
                <a:gd name="connsiteX0" fmla="*/ 1201737 w 1204180"/>
                <a:gd name="connsiteY0" fmla="*/ 0 h 931486"/>
                <a:gd name="connsiteX1" fmla="*/ 0 w 1204180"/>
                <a:gd name="connsiteY1" fmla="*/ 898524 h 931486"/>
                <a:gd name="connsiteX2" fmla="*/ 750888 w 1204180"/>
                <a:gd name="connsiteY2" fmla="*/ 774699 h 931486"/>
                <a:gd name="connsiteX3" fmla="*/ 1201737 w 1204180"/>
                <a:gd name="connsiteY3" fmla="*/ 0 h 931486"/>
                <a:gd name="connsiteX0" fmla="*/ 1201737 w 1204180"/>
                <a:gd name="connsiteY0" fmla="*/ 0 h 919163"/>
                <a:gd name="connsiteX1" fmla="*/ 0 w 1204180"/>
                <a:gd name="connsiteY1" fmla="*/ 898524 h 919163"/>
                <a:gd name="connsiteX2" fmla="*/ 750888 w 1204180"/>
                <a:gd name="connsiteY2" fmla="*/ 774699 h 919163"/>
                <a:gd name="connsiteX3" fmla="*/ 1201737 w 1204180"/>
                <a:gd name="connsiteY3" fmla="*/ 0 h 919163"/>
                <a:gd name="connsiteX0" fmla="*/ 1201737 w 1201737"/>
                <a:gd name="connsiteY0" fmla="*/ 0 h 919163"/>
                <a:gd name="connsiteX1" fmla="*/ 0 w 1201737"/>
                <a:gd name="connsiteY1" fmla="*/ 898524 h 919163"/>
                <a:gd name="connsiteX2" fmla="*/ 750888 w 1201737"/>
                <a:gd name="connsiteY2" fmla="*/ 774699 h 919163"/>
                <a:gd name="connsiteX3" fmla="*/ 1201737 w 1201737"/>
                <a:gd name="connsiteY3" fmla="*/ 0 h 919163"/>
                <a:gd name="connsiteX0" fmla="*/ 1201737 w 1201737"/>
                <a:gd name="connsiteY0" fmla="*/ 0 h 919163"/>
                <a:gd name="connsiteX1" fmla="*/ 0 w 1201737"/>
                <a:gd name="connsiteY1" fmla="*/ 898524 h 919163"/>
                <a:gd name="connsiteX2" fmla="*/ 750888 w 1201737"/>
                <a:gd name="connsiteY2" fmla="*/ 774699 h 919163"/>
                <a:gd name="connsiteX3" fmla="*/ 1201737 w 1201737"/>
                <a:gd name="connsiteY3" fmla="*/ 0 h 919163"/>
                <a:gd name="connsiteX0" fmla="*/ 1201737 w 1201737"/>
                <a:gd name="connsiteY0" fmla="*/ 0 h 919163"/>
                <a:gd name="connsiteX1" fmla="*/ 0 w 1201737"/>
                <a:gd name="connsiteY1" fmla="*/ 898524 h 919163"/>
                <a:gd name="connsiteX2" fmla="*/ 750888 w 1201737"/>
                <a:gd name="connsiteY2" fmla="*/ 774699 h 919163"/>
                <a:gd name="connsiteX3" fmla="*/ 1201737 w 1201737"/>
                <a:gd name="connsiteY3" fmla="*/ 0 h 919163"/>
                <a:gd name="connsiteX0" fmla="*/ 1201737 w 1201737"/>
                <a:gd name="connsiteY0" fmla="*/ 0 h 919163"/>
                <a:gd name="connsiteX1" fmla="*/ 0 w 1201737"/>
                <a:gd name="connsiteY1" fmla="*/ 898524 h 919163"/>
                <a:gd name="connsiteX2" fmla="*/ 750888 w 1201737"/>
                <a:gd name="connsiteY2" fmla="*/ 774699 h 919163"/>
                <a:gd name="connsiteX3" fmla="*/ 1201737 w 1201737"/>
                <a:gd name="connsiteY3" fmla="*/ 0 h 919163"/>
                <a:gd name="connsiteX0" fmla="*/ 1201737 w 1201737"/>
                <a:gd name="connsiteY0" fmla="*/ 0 h 919163"/>
                <a:gd name="connsiteX1" fmla="*/ 0 w 1201737"/>
                <a:gd name="connsiteY1" fmla="*/ 898524 h 919163"/>
                <a:gd name="connsiteX2" fmla="*/ 750888 w 1201737"/>
                <a:gd name="connsiteY2" fmla="*/ 774699 h 919163"/>
                <a:gd name="connsiteX3" fmla="*/ 1201737 w 1201737"/>
                <a:gd name="connsiteY3" fmla="*/ 0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1737" h="919163">
                  <a:moveTo>
                    <a:pt x="1201737" y="0"/>
                  </a:moveTo>
                  <a:cubicBezTo>
                    <a:pt x="982132" y="437621"/>
                    <a:pt x="791104" y="803804"/>
                    <a:pt x="0" y="898524"/>
                  </a:cubicBezTo>
                  <a:cubicBezTo>
                    <a:pt x="302683" y="952499"/>
                    <a:pt x="548217" y="896937"/>
                    <a:pt x="750888" y="774699"/>
                  </a:cubicBezTo>
                  <a:cubicBezTo>
                    <a:pt x="967846" y="630766"/>
                    <a:pt x="1175279" y="320145"/>
                    <a:pt x="1201737" y="0"/>
                  </a:cubicBezTo>
                  <a:close/>
                </a:path>
              </a:pathLst>
            </a:custGeom>
            <a:gradFill flip="none" rotWithShape="1">
              <a:gsLst>
                <a:gs pos="99000">
                  <a:schemeClr val="bg1">
                    <a:alpha val="0"/>
                  </a:schemeClr>
                </a:gs>
                <a:gs pos="0">
                  <a:schemeClr val="bg1">
                    <a:alpha val="72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4741162" y="1980508"/>
            <a:ext cx="2845322" cy="2812090"/>
          </a:xfrm>
          <a:prstGeom prst="ellipse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 29"/>
          <p:cNvSpPr/>
          <p:nvPr/>
        </p:nvSpPr>
        <p:spPr>
          <a:xfrm rot="1308410">
            <a:off x="6521446" y="1929730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D2144F"/>
              </a:gs>
              <a:gs pos="19000">
                <a:srgbClr val="FA9496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1541328">
            <a:off x="6718602" y="2020820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C83C00"/>
              </a:gs>
              <a:gs pos="29000">
                <a:srgbClr val="FFC805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 rot="6938702">
            <a:off x="7353168" y="3744542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C83C00"/>
              </a:gs>
              <a:gs pos="29000">
                <a:srgbClr val="FFC805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7422455">
            <a:off x="7260288" y="3925691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0C7804"/>
              </a:gs>
              <a:gs pos="29000">
                <a:srgbClr val="89C921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 rot="12980913">
            <a:off x="5261955" y="4439338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005D8C"/>
              </a:gs>
              <a:gs pos="33000">
                <a:srgbClr val="0095D0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燕尾形 34"/>
          <p:cNvSpPr/>
          <p:nvPr/>
        </p:nvSpPr>
        <p:spPr>
          <a:xfrm rot="13213831">
            <a:off x="5421011" y="4549478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0C7804"/>
              </a:gs>
              <a:gs pos="29000">
                <a:srgbClr val="89C921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 rot="18443386">
            <a:off x="4856475" y="2452312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D2144F"/>
              </a:gs>
              <a:gs pos="19000">
                <a:srgbClr val="FA9496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 rot="18188643">
            <a:off x="4752064" y="2621901"/>
            <a:ext cx="281310" cy="281310"/>
          </a:xfrm>
          <a:prstGeom prst="chevron">
            <a:avLst/>
          </a:prstGeom>
          <a:gradFill flip="none" rotWithShape="1">
            <a:gsLst>
              <a:gs pos="99000">
                <a:srgbClr val="005D8C"/>
              </a:gs>
              <a:gs pos="33000">
                <a:srgbClr val="0095D0"/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18000">
                  <a:schemeClr val="tx1">
                    <a:lumMod val="50000"/>
                    <a:lumOff val="50000"/>
                  </a:schemeClr>
                </a:gs>
                <a:gs pos="58000">
                  <a:schemeClr val="bg1">
                    <a:lumMod val="95000"/>
                  </a:schemeClr>
                </a:gs>
              </a:gsLst>
              <a:lin ang="2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TextBox 11"/>
          <p:cNvSpPr txBox="1">
            <a:spLocks noChangeArrowheads="1"/>
          </p:cNvSpPr>
          <p:nvPr/>
        </p:nvSpPr>
        <p:spPr bwMode="auto">
          <a:xfrm flipH="1">
            <a:off x="7653871" y="4351579"/>
            <a:ext cx="1785585" cy="67710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省心</a:t>
            </a: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endParaRPr lang="en-US" altLang="zh-CN" sz="14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12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12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36560" y="4227641"/>
            <a:ext cx="43200" cy="432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 flipH="1">
            <a:off x="8374764" y="2356275"/>
            <a:ext cx="1146175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存储，查询，修改数据</a:t>
            </a:r>
            <a:endParaRPr lang="en-US" altLang="zh-CN" sz="12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12411" y="2238002"/>
            <a:ext cx="43200" cy="432000"/>
          </a:xfrm>
          <a:prstGeom prst="rect">
            <a:avLst/>
          </a:prstGeom>
          <a:solidFill>
            <a:srgbClr val="D6A3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1"/>
          <p:cNvSpPr txBox="1">
            <a:spLocks noChangeArrowheads="1"/>
          </p:cNvSpPr>
          <p:nvPr/>
        </p:nvSpPr>
        <p:spPr bwMode="auto">
          <a:xfrm flipH="1">
            <a:off x="3301331" y="1523552"/>
            <a:ext cx="14707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登录，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、修改、删除及查询功能。</a:t>
            </a:r>
            <a:endParaRPr lang="en-US" altLang="zh-CN" sz="12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22577" y="1474636"/>
            <a:ext cx="43200" cy="432000"/>
          </a:xfrm>
          <a:prstGeom prst="rect">
            <a:avLst/>
          </a:prstGeom>
          <a:solidFill>
            <a:srgbClr val="E91758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 flipH="1">
            <a:off x="2754605" y="3367551"/>
            <a:ext cx="188787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接收，显示，传出</a:t>
            </a:r>
            <a:endParaRPr lang="en-US" altLang="zh-CN" sz="14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4274" y="3255689"/>
            <a:ext cx="45719" cy="432000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 flipH="1">
            <a:off x="2791405" y="3797181"/>
            <a:ext cx="124531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服务器端</a:t>
            </a:r>
            <a:endParaRPr lang="en-US" altLang="zh-CN" sz="20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1"/>
          <p:cNvSpPr txBox="1">
            <a:spLocks noChangeArrowheads="1"/>
          </p:cNvSpPr>
          <p:nvPr/>
        </p:nvSpPr>
        <p:spPr bwMode="auto">
          <a:xfrm flipH="1">
            <a:off x="7400941" y="4714429"/>
            <a:ext cx="154714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 用户</a:t>
            </a:r>
            <a:r>
              <a:rPr lang="zh-CN" altLang="en-US" sz="20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en-US" altLang="zh-CN" sz="2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1"/>
          <p:cNvSpPr txBox="1">
            <a:spLocks noChangeArrowheads="1"/>
          </p:cNvSpPr>
          <p:nvPr/>
        </p:nvSpPr>
        <p:spPr bwMode="auto">
          <a:xfrm flipH="1">
            <a:off x="8340568" y="2851330"/>
            <a:ext cx="121504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200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1"/>
          <p:cNvSpPr txBox="1">
            <a:spLocks noChangeArrowheads="1"/>
          </p:cNvSpPr>
          <p:nvPr/>
        </p:nvSpPr>
        <p:spPr bwMode="auto">
          <a:xfrm flipH="1">
            <a:off x="3358142" y="2051797"/>
            <a:ext cx="1146175" cy="40011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20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中心内容"/>
          <p:cNvGrpSpPr/>
          <p:nvPr/>
        </p:nvGrpSpPr>
        <p:grpSpPr>
          <a:xfrm>
            <a:off x="5408767" y="2633402"/>
            <a:ext cx="1510112" cy="1468298"/>
            <a:chOff x="3821710" y="2941951"/>
            <a:chExt cx="1510112" cy="1468298"/>
          </a:xfrm>
        </p:grpSpPr>
        <p:sp>
          <p:nvSpPr>
            <p:cNvPr id="53" name="中心圆"/>
            <p:cNvSpPr/>
            <p:nvPr/>
          </p:nvSpPr>
          <p:spPr>
            <a:xfrm>
              <a:off x="3863520" y="2941951"/>
              <a:ext cx="1468302" cy="1468298"/>
            </a:xfrm>
            <a:prstGeom prst="ellipse">
              <a:avLst/>
            </a:prstGeom>
            <a:gradFill flip="none" rotWithShape="1">
              <a:gsLst>
                <a:gs pos="93000">
                  <a:schemeClr val="bg1">
                    <a:lumMod val="85000"/>
                  </a:schemeClr>
                </a:gs>
                <a:gs pos="19000">
                  <a:schemeClr val="bg1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gradFill>
                <a:gsLst>
                  <a:gs pos="18000">
                    <a:schemeClr val="tx1">
                      <a:lumMod val="50000"/>
                      <a:lumOff val="50000"/>
                    </a:schemeClr>
                  </a:gs>
                  <a:gs pos="58000">
                    <a:schemeClr val="bg1">
                      <a:lumMod val="95000"/>
                    </a:schemeClr>
                  </a:gs>
                </a:gsLst>
                <a:lin ang="2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中心圆高光"/>
            <p:cNvSpPr/>
            <p:nvPr/>
          </p:nvSpPr>
          <p:spPr>
            <a:xfrm rot="19340229">
              <a:off x="3821710" y="3037619"/>
              <a:ext cx="1092488" cy="764972"/>
            </a:xfrm>
            <a:custGeom>
              <a:avLst/>
              <a:gdLst>
                <a:gd name="connsiteX0" fmla="*/ 0 w 1130751"/>
                <a:gd name="connsiteY0" fmla="*/ 362853 h 725706"/>
                <a:gd name="connsiteX1" fmla="*/ 565376 w 1130751"/>
                <a:gd name="connsiteY1" fmla="*/ 0 h 725706"/>
                <a:gd name="connsiteX2" fmla="*/ 1130752 w 1130751"/>
                <a:gd name="connsiteY2" fmla="*/ 362853 h 725706"/>
                <a:gd name="connsiteX3" fmla="*/ 565376 w 1130751"/>
                <a:gd name="connsiteY3" fmla="*/ 725706 h 725706"/>
                <a:gd name="connsiteX4" fmla="*/ 0 w 1130751"/>
                <a:gd name="connsiteY4" fmla="*/ 362853 h 725706"/>
                <a:gd name="connsiteX0" fmla="*/ 26 w 1130778"/>
                <a:gd name="connsiteY0" fmla="*/ 367383 h 730236"/>
                <a:gd name="connsiteX1" fmla="*/ 547841 w 1130778"/>
                <a:gd name="connsiteY1" fmla="*/ 0 h 730236"/>
                <a:gd name="connsiteX2" fmla="*/ 1130778 w 1130778"/>
                <a:gd name="connsiteY2" fmla="*/ 367383 h 730236"/>
                <a:gd name="connsiteX3" fmla="*/ 565402 w 1130778"/>
                <a:gd name="connsiteY3" fmla="*/ 730236 h 730236"/>
                <a:gd name="connsiteX4" fmla="*/ 26 w 1130778"/>
                <a:gd name="connsiteY4" fmla="*/ 367383 h 7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78" h="730236">
                  <a:moveTo>
                    <a:pt x="26" y="367383"/>
                  </a:moveTo>
                  <a:cubicBezTo>
                    <a:pt x="-2901" y="245677"/>
                    <a:pt x="235592" y="0"/>
                    <a:pt x="547841" y="0"/>
                  </a:cubicBezTo>
                  <a:cubicBezTo>
                    <a:pt x="860090" y="0"/>
                    <a:pt x="1130778" y="166985"/>
                    <a:pt x="1130778" y="367383"/>
                  </a:cubicBezTo>
                  <a:cubicBezTo>
                    <a:pt x="1130778" y="567781"/>
                    <a:pt x="877651" y="730236"/>
                    <a:pt x="565402" y="730236"/>
                  </a:cubicBezTo>
                  <a:cubicBezTo>
                    <a:pt x="253153" y="730236"/>
                    <a:pt x="2953" y="489089"/>
                    <a:pt x="26" y="367383"/>
                  </a:cubicBezTo>
                  <a:close/>
                </a:path>
              </a:pathLst>
            </a:custGeom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7000">
                  <a:schemeClr val="bg1">
                    <a:alpha val="83000"/>
                  </a:schemeClr>
                </a:gs>
              </a:gsLst>
              <a:lin ang="5400000" scaled="0"/>
              <a:tileRect/>
            </a:gra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中心标题文字"/>
            <p:cNvSpPr txBox="1"/>
            <p:nvPr/>
          </p:nvSpPr>
          <p:spPr>
            <a:xfrm>
              <a:off x="4024188" y="3434060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effectLst>
                    <a:innerShdw blurRad="63500" dist="50800">
                      <a:srgbClr val="C00000">
                        <a:alpha val="5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择校通</a:t>
              </a:r>
              <a:endParaRPr lang="en-US" altLang="zh-CN" sz="2000" dirty="0" smtClean="0">
                <a:effectLst>
                  <a:innerShdw blurRad="63500" dist="50800">
                    <a:srgbClr val="C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>
                  <a:effectLst>
                    <a:innerShdw blurRad="63500" dist="50800">
                      <a:srgbClr val="C00000">
                        <a:alpha val="50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2000" dirty="0" smtClean="0">
                <a:effectLst>
                  <a:innerShdw blurRad="63500" dist="50800">
                    <a:srgbClr val="C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绿色"/>
          <p:cNvGrpSpPr/>
          <p:nvPr/>
        </p:nvGrpSpPr>
        <p:grpSpPr>
          <a:xfrm>
            <a:off x="6391806" y="4439261"/>
            <a:ext cx="540123" cy="520792"/>
            <a:chOff x="6933546" y="2045001"/>
            <a:chExt cx="406344" cy="377258"/>
          </a:xfrm>
        </p:grpSpPr>
        <p:sp>
          <p:nvSpPr>
            <p:cNvPr id="57" name="椭圆 56"/>
            <p:cNvSpPr/>
            <p:nvPr/>
          </p:nvSpPr>
          <p:spPr>
            <a:xfrm>
              <a:off x="6948089" y="2045001"/>
              <a:ext cx="391801" cy="377258"/>
            </a:xfrm>
            <a:prstGeom prst="ellipse">
              <a:avLst/>
            </a:prstGeom>
            <a:gradFill flip="none" rotWithShape="1">
              <a:gsLst>
                <a:gs pos="99000">
                  <a:srgbClr val="0C7804"/>
                </a:gs>
                <a:gs pos="29000">
                  <a:srgbClr val="89C921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gradFill>
                <a:gsLst>
                  <a:gs pos="18000">
                    <a:schemeClr val="tx1">
                      <a:lumMod val="50000"/>
                      <a:lumOff val="50000"/>
                    </a:schemeClr>
                  </a:gs>
                  <a:gs pos="58000">
                    <a:schemeClr val="bg1">
                      <a:lumMod val="95000"/>
                    </a:schemeClr>
                  </a:gs>
                </a:gsLst>
                <a:lin ang="2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"/>
            <p:cNvSpPr/>
            <p:nvPr/>
          </p:nvSpPr>
          <p:spPr>
            <a:xfrm rot="19340229">
              <a:off x="6933546" y="2069374"/>
              <a:ext cx="293918" cy="189806"/>
            </a:xfrm>
            <a:custGeom>
              <a:avLst/>
              <a:gdLst>
                <a:gd name="connsiteX0" fmla="*/ 0 w 1130751"/>
                <a:gd name="connsiteY0" fmla="*/ 362853 h 725706"/>
                <a:gd name="connsiteX1" fmla="*/ 565376 w 1130751"/>
                <a:gd name="connsiteY1" fmla="*/ 0 h 725706"/>
                <a:gd name="connsiteX2" fmla="*/ 1130752 w 1130751"/>
                <a:gd name="connsiteY2" fmla="*/ 362853 h 725706"/>
                <a:gd name="connsiteX3" fmla="*/ 565376 w 1130751"/>
                <a:gd name="connsiteY3" fmla="*/ 725706 h 725706"/>
                <a:gd name="connsiteX4" fmla="*/ 0 w 1130751"/>
                <a:gd name="connsiteY4" fmla="*/ 362853 h 725706"/>
                <a:gd name="connsiteX0" fmla="*/ 26 w 1130778"/>
                <a:gd name="connsiteY0" fmla="*/ 367383 h 730236"/>
                <a:gd name="connsiteX1" fmla="*/ 547841 w 1130778"/>
                <a:gd name="connsiteY1" fmla="*/ 0 h 730236"/>
                <a:gd name="connsiteX2" fmla="*/ 1130778 w 1130778"/>
                <a:gd name="connsiteY2" fmla="*/ 367383 h 730236"/>
                <a:gd name="connsiteX3" fmla="*/ 565402 w 1130778"/>
                <a:gd name="connsiteY3" fmla="*/ 730236 h 730236"/>
                <a:gd name="connsiteX4" fmla="*/ 26 w 1130778"/>
                <a:gd name="connsiteY4" fmla="*/ 367383 h 7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78" h="730236">
                  <a:moveTo>
                    <a:pt x="26" y="367383"/>
                  </a:moveTo>
                  <a:cubicBezTo>
                    <a:pt x="-2901" y="245677"/>
                    <a:pt x="235592" y="0"/>
                    <a:pt x="547841" y="0"/>
                  </a:cubicBezTo>
                  <a:cubicBezTo>
                    <a:pt x="860090" y="0"/>
                    <a:pt x="1130778" y="166985"/>
                    <a:pt x="1130778" y="367383"/>
                  </a:cubicBezTo>
                  <a:cubicBezTo>
                    <a:pt x="1130778" y="567781"/>
                    <a:pt x="877651" y="730236"/>
                    <a:pt x="565402" y="730236"/>
                  </a:cubicBezTo>
                  <a:cubicBezTo>
                    <a:pt x="253153" y="730236"/>
                    <a:pt x="2953" y="489089"/>
                    <a:pt x="26" y="367383"/>
                  </a:cubicBezTo>
                  <a:close/>
                </a:path>
              </a:pathLst>
            </a:custGeom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7000">
                  <a:schemeClr val="bg1">
                    <a:alpha val="83000"/>
                  </a:schemeClr>
                </a:gs>
              </a:gsLst>
              <a:lin ang="5400000" scaled="0"/>
              <a:tileRect/>
            </a:gra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黄色"/>
          <p:cNvGrpSpPr/>
          <p:nvPr/>
        </p:nvGrpSpPr>
        <p:grpSpPr>
          <a:xfrm>
            <a:off x="7258009" y="2573126"/>
            <a:ext cx="528952" cy="528952"/>
            <a:chOff x="6933546" y="2045001"/>
            <a:chExt cx="391801" cy="377258"/>
          </a:xfrm>
        </p:grpSpPr>
        <p:sp>
          <p:nvSpPr>
            <p:cNvPr id="60" name="椭圆 59"/>
            <p:cNvSpPr/>
            <p:nvPr/>
          </p:nvSpPr>
          <p:spPr>
            <a:xfrm>
              <a:off x="6948089" y="2045001"/>
              <a:ext cx="377258" cy="377258"/>
            </a:xfrm>
            <a:prstGeom prst="ellipse">
              <a:avLst/>
            </a:prstGeom>
            <a:gradFill flip="none" rotWithShape="1">
              <a:gsLst>
                <a:gs pos="99000">
                  <a:srgbClr val="C83C00"/>
                </a:gs>
                <a:gs pos="29000">
                  <a:srgbClr val="FFC805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gradFill>
                <a:gsLst>
                  <a:gs pos="18000">
                    <a:schemeClr val="tx1">
                      <a:lumMod val="50000"/>
                      <a:lumOff val="50000"/>
                    </a:schemeClr>
                  </a:gs>
                  <a:gs pos="58000">
                    <a:schemeClr val="bg1">
                      <a:lumMod val="95000"/>
                    </a:schemeClr>
                  </a:gs>
                </a:gsLst>
                <a:lin ang="2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椭圆 5"/>
            <p:cNvSpPr/>
            <p:nvPr/>
          </p:nvSpPr>
          <p:spPr>
            <a:xfrm rot="19340229">
              <a:off x="6933546" y="2069374"/>
              <a:ext cx="293918" cy="189806"/>
            </a:xfrm>
            <a:custGeom>
              <a:avLst/>
              <a:gdLst>
                <a:gd name="connsiteX0" fmla="*/ 0 w 1130751"/>
                <a:gd name="connsiteY0" fmla="*/ 362853 h 725706"/>
                <a:gd name="connsiteX1" fmla="*/ 565376 w 1130751"/>
                <a:gd name="connsiteY1" fmla="*/ 0 h 725706"/>
                <a:gd name="connsiteX2" fmla="*/ 1130752 w 1130751"/>
                <a:gd name="connsiteY2" fmla="*/ 362853 h 725706"/>
                <a:gd name="connsiteX3" fmla="*/ 565376 w 1130751"/>
                <a:gd name="connsiteY3" fmla="*/ 725706 h 725706"/>
                <a:gd name="connsiteX4" fmla="*/ 0 w 1130751"/>
                <a:gd name="connsiteY4" fmla="*/ 362853 h 725706"/>
                <a:gd name="connsiteX0" fmla="*/ 26 w 1130778"/>
                <a:gd name="connsiteY0" fmla="*/ 367383 h 730236"/>
                <a:gd name="connsiteX1" fmla="*/ 547841 w 1130778"/>
                <a:gd name="connsiteY1" fmla="*/ 0 h 730236"/>
                <a:gd name="connsiteX2" fmla="*/ 1130778 w 1130778"/>
                <a:gd name="connsiteY2" fmla="*/ 367383 h 730236"/>
                <a:gd name="connsiteX3" fmla="*/ 565402 w 1130778"/>
                <a:gd name="connsiteY3" fmla="*/ 730236 h 730236"/>
                <a:gd name="connsiteX4" fmla="*/ 26 w 1130778"/>
                <a:gd name="connsiteY4" fmla="*/ 367383 h 7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78" h="730236">
                  <a:moveTo>
                    <a:pt x="26" y="367383"/>
                  </a:moveTo>
                  <a:cubicBezTo>
                    <a:pt x="-2901" y="245677"/>
                    <a:pt x="235592" y="0"/>
                    <a:pt x="547841" y="0"/>
                  </a:cubicBezTo>
                  <a:cubicBezTo>
                    <a:pt x="860090" y="0"/>
                    <a:pt x="1130778" y="166985"/>
                    <a:pt x="1130778" y="367383"/>
                  </a:cubicBezTo>
                  <a:cubicBezTo>
                    <a:pt x="1130778" y="567781"/>
                    <a:pt x="877651" y="730236"/>
                    <a:pt x="565402" y="730236"/>
                  </a:cubicBezTo>
                  <a:cubicBezTo>
                    <a:pt x="253153" y="730236"/>
                    <a:pt x="2953" y="489089"/>
                    <a:pt x="26" y="367383"/>
                  </a:cubicBezTo>
                  <a:close/>
                </a:path>
              </a:pathLst>
            </a:custGeom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7000">
                  <a:schemeClr val="bg1">
                    <a:alpha val="83000"/>
                  </a:schemeClr>
                </a:gs>
              </a:gsLst>
              <a:lin ang="5400000" scaled="0"/>
              <a:tileRect/>
            </a:gra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蓝色"/>
          <p:cNvGrpSpPr/>
          <p:nvPr/>
        </p:nvGrpSpPr>
        <p:grpSpPr>
          <a:xfrm>
            <a:off x="4482549" y="3479454"/>
            <a:ext cx="559107" cy="539097"/>
            <a:chOff x="6933546" y="2045001"/>
            <a:chExt cx="406344" cy="377258"/>
          </a:xfrm>
        </p:grpSpPr>
        <p:sp>
          <p:nvSpPr>
            <p:cNvPr id="63" name="椭圆 62"/>
            <p:cNvSpPr/>
            <p:nvPr/>
          </p:nvSpPr>
          <p:spPr>
            <a:xfrm>
              <a:off x="6948089" y="2045001"/>
              <a:ext cx="391801" cy="377258"/>
            </a:xfrm>
            <a:prstGeom prst="ellipse">
              <a:avLst/>
            </a:prstGeom>
            <a:gradFill flip="none" rotWithShape="1">
              <a:gsLst>
                <a:gs pos="99000">
                  <a:srgbClr val="005D8C"/>
                </a:gs>
                <a:gs pos="33000">
                  <a:srgbClr val="0095D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gradFill>
                <a:gsLst>
                  <a:gs pos="18000">
                    <a:schemeClr val="tx1">
                      <a:lumMod val="50000"/>
                      <a:lumOff val="50000"/>
                    </a:schemeClr>
                  </a:gs>
                  <a:gs pos="58000">
                    <a:schemeClr val="bg1">
                      <a:lumMod val="95000"/>
                    </a:schemeClr>
                  </a:gs>
                </a:gsLst>
                <a:lin ang="2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椭圆 5"/>
            <p:cNvSpPr/>
            <p:nvPr/>
          </p:nvSpPr>
          <p:spPr>
            <a:xfrm rot="19340229">
              <a:off x="6933546" y="2069374"/>
              <a:ext cx="293918" cy="189806"/>
            </a:xfrm>
            <a:custGeom>
              <a:avLst/>
              <a:gdLst>
                <a:gd name="connsiteX0" fmla="*/ 0 w 1130751"/>
                <a:gd name="connsiteY0" fmla="*/ 362853 h 725706"/>
                <a:gd name="connsiteX1" fmla="*/ 565376 w 1130751"/>
                <a:gd name="connsiteY1" fmla="*/ 0 h 725706"/>
                <a:gd name="connsiteX2" fmla="*/ 1130752 w 1130751"/>
                <a:gd name="connsiteY2" fmla="*/ 362853 h 725706"/>
                <a:gd name="connsiteX3" fmla="*/ 565376 w 1130751"/>
                <a:gd name="connsiteY3" fmla="*/ 725706 h 725706"/>
                <a:gd name="connsiteX4" fmla="*/ 0 w 1130751"/>
                <a:gd name="connsiteY4" fmla="*/ 362853 h 725706"/>
                <a:gd name="connsiteX0" fmla="*/ 26 w 1130778"/>
                <a:gd name="connsiteY0" fmla="*/ 367383 h 730236"/>
                <a:gd name="connsiteX1" fmla="*/ 547841 w 1130778"/>
                <a:gd name="connsiteY1" fmla="*/ 0 h 730236"/>
                <a:gd name="connsiteX2" fmla="*/ 1130778 w 1130778"/>
                <a:gd name="connsiteY2" fmla="*/ 367383 h 730236"/>
                <a:gd name="connsiteX3" fmla="*/ 565402 w 1130778"/>
                <a:gd name="connsiteY3" fmla="*/ 730236 h 730236"/>
                <a:gd name="connsiteX4" fmla="*/ 26 w 1130778"/>
                <a:gd name="connsiteY4" fmla="*/ 367383 h 7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78" h="730236">
                  <a:moveTo>
                    <a:pt x="26" y="367383"/>
                  </a:moveTo>
                  <a:cubicBezTo>
                    <a:pt x="-2901" y="245677"/>
                    <a:pt x="235592" y="0"/>
                    <a:pt x="547841" y="0"/>
                  </a:cubicBezTo>
                  <a:cubicBezTo>
                    <a:pt x="860090" y="0"/>
                    <a:pt x="1130778" y="166985"/>
                    <a:pt x="1130778" y="367383"/>
                  </a:cubicBezTo>
                  <a:cubicBezTo>
                    <a:pt x="1130778" y="567781"/>
                    <a:pt x="877651" y="730236"/>
                    <a:pt x="565402" y="730236"/>
                  </a:cubicBezTo>
                  <a:cubicBezTo>
                    <a:pt x="253153" y="730236"/>
                    <a:pt x="2953" y="489089"/>
                    <a:pt x="26" y="367383"/>
                  </a:cubicBezTo>
                  <a:close/>
                </a:path>
              </a:pathLst>
            </a:custGeom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7000">
                  <a:schemeClr val="bg1">
                    <a:alpha val="83000"/>
                  </a:schemeClr>
                </a:gs>
              </a:gsLst>
              <a:lin ang="5400000" scaled="0"/>
              <a:tileRect/>
            </a:gra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紫色"/>
          <p:cNvGrpSpPr/>
          <p:nvPr/>
        </p:nvGrpSpPr>
        <p:grpSpPr>
          <a:xfrm>
            <a:off x="5520028" y="1759456"/>
            <a:ext cx="545302" cy="545302"/>
            <a:chOff x="3527444" y="2393143"/>
            <a:chExt cx="540000" cy="519956"/>
          </a:xfrm>
        </p:grpSpPr>
        <p:sp>
          <p:nvSpPr>
            <p:cNvPr id="66" name="椭圆 65"/>
            <p:cNvSpPr/>
            <p:nvPr/>
          </p:nvSpPr>
          <p:spPr>
            <a:xfrm rot="5236819">
              <a:off x="3537466" y="2383121"/>
              <a:ext cx="519956" cy="540000"/>
            </a:xfrm>
            <a:prstGeom prst="ellipse">
              <a:avLst/>
            </a:prstGeom>
            <a:gradFill flip="none" rotWithShape="1">
              <a:gsLst>
                <a:gs pos="99000">
                  <a:srgbClr val="D2144F"/>
                </a:gs>
                <a:gs pos="19000">
                  <a:srgbClr val="FA9496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gradFill>
                <a:gsLst>
                  <a:gs pos="18000">
                    <a:schemeClr val="tx1">
                      <a:lumMod val="50000"/>
                      <a:lumOff val="50000"/>
                    </a:schemeClr>
                  </a:gs>
                  <a:gs pos="58000">
                    <a:schemeClr val="bg1">
                      <a:lumMod val="95000"/>
                    </a:schemeClr>
                  </a:gs>
                </a:gsLst>
                <a:lin ang="2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椭圆 5"/>
            <p:cNvSpPr/>
            <p:nvPr/>
          </p:nvSpPr>
          <p:spPr>
            <a:xfrm rot="19740000">
              <a:off x="3531707" y="2423748"/>
              <a:ext cx="405093" cy="271685"/>
            </a:xfrm>
            <a:custGeom>
              <a:avLst/>
              <a:gdLst>
                <a:gd name="connsiteX0" fmla="*/ 0 w 1130751"/>
                <a:gd name="connsiteY0" fmla="*/ 362853 h 725706"/>
                <a:gd name="connsiteX1" fmla="*/ 565376 w 1130751"/>
                <a:gd name="connsiteY1" fmla="*/ 0 h 725706"/>
                <a:gd name="connsiteX2" fmla="*/ 1130752 w 1130751"/>
                <a:gd name="connsiteY2" fmla="*/ 362853 h 725706"/>
                <a:gd name="connsiteX3" fmla="*/ 565376 w 1130751"/>
                <a:gd name="connsiteY3" fmla="*/ 725706 h 725706"/>
                <a:gd name="connsiteX4" fmla="*/ 0 w 1130751"/>
                <a:gd name="connsiteY4" fmla="*/ 362853 h 725706"/>
                <a:gd name="connsiteX0" fmla="*/ 26 w 1130778"/>
                <a:gd name="connsiteY0" fmla="*/ 367383 h 730236"/>
                <a:gd name="connsiteX1" fmla="*/ 547841 w 1130778"/>
                <a:gd name="connsiteY1" fmla="*/ 0 h 730236"/>
                <a:gd name="connsiteX2" fmla="*/ 1130778 w 1130778"/>
                <a:gd name="connsiteY2" fmla="*/ 367383 h 730236"/>
                <a:gd name="connsiteX3" fmla="*/ 565402 w 1130778"/>
                <a:gd name="connsiteY3" fmla="*/ 730236 h 730236"/>
                <a:gd name="connsiteX4" fmla="*/ 26 w 1130778"/>
                <a:gd name="connsiteY4" fmla="*/ 367383 h 7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78" h="730236">
                  <a:moveTo>
                    <a:pt x="26" y="367383"/>
                  </a:moveTo>
                  <a:cubicBezTo>
                    <a:pt x="-2901" y="245677"/>
                    <a:pt x="235592" y="0"/>
                    <a:pt x="547841" y="0"/>
                  </a:cubicBezTo>
                  <a:cubicBezTo>
                    <a:pt x="860090" y="0"/>
                    <a:pt x="1130778" y="166985"/>
                    <a:pt x="1130778" y="367383"/>
                  </a:cubicBezTo>
                  <a:cubicBezTo>
                    <a:pt x="1130778" y="567781"/>
                    <a:pt x="877651" y="730236"/>
                    <a:pt x="565402" y="730236"/>
                  </a:cubicBezTo>
                  <a:cubicBezTo>
                    <a:pt x="253153" y="730236"/>
                    <a:pt x="2953" y="489089"/>
                    <a:pt x="26" y="367383"/>
                  </a:cubicBezTo>
                  <a:close/>
                </a:path>
              </a:pathLst>
            </a:custGeom>
            <a:gradFill flip="none" rotWithShape="1">
              <a:gsLst>
                <a:gs pos="79000">
                  <a:schemeClr val="bg1">
                    <a:alpha val="0"/>
                  </a:schemeClr>
                </a:gs>
                <a:gs pos="7000">
                  <a:schemeClr val="bg1">
                    <a:alpha val="83000"/>
                  </a:schemeClr>
                </a:gs>
              </a:gsLst>
              <a:lin ang="5400000" scaled="0"/>
              <a:tileRect/>
            </a:gra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6662904" y="4699657"/>
            <a:ext cx="2209828" cy="13734"/>
          </a:xfrm>
          <a:prstGeom prst="line">
            <a:avLst/>
          </a:prstGeom>
          <a:ln w="12700">
            <a:solidFill>
              <a:srgbClr val="00B05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1" idx="3"/>
          </p:cNvCxnSpPr>
          <p:nvPr/>
        </p:nvCxnSpPr>
        <p:spPr>
          <a:xfrm flipV="1">
            <a:off x="7537718" y="2819940"/>
            <a:ext cx="2017893" cy="25755"/>
          </a:xfrm>
          <a:prstGeom prst="line">
            <a:avLst/>
          </a:prstGeom>
          <a:ln w="12700">
            <a:solidFill>
              <a:srgbClr val="C27A1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3244177" y="2032107"/>
            <a:ext cx="2534112" cy="0"/>
          </a:xfrm>
          <a:prstGeom prst="line">
            <a:avLst/>
          </a:prstGeom>
          <a:ln w="12700">
            <a:solidFill>
              <a:srgbClr val="D2145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694274" y="3749002"/>
            <a:ext cx="2027773" cy="0"/>
          </a:xfrm>
          <a:prstGeom prst="line">
            <a:avLst/>
          </a:prstGeom>
          <a:ln w="12700">
            <a:solidFill>
              <a:srgbClr val="00B0F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4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2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1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3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8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2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工作路线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426184" y="1223554"/>
            <a:ext cx="3749186" cy="3767518"/>
            <a:chOff x="-114300" y="596900"/>
            <a:chExt cx="7420203" cy="7456487"/>
          </a:xfrm>
        </p:grpSpPr>
        <p:sp>
          <p:nvSpPr>
            <p:cNvPr id="73" name="Freeform 42"/>
            <p:cNvSpPr>
              <a:spLocks/>
            </p:cNvSpPr>
            <p:nvPr/>
          </p:nvSpPr>
          <p:spPr bwMode="auto">
            <a:xfrm>
              <a:off x="2281396" y="5037549"/>
              <a:ext cx="382587" cy="274637"/>
            </a:xfrm>
            <a:custGeom>
              <a:avLst/>
              <a:gdLst>
                <a:gd name="T0" fmla="*/ 8 w 102"/>
                <a:gd name="T1" fmla="*/ 46 h 73"/>
                <a:gd name="T2" fmla="*/ 53 w 102"/>
                <a:gd name="T3" fmla="*/ 73 h 73"/>
                <a:gd name="T4" fmla="*/ 102 w 102"/>
                <a:gd name="T5" fmla="*/ 68 h 73"/>
                <a:gd name="T6" fmla="*/ 81 w 102"/>
                <a:gd name="T7" fmla="*/ 42 h 73"/>
                <a:gd name="T8" fmla="*/ 15 w 102"/>
                <a:gd name="T9" fmla="*/ 0 h 73"/>
                <a:gd name="T10" fmla="*/ 0 w 102"/>
                <a:gd name="T11" fmla="*/ 40 h 73"/>
                <a:gd name="T12" fmla="*/ 8 w 102"/>
                <a:gd name="T13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3">
                  <a:moveTo>
                    <a:pt x="8" y="46"/>
                  </a:moveTo>
                  <a:cubicBezTo>
                    <a:pt x="53" y="73"/>
                    <a:pt x="53" y="73"/>
                    <a:pt x="53" y="73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5" y="25"/>
                    <a:pt x="0" y="40"/>
                  </a:cubicBezTo>
                  <a:lnTo>
                    <a:pt x="8" y="46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5070"/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3255963" y="2371499"/>
              <a:ext cx="2970213" cy="1098550"/>
            </a:xfrm>
            <a:custGeom>
              <a:avLst/>
              <a:gdLst>
                <a:gd name="T0" fmla="*/ 0 w 792"/>
                <a:gd name="T1" fmla="*/ 293 h 293"/>
                <a:gd name="T2" fmla="*/ 75 w 792"/>
                <a:gd name="T3" fmla="*/ 214 h 293"/>
                <a:gd name="T4" fmla="*/ 155 w 792"/>
                <a:gd name="T5" fmla="*/ 148 h 293"/>
                <a:gd name="T6" fmla="*/ 268 w 792"/>
                <a:gd name="T7" fmla="*/ 78 h 293"/>
                <a:gd name="T8" fmla="*/ 364 w 792"/>
                <a:gd name="T9" fmla="*/ 36 h 293"/>
                <a:gd name="T10" fmla="*/ 464 w 792"/>
                <a:gd name="T11" fmla="*/ 9 h 293"/>
                <a:gd name="T12" fmla="*/ 544 w 792"/>
                <a:gd name="T13" fmla="*/ 1 h 293"/>
                <a:gd name="T14" fmla="*/ 598 w 792"/>
                <a:gd name="T15" fmla="*/ 5 h 293"/>
                <a:gd name="T16" fmla="*/ 698 w 792"/>
                <a:gd name="T17" fmla="*/ 34 h 293"/>
                <a:gd name="T18" fmla="*/ 792 w 792"/>
                <a:gd name="T19" fmla="*/ 88 h 293"/>
                <a:gd name="T20" fmla="*/ 696 w 792"/>
                <a:gd name="T21" fmla="*/ 41 h 293"/>
                <a:gd name="T22" fmla="*/ 597 w 792"/>
                <a:gd name="T23" fmla="*/ 15 h 293"/>
                <a:gd name="T24" fmla="*/ 544 w 792"/>
                <a:gd name="T25" fmla="*/ 10 h 293"/>
                <a:gd name="T26" fmla="*/ 466 w 792"/>
                <a:gd name="T27" fmla="*/ 18 h 293"/>
                <a:gd name="T28" fmla="*/ 367 w 792"/>
                <a:gd name="T29" fmla="*/ 45 h 293"/>
                <a:gd name="T30" fmla="*/ 273 w 792"/>
                <a:gd name="T31" fmla="*/ 86 h 293"/>
                <a:gd name="T32" fmla="*/ 160 w 792"/>
                <a:gd name="T33" fmla="*/ 155 h 293"/>
                <a:gd name="T34" fmla="*/ 79 w 792"/>
                <a:gd name="T35" fmla="*/ 219 h 293"/>
                <a:gd name="T36" fmla="*/ 0 w 792"/>
                <a:gd name="T3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2" h="293">
                  <a:moveTo>
                    <a:pt x="0" y="293"/>
                  </a:moveTo>
                  <a:cubicBezTo>
                    <a:pt x="13" y="276"/>
                    <a:pt x="43" y="244"/>
                    <a:pt x="75" y="214"/>
                  </a:cubicBezTo>
                  <a:cubicBezTo>
                    <a:pt x="106" y="184"/>
                    <a:pt x="140" y="158"/>
                    <a:pt x="155" y="148"/>
                  </a:cubicBezTo>
                  <a:cubicBezTo>
                    <a:pt x="171" y="136"/>
                    <a:pt x="220" y="102"/>
                    <a:pt x="268" y="78"/>
                  </a:cubicBezTo>
                  <a:cubicBezTo>
                    <a:pt x="317" y="52"/>
                    <a:pt x="364" y="36"/>
                    <a:pt x="364" y="36"/>
                  </a:cubicBezTo>
                  <a:cubicBezTo>
                    <a:pt x="364" y="36"/>
                    <a:pt x="410" y="19"/>
                    <a:pt x="464" y="9"/>
                  </a:cubicBezTo>
                  <a:cubicBezTo>
                    <a:pt x="491" y="4"/>
                    <a:pt x="520" y="0"/>
                    <a:pt x="544" y="1"/>
                  </a:cubicBezTo>
                  <a:cubicBezTo>
                    <a:pt x="568" y="1"/>
                    <a:pt x="588" y="4"/>
                    <a:pt x="598" y="5"/>
                  </a:cubicBezTo>
                  <a:cubicBezTo>
                    <a:pt x="616" y="8"/>
                    <a:pt x="658" y="17"/>
                    <a:pt x="698" y="34"/>
                  </a:cubicBezTo>
                  <a:cubicBezTo>
                    <a:pt x="739" y="51"/>
                    <a:pt x="776" y="75"/>
                    <a:pt x="792" y="88"/>
                  </a:cubicBezTo>
                  <a:cubicBezTo>
                    <a:pt x="774" y="78"/>
                    <a:pt x="736" y="56"/>
                    <a:pt x="696" y="41"/>
                  </a:cubicBezTo>
                  <a:cubicBezTo>
                    <a:pt x="656" y="26"/>
                    <a:pt x="614" y="17"/>
                    <a:pt x="597" y="15"/>
                  </a:cubicBezTo>
                  <a:cubicBezTo>
                    <a:pt x="587" y="13"/>
                    <a:pt x="568" y="10"/>
                    <a:pt x="544" y="10"/>
                  </a:cubicBezTo>
                  <a:cubicBezTo>
                    <a:pt x="520" y="10"/>
                    <a:pt x="492" y="13"/>
                    <a:pt x="466" y="18"/>
                  </a:cubicBezTo>
                  <a:cubicBezTo>
                    <a:pt x="413" y="28"/>
                    <a:pt x="367" y="45"/>
                    <a:pt x="367" y="45"/>
                  </a:cubicBezTo>
                  <a:cubicBezTo>
                    <a:pt x="367" y="45"/>
                    <a:pt x="321" y="61"/>
                    <a:pt x="273" y="86"/>
                  </a:cubicBezTo>
                  <a:cubicBezTo>
                    <a:pt x="225" y="111"/>
                    <a:pt x="176" y="144"/>
                    <a:pt x="160" y="155"/>
                  </a:cubicBezTo>
                  <a:cubicBezTo>
                    <a:pt x="146" y="166"/>
                    <a:pt x="112" y="191"/>
                    <a:pt x="79" y="219"/>
                  </a:cubicBezTo>
                  <a:cubicBezTo>
                    <a:pt x="46" y="247"/>
                    <a:pt x="16" y="278"/>
                    <a:pt x="0" y="293"/>
                  </a:cubicBezTo>
                  <a:close/>
                </a:path>
              </a:pathLst>
            </a:custGeom>
            <a:solidFill>
              <a:srgbClr val="952F0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6567488" y="2512787"/>
              <a:ext cx="492125" cy="1938338"/>
            </a:xfrm>
            <a:custGeom>
              <a:avLst/>
              <a:gdLst>
                <a:gd name="T0" fmla="*/ 111 w 131"/>
                <a:gd name="T1" fmla="*/ 517 h 517"/>
                <a:gd name="T2" fmla="*/ 121 w 131"/>
                <a:gd name="T3" fmla="*/ 388 h 517"/>
                <a:gd name="T4" fmla="*/ 119 w 131"/>
                <a:gd name="T5" fmla="*/ 307 h 517"/>
                <a:gd name="T6" fmla="*/ 111 w 131"/>
                <a:gd name="T7" fmla="*/ 245 h 517"/>
                <a:gd name="T8" fmla="*/ 98 w 131"/>
                <a:gd name="T9" fmla="*/ 184 h 517"/>
                <a:gd name="T10" fmla="*/ 70 w 131"/>
                <a:gd name="T11" fmla="*/ 108 h 517"/>
                <a:gd name="T12" fmla="*/ 40 w 131"/>
                <a:gd name="T13" fmla="*/ 53 h 517"/>
                <a:gd name="T14" fmla="*/ 0 w 131"/>
                <a:gd name="T15" fmla="*/ 0 h 517"/>
                <a:gd name="T16" fmla="*/ 43 w 131"/>
                <a:gd name="T17" fmla="*/ 51 h 517"/>
                <a:gd name="T18" fmla="*/ 76 w 131"/>
                <a:gd name="T19" fmla="*/ 105 h 517"/>
                <a:gd name="T20" fmla="*/ 106 w 131"/>
                <a:gd name="T21" fmla="*/ 181 h 517"/>
                <a:gd name="T22" fmla="*/ 121 w 131"/>
                <a:gd name="T23" fmla="*/ 243 h 517"/>
                <a:gd name="T24" fmla="*/ 128 w 131"/>
                <a:gd name="T25" fmla="*/ 307 h 517"/>
                <a:gd name="T26" fmla="*/ 130 w 131"/>
                <a:gd name="T27" fmla="*/ 388 h 517"/>
                <a:gd name="T28" fmla="*/ 111 w 131"/>
                <a:gd name="T2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517">
                  <a:moveTo>
                    <a:pt x="111" y="517"/>
                  </a:moveTo>
                  <a:cubicBezTo>
                    <a:pt x="115" y="491"/>
                    <a:pt x="121" y="410"/>
                    <a:pt x="121" y="388"/>
                  </a:cubicBezTo>
                  <a:cubicBezTo>
                    <a:pt x="121" y="376"/>
                    <a:pt x="122" y="340"/>
                    <a:pt x="119" y="307"/>
                  </a:cubicBezTo>
                  <a:cubicBezTo>
                    <a:pt x="117" y="274"/>
                    <a:pt x="111" y="245"/>
                    <a:pt x="111" y="245"/>
                  </a:cubicBezTo>
                  <a:cubicBezTo>
                    <a:pt x="111" y="245"/>
                    <a:pt x="107" y="216"/>
                    <a:pt x="98" y="184"/>
                  </a:cubicBezTo>
                  <a:cubicBezTo>
                    <a:pt x="89" y="152"/>
                    <a:pt x="75" y="119"/>
                    <a:pt x="70" y="108"/>
                  </a:cubicBezTo>
                  <a:cubicBezTo>
                    <a:pt x="65" y="98"/>
                    <a:pt x="54" y="75"/>
                    <a:pt x="40" y="53"/>
                  </a:cubicBezTo>
                  <a:cubicBezTo>
                    <a:pt x="26" y="30"/>
                    <a:pt x="9" y="10"/>
                    <a:pt x="0" y="0"/>
                  </a:cubicBezTo>
                  <a:cubicBezTo>
                    <a:pt x="10" y="10"/>
                    <a:pt x="28" y="29"/>
                    <a:pt x="43" y="51"/>
                  </a:cubicBezTo>
                  <a:cubicBezTo>
                    <a:pt x="59" y="73"/>
                    <a:pt x="71" y="95"/>
                    <a:pt x="76" y="105"/>
                  </a:cubicBezTo>
                  <a:cubicBezTo>
                    <a:pt x="81" y="116"/>
                    <a:pt x="97" y="149"/>
                    <a:pt x="106" y="181"/>
                  </a:cubicBezTo>
                  <a:cubicBezTo>
                    <a:pt x="115" y="214"/>
                    <a:pt x="121" y="243"/>
                    <a:pt x="121" y="243"/>
                  </a:cubicBezTo>
                  <a:cubicBezTo>
                    <a:pt x="121" y="243"/>
                    <a:pt x="126" y="273"/>
                    <a:pt x="128" y="307"/>
                  </a:cubicBezTo>
                  <a:cubicBezTo>
                    <a:pt x="131" y="340"/>
                    <a:pt x="131" y="376"/>
                    <a:pt x="130" y="388"/>
                  </a:cubicBezTo>
                  <a:cubicBezTo>
                    <a:pt x="131" y="411"/>
                    <a:pt x="121" y="493"/>
                    <a:pt x="111" y="517"/>
                  </a:cubicBezTo>
                  <a:close/>
                </a:path>
              </a:pathLst>
            </a:custGeom>
            <a:solidFill>
              <a:srgbClr val="952F0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5186590" y="4740276"/>
              <a:ext cx="2119313" cy="1296988"/>
            </a:xfrm>
            <a:custGeom>
              <a:avLst/>
              <a:gdLst>
                <a:gd name="T0" fmla="*/ 0 w 565"/>
                <a:gd name="T1" fmla="*/ 346 h 346"/>
                <a:gd name="T2" fmla="*/ 142 w 565"/>
                <a:gd name="T3" fmla="*/ 278 h 346"/>
                <a:gd name="T4" fmla="*/ 296 w 565"/>
                <a:gd name="T5" fmla="*/ 194 h 346"/>
                <a:gd name="T6" fmla="*/ 361 w 565"/>
                <a:gd name="T7" fmla="*/ 153 h 346"/>
                <a:gd name="T8" fmla="*/ 442 w 565"/>
                <a:gd name="T9" fmla="*/ 97 h 346"/>
                <a:gd name="T10" fmla="*/ 565 w 565"/>
                <a:gd name="T11" fmla="*/ 0 h 346"/>
                <a:gd name="T12" fmla="*/ 447 w 565"/>
                <a:gd name="T13" fmla="*/ 105 h 346"/>
                <a:gd name="T14" fmla="*/ 366 w 565"/>
                <a:gd name="T15" fmla="*/ 161 h 346"/>
                <a:gd name="T16" fmla="*/ 301 w 565"/>
                <a:gd name="T17" fmla="*/ 202 h 346"/>
                <a:gd name="T18" fmla="*/ 146 w 565"/>
                <a:gd name="T19" fmla="*/ 286 h 346"/>
                <a:gd name="T20" fmla="*/ 0 w 565"/>
                <a:gd name="T21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346">
                  <a:moveTo>
                    <a:pt x="0" y="346"/>
                  </a:moveTo>
                  <a:cubicBezTo>
                    <a:pt x="29" y="333"/>
                    <a:pt x="118" y="290"/>
                    <a:pt x="142" y="278"/>
                  </a:cubicBezTo>
                  <a:cubicBezTo>
                    <a:pt x="169" y="266"/>
                    <a:pt x="297" y="195"/>
                    <a:pt x="296" y="194"/>
                  </a:cubicBezTo>
                  <a:cubicBezTo>
                    <a:pt x="296" y="194"/>
                    <a:pt x="327" y="175"/>
                    <a:pt x="361" y="153"/>
                  </a:cubicBezTo>
                  <a:cubicBezTo>
                    <a:pt x="395" y="132"/>
                    <a:pt x="430" y="106"/>
                    <a:pt x="442" y="97"/>
                  </a:cubicBezTo>
                  <a:cubicBezTo>
                    <a:pt x="464" y="82"/>
                    <a:pt x="541" y="20"/>
                    <a:pt x="565" y="0"/>
                  </a:cubicBezTo>
                  <a:cubicBezTo>
                    <a:pt x="546" y="25"/>
                    <a:pt x="470" y="89"/>
                    <a:pt x="447" y="105"/>
                  </a:cubicBezTo>
                  <a:cubicBezTo>
                    <a:pt x="436" y="114"/>
                    <a:pt x="400" y="139"/>
                    <a:pt x="366" y="161"/>
                  </a:cubicBezTo>
                  <a:cubicBezTo>
                    <a:pt x="332" y="184"/>
                    <a:pt x="301" y="202"/>
                    <a:pt x="301" y="202"/>
                  </a:cubicBezTo>
                  <a:cubicBezTo>
                    <a:pt x="302" y="203"/>
                    <a:pt x="173" y="275"/>
                    <a:pt x="146" y="286"/>
                  </a:cubicBezTo>
                  <a:cubicBezTo>
                    <a:pt x="122" y="299"/>
                    <a:pt x="31" y="338"/>
                    <a:pt x="0" y="346"/>
                  </a:cubicBezTo>
                  <a:close/>
                </a:path>
              </a:pathLst>
            </a:custGeom>
            <a:solidFill>
              <a:srgbClr val="952F0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12"/>
            <p:cNvGrpSpPr>
              <a:grpSpLocks noChangeAspect="1"/>
            </p:cNvGrpSpPr>
            <p:nvPr/>
          </p:nvGrpSpPr>
          <p:grpSpPr bwMode="auto">
            <a:xfrm>
              <a:off x="1816100" y="596900"/>
              <a:ext cx="5475288" cy="5440363"/>
              <a:chOff x="1156" y="376"/>
              <a:chExt cx="3449" cy="3427"/>
            </a:xfrm>
          </p:grpSpPr>
          <p:sp>
            <p:nvSpPr>
              <p:cNvPr id="98" name="Freeform 13"/>
              <p:cNvSpPr>
                <a:spLocks/>
              </p:cNvSpPr>
              <p:nvPr/>
            </p:nvSpPr>
            <p:spPr bwMode="auto">
              <a:xfrm>
                <a:off x="1204" y="607"/>
                <a:ext cx="2192" cy="1564"/>
              </a:xfrm>
              <a:custGeom>
                <a:avLst/>
                <a:gdLst>
                  <a:gd name="T0" fmla="*/ 364 w 928"/>
                  <a:gd name="T1" fmla="*/ 662 h 662"/>
                  <a:gd name="T2" fmla="*/ 0 w 928"/>
                  <a:gd name="T3" fmla="*/ 387 h 662"/>
                  <a:gd name="T4" fmla="*/ 2 w 928"/>
                  <a:gd name="T5" fmla="*/ 358 h 662"/>
                  <a:gd name="T6" fmla="*/ 604 w 928"/>
                  <a:gd name="T7" fmla="*/ 13 h 662"/>
                  <a:gd name="T8" fmla="*/ 918 w 928"/>
                  <a:gd name="T9" fmla="*/ 373 h 662"/>
                  <a:gd name="T10" fmla="*/ 899 w 928"/>
                  <a:gd name="T11" fmla="*/ 375 h 662"/>
                  <a:gd name="T12" fmla="*/ 364 w 928"/>
                  <a:gd name="T13" fmla="*/ 66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8" h="662">
                    <a:moveTo>
                      <a:pt x="364" y="662"/>
                    </a:moveTo>
                    <a:cubicBezTo>
                      <a:pt x="0" y="387"/>
                      <a:pt x="0" y="387"/>
                      <a:pt x="0" y="387"/>
                    </a:cubicBezTo>
                    <a:cubicBezTo>
                      <a:pt x="2" y="358"/>
                      <a:pt x="2" y="358"/>
                      <a:pt x="2" y="358"/>
                    </a:cubicBezTo>
                    <a:cubicBezTo>
                      <a:pt x="2" y="358"/>
                      <a:pt x="252" y="46"/>
                      <a:pt x="604" y="13"/>
                    </a:cubicBezTo>
                    <a:cubicBezTo>
                      <a:pt x="748" y="0"/>
                      <a:pt x="928" y="121"/>
                      <a:pt x="918" y="373"/>
                    </a:cubicBezTo>
                    <a:cubicBezTo>
                      <a:pt x="899" y="375"/>
                      <a:pt x="899" y="375"/>
                      <a:pt x="899" y="375"/>
                    </a:cubicBezTo>
                    <a:cubicBezTo>
                      <a:pt x="899" y="375"/>
                      <a:pt x="634" y="369"/>
                      <a:pt x="364" y="662"/>
                    </a:cubicBezTo>
                    <a:close/>
                  </a:path>
                </a:pathLst>
              </a:custGeom>
              <a:gradFill flip="none" rotWithShape="1">
                <a:gsLst>
                  <a:gs pos="55000">
                    <a:srgbClr val="EA6400"/>
                  </a:gs>
                  <a:gs pos="100000">
                    <a:srgbClr val="FF9443"/>
                  </a:gs>
                  <a:gs pos="0">
                    <a:srgbClr val="5B1D01"/>
                  </a:gs>
                  <a:gs pos="76000">
                    <a:srgbClr val="FF7711"/>
                  </a:gs>
                </a:gsLst>
                <a:lin ang="8100000" scaled="1"/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Freeform 14"/>
              <p:cNvSpPr>
                <a:spLocks/>
              </p:cNvSpPr>
              <p:nvPr/>
            </p:nvSpPr>
            <p:spPr bwMode="auto">
              <a:xfrm>
                <a:off x="3011" y="1757"/>
                <a:ext cx="545" cy="2046"/>
              </a:xfrm>
              <a:custGeom>
                <a:avLst/>
                <a:gdLst>
                  <a:gd name="T0" fmla="*/ 110 w 231"/>
                  <a:gd name="T1" fmla="*/ 866 h 866"/>
                  <a:gd name="T2" fmla="*/ 55 w 231"/>
                  <a:gd name="T3" fmla="*/ 810 h 866"/>
                  <a:gd name="T4" fmla="*/ 0 w 231"/>
                  <a:gd name="T5" fmla="*/ 22 h 866"/>
                  <a:gd name="T6" fmla="*/ 89 w 231"/>
                  <a:gd name="T7" fmla="*/ 0 h 866"/>
                  <a:gd name="T8" fmla="*/ 149 w 231"/>
                  <a:gd name="T9" fmla="*/ 89 h 866"/>
                  <a:gd name="T10" fmla="*/ 144 w 231"/>
                  <a:gd name="T11" fmla="*/ 829 h 866"/>
                  <a:gd name="T12" fmla="*/ 110 w 231"/>
                  <a:gd name="T13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866">
                    <a:moveTo>
                      <a:pt x="110" y="866"/>
                    </a:moveTo>
                    <a:cubicBezTo>
                      <a:pt x="55" y="810"/>
                      <a:pt x="55" y="810"/>
                      <a:pt x="55" y="810"/>
                    </a:cubicBezTo>
                    <a:cubicBezTo>
                      <a:pt x="100" y="405"/>
                      <a:pt x="0" y="22"/>
                      <a:pt x="0" y="22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49" y="89"/>
                      <a:pt x="149" y="89"/>
                      <a:pt x="149" y="89"/>
                    </a:cubicBezTo>
                    <a:cubicBezTo>
                      <a:pt x="149" y="89"/>
                      <a:pt x="231" y="488"/>
                      <a:pt x="144" y="829"/>
                    </a:cubicBezTo>
                    <a:lnTo>
                      <a:pt x="110" y="866"/>
                    </a:lnTo>
                    <a:close/>
                  </a:path>
                </a:pathLst>
              </a:custGeom>
              <a:gradFill flip="none" rotWithShape="1">
                <a:gsLst>
                  <a:gs pos="55000">
                    <a:srgbClr val="EA6400"/>
                  </a:gs>
                  <a:gs pos="100000">
                    <a:srgbClr val="FF9443"/>
                  </a:gs>
                  <a:gs pos="0">
                    <a:srgbClr val="5B1D01"/>
                  </a:gs>
                  <a:gs pos="76000">
                    <a:srgbClr val="FF7711"/>
                  </a:gs>
                </a:gsLst>
                <a:lin ang="13500000" scaled="1"/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Freeform 15"/>
              <p:cNvSpPr>
                <a:spLocks/>
              </p:cNvSpPr>
              <p:nvPr/>
            </p:nvSpPr>
            <p:spPr bwMode="auto">
              <a:xfrm>
                <a:off x="3221" y="730"/>
                <a:ext cx="1384" cy="3073"/>
              </a:xfrm>
              <a:custGeom>
                <a:avLst/>
                <a:gdLst>
                  <a:gd name="T0" fmla="*/ 0 w 586"/>
                  <a:gd name="T1" fmla="*/ 435 h 1301"/>
                  <a:gd name="T2" fmla="*/ 21 w 586"/>
                  <a:gd name="T3" fmla="*/ 1301 h 1301"/>
                  <a:gd name="T4" fmla="*/ 586 w 586"/>
                  <a:gd name="T5" fmla="*/ 955 h 1301"/>
                  <a:gd name="T6" fmla="*/ 504 w 586"/>
                  <a:gd name="T7" fmla="*/ 882 h 1301"/>
                  <a:gd name="T8" fmla="*/ 511 w 586"/>
                  <a:gd name="T9" fmla="*/ 621 h 1301"/>
                  <a:gd name="T10" fmla="*/ 393 w 586"/>
                  <a:gd name="T11" fmla="*/ 365 h 1301"/>
                  <a:gd name="T12" fmla="*/ 27 w 586"/>
                  <a:gd name="T13" fmla="*/ 0 h 1301"/>
                  <a:gd name="T14" fmla="*/ 7 w 586"/>
                  <a:gd name="T15" fmla="*/ 22 h 1301"/>
                  <a:gd name="T16" fmla="*/ 78 w 586"/>
                  <a:gd name="T17" fmla="*/ 446 h 1301"/>
                  <a:gd name="T18" fmla="*/ 35 w 586"/>
                  <a:gd name="T19" fmla="*/ 466 h 1301"/>
                  <a:gd name="T20" fmla="*/ 0 w 586"/>
                  <a:gd name="T21" fmla="*/ 435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6" h="1301">
                    <a:moveTo>
                      <a:pt x="0" y="435"/>
                    </a:moveTo>
                    <a:cubicBezTo>
                      <a:pt x="0" y="435"/>
                      <a:pt x="96" y="863"/>
                      <a:pt x="21" y="1301"/>
                    </a:cubicBezTo>
                    <a:cubicBezTo>
                      <a:pt x="21" y="1301"/>
                      <a:pt x="355" y="1175"/>
                      <a:pt x="586" y="955"/>
                    </a:cubicBezTo>
                    <a:cubicBezTo>
                      <a:pt x="504" y="882"/>
                      <a:pt x="504" y="882"/>
                      <a:pt x="504" y="882"/>
                    </a:cubicBezTo>
                    <a:cubicBezTo>
                      <a:pt x="504" y="882"/>
                      <a:pt x="532" y="761"/>
                      <a:pt x="511" y="621"/>
                    </a:cubicBezTo>
                    <a:cubicBezTo>
                      <a:pt x="494" y="507"/>
                      <a:pt x="445" y="418"/>
                      <a:pt x="393" y="36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124" y="179"/>
                      <a:pt x="78" y="446"/>
                    </a:cubicBezTo>
                    <a:cubicBezTo>
                      <a:pt x="35" y="466"/>
                      <a:pt x="35" y="466"/>
                      <a:pt x="35" y="466"/>
                    </a:cubicBezTo>
                    <a:lnTo>
                      <a:pt x="0" y="435"/>
                    </a:lnTo>
                    <a:close/>
                  </a:path>
                </a:pathLst>
              </a:cu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lin ang="13500000" scaled="1"/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16"/>
              <p:cNvSpPr>
                <a:spLocks/>
              </p:cNvSpPr>
              <p:nvPr/>
            </p:nvSpPr>
            <p:spPr bwMode="auto">
              <a:xfrm>
                <a:off x="3221" y="730"/>
                <a:ext cx="772" cy="3073"/>
              </a:xfrm>
              <a:custGeom>
                <a:avLst/>
                <a:gdLst>
                  <a:gd name="T0" fmla="*/ 315 w 327"/>
                  <a:gd name="T1" fmla="*/ 533 h 1301"/>
                  <a:gd name="T2" fmla="*/ 21 w 327"/>
                  <a:gd name="T3" fmla="*/ 1301 h 1301"/>
                  <a:gd name="T4" fmla="*/ 0 w 327"/>
                  <a:gd name="T5" fmla="*/ 435 h 1301"/>
                  <a:gd name="T6" fmla="*/ 35 w 327"/>
                  <a:gd name="T7" fmla="*/ 466 h 1301"/>
                  <a:gd name="T8" fmla="*/ 78 w 327"/>
                  <a:gd name="T9" fmla="*/ 446 h 1301"/>
                  <a:gd name="T10" fmla="*/ 7 w 327"/>
                  <a:gd name="T11" fmla="*/ 22 h 1301"/>
                  <a:gd name="T12" fmla="*/ 27 w 327"/>
                  <a:gd name="T13" fmla="*/ 0 h 1301"/>
                  <a:gd name="T14" fmla="*/ 287 w 327"/>
                  <a:gd name="T15" fmla="*/ 260 h 1301"/>
                  <a:gd name="T16" fmla="*/ 315 w 327"/>
                  <a:gd name="T17" fmla="*/ 533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7" h="1301">
                    <a:moveTo>
                      <a:pt x="315" y="533"/>
                    </a:moveTo>
                    <a:cubicBezTo>
                      <a:pt x="327" y="911"/>
                      <a:pt x="21" y="1301"/>
                      <a:pt x="21" y="1301"/>
                    </a:cubicBezTo>
                    <a:cubicBezTo>
                      <a:pt x="96" y="863"/>
                      <a:pt x="0" y="435"/>
                      <a:pt x="0" y="435"/>
                    </a:cubicBezTo>
                    <a:cubicBezTo>
                      <a:pt x="35" y="466"/>
                      <a:pt x="35" y="466"/>
                      <a:pt x="35" y="466"/>
                    </a:cubicBezTo>
                    <a:cubicBezTo>
                      <a:pt x="78" y="446"/>
                      <a:pt x="78" y="446"/>
                      <a:pt x="78" y="446"/>
                    </a:cubicBezTo>
                    <a:cubicBezTo>
                      <a:pt x="124" y="179"/>
                      <a:pt x="7" y="22"/>
                      <a:pt x="7" y="2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7" y="260"/>
                      <a:pt x="287" y="260"/>
                      <a:pt x="287" y="260"/>
                    </a:cubicBezTo>
                    <a:cubicBezTo>
                      <a:pt x="301" y="335"/>
                      <a:pt x="312" y="426"/>
                      <a:pt x="315" y="533"/>
                    </a:cubicBezTo>
                    <a:close/>
                  </a:path>
                </a:pathLst>
              </a:cu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lin ang="2700000" scaled="1"/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1156" y="376"/>
                <a:ext cx="2431" cy="1606"/>
              </a:xfrm>
              <a:custGeom>
                <a:avLst/>
                <a:gdLst>
                  <a:gd name="T0" fmla="*/ 20 w 1029"/>
                  <a:gd name="T1" fmla="*/ 485 h 680"/>
                  <a:gd name="T2" fmla="*/ 0 w 1029"/>
                  <a:gd name="T3" fmla="*/ 451 h 680"/>
                  <a:gd name="T4" fmla="*/ 525 w 1029"/>
                  <a:gd name="T5" fmla="*/ 85 h 680"/>
                  <a:gd name="T6" fmla="*/ 998 w 1029"/>
                  <a:gd name="T7" fmla="*/ 344 h 680"/>
                  <a:gd name="T8" fmla="*/ 981 w 1029"/>
                  <a:gd name="T9" fmla="*/ 680 h 680"/>
                  <a:gd name="T10" fmla="*/ 909 w 1029"/>
                  <a:gd name="T11" fmla="*/ 616 h 680"/>
                  <a:gd name="T12" fmla="*/ 826 w 1029"/>
                  <a:gd name="T13" fmla="*/ 220 h 680"/>
                  <a:gd name="T14" fmla="*/ 358 w 1029"/>
                  <a:gd name="T15" fmla="*/ 212 h 680"/>
                  <a:gd name="T16" fmla="*/ 20 w 1029"/>
                  <a:gd name="T17" fmla="*/ 485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9" h="680">
                    <a:moveTo>
                      <a:pt x="20" y="485"/>
                    </a:moveTo>
                    <a:cubicBezTo>
                      <a:pt x="0" y="451"/>
                      <a:pt x="0" y="451"/>
                      <a:pt x="0" y="451"/>
                    </a:cubicBezTo>
                    <a:cubicBezTo>
                      <a:pt x="0" y="451"/>
                      <a:pt x="231" y="170"/>
                      <a:pt x="525" y="85"/>
                    </a:cubicBezTo>
                    <a:cubicBezTo>
                      <a:pt x="820" y="0"/>
                      <a:pt x="965" y="164"/>
                      <a:pt x="998" y="344"/>
                    </a:cubicBezTo>
                    <a:cubicBezTo>
                      <a:pt x="1029" y="514"/>
                      <a:pt x="981" y="680"/>
                      <a:pt x="981" y="680"/>
                    </a:cubicBezTo>
                    <a:cubicBezTo>
                      <a:pt x="909" y="616"/>
                      <a:pt x="909" y="616"/>
                      <a:pt x="909" y="616"/>
                    </a:cubicBezTo>
                    <a:cubicBezTo>
                      <a:pt x="909" y="616"/>
                      <a:pt x="961" y="355"/>
                      <a:pt x="826" y="220"/>
                    </a:cubicBezTo>
                    <a:cubicBezTo>
                      <a:pt x="691" y="85"/>
                      <a:pt x="489" y="147"/>
                      <a:pt x="358" y="212"/>
                    </a:cubicBezTo>
                    <a:cubicBezTo>
                      <a:pt x="228" y="277"/>
                      <a:pt x="85" y="411"/>
                      <a:pt x="20" y="485"/>
                    </a:cubicBezTo>
                    <a:close/>
                  </a:path>
                </a:pathLst>
              </a:custGeom>
              <a:gradFill flip="none" rotWithShape="1">
                <a:gsLst>
                  <a:gs pos="92000">
                    <a:srgbClr val="FF7711"/>
                  </a:gs>
                  <a:gs pos="14000">
                    <a:srgbClr val="FFAA01"/>
                  </a:gs>
                  <a:gs pos="64000">
                    <a:srgbClr val="FECE02"/>
                  </a:gs>
                  <a:gs pos="0">
                    <a:srgbClr val="C73E01"/>
                  </a:gs>
                  <a:gs pos="34000">
                    <a:srgbClr val="FFE389"/>
                  </a:gs>
                </a:gsLst>
                <a:lin ang="10800000" scaled="1"/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16"/>
              <p:cNvSpPr>
                <a:spLocks/>
              </p:cNvSpPr>
              <p:nvPr/>
            </p:nvSpPr>
            <p:spPr bwMode="auto">
              <a:xfrm>
                <a:off x="3221" y="1755"/>
                <a:ext cx="744" cy="2045"/>
              </a:xfrm>
              <a:custGeom>
                <a:avLst/>
                <a:gdLst>
                  <a:gd name="T0" fmla="*/ 315 w 327"/>
                  <a:gd name="T1" fmla="*/ 533 h 1301"/>
                  <a:gd name="T2" fmla="*/ 21 w 327"/>
                  <a:gd name="T3" fmla="*/ 1301 h 1301"/>
                  <a:gd name="T4" fmla="*/ 0 w 327"/>
                  <a:gd name="T5" fmla="*/ 435 h 1301"/>
                  <a:gd name="T6" fmla="*/ 35 w 327"/>
                  <a:gd name="T7" fmla="*/ 466 h 1301"/>
                  <a:gd name="T8" fmla="*/ 78 w 327"/>
                  <a:gd name="T9" fmla="*/ 446 h 1301"/>
                  <a:gd name="T10" fmla="*/ 7 w 327"/>
                  <a:gd name="T11" fmla="*/ 22 h 1301"/>
                  <a:gd name="T12" fmla="*/ 27 w 327"/>
                  <a:gd name="T13" fmla="*/ 0 h 1301"/>
                  <a:gd name="T14" fmla="*/ 287 w 327"/>
                  <a:gd name="T15" fmla="*/ 260 h 1301"/>
                  <a:gd name="T16" fmla="*/ 315 w 327"/>
                  <a:gd name="T17" fmla="*/ 533 h 1301"/>
                  <a:gd name="connsiteX0" fmla="*/ 9633 w 9643"/>
                  <a:gd name="connsiteY0" fmla="*/ 4097 h 10000"/>
                  <a:gd name="connsiteX1" fmla="*/ 642 w 9643"/>
                  <a:gd name="connsiteY1" fmla="*/ 10000 h 10000"/>
                  <a:gd name="connsiteX2" fmla="*/ 0 w 9643"/>
                  <a:gd name="connsiteY2" fmla="*/ 3344 h 10000"/>
                  <a:gd name="connsiteX3" fmla="*/ 1070 w 9643"/>
                  <a:gd name="connsiteY3" fmla="*/ 3582 h 10000"/>
                  <a:gd name="connsiteX4" fmla="*/ 2385 w 9643"/>
                  <a:gd name="connsiteY4" fmla="*/ 3428 h 10000"/>
                  <a:gd name="connsiteX5" fmla="*/ 826 w 9643"/>
                  <a:gd name="connsiteY5" fmla="*/ 0 h 10000"/>
                  <a:gd name="connsiteX6" fmla="*/ 8777 w 9643"/>
                  <a:gd name="connsiteY6" fmla="*/ 1998 h 10000"/>
                  <a:gd name="connsiteX7" fmla="*/ 9633 w 9643"/>
                  <a:gd name="connsiteY7" fmla="*/ 4097 h 10000"/>
                  <a:gd name="connsiteX0" fmla="*/ 9990 w 10000"/>
                  <a:gd name="connsiteY0" fmla="*/ 2106 h 8009"/>
                  <a:gd name="connsiteX1" fmla="*/ 666 w 10000"/>
                  <a:gd name="connsiteY1" fmla="*/ 8009 h 8009"/>
                  <a:gd name="connsiteX2" fmla="*/ 0 w 10000"/>
                  <a:gd name="connsiteY2" fmla="*/ 1353 h 8009"/>
                  <a:gd name="connsiteX3" fmla="*/ 1110 w 10000"/>
                  <a:gd name="connsiteY3" fmla="*/ 1591 h 8009"/>
                  <a:gd name="connsiteX4" fmla="*/ 2473 w 10000"/>
                  <a:gd name="connsiteY4" fmla="*/ 1437 h 8009"/>
                  <a:gd name="connsiteX5" fmla="*/ 9102 w 10000"/>
                  <a:gd name="connsiteY5" fmla="*/ 7 h 8009"/>
                  <a:gd name="connsiteX6" fmla="*/ 9990 w 10000"/>
                  <a:gd name="connsiteY6" fmla="*/ 2106 h 8009"/>
                  <a:gd name="connsiteX0" fmla="*/ 9990 w 10000"/>
                  <a:gd name="connsiteY0" fmla="*/ 941 h 8311"/>
                  <a:gd name="connsiteX1" fmla="*/ 666 w 10000"/>
                  <a:gd name="connsiteY1" fmla="*/ 8311 h 8311"/>
                  <a:gd name="connsiteX2" fmla="*/ 0 w 10000"/>
                  <a:gd name="connsiteY2" fmla="*/ 0 h 8311"/>
                  <a:gd name="connsiteX3" fmla="*/ 1110 w 10000"/>
                  <a:gd name="connsiteY3" fmla="*/ 298 h 8311"/>
                  <a:gd name="connsiteX4" fmla="*/ 2473 w 10000"/>
                  <a:gd name="connsiteY4" fmla="*/ 105 h 8311"/>
                  <a:gd name="connsiteX5" fmla="*/ 9990 w 10000"/>
                  <a:gd name="connsiteY5" fmla="*/ 941 h 8311"/>
                  <a:gd name="connsiteX0" fmla="*/ 9990 w 10000"/>
                  <a:gd name="connsiteY0" fmla="*/ 1132 h 10000"/>
                  <a:gd name="connsiteX1" fmla="*/ 666 w 10000"/>
                  <a:gd name="connsiteY1" fmla="*/ 10000 h 10000"/>
                  <a:gd name="connsiteX2" fmla="*/ 0 w 10000"/>
                  <a:gd name="connsiteY2" fmla="*/ 0 h 10000"/>
                  <a:gd name="connsiteX3" fmla="*/ 1110 w 10000"/>
                  <a:gd name="connsiteY3" fmla="*/ 359 h 10000"/>
                  <a:gd name="connsiteX4" fmla="*/ 9990 w 10000"/>
                  <a:gd name="connsiteY4" fmla="*/ 1132 h 10000"/>
                  <a:gd name="connsiteX0" fmla="*/ 10318 w 10328"/>
                  <a:gd name="connsiteY0" fmla="*/ 1866 h 10734"/>
                  <a:gd name="connsiteX1" fmla="*/ 994 w 10328"/>
                  <a:gd name="connsiteY1" fmla="*/ 10734 h 10734"/>
                  <a:gd name="connsiteX2" fmla="*/ 328 w 10328"/>
                  <a:gd name="connsiteY2" fmla="*/ 734 h 10734"/>
                  <a:gd name="connsiteX3" fmla="*/ 10318 w 10328"/>
                  <a:gd name="connsiteY3" fmla="*/ 1866 h 10734"/>
                  <a:gd name="connsiteX0" fmla="*/ 10318 w 10328"/>
                  <a:gd name="connsiteY0" fmla="*/ 1866 h 10734"/>
                  <a:gd name="connsiteX1" fmla="*/ 994 w 10328"/>
                  <a:gd name="connsiteY1" fmla="*/ 10734 h 10734"/>
                  <a:gd name="connsiteX2" fmla="*/ 328 w 10328"/>
                  <a:gd name="connsiteY2" fmla="*/ 734 h 10734"/>
                  <a:gd name="connsiteX3" fmla="*/ 10318 w 10328"/>
                  <a:gd name="connsiteY3" fmla="*/ 1866 h 10734"/>
                  <a:gd name="connsiteX0" fmla="*/ 10318 w 10328"/>
                  <a:gd name="connsiteY0" fmla="*/ 1235 h 10103"/>
                  <a:gd name="connsiteX1" fmla="*/ 994 w 10328"/>
                  <a:gd name="connsiteY1" fmla="*/ 10103 h 10103"/>
                  <a:gd name="connsiteX2" fmla="*/ 328 w 10328"/>
                  <a:gd name="connsiteY2" fmla="*/ 103 h 10103"/>
                  <a:gd name="connsiteX3" fmla="*/ 10318 w 10328"/>
                  <a:gd name="connsiteY3" fmla="*/ 1235 h 10103"/>
                  <a:gd name="connsiteX0" fmla="*/ 10318 w 10328"/>
                  <a:gd name="connsiteY0" fmla="*/ 1235 h 10103"/>
                  <a:gd name="connsiteX1" fmla="*/ 994 w 10328"/>
                  <a:gd name="connsiteY1" fmla="*/ 10103 h 10103"/>
                  <a:gd name="connsiteX2" fmla="*/ 328 w 10328"/>
                  <a:gd name="connsiteY2" fmla="*/ 103 h 10103"/>
                  <a:gd name="connsiteX3" fmla="*/ 10318 w 10328"/>
                  <a:gd name="connsiteY3" fmla="*/ 1235 h 10103"/>
                  <a:gd name="connsiteX0" fmla="*/ 10318 w 10328"/>
                  <a:gd name="connsiteY0" fmla="*/ 1136 h 10004"/>
                  <a:gd name="connsiteX1" fmla="*/ 994 w 10328"/>
                  <a:gd name="connsiteY1" fmla="*/ 10004 h 10004"/>
                  <a:gd name="connsiteX2" fmla="*/ 328 w 10328"/>
                  <a:gd name="connsiteY2" fmla="*/ 4 h 10004"/>
                  <a:gd name="connsiteX3" fmla="*/ 10318 w 10328"/>
                  <a:gd name="connsiteY3" fmla="*/ 1136 h 10004"/>
                  <a:gd name="connsiteX0" fmla="*/ 9990 w 10000"/>
                  <a:gd name="connsiteY0" fmla="*/ 1136 h 10004"/>
                  <a:gd name="connsiteX1" fmla="*/ 666 w 10000"/>
                  <a:gd name="connsiteY1" fmla="*/ 10004 h 10004"/>
                  <a:gd name="connsiteX2" fmla="*/ 0 w 10000"/>
                  <a:gd name="connsiteY2" fmla="*/ 4 h 10004"/>
                  <a:gd name="connsiteX3" fmla="*/ 9990 w 10000"/>
                  <a:gd name="connsiteY3" fmla="*/ 1136 h 10004"/>
                  <a:gd name="connsiteX0" fmla="*/ 9990 w 10000"/>
                  <a:gd name="connsiteY0" fmla="*/ 1136 h 10004"/>
                  <a:gd name="connsiteX1" fmla="*/ 666 w 10000"/>
                  <a:gd name="connsiteY1" fmla="*/ 10004 h 10004"/>
                  <a:gd name="connsiteX2" fmla="*/ 0 w 10000"/>
                  <a:gd name="connsiteY2" fmla="*/ 4 h 10004"/>
                  <a:gd name="connsiteX3" fmla="*/ 9990 w 10000"/>
                  <a:gd name="connsiteY3" fmla="*/ 1136 h 10004"/>
                  <a:gd name="connsiteX0" fmla="*/ 9990 w 10000"/>
                  <a:gd name="connsiteY0" fmla="*/ 1136 h 10004"/>
                  <a:gd name="connsiteX1" fmla="*/ 666 w 10000"/>
                  <a:gd name="connsiteY1" fmla="*/ 10004 h 10004"/>
                  <a:gd name="connsiteX2" fmla="*/ 0 w 10000"/>
                  <a:gd name="connsiteY2" fmla="*/ 4 h 10004"/>
                  <a:gd name="connsiteX3" fmla="*/ 9990 w 10000"/>
                  <a:gd name="connsiteY3" fmla="*/ 1136 h 10004"/>
                  <a:gd name="connsiteX0" fmla="*/ 9990 w 10000"/>
                  <a:gd name="connsiteY0" fmla="*/ 1132 h 10000"/>
                  <a:gd name="connsiteX1" fmla="*/ 666 w 10000"/>
                  <a:gd name="connsiteY1" fmla="*/ 10000 h 10000"/>
                  <a:gd name="connsiteX2" fmla="*/ 0 w 10000"/>
                  <a:gd name="connsiteY2" fmla="*/ 0 h 10000"/>
                  <a:gd name="connsiteX3" fmla="*/ 9990 w 10000"/>
                  <a:gd name="connsiteY3" fmla="*/ 1132 h 10000"/>
                  <a:gd name="connsiteX0" fmla="*/ 9990 w 10000"/>
                  <a:gd name="connsiteY0" fmla="*/ 1132 h 10000"/>
                  <a:gd name="connsiteX1" fmla="*/ 666 w 10000"/>
                  <a:gd name="connsiteY1" fmla="*/ 10000 h 10000"/>
                  <a:gd name="connsiteX2" fmla="*/ 0 w 10000"/>
                  <a:gd name="connsiteY2" fmla="*/ 0 h 10000"/>
                  <a:gd name="connsiteX3" fmla="*/ 9990 w 10000"/>
                  <a:gd name="connsiteY3" fmla="*/ 113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00">
                    <a:moveTo>
                      <a:pt x="9990" y="1132"/>
                    </a:moveTo>
                    <a:cubicBezTo>
                      <a:pt x="10370" y="5496"/>
                      <a:pt x="666" y="10000"/>
                      <a:pt x="666" y="10000"/>
                    </a:cubicBezTo>
                    <a:cubicBezTo>
                      <a:pt x="3045" y="4942"/>
                      <a:pt x="413" y="1523"/>
                      <a:pt x="0" y="0"/>
                    </a:cubicBezTo>
                    <a:lnTo>
                      <a:pt x="9990" y="1132"/>
                    </a:lnTo>
                    <a:close/>
                  </a:path>
                </a:pathLst>
              </a:custGeom>
              <a:gradFill flip="none" rotWithShape="1">
                <a:gsLst>
                  <a:gs pos="55000">
                    <a:schemeClr val="bg1">
                      <a:alpha val="9000"/>
                    </a:schemeClr>
                  </a:gs>
                  <a:gs pos="100000">
                    <a:srgbClr val="FF9443">
                      <a:alpha val="0"/>
                    </a:srgbClr>
                  </a:gs>
                  <a:gs pos="0">
                    <a:schemeClr val="bg1"/>
                  </a:gs>
                  <a:gs pos="76000">
                    <a:srgbClr val="FF7711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8" name="Group 23"/>
            <p:cNvGrpSpPr>
              <a:grpSpLocks noChangeAspect="1"/>
            </p:cNvGrpSpPr>
            <p:nvPr/>
          </p:nvGrpSpPr>
          <p:grpSpPr bwMode="auto">
            <a:xfrm>
              <a:off x="1854200" y="801688"/>
              <a:ext cx="3806826" cy="5230812"/>
              <a:chOff x="1180" y="505"/>
              <a:chExt cx="2398" cy="3295"/>
            </a:xfrm>
          </p:grpSpPr>
          <p:sp>
            <p:nvSpPr>
              <p:cNvPr id="95" name="Freeform 24"/>
              <p:cNvSpPr>
                <a:spLocks/>
              </p:cNvSpPr>
              <p:nvPr/>
            </p:nvSpPr>
            <p:spPr bwMode="auto">
              <a:xfrm>
                <a:off x="1228" y="666"/>
                <a:ext cx="2137" cy="1162"/>
              </a:xfrm>
              <a:custGeom>
                <a:avLst/>
                <a:gdLst>
                  <a:gd name="T0" fmla="*/ 889 w 905"/>
                  <a:gd name="T1" fmla="*/ 492 h 492"/>
                  <a:gd name="T2" fmla="*/ 894 w 905"/>
                  <a:gd name="T3" fmla="*/ 329 h 492"/>
                  <a:gd name="T4" fmla="*/ 857 w 905"/>
                  <a:gd name="T5" fmla="*/ 179 h 492"/>
                  <a:gd name="T6" fmla="*/ 814 w 905"/>
                  <a:gd name="T7" fmla="*/ 112 h 492"/>
                  <a:gd name="T8" fmla="*/ 720 w 905"/>
                  <a:gd name="T9" fmla="*/ 43 h 492"/>
                  <a:gd name="T10" fmla="*/ 568 w 905"/>
                  <a:gd name="T11" fmla="*/ 22 h 492"/>
                  <a:gd name="T12" fmla="*/ 418 w 905"/>
                  <a:gd name="T13" fmla="*/ 58 h 492"/>
                  <a:gd name="T14" fmla="*/ 241 w 905"/>
                  <a:gd name="T15" fmla="*/ 152 h 492"/>
                  <a:gd name="T16" fmla="*/ 118 w 905"/>
                  <a:gd name="T17" fmla="*/ 248 h 492"/>
                  <a:gd name="T18" fmla="*/ 0 w 905"/>
                  <a:gd name="T19" fmla="*/ 361 h 492"/>
                  <a:gd name="T20" fmla="*/ 114 w 905"/>
                  <a:gd name="T21" fmla="*/ 243 h 492"/>
                  <a:gd name="T22" fmla="*/ 236 w 905"/>
                  <a:gd name="T23" fmla="*/ 144 h 492"/>
                  <a:gd name="T24" fmla="*/ 305 w 905"/>
                  <a:gd name="T25" fmla="*/ 100 h 492"/>
                  <a:gd name="T26" fmla="*/ 415 w 905"/>
                  <a:gd name="T27" fmla="*/ 49 h 492"/>
                  <a:gd name="T28" fmla="*/ 568 w 905"/>
                  <a:gd name="T29" fmla="*/ 12 h 492"/>
                  <a:gd name="T30" fmla="*/ 723 w 905"/>
                  <a:gd name="T31" fmla="*/ 34 h 492"/>
                  <a:gd name="T32" fmla="*/ 822 w 905"/>
                  <a:gd name="T33" fmla="*/ 106 h 492"/>
                  <a:gd name="T34" fmla="*/ 865 w 905"/>
                  <a:gd name="T35" fmla="*/ 175 h 492"/>
                  <a:gd name="T36" fmla="*/ 901 w 905"/>
                  <a:gd name="T37" fmla="*/ 329 h 492"/>
                  <a:gd name="T38" fmla="*/ 889 w 905"/>
                  <a:gd name="T39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5" h="492">
                    <a:moveTo>
                      <a:pt x="889" y="492"/>
                    </a:moveTo>
                    <a:cubicBezTo>
                      <a:pt x="893" y="461"/>
                      <a:pt x="899" y="394"/>
                      <a:pt x="894" y="329"/>
                    </a:cubicBezTo>
                    <a:cubicBezTo>
                      <a:pt x="889" y="264"/>
                      <a:pt x="869" y="203"/>
                      <a:pt x="857" y="179"/>
                    </a:cubicBezTo>
                    <a:cubicBezTo>
                      <a:pt x="851" y="166"/>
                      <a:pt x="838" y="139"/>
                      <a:pt x="814" y="112"/>
                    </a:cubicBezTo>
                    <a:cubicBezTo>
                      <a:pt x="791" y="85"/>
                      <a:pt x="757" y="58"/>
                      <a:pt x="720" y="43"/>
                    </a:cubicBezTo>
                    <a:cubicBezTo>
                      <a:pt x="644" y="10"/>
                      <a:pt x="567" y="23"/>
                      <a:pt x="568" y="22"/>
                    </a:cubicBezTo>
                    <a:cubicBezTo>
                      <a:pt x="569" y="21"/>
                      <a:pt x="494" y="28"/>
                      <a:pt x="418" y="58"/>
                    </a:cubicBezTo>
                    <a:cubicBezTo>
                      <a:pt x="341" y="86"/>
                      <a:pt x="265" y="134"/>
                      <a:pt x="241" y="152"/>
                    </a:cubicBezTo>
                    <a:cubicBezTo>
                      <a:pt x="219" y="167"/>
                      <a:pt x="167" y="205"/>
                      <a:pt x="118" y="248"/>
                    </a:cubicBezTo>
                    <a:cubicBezTo>
                      <a:pt x="69" y="291"/>
                      <a:pt x="22" y="338"/>
                      <a:pt x="0" y="361"/>
                    </a:cubicBezTo>
                    <a:cubicBezTo>
                      <a:pt x="20" y="336"/>
                      <a:pt x="65" y="287"/>
                      <a:pt x="114" y="243"/>
                    </a:cubicBezTo>
                    <a:cubicBezTo>
                      <a:pt x="162" y="199"/>
                      <a:pt x="213" y="160"/>
                      <a:pt x="236" y="144"/>
                    </a:cubicBezTo>
                    <a:cubicBezTo>
                      <a:pt x="248" y="136"/>
                      <a:pt x="273" y="119"/>
                      <a:pt x="305" y="100"/>
                    </a:cubicBezTo>
                    <a:cubicBezTo>
                      <a:pt x="337" y="82"/>
                      <a:pt x="376" y="64"/>
                      <a:pt x="415" y="49"/>
                    </a:cubicBezTo>
                    <a:cubicBezTo>
                      <a:pt x="492" y="19"/>
                      <a:pt x="568" y="12"/>
                      <a:pt x="568" y="12"/>
                    </a:cubicBezTo>
                    <a:cubicBezTo>
                      <a:pt x="567" y="13"/>
                      <a:pt x="645" y="0"/>
                      <a:pt x="723" y="34"/>
                    </a:cubicBezTo>
                    <a:cubicBezTo>
                      <a:pt x="762" y="50"/>
                      <a:pt x="797" y="78"/>
                      <a:pt x="822" y="106"/>
                    </a:cubicBezTo>
                    <a:cubicBezTo>
                      <a:pt x="846" y="134"/>
                      <a:pt x="859" y="161"/>
                      <a:pt x="865" y="175"/>
                    </a:cubicBezTo>
                    <a:cubicBezTo>
                      <a:pt x="878" y="200"/>
                      <a:pt x="898" y="263"/>
                      <a:pt x="901" y="329"/>
                    </a:cubicBezTo>
                    <a:cubicBezTo>
                      <a:pt x="905" y="395"/>
                      <a:pt x="896" y="461"/>
                      <a:pt x="889" y="4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5"/>
              <p:cNvSpPr>
                <a:spLocks/>
              </p:cNvSpPr>
              <p:nvPr/>
            </p:nvSpPr>
            <p:spPr bwMode="auto">
              <a:xfrm>
                <a:off x="3245" y="1755"/>
                <a:ext cx="130" cy="2045"/>
              </a:xfrm>
              <a:custGeom>
                <a:avLst/>
                <a:gdLst>
                  <a:gd name="T0" fmla="*/ 0 w 55"/>
                  <a:gd name="T1" fmla="*/ 0 h 866"/>
                  <a:gd name="T2" fmla="*/ 37 w 55"/>
                  <a:gd name="T3" fmla="*/ 203 h 866"/>
                  <a:gd name="T4" fmla="*/ 49 w 55"/>
                  <a:gd name="T5" fmla="*/ 332 h 866"/>
                  <a:gd name="T6" fmla="*/ 53 w 55"/>
                  <a:gd name="T7" fmla="*/ 432 h 866"/>
                  <a:gd name="T8" fmla="*/ 55 w 55"/>
                  <a:gd name="T9" fmla="*/ 533 h 866"/>
                  <a:gd name="T10" fmla="*/ 50 w 55"/>
                  <a:gd name="T11" fmla="*/ 662 h 866"/>
                  <a:gd name="T12" fmla="*/ 21 w 55"/>
                  <a:gd name="T13" fmla="*/ 866 h 866"/>
                  <a:gd name="T14" fmla="*/ 40 w 55"/>
                  <a:gd name="T15" fmla="*/ 662 h 866"/>
                  <a:gd name="T16" fmla="*/ 45 w 55"/>
                  <a:gd name="T17" fmla="*/ 533 h 866"/>
                  <a:gd name="T18" fmla="*/ 44 w 55"/>
                  <a:gd name="T19" fmla="*/ 433 h 866"/>
                  <a:gd name="T20" fmla="*/ 39 w 55"/>
                  <a:gd name="T21" fmla="*/ 332 h 866"/>
                  <a:gd name="T22" fmla="*/ 27 w 55"/>
                  <a:gd name="T23" fmla="*/ 204 h 866"/>
                  <a:gd name="T24" fmla="*/ 0 w 55"/>
                  <a:gd name="T25" fmla="*/ 0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866">
                    <a:moveTo>
                      <a:pt x="0" y="0"/>
                    </a:moveTo>
                    <a:cubicBezTo>
                      <a:pt x="13" y="40"/>
                      <a:pt x="34" y="168"/>
                      <a:pt x="37" y="203"/>
                    </a:cubicBezTo>
                    <a:cubicBezTo>
                      <a:pt x="39" y="222"/>
                      <a:pt x="45" y="279"/>
                      <a:pt x="49" y="332"/>
                    </a:cubicBezTo>
                    <a:cubicBezTo>
                      <a:pt x="52" y="384"/>
                      <a:pt x="53" y="432"/>
                      <a:pt x="53" y="432"/>
                    </a:cubicBezTo>
                    <a:cubicBezTo>
                      <a:pt x="53" y="432"/>
                      <a:pt x="55" y="480"/>
                      <a:pt x="55" y="533"/>
                    </a:cubicBezTo>
                    <a:cubicBezTo>
                      <a:pt x="54" y="586"/>
                      <a:pt x="51" y="643"/>
                      <a:pt x="50" y="662"/>
                    </a:cubicBezTo>
                    <a:cubicBezTo>
                      <a:pt x="49" y="698"/>
                      <a:pt x="33" y="827"/>
                      <a:pt x="21" y="866"/>
                    </a:cubicBezTo>
                    <a:cubicBezTo>
                      <a:pt x="27" y="826"/>
                      <a:pt x="39" y="697"/>
                      <a:pt x="40" y="662"/>
                    </a:cubicBezTo>
                    <a:cubicBezTo>
                      <a:pt x="42" y="643"/>
                      <a:pt x="45" y="585"/>
                      <a:pt x="45" y="533"/>
                    </a:cubicBezTo>
                    <a:cubicBezTo>
                      <a:pt x="46" y="480"/>
                      <a:pt x="44" y="433"/>
                      <a:pt x="44" y="433"/>
                    </a:cubicBezTo>
                    <a:cubicBezTo>
                      <a:pt x="44" y="433"/>
                      <a:pt x="43" y="385"/>
                      <a:pt x="39" y="332"/>
                    </a:cubicBezTo>
                    <a:cubicBezTo>
                      <a:pt x="36" y="280"/>
                      <a:pt x="30" y="223"/>
                      <a:pt x="27" y="204"/>
                    </a:cubicBezTo>
                    <a:cubicBezTo>
                      <a:pt x="24" y="169"/>
                      <a:pt x="7" y="4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6"/>
              <p:cNvSpPr>
                <a:spLocks/>
              </p:cNvSpPr>
              <p:nvPr/>
            </p:nvSpPr>
            <p:spPr bwMode="auto">
              <a:xfrm>
                <a:off x="1180" y="505"/>
                <a:ext cx="2398" cy="1474"/>
              </a:xfrm>
              <a:custGeom>
                <a:avLst/>
                <a:gdLst>
                  <a:gd name="T0" fmla="*/ 0 w 1015"/>
                  <a:gd name="T1" fmla="*/ 395 h 624"/>
                  <a:gd name="T2" fmla="*/ 134 w 1015"/>
                  <a:gd name="T3" fmla="*/ 255 h 624"/>
                  <a:gd name="T4" fmla="*/ 281 w 1015"/>
                  <a:gd name="T5" fmla="*/ 140 h 624"/>
                  <a:gd name="T6" fmla="*/ 495 w 1015"/>
                  <a:gd name="T7" fmla="*/ 33 h 624"/>
                  <a:gd name="T8" fmla="*/ 679 w 1015"/>
                  <a:gd name="T9" fmla="*/ 1 h 624"/>
                  <a:gd name="T10" fmla="*/ 736 w 1015"/>
                  <a:gd name="T11" fmla="*/ 6 h 624"/>
                  <a:gd name="T12" fmla="*/ 858 w 1015"/>
                  <a:gd name="T13" fmla="*/ 52 h 624"/>
                  <a:gd name="T14" fmla="*/ 956 w 1015"/>
                  <a:gd name="T15" fmla="*/ 157 h 624"/>
                  <a:gd name="T16" fmla="*/ 993 w 1015"/>
                  <a:gd name="T17" fmla="*/ 247 h 624"/>
                  <a:gd name="T18" fmla="*/ 1012 w 1015"/>
                  <a:gd name="T19" fmla="*/ 432 h 624"/>
                  <a:gd name="T20" fmla="*/ 981 w 1015"/>
                  <a:gd name="T21" fmla="*/ 624 h 624"/>
                  <a:gd name="T22" fmla="*/ 1005 w 1015"/>
                  <a:gd name="T23" fmla="*/ 432 h 624"/>
                  <a:gd name="T24" fmla="*/ 984 w 1015"/>
                  <a:gd name="T25" fmla="*/ 249 h 624"/>
                  <a:gd name="T26" fmla="*/ 947 w 1015"/>
                  <a:gd name="T27" fmla="*/ 162 h 624"/>
                  <a:gd name="T28" fmla="*/ 852 w 1015"/>
                  <a:gd name="T29" fmla="*/ 60 h 624"/>
                  <a:gd name="T30" fmla="*/ 734 w 1015"/>
                  <a:gd name="T31" fmla="*/ 15 h 624"/>
                  <a:gd name="T32" fmla="*/ 679 w 1015"/>
                  <a:gd name="T33" fmla="*/ 11 h 624"/>
                  <a:gd name="T34" fmla="*/ 498 w 1015"/>
                  <a:gd name="T35" fmla="*/ 42 h 624"/>
                  <a:gd name="T36" fmla="*/ 287 w 1015"/>
                  <a:gd name="T37" fmla="*/ 148 h 624"/>
                  <a:gd name="T38" fmla="*/ 139 w 1015"/>
                  <a:gd name="T39" fmla="*/ 260 h 624"/>
                  <a:gd name="T40" fmla="*/ 0 w 1015"/>
                  <a:gd name="T41" fmla="*/ 395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5" h="624">
                    <a:moveTo>
                      <a:pt x="0" y="395"/>
                    </a:moveTo>
                    <a:cubicBezTo>
                      <a:pt x="23" y="365"/>
                      <a:pt x="76" y="307"/>
                      <a:pt x="134" y="255"/>
                    </a:cubicBezTo>
                    <a:cubicBezTo>
                      <a:pt x="192" y="203"/>
                      <a:pt x="254" y="158"/>
                      <a:pt x="281" y="140"/>
                    </a:cubicBezTo>
                    <a:cubicBezTo>
                      <a:pt x="311" y="120"/>
                      <a:pt x="402" y="64"/>
                      <a:pt x="495" y="33"/>
                    </a:cubicBezTo>
                    <a:cubicBezTo>
                      <a:pt x="588" y="0"/>
                      <a:pt x="679" y="0"/>
                      <a:pt x="679" y="1"/>
                    </a:cubicBezTo>
                    <a:cubicBezTo>
                      <a:pt x="679" y="1"/>
                      <a:pt x="702" y="1"/>
                      <a:pt x="736" y="6"/>
                    </a:cubicBezTo>
                    <a:cubicBezTo>
                      <a:pt x="770" y="11"/>
                      <a:pt x="816" y="25"/>
                      <a:pt x="858" y="52"/>
                    </a:cubicBezTo>
                    <a:cubicBezTo>
                      <a:pt x="899" y="79"/>
                      <a:pt x="934" y="119"/>
                      <a:pt x="956" y="157"/>
                    </a:cubicBezTo>
                    <a:cubicBezTo>
                      <a:pt x="977" y="195"/>
                      <a:pt x="988" y="229"/>
                      <a:pt x="993" y="247"/>
                    </a:cubicBezTo>
                    <a:cubicBezTo>
                      <a:pt x="1003" y="278"/>
                      <a:pt x="1015" y="355"/>
                      <a:pt x="1012" y="432"/>
                    </a:cubicBezTo>
                    <a:cubicBezTo>
                      <a:pt x="1009" y="510"/>
                      <a:pt x="993" y="588"/>
                      <a:pt x="981" y="624"/>
                    </a:cubicBezTo>
                    <a:cubicBezTo>
                      <a:pt x="990" y="587"/>
                      <a:pt x="1004" y="510"/>
                      <a:pt x="1005" y="432"/>
                    </a:cubicBezTo>
                    <a:cubicBezTo>
                      <a:pt x="1007" y="355"/>
                      <a:pt x="994" y="280"/>
                      <a:pt x="984" y="249"/>
                    </a:cubicBezTo>
                    <a:cubicBezTo>
                      <a:pt x="979" y="232"/>
                      <a:pt x="969" y="199"/>
                      <a:pt x="947" y="162"/>
                    </a:cubicBezTo>
                    <a:cubicBezTo>
                      <a:pt x="926" y="125"/>
                      <a:pt x="893" y="86"/>
                      <a:pt x="852" y="60"/>
                    </a:cubicBezTo>
                    <a:cubicBezTo>
                      <a:pt x="813" y="33"/>
                      <a:pt x="768" y="20"/>
                      <a:pt x="734" y="15"/>
                    </a:cubicBezTo>
                    <a:cubicBezTo>
                      <a:pt x="701" y="10"/>
                      <a:pt x="679" y="11"/>
                      <a:pt x="679" y="11"/>
                    </a:cubicBezTo>
                    <a:cubicBezTo>
                      <a:pt x="679" y="10"/>
                      <a:pt x="590" y="10"/>
                      <a:pt x="498" y="42"/>
                    </a:cubicBezTo>
                    <a:cubicBezTo>
                      <a:pt x="406" y="72"/>
                      <a:pt x="316" y="129"/>
                      <a:pt x="287" y="148"/>
                    </a:cubicBezTo>
                    <a:cubicBezTo>
                      <a:pt x="259" y="166"/>
                      <a:pt x="197" y="209"/>
                      <a:pt x="139" y="260"/>
                    </a:cubicBezTo>
                    <a:cubicBezTo>
                      <a:pt x="80" y="311"/>
                      <a:pt x="25" y="367"/>
                      <a:pt x="0" y="3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314325" y="3138488"/>
              <a:ext cx="2117725" cy="847725"/>
            </a:xfrm>
            <a:custGeom>
              <a:avLst/>
              <a:gdLst>
                <a:gd name="T0" fmla="*/ 0 w 565"/>
                <a:gd name="T1" fmla="*/ 220 h 226"/>
                <a:gd name="T2" fmla="*/ 541 w 565"/>
                <a:gd name="T3" fmla="*/ 0 h 226"/>
                <a:gd name="T4" fmla="*/ 565 w 565"/>
                <a:gd name="T5" fmla="*/ 25 h 226"/>
                <a:gd name="T6" fmla="*/ 530 w 565"/>
                <a:gd name="T7" fmla="*/ 73 h 226"/>
                <a:gd name="T8" fmla="*/ 127 w 565"/>
                <a:gd name="T9" fmla="*/ 226 h 226"/>
                <a:gd name="T10" fmla="*/ 0 w 565"/>
                <a:gd name="T11" fmla="*/ 22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5" h="226">
                  <a:moveTo>
                    <a:pt x="0" y="220"/>
                  </a:moveTo>
                  <a:cubicBezTo>
                    <a:pt x="230" y="87"/>
                    <a:pt x="541" y="0"/>
                    <a:pt x="541" y="0"/>
                  </a:cubicBezTo>
                  <a:cubicBezTo>
                    <a:pt x="565" y="25"/>
                    <a:pt x="565" y="25"/>
                    <a:pt x="565" y="25"/>
                  </a:cubicBezTo>
                  <a:cubicBezTo>
                    <a:pt x="530" y="73"/>
                    <a:pt x="530" y="73"/>
                    <a:pt x="530" y="73"/>
                  </a:cubicBezTo>
                  <a:cubicBezTo>
                    <a:pt x="530" y="73"/>
                    <a:pt x="270" y="150"/>
                    <a:pt x="127" y="226"/>
                  </a:cubicBezTo>
                  <a:lnTo>
                    <a:pt x="0" y="220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0083B8"/>
                </a:gs>
                <a:gs pos="56000">
                  <a:srgbClr val="21C0FF"/>
                </a:gs>
                <a:gs pos="100000">
                  <a:srgbClr val="9FE4FF"/>
                </a:gs>
              </a:gsLst>
              <a:lin ang="108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314325" y="3929063"/>
              <a:ext cx="644525" cy="296862"/>
            </a:xfrm>
            <a:custGeom>
              <a:avLst/>
              <a:gdLst>
                <a:gd name="T0" fmla="*/ 0 w 406"/>
                <a:gd name="T1" fmla="*/ 21 h 187"/>
                <a:gd name="T2" fmla="*/ 120 w 406"/>
                <a:gd name="T3" fmla="*/ 0 h 187"/>
                <a:gd name="T4" fmla="*/ 170 w 406"/>
                <a:gd name="T5" fmla="*/ 2 h 187"/>
                <a:gd name="T6" fmla="*/ 406 w 406"/>
                <a:gd name="T7" fmla="*/ 154 h 187"/>
                <a:gd name="T8" fmla="*/ 269 w 406"/>
                <a:gd name="T9" fmla="*/ 187 h 187"/>
                <a:gd name="T10" fmla="*/ 245 w 406"/>
                <a:gd name="T11" fmla="*/ 175 h 187"/>
                <a:gd name="T12" fmla="*/ 0 w 406"/>
                <a:gd name="T13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187">
                  <a:moveTo>
                    <a:pt x="0" y="21"/>
                  </a:moveTo>
                  <a:lnTo>
                    <a:pt x="120" y="0"/>
                  </a:lnTo>
                  <a:lnTo>
                    <a:pt x="170" y="2"/>
                  </a:lnTo>
                  <a:lnTo>
                    <a:pt x="406" y="154"/>
                  </a:lnTo>
                  <a:lnTo>
                    <a:pt x="269" y="187"/>
                  </a:lnTo>
                  <a:lnTo>
                    <a:pt x="245" y="175"/>
                  </a:lnTo>
                  <a:lnTo>
                    <a:pt x="0" y="21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5070"/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1" name="Freeform 33"/>
            <p:cNvSpPr>
              <a:spLocks/>
            </p:cNvSpPr>
            <p:nvPr/>
          </p:nvSpPr>
          <p:spPr bwMode="auto">
            <a:xfrm>
              <a:off x="3805238" y="5630862"/>
              <a:ext cx="1852613" cy="1350962"/>
            </a:xfrm>
            <a:custGeom>
              <a:avLst/>
              <a:gdLst>
                <a:gd name="T0" fmla="*/ 1167 w 1167"/>
                <a:gd name="T1" fmla="*/ 839 h 851"/>
                <a:gd name="T2" fmla="*/ 1060 w 1167"/>
                <a:gd name="T3" fmla="*/ 678 h 851"/>
                <a:gd name="T4" fmla="*/ 14 w 1167"/>
                <a:gd name="T5" fmla="*/ 0 h 851"/>
                <a:gd name="T6" fmla="*/ 0 w 1167"/>
                <a:gd name="T7" fmla="*/ 59 h 851"/>
                <a:gd name="T8" fmla="*/ 101 w 1167"/>
                <a:gd name="T9" fmla="*/ 225 h 851"/>
                <a:gd name="T10" fmla="*/ 1082 w 1167"/>
                <a:gd name="T11" fmla="*/ 851 h 851"/>
                <a:gd name="T12" fmla="*/ 1167 w 1167"/>
                <a:gd name="T13" fmla="*/ 8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7" h="851">
                  <a:moveTo>
                    <a:pt x="1167" y="839"/>
                  </a:moveTo>
                  <a:lnTo>
                    <a:pt x="1060" y="678"/>
                  </a:lnTo>
                  <a:lnTo>
                    <a:pt x="14" y="0"/>
                  </a:lnTo>
                  <a:lnTo>
                    <a:pt x="0" y="59"/>
                  </a:lnTo>
                  <a:lnTo>
                    <a:pt x="101" y="225"/>
                  </a:lnTo>
                  <a:lnTo>
                    <a:pt x="1082" y="851"/>
                  </a:lnTo>
                  <a:lnTo>
                    <a:pt x="1167" y="839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83B8"/>
                </a:gs>
                <a:gs pos="56000">
                  <a:srgbClr val="2DC3FF"/>
                </a:gs>
                <a:gs pos="100000">
                  <a:srgbClr val="9FE4FF"/>
                </a:gs>
              </a:gsLst>
              <a:lin ang="108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-114300" y="3232150"/>
              <a:ext cx="2774950" cy="4105274"/>
            </a:xfrm>
            <a:custGeom>
              <a:avLst/>
              <a:gdLst>
                <a:gd name="T0" fmla="*/ 165 w 740"/>
                <a:gd name="T1" fmla="*/ 186 h 1095"/>
                <a:gd name="T2" fmla="*/ 679 w 740"/>
                <a:gd name="T3" fmla="*/ 0 h 1095"/>
                <a:gd name="T4" fmla="*/ 740 w 740"/>
                <a:gd name="T5" fmla="*/ 546 h 1095"/>
                <a:gd name="T6" fmla="*/ 656 w 740"/>
                <a:gd name="T7" fmla="*/ 493 h 1095"/>
                <a:gd name="T8" fmla="*/ 636 w 740"/>
                <a:gd name="T9" fmla="*/ 916 h 1095"/>
                <a:gd name="T10" fmla="*/ 628 w 740"/>
                <a:gd name="T11" fmla="*/ 944 h 1095"/>
                <a:gd name="T12" fmla="*/ 235 w 740"/>
                <a:gd name="T13" fmla="*/ 270 h 1095"/>
                <a:gd name="T14" fmla="*/ 266 w 740"/>
                <a:gd name="T15" fmla="*/ 249 h 1095"/>
                <a:gd name="T16" fmla="*/ 165 w 740"/>
                <a:gd name="T17" fmla="*/ 186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1095">
                  <a:moveTo>
                    <a:pt x="165" y="186"/>
                  </a:moveTo>
                  <a:cubicBezTo>
                    <a:pt x="165" y="186"/>
                    <a:pt x="421" y="67"/>
                    <a:pt x="679" y="0"/>
                  </a:cubicBezTo>
                  <a:cubicBezTo>
                    <a:pt x="679" y="0"/>
                    <a:pt x="673" y="291"/>
                    <a:pt x="740" y="546"/>
                  </a:cubicBezTo>
                  <a:cubicBezTo>
                    <a:pt x="656" y="493"/>
                    <a:pt x="656" y="493"/>
                    <a:pt x="656" y="493"/>
                  </a:cubicBezTo>
                  <a:cubicBezTo>
                    <a:pt x="656" y="493"/>
                    <a:pt x="573" y="724"/>
                    <a:pt x="636" y="916"/>
                  </a:cubicBezTo>
                  <a:cubicBezTo>
                    <a:pt x="628" y="944"/>
                    <a:pt x="628" y="944"/>
                    <a:pt x="628" y="944"/>
                  </a:cubicBezTo>
                  <a:cubicBezTo>
                    <a:pt x="628" y="944"/>
                    <a:pt x="0" y="1095"/>
                    <a:pt x="235" y="270"/>
                  </a:cubicBezTo>
                  <a:cubicBezTo>
                    <a:pt x="266" y="249"/>
                    <a:pt x="266" y="249"/>
                    <a:pt x="266" y="249"/>
                  </a:cubicBezTo>
                  <a:lnTo>
                    <a:pt x="165" y="1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5070"/>
                </a:gs>
                <a:gs pos="34000">
                  <a:srgbClr val="005070"/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1116013" y="5875337"/>
              <a:ext cx="4541838" cy="2178050"/>
            </a:xfrm>
            <a:custGeom>
              <a:avLst/>
              <a:gdLst>
                <a:gd name="T0" fmla="*/ 740 w 1211"/>
                <a:gd name="T1" fmla="*/ 0 h 581"/>
                <a:gd name="T2" fmla="*/ 763 w 1211"/>
                <a:gd name="T3" fmla="*/ 3 h 581"/>
                <a:gd name="T4" fmla="*/ 1211 w 1211"/>
                <a:gd name="T5" fmla="*/ 290 h 581"/>
                <a:gd name="T6" fmla="*/ 830 w 1211"/>
                <a:gd name="T7" fmla="*/ 530 h 581"/>
                <a:gd name="T8" fmla="*/ 474 w 1211"/>
                <a:gd name="T9" fmla="*/ 529 h 581"/>
                <a:gd name="T10" fmla="*/ 0 w 1211"/>
                <a:gd name="T11" fmla="*/ 300 h 581"/>
                <a:gd name="T12" fmla="*/ 22 w 1211"/>
                <a:gd name="T13" fmla="*/ 251 h 581"/>
                <a:gd name="T14" fmla="*/ 740 w 1211"/>
                <a:gd name="T15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1" h="581">
                  <a:moveTo>
                    <a:pt x="740" y="0"/>
                  </a:moveTo>
                  <a:cubicBezTo>
                    <a:pt x="763" y="3"/>
                    <a:pt x="763" y="3"/>
                    <a:pt x="763" y="3"/>
                  </a:cubicBezTo>
                  <a:cubicBezTo>
                    <a:pt x="1211" y="290"/>
                    <a:pt x="1211" y="290"/>
                    <a:pt x="1211" y="290"/>
                  </a:cubicBezTo>
                  <a:cubicBezTo>
                    <a:pt x="1211" y="290"/>
                    <a:pt x="1051" y="459"/>
                    <a:pt x="830" y="530"/>
                  </a:cubicBezTo>
                  <a:cubicBezTo>
                    <a:pt x="672" y="581"/>
                    <a:pt x="546" y="563"/>
                    <a:pt x="474" y="52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2" y="251"/>
                    <a:pt x="306" y="406"/>
                    <a:pt x="740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005070"/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1116013" y="5875337"/>
              <a:ext cx="3719513" cy="1754187"/>
            </a:xfrm>
            <a:custGeom>
              <a:avLst/>
              <a:gdLst>
                <a:gd name="T0" fmla="*/ 348 w 992"/>
                <a:gd name="T1" fmla="*/ 468 h 468"/>
                <a:gd name="T2" fmla="*/ 0 w 992"/>
                <a:gd name="T3" fmla="*/ 300 h 468"/>
                <a:gd name="T4" fmla="*/ 22 w 992"/>
                <a:gd name="T5" fmla="*/ 251 h 468"/>
                <a:gd name="T6" fmla="*/ 740 w 992"/>
                <a:gd name="T7" fmla="*/ 0 h 468"/>
                <a:gd name="T8" fmla="*/ 763 w 992"/>
                <a:gd name="T9" fmla="*/ 3 h 468"/>
                <a:gd name="T10" fmla="*/ 992 w 992"/>
                <a:gd name="T11" fmla="*/ 149 h 468"/>
                <a:gd name="T12" fmla="*/ 348 w 992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2" h="468">
                  <a:moveTo>
                    <a:pt x="348" y="468"/>
                  </a:moveTo>
                  <a:cubicBezTo>
                    <a:pt x="0" y="300"/>
                    <a:pt x="0" y="300"/>
                    <a:pt x="0" y="300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2" y="251"/>
                    <a:pt x="306" y="406"/>
                    <a:pt x="740" y="0"/>
                  </a:cubicBezTo>
                  <a:cubicBezTo>
                    <a:pt x="763" y="3"/>
                    <a:pt x="763" y="3"/>
                    <a:pt x="763" y="3"/>
                  </a:cubicBezTo>
                  <a:cubicBezTo>
                    <a:pt x="992" y="149"/>
                    <a:pt x="992" y="149"/>
                    <a:pt x="992" y="149"/>
                  </a:cubicBezTo>
                  <a:cubicBezTo>
                    <a:pt x="947" y="194"/>
                    <a:pt x="665" y="462"/>
                    <a:pt x="348" y="46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005070"/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5" name="Freeform 47"/>
            <p:cNvSpPr>
              <a:spLocks/>
            </p:cNvSpPr>
            <p:nvPr/>
          </p:nvSpPr>
          <p:spPr bwMode="auto">
            <a:xfrm>
              <a:off x="490539" y="3240498"/>
              <a:ext cx="1928812" cy="696913"/>
            </a:xfrm>
            <a:custGeom>
              <a:avLst/>
              <a:gdLst>
                <a:gd name="T0" fmla="*/ 0 w 514"/>
                <a:gd name="T1" fmla="*/ 186 h 186"/>
                <a:gd name="T2" fmla="*/ 117 w 514"/>
                <a:gd name="T3" fmla="*/ 132 h 186"/>
                <a:gd name="T4" fmla="*/ 252 w 514"/>
                <a:gd name="T5" fmla="*/ 80 h 186"/>
                <a:gd name="T6" fmla="*/ 389 w 514"/>
                <a:gd name="T7" fmla="*/ 33 h 186"/>
                <a:gd name="T8" fmla="*/ 514 w 514"/>
                <a:gd name="T9" fmla="*/ 0 h 186"/>
                <a:gd name="T10" fmla="*/ 391 w 514"/>
                <a:gd name="T11" fmla="*/ 39 h 186"/>
                <a:gd name="T12" fmla="*/ 254 w 514"/>
                <a:gd name="T13" fmla="*/ 86 h 186"/>
                <a:gd name="T14" fmla="*/ 120 w 514"/>
                <a:gd name="T15" fmla="*/ 138 h 186"/>
                <a:gd name="T16" fmla="*/ 0 w 514"/>
                <a:gd name="T1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4" h="186">
                  <a:moveTo>
                    <a:pt x="0" y="186"/>
                  </a:moveTo>
                  <a:cubicBezTo>
                    <a:pt x="22" y="173"/>
                    <a:pt x="97" y="140"/>
                    <a:pt x="117" y="132"/>
                  </a:cubicBezTo>
                  <a:cubicBezTo>
                    <a:pt x="139" y="122"/>
                    <a:pt x="252" y="79"/>
                    <a:pt x="252" y="80"/>
                  </a:cubicBezTo>
                  <a:cubicBezTo>
                    <a:pt x="252" y="79"/>
                    <a:pt x="365" y="39"/>
                    <a:pt x="389" y="33"/>
                  </a:cubicBezTo>
                  <a:cubicBezTo>
                    <a:pt x="410" y="26"/>
                    <a:pt x="488" y="4"/>
                    <a:pt x="514" y="0"/>
                  </a:cubicBezTo>
                  <a:cubicBezTo>
                    <a:pt x="489" y="8"/>
                    <a:pt x="412" y="32"/>
                    <a:pt x="391" y="39"/>
                  </a:cubicBezTo>
                  <a:cubicBezTo>
                    <a:pt x="368" y="46"/>
                    <a:pt x="254" y="85"/>
                    <a:pt x="254" y="86"/>
                  </a:cubicBezTo>
                  <a:cubicBezTo>
                    <a:pt x="254" y="85"/>
                    <a:pt x="142" y="128"/>
                    <a:pt x="120" y="138"/>
                  </a:cubicBezTo>
                  <a:cubicBezTo>
                    <a:pt x="99" y="146"/>
                    <a:pt x="24" y="177"/>
                    <a:pt x="0" y="18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86" name="Group 54"/>
            <p:cNvGrpSpPr>
              <a:grpSpLocks noChangeAspect="1"/>
            </p:cNvGrpSpPr>
            <p:nvPr/>
          </p:nvGrpSpPr>
          <p:grpSpPr bwMode="auto">
            <a:xfrm>
              <a:off x="2146301" y="3247231"/>
              <a:ext cx="3479800" cy="4767262"/>
              <a:chOff x="1788" y="657"/>
              <a:chExt cx="2192" cy="3003"/>
            </a:xfrm>
          </p:grpSpPr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1788" y="1822"/>
                <a:ext cx="486" cy="1677"/>
              </a:xfrm>
              <a:custGeom>
                <a:avLst/>
                <a:gdLst>
                  <a:gd name="T0" fmla="*/ 50 w 206"/>
                  <a:gd name="T1" fmla="*/ 0 h 710"/>
                  <a:gd name="T2" fmla="*/ 29 w 206"/>
                  <a:gd name="T3" fmla="*/ 90 h 710"/>
                  <a:gd name="T4" fmla="*/ 16 w 206"/>
                  <a:gd name="T5" fmla="*/ 178 h 710"/>
                  <a:gd name="T6" fmla="*/ 12 w 206"/>
                  <a:gd name="T7" fmla="*/ 292 h 710"/>
                  <a:gd name="T8" fmla="*/ 23 w 206"/>
                  <a:gd name="T9" fmla="*/ 379 h 710"/>
                  <a:gd name="T10" fmla="*/ 49 w 206"/>
                  <a:gd name="T11" fmla="*/ 463 h 710"/>
                  <a:gd name="T12" fmla="*/ 98 w 206"/>
                  <a:gd name="T13" fmla="*/ 566 h 710"/>
                  <a:gd name="T14" fmla="*/ 145 w 206"/>
                  <a:gd name="T15" fmla="*/ 641 h 710"/>
                  <a:gd name="T16" fmla="*/ 206 w 206"/>
                  <a:gd name="T17" fmla="*/ 710 h 710"/>
                  <a:gd name="T18" fmla="*/ 139 w 206"/>
                  <a:gd name="T19" fmla="*/ 645 h 710"/>
                  <a:gd name="T20" fmla="*/ 89 w 206"/>
                  <a:gd name="T21" fmla="*/ 570 h 710"/>
                  <a:gd name="T22" fmla="*/ 41 w 206"/>
                  <a:gd name="T23" fmla="*/ 466 h 710"/>
                  <a:gd name="T24" fmla="*/ 14 w 206"/>
                  <a:gd name="T25" fmla="*/ 381 h 710"/>
                  <a:gd name="T26" fmla="*/ 2 w 206"/>
                  <a:gd name="T27" fmla="*/ 292 h 710"/>
                  <a:gd name="T28" fmla="*/ 7 w 206"/>
                  <a:gd name="T29" fmla="*/ 177 h 710"/>
                  <a:gd name="T30" fmla="*/ 22 w 206"/>
                  <a:gd name="T31" fmla="*/ 89 h 710"/>
                  <a:gd name="T32" fmla="*/ 50 w 206"/>
                  <a:gd name="T33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710">
                    <a:moveTo>
                      <a:pt x="50" y="0"/>
                    </a:moveTo>
                    <a:cubicBezTo>
                      <a:pt x="46" y="18"/>
                      <a:pt x="36" y="54"/>
                      <a:pt x="29" y="90"/>
                    </a:cubicBezTo>
                    <a:cubicBezTo>
                      <a:pt x="22" y="127"/>
                      <a:pt x="18" y="163"/>
                      <a:pt x="16" y="178"/>
                    </a:cubicBezTo>
                    <a:cubicBezTo>
                      <a:pt x="14" y="195"/>
                      <a:pt x="9" y="245"/>
                      <a:pt x="12" y="292"/>
                    </a:cubicBezTo>
                    <a:cubicBezTo>
                      <a:pt x="14" y="338"/>
                      <a:pt x="23" y="379"/>
                      <a:pt x="23" y="379"/>
                    </a:cubicBezTo>
                    <a:cubicBezTo>
                      <a:pt x="23" y="379"/>
                      <a:pt x="32" y="420"/>
                      <a:pt x="49" y="463"/>
                    </a:cubicBezTo>
                    <a:cubicBezTo>
                      <a:pt x="66" y="506"/>
                      <a:pt x="89" y="551"/>
                      <a:pt x="98" y="566"/>
                    </a:cubicBezTo>
                    <a:cubicBezTo>
                      <a:pt x="105" y="579"/>
                      <a:pt x="123" y="611"/>
                      <a:pt x="145" y="641"/>
                    </a:cubicBezTo>
                    <a:cubicBezTo>
                      <a:pt x="166" y="671"/>
                      <a:pt x="193" y="697"/>
                      <a:pt x="206" y="710"/>
                    </a:cubicBezTo>
                    <a:cubicBezTo>
                      <a:pt x="191" y="700"/>
                      <a:pt x="162" y="674"/>
                      <a:pt x="139" y="645"/>
                    </a:cubicBezTo>
                    <a:cubicBezTo>
                      <a:pt x="116" y="616"/>
                      <a:pt x="97" y="584"/>
                      <a:pt x="89" y="570"/>
                    </a:cubicBezTo>
                    <a:cubicBezTo>
                      <a:pt x="81" y="556"/>
                      <a:pt x="57" y="510"/>
                      <a:pt x="41" y="466"/>
                    </a:cubicBezTo>
                    <a:cubicBezTo>
                      <a:pt x="23" y="423"/>
                      <a:pt x="13" y="381"/>
                      <a:pt x="14" y="381"/>
                    </a:cubicBezTo>
                    <a:cubicBezTo>
                      <a:pt x="14" y="381"/>
                      <a:pt x="4" y="339"/>
                      <a:pt x="2" y="292"/>
                    </a:cubicBezTo>
                    <a:cubicBezTo>
                      <a:pt x="0" y="245"/>
                      <a:pt x="5" y="194"/>
                      <a:pt x="7" y="177"/>
                    </a:cubicBezTo>
                    <a:cubicBezTo>
                      <a:pt x="8" y="162"/>
                      <a:pt x="14" y="125"/>
                      <a:pt x="22" y="89"/>
                    </a:cubicBezTo>
                    <a:cubicBezTo>
                      <a:pt x="31" y="53"/>
                      <a:pt x="43" y="17"/>
                      <a:pt x="50" y="0"/>
                    </a:cubicBezTo>
                    <a:close/>
                  </a:path>
                </a:pathLst>
              </a:custGeom>
              <a:solidFill>
                <a:srgbClr val="005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6"/>
              <p:cNvSpPr>
                <a:spLocks/>
              </p:cNvSpPr>
              <p:nvPr/>
            </p:nvSpPr>
            <p:spPr bwMode="auto">
              <a:xfrm>
                <a:off x="1953" y="657"/>
                <a:ext cx="151" cy="1290"/>
              </a:xfrm>
              <a:custGeom>
                <a:avLst/>
                <a:gdLst>
                  <a:gd name="T0" fmla="*/ 3 w 64"/>
                  <a:gd name="T1" fmla="*/ 0 h 546"/>
                  <a:gd name="T2" fmla="*/ 9 w 64"/>
                  <a:gd name="T3" fmla="*/ 130 h 546"/>
                  <a:gd name="T4" fmla="*/ 20 w 64"/>
                  <a:gd name="T5" fmla="*/ 275 h 546"/>
                  <a:gd name="T6" fmla="*/ 40 w 64"/>
                  <a:gd name="T7" fmla="*/ 418 h 546"/>
                  <a:gd name="T8" fmla="*/ 64 w 64"/>
                  <a:gd name="T9" fmla="*/ 546 h 546"/>
                  <a:gd name="T10" fmla="*/ 33 w 64"/>
                  <a:gd name="T11" fmla="*/ 419 h 546"/>
                  <a:gd name="T12" fmla="*/ 13 w 64"/>
                  <a:gd name="T13" fmla="*/ 275 h 546"/>
                  <a:gd name="T14" fmla="*/ 2 w 64"/>
                  <a:gd name="T15" fmla="*/ 130 h 546"/>
                  <a:gd name="T16" fmla="*/ 3 w 64"/>
                  <a:gd name="T17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46">
                    <a:moveTo>
                      <a:pt x="3" y="0"/>
                    </a:moveTo>
                    <a:cubicBezTo>
                      <a:pt x="4" y="26"/>
                      <a:pt x="7" y="108"/>
                      <a:pt x="9" y="130"/>
                    </a:cubicBezTo>
                    <a:cubicBezTo>
                      <a:pt x="9" y="154"/>
                      <a:pt x="19" y="275"/>
                      <a:pt x="20" y="275"/>
                    </a:cubicBezTo>
                    <a:cubicBezTo>
                      <a:pt x="19" y="275"/>
                      <a:pt x="35" y="395"/>
                      <a:pt x="40" y="418"/>
                    </a:cubicBezTo>
                    <a:cubicBezTo>
                      <a:pt x="43" y="440"/>
                      <a:pt x="59" y="520"/>
                      <a:pt x="64" y="546"/>
                    </a:cubicBezTo>
                    <a:cubicBezTo>
                      <a:pt x="55" y="522"/>
                      <a:pt x="37" y="441"/>
                      <a:pt x="33" y="419"/>
                    </a:cubicBezTo>
                    <a:cubicBezTo>
                      <a:pt x="28" y="396"/>
                      <a:pt x="12" y="275"/>
                      <a:pt x="13" y="275"/>
                    </a:cubicBezTo>
                    <a:cubicBezTo>
                      <a:pt x="12" y="275"/>
                      <a:pt x="2" y="155"/>
                      <a:pt x="2" y="130"/>
                    </a:cubicBezTo>
                    <a:cubicBezTo>
                      <a:pt x="1" y="108"/>
                      <a:pt x="0" y="26"/>
                      <a:pt x="3" y="0"/>
                    </a:cubicBezTo>
                    <a:close/>
                  </a:path>
                </a:pathLst>
              </a:custGeom>
              <a:solidFill>
                <a:srgbClr val="005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7"/>
              <p:cNvSpPr>
                <a:spLocks/>
              </p:cNvSpPr>
              <p:nvPr/>
            </p:nvSpPr>
            <p:spPr bwMode="auto">
              <a:xfrm>
                <a:off x="2239" y="3008"/>
                <a:ext cx="1741" cy="652"/>
              </a:xfrm>
              <a:custGeom>
                <a:avLst/>
                <a:gdLst>
                  <a:gd name="T0" fmla="*/ 737 w 737"/>
                  <a:gd name="T1" fmla="*/ 0 h 276"/>
                  <a:gd name="T2" fmla="*/ 666 w 737"/>
                  <a:gd name="T3" fmla="*/ 68 h 276"/>
                  <a:gd name="T4" fmla="*/ 591 w 737"/>
                  <a:gd name="T5" fmla="*/ 127 h 276"/>
                  <a:gd name="T6" fmla="*/ 487 w 737"/>
                  <a:gd name="T7" fmla="*/ 190 h 276"/>
                  <a:gd name="T8" fmla="*/ 400 w 737"/>
                  <a:gd name="T9" fmla="*/ 230 h 276"/>
                  <a:gd name="T10" fmla="*/ 310 w 737"/>
                  <a:gd name="T11" fmla="*/ 259 h 276"/>
                  <a:gd name="T12" fmla="*/ 189 w 737"/>
                  <a:gd name="T13" fmla="*/ 276 h 276"/>
                  <a:gd name="T14" fmla="*/ 94 w 737"/>
                  <a:gd name="T15" fmla="*/ 269 h 276"/>
                  <a:gd name="T16" fmla="*/ 0 w 737"/>
                  <a:gd name="T17" fmla="*/ 239 h 276"/>
                  <a:gd name="T18" fmla="*/ 94 w 737"/>
                  <a:gd name="T19" fmla="*/ 264 h 276"/>
                  <a:gd name="T20" fmla="*/ 188 w 737"/>
                  <a:gd name="T21" fmla="*/ 268 h 276"/>
                  <a:gd name="T22" fmla="*/ 307 w 737"/>
                  <a:gd name="T23" fmla="*/ 249 h 276"/>
                  <a:gd name="T24" fmla="*/ 397 w 737"/>
                  <a:gd name="T25" fmla="*/ 221 h 276"/>
                  <a:gd name="T26" fmla="*/ 482 w 737"/>
                  <a:gd name="T27" fmla="*/ 182 h 276"/>
                  <a:gd name="T28" fmla="*/ 586 w 737"/>
                  <a:gd name="T29" fmla="*/ 119 h 276"/>
                  <a:gd name="T30" fmla="*/ 662 w 737"/>
                  <a:gd name="T31" fmla="*/ 63 h 276"/>
                  <a:gd name="T32" fmla="*/ 737 w 737"/>
                  <a:gd name="T3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7" h="276">
                    <a:moveTo>
                      <a:pt x="737" y="0"/>
                    </a:moveTo>
                    <a:cubicBezTo>
                      <a:pt x="725" y="14"/>
                      <a:pt x="697" y="43"/>
                      <a:pt x="666" y="68"/>
                    </a:cubicBezTo>
                    <a:cubicBezTo>
                      <a:pt x="636" y="94"/>
                      <a:pt x="605" y="117"/>
                      <a:pt x="591" y="127"/>
                    </a:cubicBezTo>
                    <a:cubicBezTo>
                      <a:pt x="576" y="137"/>
                      <a:pt x="531" y="167"/>
                      <a:pt x="487" y="190"/>
                    </a:cubicBezTo>
                    <a:cubicBezTo>
                      <a:pt x="443" y="213"/>
                      <a:pt x="400" y="229"/>
                      <a:pt x="400" y="230"/>
                    </a:cubicBezTo>
                    <a:cubicBezTo>
                      <a:pt x="400" y="229"/>
                      <a:pt x="358" y="247"/>
                      <a:pt x="310" y="259"/>
                    </a:cubicBezTo>
                    <a:cubicBezTo>
                      <a:pt x="261" y="271"/>
                      <a:pt x="207" y="275"/>
                      <a:pt x="189" y="276"/>
                    </a:cubicBezTo>
                    <a:cubicBezTo>
                      <a:pt x="172" y="276"/>
                      <a:pt x="133" y="276"/>
                      <a:pt x="94" y="269"/>
                    </a:cubicBezTo>
                    <a:cubicBezTo>
                      <a:pt x="54" y="263"/>
                      <a:pt x="17" y="248"/>
                      <a:pt x="0" y="239"/>
                    </a:cubicBezTo>
                    <a:cubicBezTo>
                      <a:pt x="18" y="247"/>
                      <a:pt x="55" y="259"/>
                      <a:pt x="94" y="264"/>
                    </a:cubicBezTo>
                    <a:cubicBezTo>
                      <a:pt x="133" y="269"/>
                      <a:pt x="172" y="269"/>
                      <a:pt x="188" y="268"/>
                    </a:cubicBezTo>
                    <a:cubicBezTo>
                      <a:pt x="206" y="267"/>
                      <a:pt x="260" y="262"/>
                      <a:pt x="307" y="249"/>
                    </a:cubicBezTo>
                    <a:cubicBezTo>
                      <a:pt x="355" y="238"/>
                      <a:pt x="397" y="221"/>
                      <a:pt x="397" y="221"/>
                    </a:cubicBezTo>
                    <a:cubicBezTo>
                      <a:pt x="397" y="221"/>
                      <a:pt x="439" y="205"/>
                      <a:pt x="482" y="182"/>
                    </a:cubicBezTo>
                    <a:cubicBezTo>
                      <a:pt x="526" y="159"/>
                      <a:pt x="571" y="129"/>
                      <a:pt x="586" y="119"/>
                    </a:cubicBezTo>
                    <a:cubicBezTo>
                      <a:pt x="599" y="110"/>
                      <a:pt x="631" y="88"/>
                      <a:pt x="662" y="63"/>
                    </a:cubicBezTo>
                    <a:cubicBezTo>
                      <a:pt x="693" y="39"/>
                      <a:pt x="723" y="12"/>
                      <a:pt x="737" y="0"/>
                    </a:cubicBezTo>
                    <a:close/>
                  </a:path>
                </a:pathLst>
              </a:custGeom>
              <a:solidFill>
                <a:srgbClr val="005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1196975" y="5932487"/>
              <a:ext cx="3719513" cy="1754187"/>
            </a:xfrm>
            <a:custGeom>
              <a:avLst/>
              <a:gdLst>
                <a:gd name="T0" fmla="*/ 348 w 992"/>
                <a:gd name="T1" fmla="*/ 468 h 468"/>
                <a:gd name="T2" fmla="*/ 0 w 992"/>
                <a:gd name="T3" fmla="*/ 300 h 468"/>
                <a:gd name="T4" fmla="*/ 22 w 992"/>
                <a:gd name="T5" fmla="*/ 251 h 468"/>
                <a:gd name="T6" fmla="*/ 740 w 992"/>
                <a:gd name="T7" fmla="*/ 0 h 468"/>
                <a:gd name="T8" fmla="*/ 763 w 992"/>
                <a:gd name="T9" fmla="*/ 3 h 468"/>
                <a:gd name="T10" fmla="*/ 992 w 992"/>
                <a:gd name="T11" fmla="*/ 149 h 468"/>
                <a:gd name="T12" fmla="*/ 348 w 992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2" h="468">
                  <a:moveTo>
                    <a:pt x="348" y="468"/>
                  </a:moveTo>
                  <a:cubicBezTo>
                    <a:pt x="0" y="300"/>
                    <a:pt x="0" y="300"/>
                    <a:pt x="0" y="300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2" y="251"/>
                    <a:pt x="306" y="406"/>
                    <a:pt x="740" y="0"/>
                  </a:cubicBezTo>
                  <a:cubicBezTo>
                    <a:pt x="763" y="3"/>
                    <a:pt x="763" y="3"/>
                    <a:pt x="763" y="3"/>
                  </a:cubicBezTo>
                  <a:cubicBezTo>
                    <a:pt x="992" y="149"/>
                    <a:pt x="992" y="149"/>
                    <a:pt x="992" y="149"/>
                  </a:cubicBezTo>
                  <a:cubicBezTo>
                    <a:pt x="947" y="194"/>
                    <a:pt x="665" y="462"/>
                    <a:pt x="348" y="46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005070"/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9FE4FF"/>
                </a:gs>
              </a:gsLst>
              <a:lin ang="1890000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190500" y="4165600"/>
              <a:ext cx="3786188" cy="3105149"/>
            </a:xfrm>
            <a:custGeom>
              <a:avLst/>
              <a:gdLst>
                <a:gd name="T0" fmla="*/ 1010 w 1010"/>
                <a:gd name="T1" fmla="*/ 459 h 828"/>
                <a:gd name="T2" fmla="*/ 970 w 1010"/>
                <a:gd name="T3" fmla="*/ 391 h 828"/>
                <a:gd name="T4" fmla="*/ 608 w 1010"/>
                <a:gd name="T5" fmla="*/ 646 h 828"/>
                <a:gd name="T6" fmla="*/ 152 w 1010"/>
                <a:gd name="T7" fmla="*/ 517 h 828"/>
                <a:gd name="T8" fmla="*/ 185 w 1010"/>
                <a:gd name="T9" fmla="*/ 0 h 828"/>
                <a:gd name="T10" fmla="*/ 137 w 1010"/>
                <a:gd name="T11" fmla="*/ 11 h 828"/>
                <a:gd name="T12" fmla="*/ 90 w 1010"/>
                <a:gd name="T13" fmla="*/ 575 h 828"/>
                <a:gd name="T14" fmla="*/ 657 w 1010"/>
                <a:gd name="T15" fmla="*/ 720 h 828"/>
                <a:gd name="T16" fmla="*/ 1010 w 1010"/>
                <a:gd name="T17" fmla="*/ 4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0" h="828">
                  <a:moveTo>
                    <a:pt x="1010" y="459"/>
                  </a:moveTo>
                  <a:cubicBezTo>
                    <a:pt x="970" y="391"/>
                    <a:pt x="970" y="391"/>
                    <a:pt x="970" y="391"/>
                  </a:cubicBezTo>
                  <a:cubicBezTo>
                    <a:pt x="880" y="482"/>
                    <a:pt x="755" y="585"/>
                    <a:pt x="608" y="646"/>
                  </a:cubicBezTo>
                  <a:cubicBezTo>
                    <a:pt x="462" y="707"/>
                    <a:pt x="247" y="727"/>
                    <a:pt x="152" y="517"/>
                  </a:cubicBezTo>
                  <a:cubicBezTo>
                    <a:pt x="57" y="306"/>
                    <a:pt x="185" y="0"/>
                    <a:pt x="185" y="0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0" y="327"/>
                    <a:pt x="90" y="575"/>
                  </a:cubicBezTo>
                  <a:cubicBezTo>
                    <a:pt x="180" y="823"/>
                    <a:pt x="436" y="828"/>
                    <a:pt x="657" y="720"/>
                  </a:cubicBezTo>
                  <a:cubicBezTo>
                    <a:pt x="878" y="612"/>
                    <a:pt x="1010" y="459"/>
                    <a:pt x="1010" y="45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5070"/>
                </a:gs>
                <a:gs pos="54591">
                  <a:srgbClr val="8FDFFF"/>
                </a:gs>
                <a:gs pos="85000">
                  <a:srgbClr val="2DC3FF"/>
                </a:gs>
                <a:gs pos="32000">
                  <a:srgbClr val="9FE4FF"/>
                </a:gs>
              </a:gsLst>
              <a:lin ang="0" scaled="1"/>
              <a:tileRect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9" name="Freeform 49"/>
            <p:cNvSpPr>
              <a:spLocks/>
            </p:cNvSpPr>
            <p:nvPr/>
          </p:nvSpPr>
          <p:spPr bwMode="auto">
            <a:xfrm>
              <a:off x="382589" y="4215223"/>
              <a:ext cx="3581400" cy="2932113"/>
            </a:xfrm>
            <a:custGeom>
              <a:avLst/>
              <a:gdLst>
                <a:gd name="T0" fmla="*/ 82 w 955"/>
                <a:gd name="T1" fmla="*/ 0 h 782"/>
                <a:gd name="T2" fmla="*/ 26 w 955"/>
                <a:gd name="T3" fmla="*/ 195 h 782"/>
                <a:gd name="T4" fmla="*/ 8 w 955"/>
                <a:gd name="T5" fmla="*/ 389 h 782"/>
                <a:gd name="T6" fmla="*/ 69 w 955"/>
                <a:gd name="T7" fmla="*/ 628 h 782"/>
                <a:gd name="T8" fmla="*/ 160 w 955"/>
                <a:gd name="T9" fmla="*/ 724 h 782"/>
                <a:gd name="T10" fmla="*/ 212 w 955"/>
                <a:gd name="T11" fmla="*/ 751 h 782"/>
                <a:gd name="T12" fmla="*/ 269 w 955"/>
                <a:gd name="T13" fmla="*/ 767 h 782"/>
                <a:gd name="T14" fmla="*/ 403 w 955"/>
                <a:gd name="T15" fmla="*/ 768 h 782"/>
                <a:gd name="T16" fmla="*/ 638 w 955"/>
                <a:gd name="T17" fmla="*/ 687 h 782"/>
                <a:gd name="T18" fmla="*/ 802 w 955"/>
                <a:gd name="T19" fmla="*/ 582 h 782"/>
                <a:gd name="T20" fmla="*/ 955 w 955"/>
                <a:gd name="T21" fmla="*/ 448 h 782"/>
                <a:gd name="T22" fmla="*/ 805 w 955"/>
                <a:gd name="T23" fmla="*/ 586 h 782"/>
                <a:gd name="T24" fmla="*/ 641 w 955"/>
                <a:gd name="T25" fmla="*/ 693 h 782"/>
                <a:gd name="T26" fmla="*/ 404 w 955"/>
                <a:gd name="T27" fmla="*/ 775 h 782"/>
                <a:gd name="T28" fmla="*/ 268 w 955"/>
                <a:gd name="T29" fmla="*/ 773 h 782"/>
                <a:gd name="T30" fmla="*/ 210 w 955"/>
                <a:gd name="T31" fmla="*/ 757 h 782"/>
                <a:gd name="T32" fmla="*/ 157 w 955"/>
                <a:gd name="T33" fmla="*/ 730 h 782"/>
                <a:gd name="T34" fmla="*/ 63 w 955"/>
                <a:gd name="T35" fmla="*/ 631 h 782"/>
                <a:gd name="T36" fmla="*/ 1 w 955"/>
                <a:gd name="T37" fmla="*/ 389 h 782"/>
                <a:gd name="T38" fmla="*/ 21 w 955"/>
                <a:gd name="T39" fmla="*/ 194 h 782"/>
                <a:gd name="T40" fmla="*/ 82 w 955"/>
                <a:gd name="T41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5" h="782">
                  <a:moveTo>
                    <a:pt x="82" y="0"/>
                  </a:moveTo>
                  <a:cubicBezTo>
                    <a:pt x="68" y="36"/>
                    <a:pt x="42" y="115"/>
                    <a:pt x="26" y="195"/>
                  </a:cubicBezTo>
                  <a:cubicBezTo>
                    <a:pt x="10" y="275"/>
                    <a:pt x="7" y="355"/>
                    <a:pt x="8" y="389"/>
                  </a:cubicBezTo>
                  <a:cubicBezTo>
                    <a:pt x="8" y="425"/>
                    <a:pt x="15" y="540"/>
                    <a:pt x="69" y="628"/>
                  </a:cubicBezTo>
                  <a:cubicBezTo>
                    <a:pt x="94" y="671"/>
                    <a:pt x="130" y="705"/>
                    <a:pt x="160" y="724"/>
                  </a:cubicBezTo>
                  <a:cubicBezTo>
                    <a:pt x="190" y="743"/>
                    <a:pt x="213" y="750"/>
                    <a:pt x="212" y="751"/>
                  </a:cubicBezTo>
                  <a:cubicBezTo>
                    <a:pt x="213" y="750"/>
                    <a:pt x="234" y="760"/>
                    <a:pt x="269" y="767"/>
                  </a:cubicBezTo>
                  <a:cubicBezTo>
                    <a:pt x="304" y="773"/>
                    <a:pt x="353" y="776"/>
                    <a:pt x="403" y="768"/>
                  </a:cubicBezTo>
                  <a:cubicBezTo>
                    <a:pt x="505" y="756"/>
                    <a:pt x="606" y="705"/>
                    <a:pt x="638" y="687"/>
                  </a:cubicBezTo>
                  <a:cubicBezTo>
                    <a:pt x="668" y="671"/>
                    <a:pt x="737" y="631"/>
                    <a:pt x="802" y="582"/>
                  </a:cubicBezTo>
                  <a:cubicBezTo>
                    <a:pt x="868" y="534"/>
                    <a:pt x="928" y="477"/>
                    <a:pt x="955" y="448"/>
                  </a:cubicBezTo>
                  <a:cubicBezTo>
                    <a:pt x="930" y="479"/>
                    <a:pt x="870" y="537"/>
                    <a:pt x="805" y="586"/>
                  </a:cubicBezTo>
                  <a:cubicBezTo>
                    <a:pt x="741" y="636"/>
                    <a:pt x="671" y="677"/>
                    <a:pt x="641" y="693"/>
                  </a:cubicBezTo>
                  <a:cubicBezTo>
                    <a:pt x="609" y="711"/>
                    <a:pt x="507" y="763"/>
                    <a:pt x="404" y="775"/>
                  </a:cubicBezTo>
                  <a:cubicBezTo>
                    <a:pt x="353" y="782"/>
                    <a:pt x="303" y="780"/>
                    <a:pt x="268" y="773"/>
                  </a:cubicBezTo>
                  <a:cubicBezTo>
                    <a:pt x="232" y="766"/>
                    <a:pt x="210" y="757"/>
                    <a:pt x="210" y="757"/>
                  </a:cubicBezTo>
                  <a:cubicBezTo>
                    <a:pt x="210" y="757"/>
                    <a:pt x="187" y="750"/>
                    <a:pt x="157" y="730"/>
                  </a:cubicBezTo>
                  <a:cubicBezTo>
                    <a:pt x="126" y="711"/>
                    <a:pt x="89" y="676"/>
                    <a:pt x="63" y="631"/>
                  </a:cubicBezTo>
                  <a:cubicBezTo>
                    <a:pt x="8" y="541"/>
                    <a:pt x="1" y="425"/>
                    <a:pt x="1" y="389"/>
                  </a:cubicBezTo>
                  <a:cubicBezTo>
                    <a:pt x="0" y="355"/>
                    <a:pt x="4" y="274"/>
                    <a:pt x="21" y="194"/>
                  </a:cubicBezTo>
                  <a:cubicBezTo>
                    <a:pt x="38" y="114"/>
                    <a:pt x="66" y="36"/>
                    <a:pt x="8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0"/>
            <p:cNvSpPr>
              <a:spLocks/>
            </p:cNvSpPr>
            <p:nvPr/>
          </p:nvSpPr>
          <p:spPr bwMode="auto">
            <a:xfrm>
              <a:off x="600076" y="4173948"/>
              <a:ext cx="3214687" cy="2598738"/>
            </a:xfrm>
            <a:custGeom>
              <a:avLst/>
              <a:gdLst>
                <a:gd name="T0" fmla="*/ 857 w 857"/>
                <a:gd name="T1" fmla="*/ 391 h 693"/>
                <a:gd name="T2" fmla="*/ 723 w 857"/>
                <a:gd name="T3" fmla="*/ 514 h 693"/>
                <a:gd name="T4" fmla="*/ 577 w 857"/>
                <a:gd name="T5" fmla="*/ 610 h 693"/>
                <a:gd name="T6" fmla="*/ 367 w 857"/>
                <a:gd name="T7" fmla="*/ 686 h 693"/>
                <a:gd name="T8" fmla="*/ 245 w 857"/>
                <a:gd name="T9" fmla="*/ 686 h 693"/>
                <a:gd name="T10" fmla="*/ 193 w 857"/>
                <a:gd name="T11" fmla="*/ 672 h 693"/>
                <a:gd name="T12" fmla="*/ 146 w 857"/>
                <a:gd name="T13" fmla="*/ 649 h 693"/>
                <a:gd name="T14" fmla="*/ 60 w 857"/>
                <a:gd name="T15" fmla="*/ 562 h 693"/>
                <a:gd name="T16" fmla="*/ 11 w 857"/>
                <a:gd name="T17" fmla="*/ 438 h 693"/>
                <a:gd name="T18" fmla="*/ 1 w 857"/>
                <a:gd name="T19" fmla="*/ 348 h 693"/>
                <a:gd name="T20" fmla="*/ 19 w 857"/>
                <a:gd name="T21" fmla="*/ 174 h 693"/>
                <a:gd name="T22" fmla="*/ 72 w 857"/>
                <a:gd name="T23" fmla="*/ 0 h 693"/>
                <a:gd name="T24" fmla="*/ 23 w 857"/>
                <a:gd name="T25" fmla="*/ 175 h 693"/>
                <a:gd name="T26" fmla="*/ 8 w 857"/>
                <a:gd name="T27" fmla="*/ 348 h 693"/>
                <a:gd name="T28" fmla="*/ 66 w 857"/>
                <a:gd name="T29" fmla="*/ 559 h 693"/>
                <a:gd name="T30" fmla="*/ 149 w 857"/>
                <a:gd name="T31" fmla="*/ 643 h 693"/>
                <a:gd name="T32" fmla="*/ 196 w 857"/>
                <a:gd name="T33" fmla="*/ 666 h 693"/>
                <a:gd name="T34" fmla="*/ 246 w 857"/>
                <a:gd name="T35" fmla="*/ 679 h 693"/>
                <a:gd name="T36" fmla="*/ 366 w 857"/>
                <a:gd name="T37" fmla="*/ 679 h 693"/>
                <a:gd name="T38" fmla="*/ 574 w 857"/>
                <a:gd name="T39" fmla="*/ 604 h 693"/>
                <a:gd name="T40" fmla="*/ 720 w 857"/>
                <a:gd name="T41" fmla="*/ 510 h 693"/>
                <a:gd name="T42" fmla="*/ 857 w 857"/>
                <a:gd name="T43" fmla="*/ 391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7" h="693">
                  <a:moveTo>
                    <a:pt x="857" y="391"/>
                  </a:moveTo>
                  <a:cubicBezTo>
                    <a:pt x="833" y="417"/>
                    <a:pt x="780" y="469"/>
                    <a:pt x="723" y="514"/>
                  </a:cubicBezTo>
                  <a:cubicBezTo>
                    <a:pt x="666" y="559"/>
                    <a:pt x="604" y="596"/>
                    <a:pt x="577" y="610"/>
                  </a:cubicBezTo>
                  <a:cubicBezTo>
                    <a:pt x="549" y="626"/>
                    <a:pt x="459" y="673"/>
                    <a:pt x="367" y="686"/>
                  </a:cubicBezTo>
                  <a:cubicBezTo>
                    <a:pt x="321" y="693"/>
                    <a:pt x="277" y="691"/>
                    <a:pt x="245" y="686"/>
                  </a:cubicBezTo>
                  <a:cubicBezTo>
                    <a:pt x="213" y="680"/>
                    <a:pt x="193" y="672"/>
                    <a:pt x="193" y="672"/>
                  </a:cubicBezTo>
                  <a:cubicBezTo>
                    <a:pt x="194" y="672"/>
                    <a:pt x="173" y="666"/>
                    <a:pt x="146" y="649"/>
                  </a:cubicBezTo>
                  <a:cubicBezTo>
                    <a:pt x="118" y="632"/>
                    <a:pt x="84" y="602"/>
                    <a:pt x="60" y="562"/>
                  </a:cubicBezTo>
                  <a:cubicBezTo>
                    <a:pt x="35" y="523"/>
                    <a:pt x="18" y="478"/>
                    <a:pt x="11" y="438"/>
                  </a:cubicBezTo>
                  <a:cubicBezTo>
                    <a:pt x="2" y="398"/>
                    <a:pt x="1" y="364"/>
                    <a:pt x="1" y="348"/>
                  </a:cubicBezTo>
                  <a:cubicBezTo>
                    <a:pt x="0" y="317"/>
                    <a:pt x="3" y="245"/>
                    <a:pt x="19" y="174"/>
                  </a:cubicBezTo>
                  <a:cubicBezTo>
                    <a:pt x="33" y="103"/>
                    <a:pt x="58" y="33"/>
                    <a:pt x="72" y="0"/>
                  </a:cubicBezTo>
                  <a:cubicBezTo>
                    <a:pt x="60" y="33"/>
                    <a:pt x="37" y="104"/>
                    <a:pt x="23" y="175"/>
                  </a:cubicBezTo>
                  <a:cubicBezTo>
                    <a:pt x="9" y="246"/>
                    <a:pt x="6" y="317"/>
                    <a:pt x="8" y="348"/>
                  </a:cubicBezTo>
                  <a:cubicBezTo>
                    <a:pt x="8" y="380"/>
                    <a:pt x="14" y="482"/>
                    <a:pt x="66" y="559"/>
                  </a:cubicBezTo>
                  <a:cubicBezTo>
                    <a:pt x="89" y="597"/>
                    <a:pt x="122" y="627"/>
                    <a:pt x="149" y="643"/>
                  </a:cubicBezTo>
                  <a:cubicBezTo>
                    <a:pt x="176" y="660"/>
                    <a:pt x="196" y="666"/>
                    <a:pt x="196" y="666"/>
                  </a:cubicBezTo>
                  <a:cubicBezTo>
                    <a:pt x="196" y="666"/>
                    <a:pt x="215" y="674"/>
                    <a:pt x="246" y="679"/>
                  </a:cubicBezTo>
                  <a:cubicBezTo>
                    <a:pt x="277" y="685"/>
                    <a:pt x="321" y="686"/>
                    <a:pt x="366" y="679"/>
                  </a:cubicBezTo>
                  <a:cubicBezTo>
                    <a:pt x="456" y="667"/>
                    <a:pt x="545" y="620"/>
                    <a:pt x="574" y="604"/>
                  </a:cubicBezTo>
                  <a:cubicBezTo>
                    <a:pt x="601" y="590"/>
                    <a:pt x="662" y="554"/>
                    <a:pt x="720" y="510"/>
                  </a:cubicBezTo>
                  <a:cubicBezTo>
                    <a:pt x="778" y="466"/>
                    <a:pt x="831" y="415"/>
                    <a:pt x="857" y="39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3963989" y="5894798"/>
              <a:ext cx="1681162" cy="1076325"/>
            </a:xfrm>
            <a:custGeom>
              <a:avLst/>
              <a:gdLst>
                <a:gd name="T0" fmla="*/ 0 w 448"/>
                <a:gd name="T1" fmla="*/ 0 h 287"/>
                <a:gd name="T2" fmla="*/ 108 w 448"/>
                <a:gd name="T3" fmla="*/ 65 h 287"/>
                <a:gd name="T4" fmla="*/ 226 w 448"/>
                <a:gd name="T5" fmla="*/ 140 h 287"/>
                <a:gd name="T6" fmla="*/ 344 w 448"/>
                <a:gd name="T7" fmla="*/ 216 h 287"/>
                <a:gd name="T8" fmla="*/ 448 w 448"/>
                <a:gd name="T9" fmla="*/ 287 h 287"/>
                <a:gd name="T10" fmla="*/ 341 w 448"/>
                <a:gd name="T11" fmla="*/ 222 h 287"/>
                <a:gd name="T12" fmla="*/ 223 w 448"/>
                <a:gd name="T13" fmla="*/ 147 h 287"/>
                <a:gd name="T14" fmla="*/ 104 w 448"/>
                <a:gd name="T15" fmla="*/ 71 h 287"/>
                <a:gd name="T16" fmla="*/ 0 w 448"/>
                <a:gd name="T1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287">
                  <a:moveTo>
                    <a:pt x="0" y="0"/>
                  </a:moveTo>
                  <a:cubicBezTo>
                    <a:pt x="23" y="11"/>
                    <a:pt x="90" y="53"/>
                    <a:pt x="108" y="65"/>
                  </a:cubicBezTo>
                  <a:cubicBezTo>
                    <a:pt x="128" y="77"/>
                    <a:pt x="226" y="140"/>
                    <a:pt x="226" y="140"/>
                  </a:cubicBezTo>
                  <a:cubicBezTo>
                    <a:pt x="226" y="140"/>
                    <a:pt x="325" y="203"/>
                    <a:pt x="344" y="216"/>
                  </a:cubicBezTo>
                  <a:cubicBezTo>
                    <a:pt x="363" y="227"/>
                    <a:pt x="429" y="271"/>
                    <a:pt x="448" y="287"/>
                  </a:cubicBezTo>
                  <a:cubicBezTo>
                    <a:pt x="426" y="276"/>
                    <a:pt x="359" y="234"/>
                    <a:pt x="341" y="222"/>
                  </a:cubicBezTo>
                  <a:cubicBezTo>
                    <a:pt x="321" y="210"/>
                    <a:pt x="223" y="147"/>
                    <a:pt x="223" y="147"/>
                  </a:cubicBezTo>
                  <a:cubicBezTo>
                    <a:pt x="223" y="147"/>
                    <a:pt x="124" y="84"/>
                    <a:pt x="104" y="71"/>
                  </a:cubicBezTo>
                  <a:cubicBezTo>
                    <a:pt x="86" y="60"/>
                    <a:pt x="19" y="16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1" name="TextBox 11"/>
          <p:cNvSpPr txBox="1">
            <a:spLocks noChangeArrowheads="1"/>
          </p:cNvSpPr>
          <p:nvPr/>
        </p:nvSpPr>
        <p:spPr bwMode="auto">
          <a:xfrm flipH="1">
            <a:off x="7027617" y="1655709"/>
            <a:ext cx="2430281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kern="0" dirty="0" smtClean="0">
                <a:latin typeface="微软雅黑" pitchFamily="34" charset="-122"/>
                <a:ea typeface="微软雅黑" pitchFamily="34" charset="-122"/>
              </a:rPr>
              <a:t>技术路线</a:t>
            </a:r>
            <a:endParaRPr lang="en-US" altLang="zh-CN" sz="36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"/>
          <p:cNvSpPr txBox="1">
            <a:spLocks noChangeArrowheads="1"/>
          </p:cNvSpPr>
          <p:nvPr/>
        </p:nvSpPr>
        <p:spPr bwMode="auto">
          <a:xfrm flipH="1">
            <a:off x="1375301" y="4063600"/>
            <a:ext cx="2430281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kern="0" dirty="0" smtClean="0">
                <a:latin typeface="微软雅黑" pitchFamily="34" charset="-122"/>
                <a:ea typeface="微软雅黑" pitchFamily="34" charset="-122"/>
              </a:rPr>
              <a:t>工作安排</a:t>
            </a:r>
            <a:endParaRPr lang="en-US" altLang="zh-CN" sz="36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工作路线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"/>
          <p:cNvSpPr txBox="1">
            <a:spLocks noChangeArrowheads="1"/>
          </p:cNvSpPr>
          <p:nvPr/>
        </p:nvSpPr>
        <p:spPr bwMode="auto">
          <a:xfrm flipH="1">
            <a:off x="409431" y="1009378"/>
            <a:ext cx="2430281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kern="0" dirty="0" smtClean="0">
                <a:latin typeface="微软雅黑" pitchFamily="34" charset="-122"/>
                <a:ea typeface="微软雅黑" pitchFamily="34" charset="-122"/>
              </a:rPr>
              <a:t>技术路线</a:t>
            </a:r>
            <a:endParaRPr lang="en-US" altLang="zh-CN" sz="28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41"/>
          <p:cNvGrpSpPr>
            <a:grpSpLocks/>
          </p:cNvGrpSpPr>
          <p:nvPr/>
        </p:nvGrpSpPr>
        <p:grpSpPr bwMode="auto">
          <a:xfrm>
            <a:off x="2435615" y="1851343"/>
            <a:ext cx="5994400" cy="1909763"/>
            <a:chOff x="1489689" y="1421993"/>
            <a:chExt cx="5994304" cy="1909283"/>
          </a:xfrm>
        </p:grpSpPr>
        <p:cxnSp>
          <p:nvCxnSpPr>
            <p:cNvPr id="41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48" name="六边形 47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" name="TextBox 8"/>
            <p:cNvSpPr txBox="1">
              <a:spLocks noChangeArrowheads="1"/>
            </p:cNvSpPr>
            <p:nvPr/>
          </p:nvSpPr>
          <p:spPr bwMode="auto">
            <a:xfrm>
              <a:off x="6081498" y="2492453"/>
              <a:ext cx="1107978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46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7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2"/>
          <p:cNvGrpSpPr>
            <a:grpSpLocks/>
          </p:cNvGrpSpPr>
          <p:nvPr/>
        </p:nvGrpSpPr>
        <p:grpSpPr bwMode="auto">
          <a:xfrm>
            <a:off x="3257940" y="3302318"/>
            <a:ext cx="5986463" cy="1909763"/>
            <a:chOff x="2299244" y="2864248"/>
            <a:chExt cx="5986279" cy="1909283"/>
          </a:xfrm>
        </p:grpSpPr>
        <p:cxnSp>
          <p:nvCxnSpPr>
            <p:cNvPr id="51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62" name="六边形 61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6918947" y="3878249"/>
              <a:ext cx="1107962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项目管理</a:t>
              </a:r>
              <a:endPara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096358" y="3821030"/>
            <a:ext cx="329270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分成项目管理过程、项目研发过程、项目支持三大过程，对每个过程都提出了明确的任务阶段及其标准、规范。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6358" y="3438686"/>
            <a:ext cx="237757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CMMI3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项目管理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4989" y="2416824"/>
            <a:ext cx="329270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移动开发、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企业级应用开发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Struts+Spring+Hibernate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77029" y="1979043"/>
            <a:ext cx="251748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移动开发框架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2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工作路线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"/>
          <p:cNvSpPr txBox="1">
            <a:spLocks noChangeArrowheads="1"/>
          </p:cNvSpPr>
          <p:nvPr/>
        </p:nvSpPr>
        <p:spPr bwMode="auto">
          <a:xfrm flipH="1">
            <a:off x="409431" y="1009378"/>
            <a:ext cx="2430281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kern="0" dirty="0" smtClean="0">
                <a:latin typeface="微软雅黑" pitchFamily="34" charset="-122"/>
                <a:ea typeface="微软雅黑" pitchFamily="34" charset="-122"/>
              </a:rPr>
              <a:t>技术路线</a:t>
            </a:r>
            <a:endParaRPr lang="en-US" altLang="zh-CN" sz="28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13" y="1527130"/>
            <a:ext cx="8214197" cy="44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73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工作路线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"/>
          <p:cNvSpPr txBox="1">
            <a:spLocks noChangeArrowheads="1"/>
          </p:cNvSpPr>
          <p:nvPr/>
        </p:nvSpPr>
        <p:spPr bwMode="auto">
          <a:xfrm flipH="1">
            <a:off x="409431" y="1009378"/>
            <a:ext cx="2430281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kern="0" dirty="0" smtClean="0">
                <a:latin typeface="微软雅黑" pitchFamily="34" charset="-122"/>
                <a:ea typeface="微软雅黑" pitchFamily="34" charset="-122"/>
              </a:rPr>
              <a:t>工作安排</a:t>
            </a:r>
            <a:endParaRPr lang="en-US" altLang="zh-CN" sz="28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同侧圆角矩形 32"/>
          <p:cNvSpPr/>
          <p:nvPr/>
        </p:nvSpPr>
        <p:spPr>
          <a:xfrm>
            <a:off x="1725645" y="2652173"/>
            <a:ext cx="8604230" cy="280128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65000"/>
              <a:alpha val="43000"/>
            </a:schemeClr>
          </a:solidFill>
          <a:ln w="3175"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76200" contourW="6350">
            <a:bevelT prst="convex"/>
            <a:extrusionClr>
              <a:schemeClr val="tx1">
                <a:lumMod val="50000"/>
                <a:lumOff val="50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876703" y="2639981"/>
            <a:ext cx="0" cy="280128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9953" y="2639981"/>
            <a:ext cx="0" cy="280128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191010" y="2639981"/>
            <a:ext cx="0" cy="280128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1725645" y="2458742"/>
            <a:ext cx="8604229" cy="386862"/>
            <a:chOff x="470202" y="2202826"/>
            <a:chExt cx="8604229" cy="3868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6" name="矩形标注 2"/>
            <p:cNvSpPr/>
            <p:nvPr/>
          </p:nvSpPr>
          <p:spPr>
            <a:xfrm rot="5400000">
              <a:off x="1352301" y="1320728"/>
              <a:ext cx="386860" cy="2151057"/>
            </a:xfrm>
            <a:custGeom>
              <a:avLst/>
              <a:gdLst/>
              <a:ahLst/>
              <a:cxnLst/>
              <a:rect l="l" t="t" r="r" b="b"/>
              <a:pathLst>
                <a:path w="473314" h="3168352">
                  <a:moveTo>
                    <a:pt x="0" y="0"/>
                  </a:moveTo>
                  <a:lnTo>
                    <a:pt x="197323" y="0"/>
                  </a:lnTo>
                  <a:lnTo>
                    <a:pt x="287333" y="0"/>
                  </a:lnTo>
                  <a:lnTo>
                    <a:pt x="347340" y="0"/>
                  </a:lnTo>
                  <a:lnTo>
                    <a:pt x="347340" y="528059"/>
                  </a:lnTo>
                  <a:lnTo>
                    <a:pt x="473314" y="960898"/>
                  </a:lnTo>
                  <a:lnTo>
                    <a:pt x="347340" y="1320147"/>
                  </a:lnTo>
                  <a:lnTo>
                    <a:pt x="347340" y="3168352"/>
                  </a:lnTo>
                  <a:lnTo>
                    <a:pt x="287333" y="3168352"/>
                  </a:lnTo>
                  <a:lnTo>
                    <a:pt x="197323" y="3168352"/>
                  </a:lnTo>
                  <a:lnTo>
                    <a:pt x="0" y="3168352"/>
                  </a:lnTo>
                  <a:lnTo>
                    <a:pt x="0" y="1320147"/>
                  </a:lnTo>
                  <a:lnTo>
                    <a:pt x="125974" y="960898"/>
                  </a:lnTo>
                  <a:lnTo>
                    <a:pt x="0" y="52805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标注 2"/>
            <p:cNvSpPr/>
            <p:nvPr/>
          </p:nvSpPr>
          <p:spPr>
            <a:xfrm rot="5400000">
              <a:off x="3503359" y="1320727"/>
              <a:ext cx="386860" cy="2151057"/>
            </a:xfrm>
            <a:custGeom>
              <a:avLst/>
              <a:gdLst/>
              <a:ahLst/>
              <a:cxnLst/>
              <a:rect l="l" t="t" r="r" b="b"/>
              <a:pathLst>
                <a:path w="473314" h="3168352">
                  <a:moveTo>
                    <a:pt x="0" y="0"/>
                  </a:moveTo>
                  <a:lnTo>
                    <a:pt x="197323" y="0"/>
                  </a:lnTo>
                  <a:lnTo>
                    <a:pt x="287333" y="0"/>
                  </a:lnTo>
                  <a:lnTo>
                    <a:pt x="347340" y="0"/>
                  </a:lnTo>
                  <a:lnTo>
                    <a:pt x="347340" y="528059"/>
                  </a:lnTo>
                  <a:lnTo>
                    <a:pt x="473314" y="960898"/>
                  </a:lnTo>
                  <a:lnTo>
                    <a:pt x="347340" y="1320147"/>
                  </a:lnTo>
                  <a:lnTo>
                    <a:pt x="347340" y="3168352"/>
                  </a:lnTo>
                  <a:lnTo>
                    <a:pt x="287333" y="3168352"/>
                  </a:lnTo>
                  <a:lnTo>
                    <a:pt x="197323" y="3168352"/>
                  </a:lnTo>
                  <a:lnTo>
                    <a:pt x="0" y="3168352"/>
                  </a:lnTo>
                  <a:lnTo>
                    <a:pt x="0" y="1320147"/>
                  </a:lnTo>
                  <a:lnTo>
                    <a:pt x="125974" y="960898"/>
                  </a:lnTo>
                  <a:lnTo>
                    <a:pt x="0" y="528059"/>
                  </a:ln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矩形标注 2"/>
            <p:cNvSpPr/>
            <p:nvPr/>
          </p:nvSpPr>
          <p:spPr>
            <a:xfrm rot="5400000">
              <a:off x="5654416" y="1320728"/>
              <a:ext cx="386860" cy="2151057"/>
            </a:xfrm>
            <a:custGeom>
              <a:avLst/>
              <a:gdLst/>
              <a:ahLst/>
              <a:cxnLst/>
              <a:rect l="l" t="t" r="r" b="b"/>
              <a:pathLst>
                <a:path w="473314" h="3168352">
                  <a:moveTo>
                    <a:pt x="0" y="0"/>
                  </a:moveTo>
                  <a:lnTo>
                    <a:pt x="197323" y="0"/>
                  </a:lnTo>
                  <a:lnTo>
                    <a:pt x="287333" y="0"/>
                  </a:lnTo>
                  <a:lnTo>
                    <a:pt x="347340" y="0"/>
                  </a:lnTo>
                  <a:lnTo>
                    <a:pt x="347340" y="528059"/>
                  </a:lnTo>
                  <a:lnTo>
                    <a:pt x="473314" y="960898"/>
                  </a:lnTo>
                  <a:lnTo>
                    <a:pt x="347340" y="1320147"/>
                  </a:lnTo>
                  <a:lnTo>
                    <a:pt x="347340" y="3168352"/>
                  </a:lnTo>
                  <a:lnTo>
                    <a:pt x="287333" y="3168352"/>
                  </a:lnTo>
                  <a:lnTo>
                    <a:pt x="197323" y="3168352"/>
                  </a:lnTo>
                  <a:lnTo>
                    <a:pt x="0" y="3168352"/>
                  </a:lnTo>
                  <a:lnTo>
                    <a:pt x="0" y="1320147"/>
                  </a:lnTo>
                  <a:lnTo>
                    <a:pt x="125974" y="960898"/>
                  </a:lnTo>
                  <a:lnTo>
                    <a:pt x="0" y="528059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矩形标注 2"/>
            <p:cNvSpPr/>
            <p:nvPr/>
          </p:nvSpPr>
          <p:spPr>
            <a:xfrm rot="5400000">
              <a:off x="7805473" y="1320729"/>
              <a:ext cx="386860" cy="2151057"/>
            </a:xfrm>
            <a:custGeom>
              <a:avLst/>
              <a:gdLst/>
              <a:ahLst/>
              <a:cxnLst/>
              <a:rect l="l" t="t" r="r" b="b"/>
              <a:pathLst>
                <a:path w="473314" h="3168352">
                  <a:moveTo>
                    <a:pt x="0" y="0"/>
                  </a:moveTo>
                  <a:lnTo>
                    <a:pt x="197323" y="0"/>
                  </a:lnTo>
                  <a:lnTo>
                    <a:pt x="287333" y="0"/>
                  </a:lnTo>
                  <a:lnTo>
                    <a:pt x="347340" y="0"/>
                  </a:lnTo>
                  <a:lnTo>
                    <a:pt x="347340" y="528059"/>
                  </a:lnTo>
                  <a:lnTo>
                    <a:pt x="473314" y="960898"/>
                  </a:lnTo>
                  <a:lnTo>
                    <a:pt x="347340" y="1320147"/>
                  </a:lnTo>
                  <a:lnTo>
                    <a:pt x="347340" y="3168352"/>
                  </a:lnTo>
                  <a:lnTo>
                    <a:pt x="287333" y="3168352"/>
                  </a:lnTo>
                  <a:lnTo>
                    <a:pt x="197323" y="3168352"/>
                  </a:lnTo>
                  <a:lnTo>
                    <a:pt x="0" y="3168352"/>
                  </a:lnTo>
                  <a:lnTo>
                    <a:pt x="0" y="1320147"/>
                  </a:lnTo>
                  <a:lnTo>
                    <a:pt x="125974" y="960898"/>
                  </a:lnTo>
                  <a:lnTo>
                    <a:pt x="0" y="528059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61143" y="1893446"/>
            <a:ext cx="249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超粗黑简体" pitchFamily="65" charset="-122"/>
                <a:ea typeface="方正超粗黑简体" pitchFamily="65" charset="-122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effectLst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3.24-.4.1</a:t>
            </a:r>
            <a:endParaRPr lang="zh-CN" altLang="en-US" sz="2000" dirty="0">
              <a:solidFill>
                <a:schemeClr val="tx1"/>
              </a:solidFill>
              <a:effectLst/>
              <a:latin typeface="方正黑体简体" pitchFamily="65" charset="-122"/>
              <a:ea typeface="方正黑体简体" pitchFamily="65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6337" y="1895523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超粗黑简体" pitchFamily="65" charset="-122"/>
                <a:ea typeface="方正超粗黑简体" pitchFamily="65" charset="-122"/>
              </a:defRPr>
            </a:lvl1pPr>
          </a:lstStyle>
          <a:p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4.1—.4.7</a:t>
            </a:r>
            <a:endParaRPr lang="zh-CN" altLang="en-US" sz="2000" dirty="0">
              <a:solidFill>
                <a:schemeClr val="tx1"/>
              </a:solidFill>
              <a:effectLst/>
              <a:latin typeface="方正黑体简体" pitchFamily="65" charset="-122"/>
              <a:ea typeface="方正黑体简体" pitchFamily="65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7075" y="19024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超粗黑简体" pitchFamily="65" charset="-122"/>
                <a:ea typeface="方正超粗黑简体" pitchFamily="65" charset="-122"/>
              </a:defRPr>
            </a:lvl1pPr>
          </a:lstStyle>
          <a:p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4.7-4.10</a:t>
            </a:r>
            <a:endParaRPr lang="zh-CN" altLang="en-US" sz="2000" dirty="0">
              <a:solidFill>
                <a:schemeClr val="tx1"/>
              </a:solidFill>
              <a:effectLst/>
              <a:latin typeface="方正黑体简体" pitchFamily="65" charset="-122"/>
              <a:ea typeface="方正黑体简体" pitchFamily="65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78086" y="18934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超粗黑简体" pitchFamily="65" charset="-122"/>
                <a:ea typeface="方正超粗黑简体" pitchFamily="65" charset="-122"/>
              </a:defRPr>
            </a:lvl1pPr>
          </a:lstStyle>
          <a:p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4.28—5.3</a:t>
            </a:r>
            <a:endParaRPr lang="zh-CN" altLang="en-US" sz="2000" dirty="0">
              <a:solidFill>
                <a:schemeClr val="tx1"/>
              </a:solidFill>
              <a:effectLst/>
              <a:latin typeface="方正黑体简体" pitchFamily="65" charset="-122"/>
              <a:ea typeface="方正黑体简体" pitchFamily="65" charset="-122"/>
            </a:endParaRPr>
          </a:p>
        </p:txBody>
      </p:sp>
      <p:sp>
        <p:nvSpPr>
          <p:cNvPr id="74" name="TextBox 11"/>
          <p:cNvSpPr txBox="1">
            <a:spLocks noChangeArrowheads="1"/>
          </p:cNvSpPr>
          <p:nvPr/>
        </p:nvSpPr>
        <p:spPr bwMode="auto">
          <a:xfrm flipH="1">
            <a:off x="1894768" y="3429883"/>
            <a:ext cx="1456585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需求分析开发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/>
        </p:nvSpPr>
        <p:spPr bwMode="auto">
          <a:xfrm flipH="1">
            <a:off x="1894768" y="3944832"/>
            <a:ext cx="1456585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需求调研与数据采集，组织需求分析与开发，确定项目研发计划，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设计系统快速原型（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11"/>
          <p:cNvSpPr txBox="1">
            <a:spLocks noChangeArrowheads="1"/>
          </p:cNvSpPr>
          <p:nvPr/>
        </p:nvSpPr>
        <p:spPr bwMode="auto">
          <a:xfrm flipH="1">
            <a:off x="4026337" y="3429883"/>
            <a:ext cx="1456585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软件设计</a:t>
            </a:r>
            <a:endParaRPr lang="en-US" altLang="zh-CN" sz="16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11"/>
          <p:cNvSpPr txBox="1">
            <a:spLocks noChangeArrowheads="1"/>
          </p:cNvSpPr>
          <p:nvPr/>
        </p:nvSpPr>
        <p:spPr bwMode="auto">
          <a:xfrm flipH="1">
            <a:off x="3978767" y="3944832"/>
            <a:ext cx="145658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11"/>
          <p:cNvSpPr txBox="1">
            <a:spLocks noChangeArrowheads="1"/>
          </p:cNvSpPr>
          <p:nvPr/>
        </p:nvSpPr>
        <p:spPr bwMode="auto">
          <a:xfrm flipH="1">
            <a:off x="6207075" y="3429883"/>
            <a:ext cx="1456585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分工</a:t>
            </a:r>
            <a:endParaRPr lang="en-US" altLang="zh-CN" sz="16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11"/>
          <p:cNvSpPr txBox="1">
            <a:spLocks noChangeArrowheads="1"/>
          </p:cNvSpPr>
          <p:nvPr/>
        </p:nvSpPr>
        <p:spPr bwMode="auto">
          <a:xfrm flipH="1">
            <a:off x="6132383" y="3969216"/>
            <a:ext cx="1456585" cy="1015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按照研发任务分工，对照软件编码规范进行分模块编码，并交叉进行单元测试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11"/>
          <p:cNvSpPr txBox="1">
            <a:spLocks noChangeArrowheads="1"/>
          </p:cNvSpPr>
          <p:nvPr/>
        </p:nvSpPr>
        <p:spPr bwMode="auto">
          <a:xfrm flipH="1">
            <a:off x="8464436" y="3306773"/>
            <a:ext cx="1456585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600" b="1" dirty="0" smtClean="0"/>
              <a:t>软件测试</a:t>
            </a:r>
            <a:r>
              <a:rPr lang="zh-CN" altLang="zh-CN" sz="1600" b="1" dirty="0"/>
              <a:t>，系统试运行</a:t>
            </a:r>
            <a:endParaRPr lang="en-US" altLang="zh-CN" sz="16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11"/>
          <p:cNvSpPr txBox="1">
            <a:spLocks noChangeArrowheads="1"/>
          </p:cNvSpPr>
          <p:nvPr/>
        </p:nvSpPr>
        <p:spPr bwMode="auto">
          <a:xfrm flipH="1">
            <a:off x="8529849" y="4040625"/>
            <a:ext cx="1184119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模块功能测试、综合测试等，测试完毕后修改完善代码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 flipH="1">
            <a:off x="4026336" y="4067401"/>
            <a:ext cx="1456585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对照项目需求，进行项目总体设计和详细设计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6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"/>
            <a:ext cx="12192000" cy="91356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6534444"/>
            <a:ext cx="12192000" cy="323556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749305" y="6534444"/>
            <a:ext cx="2442696" cy="161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431" y="196010"/>
            <a:ext cx="328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315722" y="1212282"/>
            <a:ext cx="4476867" cy="3936983"/>
            <a:chOff x="3236601" y="2420888"/>
            <a:chExt cx="2692644" cy="236792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5" name="组合 54"/>
            <p:cNvGrpSpPr/>
            <p:nvPr/>
          </p:nvGrpSpPr>
          <p:grpSpPr>
            <a:xfrm>
              <a:off x="3236601" y="2420888"/>
              <a:ext cx="1342656" cy="1174143"/>
              <a:chOff x="2892724" y="-2155483"/>
              <a:chExt cx="1342656" cy="1174143"/>
            </a:xfrm>
          </p:grpSpPr>
          <p:sp>
            <p:nvSpPr>
              <p:cNvPr id="65" name="椭圆 52"/>
              <p:cNvSpPr/>
              <p:nvPr/>
            </p:nvSpPr>
            <p:spPr>
              <a:xfrm>
                <a:off x="2892724" y="-2098813"/>
                <a:ext cx="1235813" cy="1117473"/>
              </a:xfrm>
              <a:custGeom>
                <a:avLst/>
                <a:gdLst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2421 w 2033575"/>
                  <a:gd name="connsiteY0" fmla="*/ 89858 h 1191919"/>
                  <a:gd name="connsiteX1" fmla="*/ 2033575 w 2033575"/>
                  <a:gd name="connsiteY1" fmla="*/ 74446 h 1191919"/>
                  <a:gd name="connsiteX2" fmla="*/ 1492334 w 2033575"/>
                  <a:gd name="connsiteY2" fmla="*/ 777634 h 1191919"/>
                  <a:gd name="connsiteX3" fmla="*/ 1235813 w 2033575"/>
                  <a:gd name="connsiteY3" fmla="*/ 688378 h 1191919"/>
                  <a:gd name="connsiteX4" fmla="*/ 1422421 w 2033575"/>
                  <a:gd name="connsiteY4" fmla="*/ 89858 h 1191919"/>
                  <a:gd name="connsiteX5" fmla="*/ 938858 w 2033575"/>
                  <a:gd name="connsiteY5" fmla="*/ 74446 h 1191919"/>
                  <a:gd name="connsiteX6" fmla="*/ 950694 w 2033575"/>
                  <a:gd name="connsiteY6" fmla="*/ 74446 h 1191919"/>
                  <a:gd name="connsiteX7" fmla="*/ 1235813 w 2033575"/>
                  <a:gd name="connsiteY7" fmla="*/ 688378 h 1191919"/>
                  <a:gd name="connsiteX8" fmla="*/ 263745 w 2033575"/>
                  <a:gd name="connsiteY8" fmla="*/ 1191919 h 1191919"/>
                  <a:gd name="connsiteX9" fmla="*/ 0 w 2033575"/>
                  <a:gd name="connsiteY9" fmla="*/ 1161507 h 1191919"/>
                  <a:gd name="connsiteX10" fmla="*/ 0 w 2033575"/>
                  <a:gd name="connsiteY10" fmla="*/ 1158978 h 1191919"/>
                  <a:gd name="connsiteX11" fmla="*/ 938858 w 2033575"/>
                  <a:gd name="connsiteY11" fmla="*/ 74446 h 1191919"/>
                  <a:gd name="connsiteX0" fmla="*/ 1422421 w 1501112"/>
                  <a:gd name="connsiteY0" fmla="*/ 15412 h 1117473"/>
                  <a:gd name="connsiteX1" fmla="*/ 1492334 w 1501112"/>
                  <a:gd name="connsiteY1" fmla="*/ 703188 h 1117473"/>
                  <a:gd name="connsiteX2" fmla="*/ 1235813 w 1501112"/>
                  <a:gd name="connsiteY2" fmla="*/ 613932 h 1117473"/>
                  <a:gd name="connsiteX3" fmla="*/ 1422421 w 1501112"/>
                  <a:gd name="connsiteY3" fmla="*/ 15412 h 1117473"/>
                  <a:gd name="connsiteX4" fmla="*/ 938858 w 1501112"/>
                  <a:gd name="connsiteY4" fmla="*/ 0 h 1117473"/>
                  <a:gd name="connsiteX5" fmla="*/ 950694 w 1501112"/>
                  <a:gd name="connsiteY5" fmla="*/ 0 h 1117473"/>
                  <a:gd name="connsiteX6" fmla="*/ 1235813 w 1501112"/>
                  <a:gd name="connsiteY6" fmla="*/ 613932 h 1117473"/>
                  <a:gd name="connsiteX7" fmla="*/ 263745 w 1501112"/>
                  <a:gd name="connsiteY7" fmla="*/ 1117473 h 1117473"/>
                  <a:gd name="connsiteX8" fmla="*/ 0 w 1501112"/>
                  <a:gd name="connsiteY8" fmla="*/ 1087061 h 1117473"/>
                  <a:gd name="connsiteX9" fmla="*/ 0 w 1501112"/>
                  <a:gd name="connsiteY9" fmla="*/ 1084532 h 1117473"/>
                  <a:gd name="connsiteX10" fmla="*/ 938858 w 1501112"/>
                  <a:gd name="connsiteY10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938858 w 1235813"/>
                  <a:gd name="connsiteY0" fmla="*/ 0 h 1117473"/>
                  <a:gd name="connsiteX1" fmla="*/ 950694 w 1235813"/>
                  <a:gd name="connsiteY1" fmla="*/ 0 h 1117473"/>
                  <a:gd name="connsiteX2" fmla="*/ 1235813 w 1235813"/>
                  <a:gd name="connsiteY2" fmla="*/ 613932 h 1117473"/>
                  <a:gd name="connsiteX3" fmla="*/ 263745 w 1235813"/>
                  <a:gd name="connsiteY3" fmla="*/ 1117473 h 1117473"/>
                  <a:gd name="connsiteX4" fmla="*/ 0 w 1235813"/>
                  <a:gd name="connsiteY4" fmla="*/ 1087061 h 1117473"/>
                  <a:gd name="connsiteX5" fmla="*/ 0 w 1235813"/>
                  <a:gd name="connsiteY5" fmla="*/ 1084532 h 1117473"/>
                  <a:gd name="connsiteX6" fmla="*/ 938858 w 1235813"/>
                  <a:gd name="connsiteY6" fmla="*/ 0 h 111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813" h="1117473">
                    <a:moveTo>
                      <a:pt x="938858" y="0"/>
                    </a:moveTo>
                    <a:lnTo>
                      <a:pt x="950694" y="0"/>
                    </a:lnTo>
                    <a:cubicBezTo>
                      <a:pt x="954582" y="266435"/>
                      <a:pt x="1068266" y="497045"/>
                      <a:pt x="1235813" y="613932"/>
                    </a:cubicBezTo>
                    <a:cubicBezTo>
                      <a:pt x="1029987" y="917179"/>
                      <a:pt x="671458" y="1117473"/>
                      <a:pt x="263745" y="1117473"/>
                    </a:cubicBezTo>
                    <a:cubicBezTo>
                      <a:pt x="172880" y="1117473"/>
                      <a:pt x="84458" y="1107525"/>
                      <a:pt x="0" y="1087061"/>
                    </a:cubicBezTo>
                    <a:lnTo>
                      <a:pt x="0" y="1084532"/>
                    </a:lnTo>
                    <a:cubicBezTo>
                      <a:pt x="517358" y="1066435"/>
                      <a:pt x="932310" y="589052"/>
                      <a:pt x="9388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497AE">
                      <a:lumMod val="50000"/>
                      <a:alpha val="70000"/>
                    </a:srgbClr>
                  </a:gs>
                  <a:gs pos="77000">
                    <a:srgbClr val="3497AE">
                      <a:alpha val="50000"/>
                    </a:srgbClr>
                  </a:gs>
                  <a:gs pos="100000">
                    <a:srgbClr val="3497AE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2903974" y="-2155483"/>
                <a:ext cx="1331406" cy="1171609"/>
              </a:xfrm>
              <a:custGeom>
                <a:avLst/>
                <a:gdLst>
                  <a:gd name="connsiteX0" fmla="*/ 1190729 w 1331406"/>
                  <a:gd name="connsiteY0" fmla="*/ 8 h 1171506"/>
                  <a:gd name="connsiteX1" fmla="*/ 1150536 w 1331406"/>
                  <a:gd name="connsiteY1" fmla="*/ 326579 h 1171506"/>
                  <a:gd name="connsiteX2" fmla="*/ 1029956 w 1331406"/>
                  <a:gd name="connsiteY2" fmla="*/ 587836 h 1171506"/>
                  <a:gd name="connsiteX3" fmla="*/ 828989 w 1331406"/>
                  <a:gd name="connsiteY3" fmla="*/ 834021 h 1171506"/>
                  <a:gd name="connsiteX4" fmla="*/ 602901 w 1331406"/>
                  <a:gd name="connsiteY4" fmla="*/ 1014891 h 1171506"/>
                  <a:gd name="connsiteX5" fmla="*/ 366764 w 1331406"/>
                  <a:gd name="connsiteY5" fmla="*/ 1115375 h 1171506"/>
                  <a:gd name="connsiteX6" fmla="*/ 0 w 1331406"/>
                  <a:gd name="connsiteY6" fmla="*/ 1145520 h 1171506"/>
                  <a:gd name="connsiteX7" fmla="*/ 95459 w 1331406"/>
                  <a:gd name="connsiteY7" fmla="*/ 1165616 h 1171506"/>
                  <a:gd name="connsiteX8" fmla="*/ 351692 w 1331406"/>
                  <a:gd name="connsiteY8" fmla="*/ 1170641 h 1171506"/>
                  <a:gd name="connsiteX9" fmla="*/ 517490 w 1331406"/>
                  <a:gd name="connsiteY9" fmla="*/ 1150544 h 1171506"/>
                  <a:gd name="connsiteX10" fmla="*/ 698360 w 1331406"/>
                  <a:gd name="connsiteY10" fmla="*/ 1100302 h 1171506"/>
                  <a:gd name="connsiteX11" fmla="*/ 919424 w 1331406"/>
                  <a:gd name="connsiteY11" fmla="*/ 974698 h 1171506"/>
                  <a:gd name="connsiteX12" fmla="*/ 1095270 w 1331406"/>
                  <a:gd name="connsiteY12" fmla="*/ 839045 h 1171506"/>
                  <a:gd name="connsiteX13" fmla="*/ 1240971 w 1331406"/>
                  <a:gd name="connsiteY13" fmla="*/ 668223 h 1171506"/>
                  <a:gd name="connsiteX14" fmla="*/ 1331406 w 1331406"/>
                  <a:gd name="connsiteY14" fmla="*/ 512474 h 1171506"/>
                  <a:gd name="connsiteX15" fmla="*/ 1271116 w 1331406"/>
                  <a:gd name="connsiteY15" fmla="*/ 447159 h 1171506"/>
                  <a:gd name="connsiteX16" fmla="*/ 1235947 w 1331406"/>
                  <a:gd name="connsiteY16" fmla="*/ 316531 h 1171506"/>
                  <a:gd name="connsiteX17" fmla="*/ 1190729 w 1331406"/>
                  <a:gd name="connsiteY17" fmla="*/ 8 h 1171506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71116 w 1331406"/>
                  <a:gd name="connsiteY15" fmla="*/ 447262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1406" h="1171609">
                    <a:moveTo>
                      <a:pt x="1190729" y="111"/>
                    </a:moveTo>
                    <a:cubicBezTo>
                      <a:pt x="1179006" y="5972"/>
                      <a:pt x="1192403" y="198566"/>
                      <a:pt x="1150536" y="326682"/>
                    </a:cubicBezTo>
                    <a:cubicBezTo>
                      <a:pt x="1108669" y="454798"/>
                      <a:pt x="1083547" y="503365"/>
                      <a:pt x="1029956" y="587939"/>
                    </a:cubicBezTo>
                    <a:cubicBezTo>
                      <a:pt x="976365" y="672513"/>
                      <a:pt x="900165" y="762948"/>
                      <a:pt x="828989" y="834124"/>
                    </a:cubicBezTo>
                    <a:cubicBezTo>
                      <a:pt x="757813" y="905300"/>
                      <a:pt x="679938" y="968102"/>
                      <a:pt x="602901" y="1014994"/>
                    </a:cubicBezTo>
                    <a:cubicBezTo>
                      <a:pt x="525864" y="1061886"/>
                      <a:pt x="467247" y="1093707"/>
                      <a:pt x="366764" y="1115478"/>
                    </a:cubicBezTo>
                    <a:cubicBezTo>
                      <a:pt x="266281" y="1137249"/>
                      <a:pt x="176683" y="1164045"/>
                      <a:pt x="0" y="1145623"/>
                    </a:cubicBezTo>
                    <a:cubicBezTo>
                      <a:pt x="31820" y="1152322"/>
                      <a:pt x="36844" y="1161532"/>
                      <a:pt x="95459" y="1165719"/>
                    </a:cubicBezTo>
                    <a:cubicBezTo>
                      <a:pt x="154074" y="1169906"/>
                      <a:pt x="281354" y="1173256"/>
                      <a:pt x="351692" y="1170744"/>
                    </a:cubicBezTo>
                    <a:cubicBezTo>
                      <a:pt x="422030" y="1168232"/>
                      <a:pt x="459712" y="1162370"/>
                      <a:pt x="517490" y="1150647"/>
                    </a:cubicBezTo>
                    <a:cubicBezTo>
                      <a:pt x="575268" y="1138924"/>
                      <a:pt x="631371" y="1129713"/>
                      <a:pt x="698360" y="1100405"/>
                    </a:cubicBezTo>
                    <a:cubicBezTo>
                      <a:pt x="765349" y="1071097"/>
                      <a:pt x="853272" y="1018344"/>
                      <a:pt x="919424" y="974801"/>
                    </a:cubicBezTo>
                    <a:cubicBezTo>
                      <a:pt x="985576" y="931258"/>
                      <a:pt x="1041679" y="890227"/>
                      <a:pt x="1095270" y="839148"/>
                    </a:cubicBezTo>
                    <a:cubicBezTo>
                      <a:pt x="1148861" y="788069"/>
                      <a:pt x="1201615" y="722754"/>
                      <a:pt x="1240971" y="668326"/>
                    </a:cubicBezTo>
                    <a:cubicBezTo>
                      <a:pt x="1280327" y="613898"/>
                      <a:pt x="1305866" y="563237"/>
                      <a:pt x="1331406" y="512577"/>
                    </a:cubicBezTo>
                    <a:cubicBezTo>
                      <a:pt x="1311309" y="490805"/>
                      <a:pt x="1276978" y="454798"/>
                      <a:pt x="1261068" y="422141"/>
                    </a:cubicBezTo>
                    <a:cubicBezTo>
                      <a:pt x="1245158" y="389484"/>
                      <a:pt x="1232598" y="361851"/>
                      <a:pt x="1220875" y="291513"/>
                    </a:cubicBezTo>
                    <a:cubicBezTo>
                      <a:pt x="1209152" y="221175"/>
                      <a:pt x="1202452" y="-5750"/>
                      <a:pt x="1190729" y="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lumMod val="50000"/>
                      <a:alpha val="70000"/>
                    </a:srgbClr>
                  </a:gs>
                  <a:gs pos="77000">
                    <a:srgbClr val="FFC000">
                      <a:alpha val="50000"/>
                    </a:srgbClr>
                  </a:gs>
                  <a:gs pos="100000">
                    <a:srgbClr val="FFC000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flipV="1">
              <a:off x="3236601" y="3595031"/>
              <a:ext cx="1342656" cy="1193784"/>
              <a:chOff x="2892724" y="-2155483"/>
              <a:chExt cx="1342656" cy="1174143"/>
            </a:xfrm>
          </p:grpSpPr>
          <p:sp>
            <p:nvSpPr>
              <p:cNvPr id="63" name="椭圆 52"/>
              <p:cNvSpPr/>
              <p:nvPr/>
            </p:nvSpPr>
            <p:spPr>
              <a:xfrm>
                <a:off x="2892724" y="-2098813"/>
                <a:ext cx="1235813" cy="1117473"/>
              </a:xfrm>
              <a:custGeom>
                <a:avLst/>
                <a:gdLst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2421 w 2033575"/>
                  <a:gd name="connsiteY0" fmla="*/ 89858 h 1191919"/>
                  <a:gd name="connsiteX1" fmla="*/ 2033575 w 2033575"/>
                  <a:gd name="connsiteY1" fmla="*/ 74446 h 1191919"/>
                  <a:gd name="connsiteX2" fmla="*/ 1492334 w 2033575"/>
                  <a:gd name="connsiteY2" fmla="*/ 777634 h 1191919"/>
                  <a:gd name="connsiteX3" fmla="*/ 1235813 w 2033575"/>
                  <a:gd name="connsiteY3" fmla="*/ 688378 h 1191919"/>
                  <a:gd name="connsiteX4" fmla="*/ 1422421 w 2033575"/>
                  <a:gd name="connsiteY4" fmla="*/ 89858 h 1191919"/>
                  <a:gd name="connsiteX5" fmla="*/ 938858 w 2033575"/>
                  <a:gd name="connsiteY5" fmla="*/ 74446 h 1191919"/>
                  <a:gd name="connsiteX6" fmla="*/ 950694 w 2033575"/>
                  <a:gd name="connsiteY6" fmla="*/ 74446 h 1191919"/>
                  <a:gd name="connsiteX7" fmla="*/ 1235813 w 2033575"/>
                  <a:gd name="connsiteY7" fmla="*/ 688378 h 1191919"/>
                  <a:gd name="connsiteX8" fmla="*/ 263745 w 2033575"/>
                  <a:gd name="connsiteY8" fmla="*/ 1191919 h 1191919"/>
                  <a:gd name="connsiteX9" fmla="*/ 0 w 2033575"/>
                  <a:gd name="connsiteY9" fmla="*/ 1161507 h 1191919"/>
                  <a:gd name="connsiteX10" fmla="*/ 0 w 2033575"/>
                  <a:gd name="connsiteY10" fmla="*/ 1158978 h 1191919"/>
                  <a:gd name="connsiteX11" fmla="*/ 938858 w 2033575"/>
                  <a:gd name="connsiteY11" fmla="*/ 74446 h 1191919"/>
                  <a:gd name="connsiteX0" fmla="*/ 1422421 w 1501112"/>
                  <a:gd name="connsiteY0" fmla="*/ 15412 h 1117473"/>
                  <a:gd name="connsiteX1" fmla="*/ 1492334 w 1501112"/>
                  <a:gd name="connsiteY1" fmla="*/ 703188 h 1117473"/>
                  <a:gd name="connsiteX2" fmla="*/ 1235813 w 1501112"/>
                  <a:gd name="connsiteY2" fmla="*/ 613932 h 1117473"/>
                  <a:gd name="connsiteX3" fmla="*/ 1422421 w 1501112"/>
                  <a:gd name="connsiteY3" fmla="*/ 15412 h 1117473"/>
                  <a:gd name="connsiteX4" fmla="*/ 938858 w 1501112"/>
                  <a:gd name="connsiteY4" fmla="*/ 0 h 1117473"/>
                  <a:gd name="connsiteX5" fmla="*/ 950694 w 1501112"/>
                  <a:gd name="connsiteY5" fmla="*/ 0 h 1117473"/>
                  <a:gd name="connsiteX6" fmla="*/ 1235813 w 1501112"/>
                  <a:gd name="connsiteY6" fmla="*/ 613932 h 1117473"/>
                  <a:gd name="connsiteX7" fmla="*/ 263745 w 1501112"/>
                  <a:gd name="connsiteY7" fmla="*/ 1117473 h 1117473"/>
                  <a:gd name="connsiteX8" fmla="*/ 0 w 1501112"/>
                  <a:gd name="connsiteY8" fmla="*/ 1087061 h 1117473"/>
                  <a:gd name="connsiteX9" fmla="*/ 0 w 1501112"/>
                  <a:gd name="connsiteY9" fmla="*/ 1084532 h 1117473"/>
                  <a:gd name="connsiteX10" fmla="*/ 938858 w 1501112"/>
                  <a:gd name="connsiteY10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938858 w 1235813"/>
                  <a:gd name="connsiteY0" fmla="*/ 0 h 1117473"/>
                  <a:gd name="connsiteX1" fmla="*/ 950694 w 1235813"/>
                  <a:gd name="connsiteY1" fmla="*/ 0 h 1117473"/>
                  <a:gd name="connsiteX2" fmla="*/ 1235813 w 1235813"/>
                  <a:gd name="connsiteY2" fmla="*/ 613932 h 1117473"/>
                  <a:gd name="connsiteX3" fmla="*/ 263745 w 1235813"/>
                  <a:gd name="connsiteY3" fmla="*/ 1117473 h 1117473"/>
                  <a:gd name="connsiteX4" fmla="*/ 0 w 1235813"/>
                  <a:gd name="connsiteY4" fmla="*/ 1087061 h 1117473"/>
                  <a:gd name="connsiteX5" fmla="*/ 0 w 1235813"/>
                  <a:gd name="connsiteY5" fmla="*/ 1084532 h 1117473"/>
                  <a:gd name="connsiteX6" fmla="*/ 938858 w 1235813"/>
                  <a:gd name="connsiteY6" fmla="*/ 0 h 111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813" h="1117473">
                    <a:moveTo>
                      <a:pt x="938858" y="0"/>
                    </a:moveTo>
                    <a:lnTo>
                      <a:pt x="950694" y="0"/>
                    </a:lnTo>
                    <a:cubicBezTo>
                      <a:pt x="954582" y="266435"/>
                      <a:pt x="1068266" y="497045"/>
                      <a:pt x="1235813" y="613932"/>
                    </a:cubicBezTo>
                    <a:cubicBezTo>
                      <a:pt x="1029987" y="917179"/>
                      <a:pt x="671458" y="1117473"/>
                      <a:pt x="263745" y="1117473"/>
                    </a:cubicBezTo>
                    <a:cubicBezTo>
                      <a:pt x="172880" y="1117473"/>
                      <a:pt x="84458" y="1107525"/>
                      <a:pt x="0" y="1087061"/>
                    </a:cubicBezTo>
                    <a:lnTo>
                      <a:pt x="0" y="1084532"/>
                    </a:lnTo>
                    <a:cubicBezTo>
                      <a:pt x="517358" y="1066435"/>
                      <a:pt x="932310" y="589052"/>
                      <a:pt x="9388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497AE">
                      <a:lumMod val="50000"/>
                      <a:alpha val="70000"/>
                    </a:srgbClr>
                  </a:gs>
                  <a:gs pos="77000">
                    <a:srgbClr val="3497AE">
                      <a:alpha val="50000"/>
                    </a:srgbClr>
                  </a:gs>
                  <a:gs pos="100000">
                    <a:srgbClr val="3497AE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2903974" y="-2155483"/>
                <a:ext cx="1331406" cy="1171609"/>
              </a:xfrm>
              <a:custGeom>
                <a:avLst/>
                <a:gdLst>
                  <a:gd name="connsiteX0" fmla="*/ 1190729 w 1331406"/>
                  <a:gd name="connsiteY0" fmla="*/ 8 h 1171506"/>
                  <a:gd name="connsiteX1" fmla="*/ 1150536 w 1331406"/>
                  <a:gd name="connsiteY1" fmla="*/ 326579 h 1171506"/>
                  <a:gd name="connsiteX2" fmla="*/ 1029956 w 1331406"/>
                  <a:gd name="connsiteY2" fmla="*/ 587836 h 1171506"/>
                  <a:gd name="connsiteX3" fmla="*/ 828989 w 1331406"/>
                  <a:gd name="connsiteY3" fmla="*/ 834021 h 1171506"/>
                  <a:gd name="connsiteX4" fmla="*/ 602901 w 1331406"/>
                  <a:gd name="connsiteY4" fmla="*/ 1014891 h 1171506"/>
                  <a:gd name="connsiteX5" fmla="*/ 366764 w 1331406"/>
                  <a:gd name="connsiteY5" fmla="*/ 1115375 h 1171506"/>
                  <a:gd name="connsiteX6" fmla="*/ 0 w 1331406"/>
                  <a:gd name="connsiteY6" fmla="*/ 1145520 h 1171506"/>
                  <a:gd name="connsiteX7" fmla="*/ 95459 w 1331406"/>
                  <a:gd name="connsiteY7" fmla="*/ 1165616 h 1171506"/>
                  <a:gd name="connsiteX8" fmla="*/ 351692 w 1331406"/>
                  <a:gd name="connsiteY8" fmla="*/ 1170641 h 1171506"/>
                  <a:gd name="connsiteX9" fmla="*/ 517490 w 1331406"/>
                  <a:gd name="connsiteY9" fmla="*/ 1150544 h 1171506"/>
                  <a:gd name="connsiteX10" fmla="*/ 698360 w 1331406"/>
                  <a:gd name="connsiteY10" fmla="*/ 1100302 h 1171506"/>
                  <a:gd name="connsiteX11" fmla="*/ 919424 w 1331406"/>
                  <a:gd name="connsiteY11" fmla="*/ 974698 h 1171506"/>
                  <a:gd name="connsiteX12" fmla="*/ 1095270 w 1331406"/>
                  <a:gd name="connsiteY12" fmla="*/ 839045 h 1171506"/>
                  <a:gd name="connsiteX13" fmla="*/ 1240971 w 1331406"/>
                  <a:gd name="connsiteY13" fmla="*/ 668223 h 1171506"/>
                  <a:gd name="connsiteX14" fmla="*/ 1331406 w 1331406"/>
                  <a:gd name="connsiteY14" fmla="*/ 512474 h 1171506"/>
                  <a:gd name="connsiteX15" fmla="*/ 1271116 w 1331406"/>
                  <a:gd name="connsiteY15" fmla="*/ 447159 h 1171506"/>
                  <a:gd name="connsiteX16" fmla="*/ 1235947 w 1331406"/>
                  <a:gd name="connsiteY16" fmla="*/ 316531 h 1171506"/>
                  <a:gd name="connsiteX17" fmla="*/ 1190729 w 1331406"/>
                  <a:gd name="connsiteY17" fmla="*/ 8 h 1171506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71116 w 1331406"/>
                  <a:gd name="connsiteY15" fmla="*/ 447262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1406" h="1171609">
                    <a:moveTo>
                      <a:pt x="1190729" y="111"/>
                    </a:moveTo>
                    <a:cubicBezTo>
                      <a:pt x="1179006" y="5972"/>
                      <a:pt x="1192403" y="198566"/>
                      <a:pt x="1150536" y="326682"/>
                    </a:cubicBezTo>
                    <a:cubicBezTo>
                      <a:pt x="1108669" y="454798"/>
                      <a:pt x="1083547" y="503365"/>
                      <a:pt x="1029956" y="587939"/>
                    </a:cubicBezTo>
                    <a:cubicBezTo>
                      <a:pt x="976365" y="672513"/>
                      <a:pt x="900165" y="762948"/>
                      <a:pt x="828989" y="834124"/>
                    </a:cubicBezTo>
                    <a:cubicBezTo>
                      <a:pt x="757813" y="905300"/>
                      <a:pt x="679938" y="968102"/>
                      <a:pt x="602901" y="1014994"/>
                    </a:cubicBezTo>
                    <a:cubicBezTo>
                      <a:pt x="525864" y="1061886"/>
                      <a:pt x="467247" y="1093707"/>
                      <a:pt x="366764" y="1115478"/>
                    </a:cubicBezTo>
                    <a:cubicBezTo>
                      <a:pt x="266281" y="1137249"/>
                      <a:pt x="176683" y="1164045"/>
                      <a:pt x="0" y="1145623"/>
                    </a:cubicBezTo>
                    <a:cubicBezTo>
                      <a:pt x="31820" y="1152322"/>
                      <a:pt x="36844" y="1161532"/>
                      <a:pt x="95459" y="1165719"/>
                    </a:cubicBezTo>
                    <a:cubicBezTo>
                      <a:pt x="154074" y="1169906"/>
                      <a:pt x="281354" y="1173256"/>
                      <a:pt x="351692" y="1170744"/>
                    </a:cubicBezTo>
                    <a:cubicBezTo>
                      <a:pt x="422030" y="1168232"/>
                      <a:pt x="459712" y="1162370"/>
                      <a:pt x="517490" y="1150647"/>
                    </a:cubicBezTo>
                    <a:cubicBezTo>
                      <a:pt x="575268" y="1138924"/>
                      <a:pt x="631371" y="1129713"/>
                      <a:pt x="698360" y="1100405"/>
                    </a:cubicBezTo>
                    <a:cubicBezTo>
                      <a:pt x="765349" y="1071097"/>
                      <a:pt x="853272" y="1018344"/>
                      <a:pt x="919424" y="974801"/>
                    </a:cubicBezTo>
                    <a:cubicBezTo>
                      <a:pt x="985576" y="931258"/>
                      <a:pt x="1041679" y="890227"/>
                      <a:pt x="1095270" y="839148"/>
                    </a:cubicBezTo>
                    <a:cubicBezTo>
                      <a:pt x="1148861" y="788069"/>
                      <a:pt x="1201615" y="722754"/>
                      <a:pt x="1240971" y="668326"/>
                    </a:cubicBezTo>
                    <a:cubicBezTo>
                      <a:pt x="1280327" y="613898"/>
                      <a:pt x="1305866" y="563237"/>
                      <a:pt x="1331406" y="512577"/>
                    </a:cubicBezTo>
                    <a:cubicBezTo>
                      <a:pt x="1311309" y="490805"/>
                      <a:pt x="1276978" y="454798"/>
                      <a:pt x="1261068" y="422141"/>
                    </a:cubicBezTo>
                    <a:cubicBezTo>
                      <a:pt x="1245158" y="389484"/>
                      <a:pt x="1232598" y="361851"/>
                      <a:pt x="1220875" y="291513"/>
                    </a:cubicBezTo>
                    <a:cubicBezTo>
                      <a:pt x="1209152" y="221175"/>
                      <a:pt x="1202452" y="-5750"/>
                      <a:pt x="1190729" y="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lumMod val="50000"/>
                      <a:alpha val="70000"/>
                    </a:srgbClr>
                  </a:gs>
                  <a:gs pos="77000">
                    <a:srgbClr val="FFC000">
                      <a:alpha val="50000"/>
                    </a:srgbClr>
                  </a:gs>
                  <a:gs pos="100000">
                    <a:srgbClr val="FFC000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H="1">
              <a:off x="4586589" y="2420888"/>
              <a:ext cx="1342656" cy="1174143"/>
              <a:chOff x="2892724" y="-2155483"/>
              <a:chExt cx="1342656" cy="1174143"/>
            </a:xfrm>
          </p:grpSpPr>
          <p:sp>
            <p:nvSpPr>
              <p:cNvPr id="61" name="椭圆 52"/>
              <p:cNvSpPr/>
              <p:nvPr/>
            </p:nvSpPr>
            <p:spPr>
              <a:xfrm>
                <a:off x="2892724" y="-2098813"/>
                <a:ext cx="1235813" cy="1117473"/>
              </a:xfrm>
              <a:custGeom>
                <a:avLst/>
                <a:gdLst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2421 w 2033575"/>
                  <a:gd name="connsiteY0" fmla="*/ 89858 h 1191919"/>
                  <a:gd name="connsiteX1" fmla="*/ 2033575 w 2033575"/>
                  <a:gd name="connsiteY1" fmla="*/ 74446 h 1191919"/>
                  <a:gd name="connsiteX2" fmla="*/ 1492334 w 2033575"/>
                  <a:gd name="connsiteY2" fmla="*/ 777634 h 1191919"/>
                  <a:gd name="connsiteX3" fmla="*/ 1235813 w 2033575"/>
                  <a:gd name="connsiteY3" fmla="*/ 688378 h 1191919"/>
                  <a:gd name="connsiteX4" fmla="*/ 1422421 w 2033575"/>
                  <a:gd name="connsiteY4" fmla="*/ 89858 h 1191919"/>
                  <a:gd name="connsiteX5" fmla="*/ 938858 w 2033575"/>
                  <a:gd name="connsiteY5" fmla="*/ 74446 h 1191919"/>
                  <a:gd name="connsiteX6" fmla="*/ 950694 w 2033575"/>
                  <a:gd name="connsiteY6" fmla="*/ 74446 h 1191919"/>
                  <a:gd name="connsiteX7" fmla="*/ 1235813 w 2033575"/>
                  <a:gd name="connsiteY7" fmla="*/ 688378 h 1191919"/>
                  <a:gd name="connsiteX8" fmla="*/ 263745 w 2033575"/>
                  <a:gd name="connsiteY8" fmla="*/ 1191919 h 1191919"/>
                  <a:gd name="connsiteX9" fmla="*/ 0 w 2033575"/>
                  <a:gd name="connsiteY9" fmla="*/ 1161507 h 1191919"/>
                  <a:gd name="connsiteX10" fmla="*/ 0 w 2033575"/>
                  <a:gd name="connsiteY10" fmla="*/ 1158978 h 1191919"/>
                  <a:gd name="connsiteX11" fmla="*/ 938858 w 2033575"/>
                  <a:gd name="connsiteY11" fmla="*/ 74446 h 1191919"/>
                  <a:gd name="connsiteX0" fmla="*/ 1422421 w 1501112"/>
                  <a:gd name="connsiteY0" fmla="*/ 15412 h 1117473"/>
                  <a:gd name="connsiteX1" fmla="*/ 1492334 w 1501112"/>
                  <a:gd name="connsiteY1" fmla="*/ 703188 h 1117473"/>
                  <a:gd name="connsiteX2" fmla="*/ 1235813 w 1501112"/>
                  <a:gd name="connsiteY2" fmla="*/ 613932 h 1117473"/>
                  <a:gd name="connsiteX3" fmla="*/ 1422421 w 1501112"/>
                  <a:gd name="connsiteY3" fmla="*/ 15412 h 1117473"/>
                  <a:gd name="connsiteX4" fmla="*/ 938858 w 1501112"/>
                  <a:gd name="connsiteY4" fmla="*/ 0 h 1117473"/>
                  <a:gd name="connsiteX5" fmla="*/ 950694 w 1501112"/>
                  <a:gd name="connsiteY5" fmla="*/ 0 h 1117473"/>
                  <a:gd name="connsiteX6" fmla="*/ 1235813 w 1501112"/>
                  <a:gd name="connsiteY6" fmla="*/ 613932 h 1117473"/>
                  <a:gd name="connsiteX7" fmla="*/ 263745 w 1501112"/>
                  <a:gd name="connsiteY7" fmla="*/ 1117473 h 1117473"/>
                  <a:gd name="connsiteX8" fmla="*/ 0 w 1501112"/>
                  <a:gd name="connsiteY8" fmla="*/ 1087061 h 1117473"/>
                  <a:gd name="connsiteX9" fmla="*/ 0 w 1501112"/>
                  <a:gd name="connsiteY9" fmla="*/ 1084532 h 1117473"/>
                  <a:gd name="connsiteX10" fmla="*/ 938858 w 1501112"/>
                  <a:gd name="connsiteY10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938858 w 1235813"/>
                  <a:gd name="connsiteY0" fmla="*/ 0 h 1117473"/>
                  <a:gd name="connsiteX1" fmla="*/ 950694 w 1235813"/>
                  <a:gd name="connsiteY1" fmla="*/ 0 h 1117473"/>
                  <a:gd name="connsiteX2" fmla="*/ 1235813 w 1235813"/>
                  <a:gd name="connsiteY2" fmla="*/ 613932 h 1117473"/>
                  <a:gd name="connsiteX3" fmla="*/ 263745 w 1235813"/>
                  <a:gd name="connsiteY3" fmla="*/ 1117473 h 1117473"/>
                  <a:gd name="connsiteX4" fmla="*/ 0 w 1235813"/>
                  <a:gd name="connsiteY4" fmla="*/ 1087061 h 1117473"/>
                  <a:gd name="connsiteX5" fmla="*/ 0 w 1235813"/>
                  <a:gd name="connsiteY5" fmla="*/ 1084532 h 1117473"/>
                  <a:gd name="connsiteX6" fmla="*/ 938858 w 1235813"/>
                  <a:gd name="connsiteY6" fmla="*/ 0 h 111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813" h="1117473">
                    <a:moveTo>
                      <a:pt x="938858" y="0"/>
                    </a:moveTo>
                    <a:lnTo>
                      <a:pt x="950694" y="0"/>
                    </a:lnTo>
                    <a:cubicBezTo>
                      <a:pt x="954582" y="266435"/>
                      <a:pt x="1068266" y="497045"/>
                      <a:pt x="1235813" y="613932"/>
                    </a:cubicBezTo>
                    <a:cubicBezTo>
                      <a:pt x="1029987" y="917179"/>
                      <a:pt x="671458" y="1117473"/>
                      <a:pt x="263745" y="1117473"/>
                    </a:cubicBezTo>
                    <a:cubicBezTo>
                      <a:pt x="172880" y="1117473"/>
                      <a:pt x="84458" y="1107525"/>
                      <a:pt x="0" y="1087061"/>
                    </a:cubicBezTo>
                    <a:lnTo>
                      <a:pt x="0" y="1084532"/>
                    </a:lnTo>
                    <a:cubicBezTo>
                      <a:pt x="517358" y="1066435"/>
                      <a:pt x="932310" y="589052"/>
                      <a:pt x="9388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497AE">
                      <a:lumMod val="50000"/>
                      <a:alpha val="70000"/>
                    </a:srgbClr>
                  </a:gs>
                  <a:gs pos="77000">
                    <a:srgbClr val="3497AE">
                      <a:alpha val="50000"/>
                    </a:srgbClr>
                  </a:gs>
                  <a:gs pos="100000">
                    <a:srgbClr val="3497AE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2903974" y="-2155483"/>
                <a:ext cx="1331406" cy="1171609"/>
              </a:xfrm>
              <a:custGeom>
                <a:avLst/>
                <a:gdLst>
                  <a:gd name="connsiteX0" fmla="*/ 1190729 w 1331406"/>
                  <a:gd name="connsiteY0" fmla="*/ 8 h 1171506"/>
                  <a:gd name="connsiteX1" fmla="*/ 1150536 w 1331406"/>
                  <a:gd name="connsiteY1" fmla="*/ 326579 h 1171506"/>
                  <a:gd name="connsiteX2" fmla="*/ 1029956 w 1331406"/>
                  <a:gd name="connsiteY2" fmla="*/ 587836 h 1171506"/>
                  <a:gd name="connsiteX3" fmla="*/ 828989 w 1331406"/>
                  <a:gd name="connsiteY3" fmla="*/ 834021 h 1171506"/>
                  <a:gd name="connsiteX4" fmla="*/ 602901 w 1331406"/>
                  <a:gd name="connsiteY4" fmla="*/ 1014891 h 1171506"/>
                  <a:gd name="connsiteX5" fmla="*/ 366764 w 1331406"/>
                  <a:gd name="connsiteY5" fmla="*/ 1115375 h 1171506"/>
                  <a:gd name="connsiteX6" fmla="*/ 0 w 1331406"/>
                  <a:gd name="connsiteY6" fmla="*/ 1145520 h 1171506"/>
                  <a:gd name="connsiteX7" fmla="*/ 95459 w 1331406"/>
                  <a:gd name="connsiteY7" fmla="*/ 1165616 h 1171506"/>
                  <a:gd name="connsiteX8" fmla="*/ 351692 w 1331406"/>
                  <a:gd name="connsiteY8" fmla="*/ 1170641 h 1171506"/>
                  <a:gd name="connsiteX9" fmla="*/ 517490 w 1331406"/>
                  <a:gd name="connsiteY9" fmla="*/ 1150544 h 1171506"/>
                  <a:gd name="connsiteX10" fmla="*/ 698360 w 1331406"/>
                  <a:gd name="connsiteY10" fmla="*/ 1100302 h 1171506"/>
                  <a:gd name="connsiteX11" fmla="*/ 919424 w 1331406"/>
                  <a:gd name="connsiteY11" fmla="*/ 974698 h 1171506"/>
                  <a:gd name="connsiteX12" fmla="*/ 1095270 w 1331406"/>
                  <a:gd name="connsiteY12" fmla="*/ 839045 h 1171506"/>
                  <a:gd name="connsiteX13" fmla="*/ 1240971 w 1331406"/>
                  <a:gd name="connsiteY13" fmla="*/ 668223 h 1171506"/>
                  <a:gd name="connsiteX14" fmla="*/ 1331406 w 1331406"/>
                  <a:gd name="connsiteY14" fmla="*/ 512474 h 1171506"/>
                  <a:gd name="connsiteX15" fmla="*/ 1271116 w 1331406"/>
                  <a:gd name="connsiteY15" fmla="*/ 447159 h 1171506"/>
                  <a:gd name="connsiteX16" fmla="*/ 1235947 w 1331406"/>
                  <a:gd name="connsiteY16" fmla="*/ 316531 h 1171506"/>
                  <a:gd name="connsiteX17" fmla="*/ 1190729 w 1331406"/>
                  <a:gd name="connsiteY17" fmla="*/ 8 h 1171506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71116 w 1331406"/>
                  <a:gd name="connsiteY15" fmla="*/ 447262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1406" h="1171609">
                    <a:moveTo>
                      <a:pt x="1190729" y="111"/>
                    </a:moveTo>
                    <a:cubicBezTo>
                      <a:pt x="1179006" y="5972"/>
                      <a:pt x="1192403" y="198566"/>
                      <a:pt x="1150536" y="326682"/>
                    </a:cubicBezTo>
                    <a:cubicBezTo>
                      <a:pt x="1108669" y="454798"/>
                      <a:pt x="1083547" y="503365"/>
                      <a:pt x="1029956" y="587939"/>
                    </a:cubicBezTo>
                    <a:cubicBezTo>
                      <a:pt x="976365" y="672513"/>
                      <a:pt x="900165" y="762948"/>
                      <a:pt x="828989" y="834124"/>
                    </a:cubicBezTo>
                    <a:cubicBezTo>
                      <a:pt x="757813" y="905300"/>
                      <a:pt x="679938" y="968102"/>
                      <a:pt x="602901" y="1014994"/>
                    </a:cubicBezTo>
                    <a:cubicBezTo>
                      <a:pt x="525864" y="1061886"/>
                      <a:pt x="467247" y="1093707"/>
                      <a:pt x="366764" y="1115478"/>
                    </a:cubicBezTo>
                    <a:cubicBezTo>
                      <a:pt x="266281" y="1137249"/>
                      <a:pt x="176683" y="1164045"/>
                      <a:pt x="0" y="1145623"/>
                    </a:cubicBezTo>
                    <a:cubicBezTo>
                      <a:pt x="31820" y="1152322"/>
                      <a:pt x="36844" y="1161532"/>
                      <a:pt x="95459" y="1165719"/>
                    </a:cubicBezTo>
                    <a:cubicBezTo>
                      <a:pt x="154074" y="1169906"/>
                      <a:pt x="281354" y="1173256"/>
                      <a:pt x="351692" y="1170744"/>
                    </a:cubicBezTo>
                    <a:cubicBezTo>
                      <a:pt x="422030" y="1168232"/>
                      <a:pt x="459712" y="1162370"/>
                      <a:pt x="517490" y="1150647"/>
                    </a:cubicBezTo>
                    <a:cubicBezTo>
                      <a:pt x="575268" y="1138924"/>
                      <a:pt x="631371" y="1129713"/>
                      <a:pt x="698360" y="1100405"/>
                    </a:cubicBezTo>
                    <a:cubicBezTo>
                      <a:pt x="765349" y="1071097"/>
                      <a:pt x="853272" y="1018344"/>
                      <a:pt x="919424" y="974801"/>
                    </a:cubicBezTo>
                    <a:cubicBezTo>
                      <a:pt x="985576" y="931258"/>
                      <a:pt x="1041679" y="890227"/>
                      <a:pt x="1095270" y="839148"/>
                    </a:cubicBezTo>
                    <a:cubicBezTo>
                      <a:pt x="1148861" y="788069"/>
                      <a:pt x="1201615" y="722754"/>
                      <a:pt x="1240971" y="668326"/>
                    </a:cubicBezTo>
                    <a:cubicBezTo>
                      <a:pt x="1280327" y="613898"/>
                      <a:pt x="1305866" y="563237"/>
                      <a:pt x="1331406" y="512577"/>
                    </a:cubicBezTo>
                    <a:cubicBezTo>
                      <a:pt x="1311309" y="490805"/>
                      <a:pt x="1276978" y="454798"/>
                      <a:pt x="1261068" y="422141"/>
                    </a:cubicBezTo>
                    <a:cubicBezTo>
                      <a:pt x="1245158" y="389484"/>
                      <a:pt x="1232598" y="361851"/>
                      <a:pt x="1220875" y="291513"/>
                    </a:cubicBezTo>
                    <a:cubicBezTo>
                      <a:pt x="1209152" y="221175"/>
                      <a:pt x="1202452" y="-5750"/>
                      <a:pt x="1190729" y="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lumMod val="50000"/>
                      <a:alpha val="70000"/>
                    </a:srgbClr>
                  </a:gs>
                  <a:gs pos="77000">
                    <a:srgbClr val="FFC000">
                      <a:alpha val="50000"/>
                    </a:srgbClr>
                  </a:gs>
                  <a:gs pos="100000">
                    <a:srgbClr val="FFC000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 flipV="1">
              <a:off x="4586589" y="3595031"/>
              <a:ext cx="1342656" cy="1193784"/>
              <a:chOff x="2892724" y="-2155483"/>
              <a:chExt cx="1342656" cy="1174143"/>
            </a:xfrm>
          </p:grpSpPr>
          <p:sp>
            <p:nvSpPr>
              <p:cNvPr id="59" name="椭圆 52"/>
              <p:cNvSpPr/>
              <p:nvPr/>
            </p:nvSpPr>
            <p:spPr>
              <a:xfrm>
                <a:off x="2892724" y="-2098813"/>
                <a:ext cx="1235813" cy="1117473"/>
              </a:xfrm>
              <a:custGeom>
                <a:avLst/>
                <a:gdLst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1777 w 2033575"/>
                  <a:gd name="connsiteY0" fmla="*/ 0 h 1117473"/>
                  <a:gd name="connsiteX1" fmla="*/ 2033575 w 2033575"/>
                  <a:gd name="connsiteY1" fmla="*/ 0 h 1117473"/>
                  <a:gd name="connsiteX2" fmla="*/ 1492334 w 2033575"/>
                  <a:gd name="connsiteY2" fmla="*/ 703188 h 1117473"/>
                  <a:gd name="connsiteX3" fmla="*/ 1235813 w 2033575"/>
                  <a:gd name="connsiteY3" fmla="*/ 613932 h 1117473"/>
                  <a:gd name="connsiteX4" fmla="*/ 1422421 w 2033575"/>
                  <a:gd name="connsiteY4" fmla="*/ 15412 h 1117473"/>
                  <a:gd name="connsiteX5" fmla="*/ 1421777 w 2033575"/>
                  <a:gd name="connsiteY5" fmla="*/ 0 h 1117473"/>
                  <a:gd name="connsiteX6" fmla="*/ 938858 w 2033575"/>
                  <a:gd name="connsiteY6" fmla="*/ 0 h 1117473"/>
                  <a:gd name="connsiteX7" fmla="*/ 950694 w 2033575"/>
                  <a:gd name="connsiteY7" fmla="*/ 0 h 1117473"/>
                  <a:gd name="connsiteX8" fmla="*/ 1235813 w 2033575"/>
                  <a:gd name="connsiteY8" fmla="*/ 613932 h 1117473"/>
                  <a:gd name="connsiteX9" fmla="*/ 263745 w 2033575"/>
                  <a:gd name="connsiteY9" fmla="*/ 1117473 h 1117473"/>
                  <a:gd name="connsiteX10" fmla="*/ 0 w 2033575"/>
                  <a:gd name="connsiteY10" fmla="*/ 1087061 h 1117473"/>
                  <a:gd name="connsiteX11" fmla="*/ 0 w 2033575"/>
                  <a:gd name="connsiteY11" fmla="*/ 1084532 h 1117473"/>
                  <a:gd name="connsiteX12" fmla="*/ 938858 w 2033575"/>
                  <a:gd name="connsiteY12" fmla="*/ 0 h 1117473"/>
                  <a:gd name="connsiteX0" fmla="*/ 1422421 w 2033575"/>
                  <a:gd name="connsiteY0" fmla="*/ 89858 h 1191919"/>
                  <a:gd name="connsiteX1" fmla="*/ 2033575 w 2033575"/>
                  <a:gd name="connsiteY1" fmla="*/ 74446 h 1191919"/>
                  <a:gd name="connsiteX2" fmla="*/ 1492334 w 2033575"/>
                  <a:gd name="connsiteY2" fmla="*/ 777634 h 1191919"/>
                  <a:gd name="connsiteX3" fmla="*/ 1235813 w 2033575"/>
                  <a:gd name="connsiteY3" fmla="*/ 688378 h 1191919"/>
                  <a:gd name="connsiteX4" fmla="*/ 1422421 w 2033575"/>
                  <a:gd name="connsiteY4" fmla="*/ 89858 h 1191919"/>
                  <a:gd name="connsiteX5" fmla="*/ 938858 w 2033575"/>
                  <a:gd name="connsiteY5" fmla="*/ 74446 h 1191919"/>
                  <a:gd name="connsiteX6" fmla="*/ 950694 w 2033575"/>
                  <a:gd name="connsiteY6" fmla="*/ 74446 h 1191919"/>
                  <a:gd name="connsiteX7" fmla="*/ 1235813 w 2033575"/>
                  <a:gd name="connsiteY7" fmla="*/ 688378 h 1191919"/>
                  <a:gd name="connsiteX8" fmla="*/ 263745 w 2033575"/>
                  <a:gd name="connsiteY8" fmla="*/ 1191919 h 1191919"/>
                  <a:gd name="connsiteX9" fmla="*/ 0 w 2033575"/>
                  <a:gd name="connsiteY9" fmla="*/ 1161507 h 1191919"/>
                  <a:gd name="connsiteX10" fmla="*/ 0 w 2033575"/>
                  <a:gd name="connsiteY10" fmla="*/ 1158978 h 1191919"/>
                  <a:gd name="connsiteX11" fmla="*/ 938858 w 2033575"/>
                  <a:gd name="connsiteY11" fmla="*/ 74446 h 1191919"/>
                  <a:gd name="connsiteX0" fmla="*/ 1422421 w 1501112"/>
                  <a:gd name="connsiteY0" fmla="*/ 15412 h 1117473"/>
                  <a:gd name="connsiteX1" fmla="*/ 1492334 w 1501112"/>
                  <a:gd name="connsiteY1" fmla="*/ 703188 h 1117473"/>
                  <a:gd name="connsiteX2" fmla="*/ 1235813 w 1501112"/>
                  <a:gd name="connsiteY2" fmla="*/ 613932 h 1117473"/>
                  <a:gd name="connsiteX3" fmla="*/ 1422421 w 1501112"/>
                  <a:gd name="connsiteY3" fmla="*/ 15412 h 1117473"/>
                  <a:gd name="connsiteX4" fmla="*/ 938858 w 1501112"/>
                  <a:gd name="connsiteY4" fmla="*/ 0 h 1117473"/>
                  <a:gd name="connsiteX5" fmla="*/ 950694 w 1501112"/>
                  <a:gd name="connsiteY5" fmla="*/ 0 h 1117473"/>
                  <a:gd name="connsiteX6" fmla="*/ 1235813 w 1501112"/>
                  <a:gd name="connsiteY6" fmla="*/ 613932 h 1117473"/>
                  <a:gd name="connsiteX7" fmla="*/ 263745 w 1501112"/>
                  <a:gd name="connsiteY7" fmla="*/ 1117473 h 1117473"/>
                  <a:gd name="connsiteX8" fmla="*/ 0 w 1501112"/>
                  <a:gd name="connsiteY8" fmla="*/ 1087061 h 1117473"/>
                  <a:gd name="connsiteX9" fmla="*/ 0 w 1501112"/>
                  <a:gd name="connsiteY9" fmla="*/ 1084532 h 1117473"/>
                  <a:gd name="connsiteX10" fmla="*/ 938858 w 1501112"/>
                  <a:gd name="connsiteY10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1235813 w 1492334"/>
                  <a:gd name="connsiteY0" fmla="*/ 613932 h 1117473"/>
                  <a:gd name="connsiteX1" fmla="*/ 1492334 w 1492334"/>
                  <a:gd name="connsiteY1" fmla="*/ 703188 h 1117473"/>
                  <a:gd name="connsiteX2" fmla="*/ 1235813 w 1492334"/>
                  <a:gd name="connsiteY2" fmla="*/ 613932 h 1117473"/>
                  <a:gd name="connsiteX3" fmla="*/ 938858 w 1492334"/>
                  <a:gd name="connsiteY3" fmla="*/ 0 h 1117473"/>
                  <a:gd name="connsiteX4" fmla="*/ 950694 w 1492334"/>
                  <a:gd name="connsiteY4" fmla="*/ 0 h 1117473"/>
                  <a:gd name="connsiteX5" fmla="*/ 1235813 w 1492334"/>
                  <a:gd name="connsiteY5" fmla="*/ 613932 h 1117473"/>
                  <a:gd name="connsiteX6" fmla="*/ 263745 w 1492334"/>
                  <a:gd name="connsiteY6" fmla="*/ 1117473 h 1117473"/>
                  <a:gd name="connsiteX7" fmla="*/ 0 w 1492334"/>
                  <a:gd name="connsiteY7" fmla="*/ 1087061 h 1117473"/>
                  <a:gd name="connsiteX8" fmla="*/ 0 w 1492334"/>
                  <a:gd name="connsiteY8" fmla="*/ 1084532 h 1117473"/>
                  <a:gd name="connsiteX9" fmla="*/ 938858 w 1492334"/>
                  <a:gd name="connsiteY9" fmla="*/ 0 h 1117473"/>
                  <a:gd name="connsiteX0" fmla="*/ 938858 w 1235813"/>
                  <a:gd name="connsiteY0" fmla="*/ 0 h 1117473"/>
                  <a:gd name="connsiteX1" fmla="*/ 950694 w 1235813"/>
                  <a:gd name="connsiteY1" fmla="*/ 0 h 1117473"/>
                  <a:gd name="connsiteX2" fmla="*/ 1235813 w 1235813"/>
                  <a:gd name="connsiteY2" fmla="*/ 613932 h 1117473"/>
                  <a:gd name="connsiteX3" fmla="*/ 263745 w 1235813"/>
                  <a:gd name="connsiteY3" fmla="*/ 1117473 h 1117473"/>
                  <a:gd name="connsiteX4" fmla="*/ 0 w 1235813"/>
                  <a:gd name="connsiteY4" fmla="*/ 1087061 h 1117473"/>
                  <a:gd name="connsiteX5" fmla="*/ 0 w 1235813"/>
                  <a:gd name="connsiteY5" fmla="*/ 1084532 h 1117473"/>
                  <a:gd name="connsiteX6" fmla="*/ 938858 w 1235813"/>
                  <a:gd name="connsiteY6" fmla="*/ 0 h 111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813" h="1117473">
                    <a:moveTo>
                      <a:pt x="938858" y="0"/>
                    </a:moveTo>
                    <a:lnTo>
                      <a:pt x="950694" y="0"/>
                    </a:lnTo>
                    <a:cubicBezTo>
                      <a:pt x="954582" y="266435"/>
                      <a:pt x="1068266" y="497045"/>
                      <a:pt x="1235813" y="613932"/>
                    </a:cubicBezTo>
                    <a:cubicBezTo>
                      <a:pt x="1029987" y="917179"/>
                      <a:pt x="671458" y="1117473"/>
                      <a:pt x="263745" y="1117473"/>
                    </a:cubicBezTo>
                    <a:cubicBezTo>
                      <a:pt x="172880" y="1117473"/>
                      <a:pt x="84458" y="1107525"/>
                      <a:pt x="0" y="1087061"/>
                    </a:cubicBezTo>
                    <a:lnTo>
                      <a:pt x="0" y="1084532"/>
                    </a:lnTo>
                    <a:cubicBezTo>
                      <a:pt x="517358" y="1066435"/>
                      <a:pt x="932310" y="589052"/>
                      <a:pt x="938858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497AE">
                      <a:lumMod val="50000"/>
                      <a:alpha val="70000"/>
                    </a:srgbClr>
                  </a:gs>
                  <a:gs pos="77000">
                    <a:srgbClr val="3497AE">
                      <a:alpha val="50000"/>
                    </a:srgbClr>
                  </a:gs>
                  <a:gs pos="100000">
                    <a:srgbClr val="3497AE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2903974" y="-2155483"/>
                <a:ext cx="1331406" cy="1171609"/>
              </a:xfrm>
              <a:custGeom>
                <a:avLst/>
                <a:gdLst>
                  <a:gd name="connsiteX0" fmla="*/ 1190729 w 1331406"/>
                  <a:gd name="connsiteY0" fmla="*/ 8 h 1171506"/>
                  <a:gd name="connsiteX1" fmla="*/ 1150536 w 1331406"/>
                  <a:gd name="connsiteY1" fmla="*/ 326579 h 1171506"/>
                  <a:gd name="connsiteX2" fmla="*/ 1029956 w 1331406"/>
                  <a:gd name="connsiteY2" fmla="*/ 587836 h 1171506"/>
                  <a:gd name="connsiteX3" fmla="*/ 828989 w 1331406"/>
                  <a:gd name="connsiteY3" fmla="*/ 834021 h 1171506"/>
                  <a:gd name="connsiteX4" fmla="*/ 602901 w 1331406"/>
                  <a:gd name="connsiteY4" fmla="*/ 1014891 h 1171506"/>
                  <a:gd name="connsiteX5" fmla="*/ 366764 w 1331406"/>
                  <a:gd name="connsiteY5" fmla="*/ 1115375 h 1171506"/>
                  <a:gd name="connsiteX6" fmla="*/ 0 w 1331406"/>
                  <a:gd name="connsiteY6" fmla="*/ 1145520 h 1171506"/>
                  <a:gd name="connsiteX7" fmla="*/ 95459 w 1331406"/>
                  <a:gd name="connsiteY7" fmla="*/ 1165616 h 1171506"/>
                  <a:gd name="connsiteX8" fmla="*/ 351692 w 1331406"/>
                  <a:gd name="connsiteY8" fmla="*/ 1170641 h 1171506"/>
                  <a:gd name="connsiteX9" fmla="*/ 517490 w 1331406"/>
                  <a:gd name="connsiteY9" fmla="*/ 1150544 h 1171506"/>
                  <a:gd name="connsiteX10" fmla="*/ 698360 w 1331406"/>
                  <a:gd name="connsiteY10" fmla="*/ 1100302 h 1171506"/>
                  <a:gd name="connsiteX11" fmla="*/ 919424 w 1331406"/>
                  <a:gd name="connsiteY11" fmla="*/ 974698 h 1171506"/>
                  <a:gd name="connsiteX12" fmla="*/ 1095270 w 1331406"/>
                  <a:gd name="connsiteY12" fmla="*/ 839045 h 1171506"/>
                  <a:gd name="connsiteX13" fmla="*/ 1240971 w 1331406"/>
                  <a:gd name="connsiteY13" fmla="*/ 668223 h 1171506"/>
                  <a:gd name="connsiteX14" fmla="*/ 1331406 w 1331406"/>
                  <a:gd name="connsiteY14" fmla="*/ 512474 h 1171506"/>
                  <a:gd name="connsiteX15" fmla="*/ 1271116 w 1331406"/>
                  <a:gd name="connsiteY15" fmla="*/ 447159 h 1171506"/>
                  <a:gd name="connsiteX16" fmla="*/ 1235947 w 1331406"/>
                  <a:gd name="connsiteY16" fmla="*/ 316531 h 1171506"/>
                  <a:gd name="connsiteX17" fmla="*/ 1190729 w 1331406"/>
                  <a:gd name="connsiteY17" fmla="*/ 8 h 1171506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71116 w 1331406"/>
                  <a:gd name="connsiteY15" fmla="*/ 447262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  <a:gd name="connsiteX0" fmla="*/ 1190729 w 1331406"/>
                  <a:gd name="connsiteY0" fmla="*/ 111 h 1171609"/>
                  <a:gd name="connsiteX1" fmla="*/ 1150536 w 1331406"/>
                  <a:gd name="connsiteY1" fmla="*/ 326682 h 1171609"/>
                  <a:gd name="connsiteX2" fmla="*/ 1029956 w 1331406"/>
                  <a:gd name="connsiteY2" fmla="*/ 587939 h 1171609"/>
                  <a:gd name="connsiteX3" fmla="*/ 828989 w 1331406"/>
                  <a:gd name="connsiteY3" fmla="*/ 834124 h 1171609"/>
                  <a:gd name="connsiteX4" fmla="*/ 602901 w 1331406"/>
                  <a:gd name="connsiteY4" fmla="*/ 1014994 h 1171609"/>
                  <a:gd name="connsiteX5" fmla="*/ 366764 w 1331406"/>
                  <a:gd name="connsiteY5" fmla="*/ 1115478 h 1171609"/>
                  <a:gd name="connsiteX6" fmla="*/ 0 w 1331406"/>
                  <a:gd name="connsiteY6" fmla="*/ 1145623 h 1171609"/>
                  <a:gd name="connsiteX7" fmla="*/ 95459 w 1331406"/>
                  <a:gd name="connsiteY7" fmla="*/ 1165719 h 1171609"/>
                  <a:gd name="connsiteX8" fmla="*/ 351692 w 1331406"/>
                  <a:gd name="connsiteY8" fmla="*/ 1170744 h 1171609"/>
                  <a:gd name="connsiteX9" fmla="*/ 517490 w 1331406"/>
                  <a:gd name="connsiteY9" fmla="*/ 1150647 h 1171609"/>
                  <a:gd name="connsiteX10" fmla="*/ 698360 w 1331406"/>
                  <a:gd name="connsiteY10" fmla="*/ 1100405 h 1171609"/>
                  <a:gd name="connsiteX11" fmla="*/ 919424 w 1331406"/>
                  <a:gd name="connsiteY11" fmla="*/ 974801 h 1171609"/>
                  <a:gd name="connsiteX12" fmla="*/ 1095270 w 1331406"/>
                  <a:gd name="connsiteY12" fmla="*/ 839148 h 1171609"/>
                  <a:gd name="connsiteX13" fmla="*/ 1240971 w 1331406"/>
                  <a:gd name="connsiteY13" fmla="*/ 668326 h 1171609"/>
                  <a:gd name="connsiteX14" fmla="*/ 1331406 w 1331406"/>
                  <a:gd name="connsiteY14" fmla="*/ 512577 h 1171609"/>
                  <a:gd name="connsiteX15" fmla="*/ 1261068 w 1331406"/>
                  <a:gd name="connsiteY15" fmla="*/ 422141 h 1171609"/>
                  <a:gd name="connsiteX16" fmla="*/ 1220875 w 1331406"/>
                  <a:gd name="connsiteY16" fmla="*/ 291513 h 1171609"/>
                  <a:gd name="connsiteX17" fmla="*/ 1190729 w 1331406"/>
                  <a:gd name="connsiteY17" fmla="*/ 111 h 11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1406" h="1171609">
                    <a:moveTo>
                      <a:pt x="1190729" y="111"/>
                    </a:moveTo>
                    <a:cubicBezTo>
                      <a:pt x="1179006" y="5972"/>
                      <a:pt x="1192403" y="198566"/>
                      <a:pt x="1150536" y="326682"/>
                    </a:cubicBezTo>
                    <a:cubicBezTo>
                      <a:pt x="1108669" y="454798"/>
                      <a:pt x="1083547" y="503365"/>
                      <a:pt x="1029956" y="587939"/>
                    </a:cubicBezTo>
                    <a:cubicBezTo>
                      <a:pt x="976365" y="672513"/>
                      <a:pt x="900165" y="762948"/>
                      <a:pt x="828989" y="834124"/>
                    </a:cubicBezTo>
                    <a:cubicBezTo>
                      <a:pt x="757813" y="905300"/>
                      <a:pt x="679938" y="968102"/>
                      <a:pt x="602901" y="1014994"/>
                    </a:cubicBezTo>
                    <a:cubicBezTo>
                      <a:pt x="525864" y="1061886"/>
                      <a:pt x="467247" y="1093707"/>
                      <a:pt x="366764" y="1115478"/>
                    </a:cubicBezTo>
                    <a:cubicBezTo>
                      <a:pt x="266281" y="1137249"/>
                      <a:pt x="176683" y="1164045"/>
                      <a:pt x="0" y="1145623"/>
                    </a:cubicBezTo>
                    <a:cubicBezTo>
                      <a:pt x="31820" y="1152322"/>
                      <a:pt x="36844" y="1161532"/>
                      <a:pt x="95459" y="1165719"/>
                    </a:cubicBezTo>
                    <a:cubicBezTo>
                      <a:pt x="154074" y="1169906"/>
                      <a:pt x="281354" y="1173256"/>
                      <a:pt x="351692" y="1170744"/>
                    </a:cubicBezTo>
                    <a:cubicBezTo>
                      <a:pt x="422030" y="1168232"/>
                      <a:pt x="459712" y="1162370"/>
                      <a:pt x="517490" y="1150647"/>
                    </a:cubicBezTo>
                    <a:cubicBezTo>
                      <a:pt x="575268" y="1138924"/>
                      <a:pt x="631371" y="1129713"/>
                      <a:pt x="698360" y="1100405"/>
                    </a:cubicBezTo>
                    <a:cubicBezTo>
                      <a:pt x="765349" y="1071097"/>
                      <a:pt x="853272" y="1018344"/>
                      <a:pt x="919424" y="974801"/>
                    </a:cubicBezTo>
                    <a:cubicBezTo>
                      <a:pt x="985576" y="931258"/>
                      <a:pt x="1041679" y="890227"/>
                      <a:pt x="1095270" y="839148"/>
                    </a:cubicBezTo>
                    <a:cubicBezTo>
                      <a:pt x="1148861" y="788069"/>
                      <a:pt x="1201615" y="722754"/>
                      <a:pt x="1240971" y="668326"/>
                    </a:cubicBezTo>
                    <a:cubicBezTo>
                      <a:pt x="1280327" y="613898"/>
                      <a:pt x="1305866" y="563237"/>
                      <a:pt x="1331406" y="512577"/>
                    </a:cubicBezTo>
                    <a:cubicBezTo>
                      <a:pt x="1311309" y="490805"/>
                      <a:pt x="1276978" y="454798"/>
                      <a:pt x="1261068" y="422141"/>
                    </a:cubicBezTo>
                    <a:cubicBezTo>
                      <a:pt x="1245158" y="389484"/>
                      <a:pt x="1232598" y="361851"/>
                      <a:pt x="1220875" y="291513"/>
                    </a:cubicBezTo>
                    <a:cubicBezTo>
                      <a:pt x="1209152" y="221175"/>
                      <a:pt x="1202452" y="-5750"/>
                      <a:pt x="1190729" y="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lumMod val="50000"/>
                      <a:alpha val="70000"/>
                    </a:srgbClr>
                  </a:gs>
                  <a:gs pos="77000">
                    <a:srgbClr val="FFC000">
                      <a:alpha val="50000"/>
                    </a:srgbClr>
                  </a:gs>
                  <a:gs pos="100000">
                    <a:srgbClr val="FFC000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  <a:ln w="38100" cap="flat" cmpd="thickThin" algn="ctr">
                <a:noFill/>
                <a:prstDash val="solid"/>
              </a:ln>
              <a:effectLst/>
              <a:scene3d>
                <a:camera prst="orthographicFront"/>
                <a:lightRig rig="flat" dir="t">
                  <a:rot lat="0" lon="0" rev="5400000"/>
                </a:lightRig>
              </a:scene3d>
              <a:sp3d>
                <a:bevelT w="38100" h="38100" prst="softRound"/>
                <a:bevelB w="38100" h="38100"/>
              </a:sp3d>
            </p:spPr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kern="0">
                  <a:effectLst>
                    <a:outerShdw blurRad="292100" dist="38100" dir="2700000" sx="101000" sy="101000" algn="tl" rotWithShape="0">
                      <a:srgbClr val="080808"/>
                    </a:outerShdw>
                  </a:effectLst>
                  <a:latin typeface="Segoe Semibold" pitchFamily="34" charset="0"/>
                </a:endParaRPr>
              </a:p>
            </p:txBody>
          </p:sp>
        </p:grpSp>
      </p:grpSp>
      <p:sp>
        <p:nvSpPr>
          <p:cNvPr id="88" name="任意多边形 87"/>
          <p:cNvSpPr/>
          <p:nvPr/>
        </p:nvSpPr>
        <p:spPr>
          <a:xfrm>
            <a:off x="3309185" y="3775938"/>
            <a:ext cx="1161535" cy="383059"/>
          </a:xfrm>
          <a:custGeom>
            <a:avLst/>
            <a:gdLst>
              <a:gd name="connsiteX0" fmla="*/ 1161535 w 1161535"/>
              <a:gd name="connsiteY0" fmla="*/ 0 h 383059"/>
              <a:gd name="connsiteX1" fmla="*/ 444843 w 1161535"/>
              <a:gd name="connsiteY1" fmla="*/ 383059 h 383059"/>
              <a:gd name="connsiteX2" fmla="*/ 0 w 1161535"/>
              <a:gd name="connsiteY2" fmla="*/ 383059 h 3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535" h="383059">
                <a:moveTo>
                  <a:pt x="1161535" y="0"/>
                </a:moveTo>
                <a:lnTo>
                  <a:pt x="444843" y="383059"/>
                </a:lnTo>
                <a:lnTo>
                  <a:pt x="0" y="383059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01371" y="3971534"/>
            <a:ext cx="139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系列论文公开发表</a:t>
            </a:r>
            <a:r>
              <a:rPr lang="en-US" altLang="zh-CN" sz="1600" dirty="0" smtClean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 smtClean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篇</a:t>
            </a:r>
            <a:endParaRPr lang="en-US" altLang="zh-CN" sz="1600" dirty="0" smtClean="0"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任意多边形 89"/>
          <p:cNvSpPr/>
          <p:nvPr/>
        </p:nvSpPr>
        <p:spPr>
          <a:xfrm flipH="1">
            <a:off x="6574837" y="3800652"/>
            <a:ext cx="1161536" cy="383059"/>
          </a:xfrm>
          <a:custGeom>
            <a:avLst/>
            <a:gdLst>
              <a:gd name="connsiteX0" fmla="*/ 1161535 w 1161535"/>
              <a:gd name="connsiteY0" fmla="*/ 0 h 383059"/>
              <a:gd name="connsiteX1" fmla="*/ 444843 w 1161535"/>
              <a:gd name="connsiteY1" fmla="*/ 383059 h 383059"/>
              <a:gd name="connsiteX2" fmla="*/ 0 w 1161535"/>
              <a:gd name="connsiteY2" fmla="*/ 383059 h 3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535" h="383059">
                <a:moveTo>
                  <a:pt x="1161535" y="0"/>
                </a:moveTo>
                <a:lnTo>
                  <a:pt x="444843" y="383059"/>
                </a:lnTo>
                <a:lnTo>
                  <a:pt x="0" y="383059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 flipV="1">
            <a:off x="3762303" y="2176876"/>
            <a:ext cx="1161535" cy="416214"/>
          </a:xfrm>
          <a:custGeom>
            <a:avLst/>
            <a:gdLst>
              <a:gd name="connsiteX0" fmla="*/ 1161535 w 1161535"/>
              <a:gd name="connsiteY0" fmla="*/ 0 h 383059"/>
              <a:gd name="connsiteX1" fmla="*/ 444843 w 1161535"/>
              <a:gd name="connsiteY1" fmla="*/ 383059 h 383059"/>
              <a:gd name="connsiteX2" fmla="*/ 0 w 1161535"/>
              <a:gd name="connsiteY2" fmla="*/ 383059 h 3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535" h="383059">
                <a:moveTo>
                  <a:pt x="1161535" y="0"/>
                </a:moveTo>
                <a:lnTo>
                  <a:pt x="444843" y="383059"/>
                </a:lnTo>
                <a:lnTo>
                  <a:pt x="0" y="383059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 flipH="1" flipV="1">
            <a:off x="6253561" y="2251016"/>
            <a:ext cx="1161536" cy="416214"/>
          </a:xfrm>
          <a:custGeom>
            <a:avLst/>
            <a:gdLst>
              <a:gd name="connsiteX0" fmla="*/ 1161535 w 1161535"/>
              <a:gd name="connsiteY0" fmla="*/ 0 h 383059"/>
              <a:gd name="connsiteX1" fmla="*/ 444843 w 1161535"/>
              <a:gd name="connsiteY1" fmla="*/ 383059 h 383059"/>
              <a:gd name="connsiteX2" fmla="*/ 0 w 1161535"/>
              <a:gd name="connsiteY2" fmla="*/ 383059 h 3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535" h="383059">
                <a:moveTo>
                  <a:pt x="1161535" y="0"/>
                </a:moveTo>
                <a:lnTo>
                  <a:pt x="444843" y="383059"/>
                </a:lnTo>
                <a:lnTo>
                  <a:pt x="0" y="383059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2736950" y="1889431"/>
            <a:ext cx="989373" cy="580292"/>
            <a:chOff x="1616964" y="2066936"/>
            <a:chExt cx="989373" cy="580292"/>
          </a:xfrm>
        </p:grpSpPr>
        <p:sp>
          <p:nvSpPr>
            <p:cNvPr id="95" name="TextBox 94"/>
            <p:cNvSpPr txBox="1"/>
            <p:nvPr/>
          </p:nvSpPr>
          <p:spPr>
            <a:xfrm>
              <a:off x="1616964" y="230867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1600" dirty="0" smtClean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16964" y="2066936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effectLst/>
                  <a:latin typeface="微软雅黑" pitchFamily="34" charset="-122"/>
                  <a:ea typeface="微软雅黑" pitchFamily="34" charset="-122"/>
                </a:rPr>
                <a:t>APP</a:t>
              </a:r>
              <a:r>
                <a:rPr lang="zh-CN" altLang="en-US" sz="1600" dirty="0" smtClean="0">
                  <a:effectLst/>
                  <a:latin typeface="微软雅黑" pitchFamily="34" charset="-122"/>
                  <a:ea typeface="微软雅黑" pitchFamily="34" charset="-122"/>
                </a:rPr>
                <a:t>软件</a:t>
              </a:r>
              <a:endParaRPr lang="en-US" altLang="zh-CN" sz="1600" dirty="0" smtClean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489239" y="1951216"/>
            <a:ext cx="1210588" cy="580292"/>
            <a:chOff x="1616964" y="2066936"/>
            <a:chExt cx="1210588" cy="580292"/>
          </a:xfrm>
        </p:grpSpPr>
        <p:sp>
          <p:nvSpPr>
            <p:cNvPr id="98" name="TextBox 97"/>
            <p:cNvSpPr txBox="1"/>
            <p:nvPr/>
          </p:nvSpPr>
          <p:spPr>
            <a:xfrm>
              <a:off x="1616964" y="23086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技术文档</a:t>
              </a:r>
              <a:endParaRPr lang="en-US" altLang="zh-CN" sz="1600" dirty="0" smtClean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6964" y="206693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与之</a:t>
              </a:r>
              <a:r>
                <a:rPr lang="zh-CN" altLang="en-US" sz="1600" dirty="0" smtClean="0">
                  <a:effectLst/>
                  <a:latin typeface="微软雅黑" pitchFamily="34" charset="-122"/>
                  <a:ea typeface="微软雅黑" pitchFamily="34" charset="-122"/>
                </a:rPr>
                <a:t>相关的</a:t>
              </a:r>
              <a:endParaRPr lang="en-US" altLang="zh-CN" sz="1600" dirty="0" smtClean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750813" y="3967159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项目系列报告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1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358</Words>
  <Application>Microsoft Office PowerPoint</Application>
  <PresentationFormat>自定义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Calibri Light</vt:lpstr>
      <vt:lpstr>Agency FB</vt:lpstr>
      <vt:lpstr>Segoe Semibold</vt:lpstr>
      <vt:lpstr>Wingdings</vt:lpstr>
      <vt:lpstr>方正粗倩简体</vt:lpstr>
      <vt:lpstr>方正黑体简体</vt:lpstr>
      <vt:lpstr>맑은 고딕</vt:lpstr>
      <vt:lpstr>Arial Black</vt:lpstr>
      <vt:lpstr>Arial Unicode MS</vt:lpstr>
      <vt:lpstr>Times New Roman</vt:lpstr>
      <vt:lpstr>Calibri</vt:lpstr>
      <vt:lpstr>Adidas Unity</vt:lpstr>
      <vt:lpstr>方正超粗黑简体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潘正鑫</dc:creator>
  <cp:lastModifiedBy>mumu</cp:lastModifiedBy>
  <cp:revision>236</cp:revision>
  <dcterms:created xsi:type="dcterms:W3CDTF">2014-07-16T03:44:22Z</dcterms:created>
  <dcterms:modified xsi:type="dcterms:W3CDTF">2015-05-10T01:02:33Z</dcterms:modified>
</cp:coreProperties>
</file>