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3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90248-9877-4B49-81DB-F6A6247374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64D8-D5FF-46F6-9FA0-7DA1F91C16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tags" Target="../tags/tag4.xml"/><Relationship Id="rId4" Type="http://schemas.openxmlformats.org/officeDocument/2006/relationships/image" Target="../media/image10.png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0"/>
            <a:ext cx="6097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09" y="1915546"/>
            <a:ext cx="6302782" cy="302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26400"/>
            <a:ext cx="291465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5"/>
          <a:stretch>
            <a:fillRect/>
          </a:stretch>
        </p:blipFill>
        <p:spPr bwMode="auto">
          <a:xfrm>
            <a:off x="-345440" y="-5587365"/>
            <a:ext cx="7292975" cy="1220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89220" y="1247140"/>
            <a:ext cx="3844290" cy="768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36590" y="2572385"/>
            <a:ext cx="3048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S0</a:t>
            </a:r>
            <a:endParaRPr lang="en-US" altLang="zh-CN" sz="2400"/>
          </a:p>
          <a:p>
            <a:r>
              <a:rPr lang="en-US" altLang="zh-CN" sz="2400"/>
              <a:t>1032</a:t>
            </a:r>
            <a:endParaRPr lang="en-US" altLang="zh-CN" sz="2400"/>
          </a:p>
          <a:p>
            <a:r>
              <a:rPr lang="en-US" altLang="zh-CN" sz="2400"/>
              <a:t>3210</a:t>
            </a:r>
            <a:endParaRPr lang="en-US" altLang="zh-CN" sz="2400"/>
          </a:p>
          <a:p>
            <a:r>
              <a:rPr lang="en-US" altLang="zh-CN" sz="2400"/>
              <a:t>0213</a:t>
            </a:r>
            <a:endParaRPr lang="en-US" altLang="zh-CN" sz="2400"/>
          </a:p>
          <a:p>
            <a:r>
              <a:rPr lang="en-US" altLang="zh-CN" sz="2400"/>
              <a:t>3132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295515" y="2572385"/>
            <a:ext cx="4572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S1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0123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2013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3010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2103</a:t>
            </a:r>
            <a:endParaRPr lang="en-US" altLang="zh-CN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85510" y="466661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P4 2431</a:t>
            </a: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94630" y="5206365"/>
            <a:ext cx="3867785" cy="9607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2"/>
          <a:stretch>
            <a:fillRect/>
          </a:stretch>
        </p:blipFill>
        <p:spPr bwMode="auto">
          <a:xfrm>
            <a:off x="2062162" y="851909"/>
            <a:ext cx="5019675" cy="532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62" y="1823682"/>
            <a:ext cx="30861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29" y="3508850"/>
            <a:ext cx="31051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5"/>
          <a:stretch>
            <a:fillRect/>
          </a:stretch>
        </p:blipFill>
        <p:spPr bwMode="auto">
          <a:xfrm>
            <a:off x="2590165" y="113030"/>
            <a:ext cx="7292975" cy="1220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328863"/>
            <a:ext cx="45815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92" y="596470"/>
            <a:ext cx="2867025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0"/>
            <a:ext cx="531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424113"/>
            <a:ext cx="45815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37374"/>
            <a:ext cx="304800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54" y="627849"/>
            <a:ext cx="192405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-478790"/>
            <a:ext cx="11477625" cy="390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ightbo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3"/>
          <a:stretch>
            <a:fillRect/>
          </a:stretch>
        </p:blipFill>
        <p:spPr bwMode="auto">
          <a:xfrm>
            <a:off x="-4538980" y="3429000"/>
            <a:ext cx="11477625" cy="340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52" y="2371045"/>
            <a:ext cx="3343639" cy="25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947731" y="75203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88" y="2499632"/>
            <a:ext cx="2947424" cy="185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aa84cb7c-6246-4cfa-a0ad-9fb39d8b5d8a"/>
  <p:tag name="COMMONDATA" val="eyJoZGlkIjoiMGZlZDU2ZmQxOTc2ZGRmM2M2NDY4NDlkZGFiZWE0Mz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WPS 演示</Application>
  <PresentationFormat>全屏显示(4:3)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</dc:creator>
  <cp:lastModifiedBy>admin</cp:lastModifiedBy>
  <cp:revision>7</cp:revision>
  <dcterms:created xsi:type="dcterms:W3CDTF">2023-03-06T01:27:00Z</dcterms:created>
  <dcterms:modified xsi:type="dcterms:W3CDTF">2024-03-12T06:34:41Z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F22961CE2EFF43D58B5C9B2361FB8C7A_12</vt:lpwstr>
  </property>
  <property fmtid="{D5CDD505-2E9C-101B-9397-08002B2CF9AE}" pid="3" name="KSOProductBuildVer">
    <vt:lpwstr>2052-11.1.0.14309</vt:lpwstr>
  </property>
</Properties>
</file>