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2-23T05:30:16.7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1809 1096 360 0,'0'0'102'16,"0"0"-67"-16,0 0 43 16,0 0 88-16,0 0-74 15,0 0 25-15,0-12-49 0,0 12 6 16,0 0-15-16,0 0-18 15,0 0 14-15,0 0-28 16,0 0-14-16,0 0 55 16,0 0-37-16,0 0 8 15,0-1 10-15,0-12-31 16,-4-1 30-16,-6 0-47 16,-1-2-1-16,-5-2 53 15,-1-2-53-15,-6-2-9 16,-1 4 8-16,0 2 2 15,-1 4-6-15,0 6 5 16,3 2-22-16,-3 4 7 16,2 0 8-16,-7 0-18 15,-3 4 25-15,-8 18-2 16,-5 12-6-16,-3 6 8 0,0 9-5 16,2-2-2-16,7 2 7 15,3-1-2-15,0 2 1 16,4 0 1-16,4 5-19 15,2 3 19-15,5 6 0 16,6 2-11-16,3 4 13 16,5-2-2-16,-2 0 0 15,8-1 1-15,2-5 1 16,0-4-2-16,0-6-7 16,2-4 5-16,8-6 2 15,-2-6-14-15,5-4 13 16,5-1-1-16,5-5-18 15,3-4 20-15,5-2-15 0,3-4 7 16,2-4 8-16,-1-6-1 16,3-4 1-16,7-2 0 15,3 0 11-15,6-8-11 16,0-8 0-16,-3 0-3 16,4-2 3-16,-1-2 0 15,0-2-2-15,1-5-21 16,-4-3 14-16,1-6-53 15,-6-6-53-15,12-34-61 16,-13 10-57-16,-7-3-324 0</inkml:trace>
  <inkml:trace contextRef="#ctx0" brushRef="#br0" timeOffset="1168.18">2657 44 438 0,'0'0'104'0,"0"0"-11"16,0 0-59-16,0 0 16 0,0 0 24 15,0 0-21-15,0 0-15 16,5-8-27-16,-5 8 2 16,0 12 0-16,0 16-1 15,0 14-5-15,-9 14 34 16,-4 14-11-16,-3 13 6 16,-3 25-1-16,-6 26-25 15,-9 27 61-15,-1 7-61 16,1-7-10-16,2-19 20 15,3-16-7-15,4-9-6 16,2-3-7-16,0 2 0 16,11-21 2-16,0-19-2 15,1-20-9-15,2-16 9 16,0 2 0-16,-2-4 4 16,2-4-4-16,3-14 0 0,3-6 7 15,3-6-7-15,0-4 0 16,0 0-1-16,-2-2 2 15,-1-2-2-15,3 4-1 16,0-4 2-16,0 0 2 16,0 0-2-16,0 0-7 15,0 0 7-15,0-4 10 16,0-12 33-16,0-14-43 16,0-16 2-16,14-14-8 15,1-10 6-15,6-5-3 16,1-1 1-16,5 0 4 0,1 4-4 15,1 2 2 1,0 7 0-16,0 9 2 16,-4 6-2-16,2 10-10 0,-2 4 10 15,-1 6 0-15,0 10 1 16,-4 4-1-16,1 2 0 16,-4 4-8-16,1 0 8 15,0 4-11-15,0 2 9 16,4 2 2-16,-2 0-6 15,-2 0-2-15,-1 0 8 16,-1 0-16-16,-1 0 16 16,-1 6-10-16,-3 0 10 15,1 4 0-15,-1 0 6 16,-5-2-6-16,1 2 0 0,0-2 6 16,-3 2-6-16,3 0-4 15,-3 2 4-15,1 4 0 16,2 4 12-1,-1-2-12-15,1 2 0 0,-3 0-2 16,1-2 2-16,-1 3-1 16,-2-2 0-16,-2 6 1 15,0 1 12-15,0 4-12 16,0 1 0-16,0 8 0 16,0 1 0-16,0 6 0 15,0-2 0-15,0 0 1 16,0-2 5-16,0 1-6 15,0-3 0-15,0 0-1 0,10-4 1 16,0-2-2 0,4-2 2-16,-1-4 0 0,0 0-2 15,6-2 2-15,-3-4 0 16,-1-4 0-16,-2-4 0 16,-2-2-11-16,0-3 10 15,-2-4-15-15,3-2 8 16,-2-3-17-16,4 0 25 15,-1 0 24-15,-2-8-24 16,3-1-11-16,-5 1-15 16,-1 0-35-16,4 1 2 15,-3-2-63-15,-5 1-113 0</inkml:trace>
  <inkml:trace contextRef="#ctx0" brushRef="#br0" timeOffset="2415.32">4024 928 116 0,'0'0'161'0,"0"0"-14"16,0 0-34-1,0 0-19-15,0 0 4 0,0 0-19 16,0 0-41-16,0-4 38 16,0 0-63-16,0 4-1 15,0-2 15-15,0 2-2 16,0 0 4-16,-2 0-29 15,-2 0 13-15,4 0-13 16,-2 14 0-16,2 4 0 16,-2 6 28-16,0 3-5 15,0 2 12-15,-3 4-35 16,1 0 20-16,0 2 5 16,0 3-25-16,-2 2 0 15,4 2 7-15,0 2-5 0,2 2 9 16,-2-2-11-16,2 1 0 15,-2-1 3-15,2-2-3 16,0-2-1-16,0 0 0 16,0-2 2-16,0-2 6 15,0 0-7-15,0 0 0 16,0 0-1-16,0 2 1 16,0-5-10-16,0-1 10 15,0 0 0-15,0-2 12 16,0 0-12-16,-3-4 0 15,1 2-12-15,0-2 12 16,2 0-1-16,-2 2 0 16,2-2 2-16,0 0 2 0,0-5-3 15,0-6 0 1,0-3-1-16,0-2 1 0,0-1-1 16,0 3 1-16,0-1 0 15,0 6 7-15,-2-3-7 16,2 0 0-16,-2-2 0 15,0-2 0-15,-1 0-5 16,3-4 5-16,0 0 0 16,0-6 7-16,0 2-7 15,0-2 0-15,0 0 0 16,0 0 0-16,0 0-2 16,0 0 2-16,-2 0 0 15,2 0 6-15,0 0-6 16,0 0 0-16,0 0 8 15,0 0-8-15,0 0 0 0,0 0-2 16,0 0 4-16,0 0 9 16,0 0-11-16,0 0-9 15,-3-14-3-15,1-10-74 16,-7-12-325-16</inkml:trace>
  <inkml:trace contextRef="#ctx0" brushRef="#br0" timeOffset="-56315.95">6824 1439 468 0,'0'0'144'0,"0"0"-63"16,0 0-15-16,0 0-24 15,0 0-28-15,0 0 43 16,0 0-47-16,0 0 0 0,0 0 29 15,0 0-4-15,0 0 11 16,0 0-7-16,0 0-22 16,0 0 48-16,3 0-65 15,14-1 0 1,12-10 5-16,6-3-4 0,4-1 0 16,3 2-1-16,0-1 2 15,1 2 9-15,-5 2-11 16,-5-2-3-16,-4 6 3 15,-7-2 0-15,-4 2 10 16,-6 2-10-16,-4 0 1 16,-4 0-1-16,-1 2 0 15,-3 0-10-15,0 0-5 16,-5 2-48-16,-13 0-79 16,-4 14-209-16</inkml:trace>
  <inkml:trace contextRef="#ctx0" brushRef="#br0" timeOffset="-55928.64">6523 2350 515 0,'0'0'282'15,"0"0"-209"-15,0 0-73 16,0 0-17-16,0 0 17 16,0 0 1-16,0 0 43 0,132-30 6 15,-61-4-9-15,11-13 12 16,8-3-53-16,5-2 13 16,1 0 6-16,-2 4-19 15,-10 4 0-15,-10 10 1 16,-16 4 1-16,-15 10 6 15,-12 6-8-15,-14 6 0 16,-3 4 5-16,-8-1-5 16,-3 4-6-16,-1 1 6 15,-2 0 1-15,2 0 4 16,2 0-5-16,1 0 0 0,8-13-23 16,3 2-20-16,-5-4-193 15</inkml:trace>
  <inkml:trace contextRef="#ctx0" brushRef="#br0" timeOffset="-55283.05">8415 1546 532 0,'0'0'130'0,"0"0"-49"16,0 0 5-16,0 0-6 16,0 0 28-16,0 0-66 15,0 0-35-15,-27-4 9 16,34 1-15-16,17-4-1 16,15-9 13-16,16-8-13 15,14-10 32-15,13-4-32 16,14-6 0-16,5-1 22 15,1-1-21-15,-8 4 6 16,-12 4-7-16,-19 6 0 16,-19 8-13-16,-17 8 6 15,-19 6-34-15,-8 4 40 16,-8-2-88-16,-21-2-47 0,-11-2 11 16,-5-1 15-16,-20-10 23 15,7-2-96-15,12 4-66 16</inkml:trace>
  <inkml:trace contextRef="#ctx0" brushRef="#br0" timeOffset="-55012.32">8936 965 29 0,'0'0'126'16,"0"0"-67"-16,0 0 49 16,0 0-3-16,0 0-10 15,0 0 35-15,-13-69-56 16,13 69-39-16,0 0-35 16,0 0-2-16,0 8-5 0,4 18-2 15,7 16 9 1,3 14 16-16,1 35 16 0,4 37-2 15,2 46-1-15,2 21-9 16,-3 3 44-16,-5-7-64 16,-7-33 1-16,-4-14 12 15,-4-31-7-15,0-32-5 16,0-30-1-16,0-11 0 16,0-1-6-16,-8-7 6 15,2-6 0-15,0-18 10 16,-3-8 12-16,-12-78-22 15,4-4-150-15,-3-21-409 0</inkml:trace>
  <inkml:trace contextRef="#ctx0" brushRef="#br0" timeOffset="-54795.46">8776 1584 367 0,'0'0'349'0,"0"0"-150"16,0 0-114-16,0 0-64 15,0 0-14-15,0 0-7 16,0 0-1-16,-23-4-31 15,17 30 32-15,-5 12 35 16,-7 16-28-16,-9 8 2 16,-6 6 15-16,-9 7-11 15,-6 3 5-15,-2 0-18 16,-2 2-3-16,5-12-13 16,7-23-54-16,13-21-97 15,14-24-415-15</inkml:trace>
  <inkml:trace contextRef="#ctx0" brushRef="#br0" timeOffset="-54606.32">8936 1724 967 0,'0'0'179'0,"0"0"-179"16,0 0-9-16,0 0-2 15,0 0 11-15,0 0-9 16,0 0 6-16,69 20 3 15,-33-12 23-15,6-4-23 16,0-4-58-16,14-8-44 16,-8-18-89-16,-11-12-442 0</inkml:trace>
  <inkml:trace contextRef="#ctx0" brushRef="#br0" timeOffset="-54393.13">9353 1319 844 0,'0'0'143'0,"0"0"-69"15,0 0-74-15,0 0-23 16,0 0 13-16,0 0 10 16,2 140 24-16,1-41-24 15,-1-1 0-15,-2 8 15 16,0 19-15-16,0-31 0 16,0 10 0-16,-7-5 0 15,3-30 0-15,-1-4 0 0,5-35-64 16,0-20-28-16,0-14-203 15</inkml:trace>
  <inkml:trace contextRef="#ctx0" brushRef="#br0" timeOffset="-53916.22">9627 1185 1101 0,'0'0'151'15,"0"0"-67"-15,0 0-25 16,0 0 5-16,0 0-42 15,0 0-5-15,0 0-17 16,127-112-14-16,-60 84 2 16,6 3 3-16,-1 10-24 15,-7 6 13-15,-13 9-70 16,-15 0-70-16,-22 20 42 0,-15 12 2 16,-11 12 97-16,-30 7 1 15,-7 3 18-15,-6 2 9 16,0-6-8-16,12-4-1 15,9-12 22-15,17-8-21 16,14-9 1-16,2-5-2 16,22-2 0-16,20-2 13 15,10 2-11-15,8 0-2 16,3 2 0-16,-3-1 8 16,-4 4-2-16,-12 3-6 15,-11 2-3-15,-13 8-3 16,-13 6 6-16,-7 10 0 15,-15 12 9-15,-24 6-8 16,-14 8 57-16,-13 3-23 0,-15 3-15 16,-8-2 67-16,-5-4-56 15,5-3-9-15,4-11-22 16,14-12 2-16,13-12-8 16,5-30-106-16,15-2-86 15,11-16-410-15</inkml:trace>
  <inkml:trace contextRef="#ctx0" brushRef="#br0" timeOffset="-53650.4">9549 2001 846 0,'0'0'172'0,"0"0"-169"16,0 0 18-16,0 0-22 16,0 0 2-16,133 64 18 0,-61-34 53 15,28 8-15-15,34 6-9 16,22 3-22-16,-11-5-25 15,-27-8 24-15,-38-12-25 16,-20-4 0-16,0 0 1 16,0 2-1-16,-6-2 0 15,-23-8-1-15,-17-4 2 16,-14-6 25-16,-5 0-26 16,-29-6-13-16,-10-24-4 15,-5-12-53-15,-14-50-102 16,17 7-24-16,8 1-625 0</inkml:trace>
  <inkml:trace contextRef="#ctx0" brushRef="#br0" timeOffset="-53390.42">10843 782 942 0,'0'0'140'15,"0"0"-115"-15,0 0 1 16,0 0-26-16,0 0-29 0,0 0 3 16,0 0 3-16,0 48 18 15,-2-6-6-15,-13 8 18 16,-12 18-40-16,5-12-32 15,1-11-139-15</inkml:trace>
  <inkml:trace contextRef="#ctx0" brushRef="#br0" timeOffset="-53197.91">11049 914 909 0,'0'0'344'0,"0"0"-276"15,0 0-56-15,0 0 1 0,0 0-2 16,0 0 26 0,0 0-37-16,64-40 0 0,-35 30-25 15,5 8-40-15,-8 2-205 16,-10 0-322-16</inkml:trace>
  <inkml:trace contextRef="#ctx0" brushRef="#br0" timeOffset="-52989.18">11008 1135 819 0,'0'0'122'16,"0"0"-122"-16,0 0 7 16,0 0-8-16,0 0 1 15,0 0 0-15,0 0 45 0,93 14-38 16,-64-14-6-16,1-4 11 15,1-10-12-15,2-4-14 16,14-26-77-16,-7 1-120 16,-7 3-184-16</inkml:trace>
  <inkml:trace contextRef="#ctx0" brushRef="#br0" timeOffset="-52784.02">11516 726 713 0,'0'0'195'0,"0"0"-141"16,0 0-35-16,0 0-8 15,0 0-11-15,0 0 0 0,0 0 2 16,0 66-2 0,0-28 62-16,0 12-33 0,-20 4-9 15,-2 2-1-15,-4-1-11 16,-3-5 5-16,2-8-13 16,4-8-36-16,6-8-3 15,5-14-105-15,8-8-57 16,4-4-415-16</inkml:trace>
  <inkml:trace contextRef="#ctx0" brushRef="#br0" timeOffset="-52628.39">11529 1074 320 0,'0'0'148'15,"0"0"-19"-15,133-33-15 16,-69 18 3-16,-2 1-36 16,1 0-33-16,-9 2 16 0,-6 2-21 15,-8 0-23 1,-11 2-20-16,-7 4 12 0,-11 4-24 15,-11 0-17-15,-13 11-177 16,-16 0-119-16</inkml:trace>
  <inkml:trace contextRef="#ctx0" brushRef="#br0" timeOffset="-52432.71">11633 1139 201 0,'0'0'565'0,"0"0"-500"15,0 0-65-15,0 0 7 16,0 0 10-16,115 20 8 0,-84-15 5 16,0 0 5-1,-4 1-34-15,-5-2 28 0,-3 2-29 16,-9 0-13-16,-10 4 6 16,0-2-97-16,-2-2-140 0</inkml:trace>
  <inkml:trace contextRef="#ctx0" brushRef="#br0" timeOffset="-52211.15">11111 1267 675 0,'0'0'335'15,"0"0"-274"-15,0 0-61 16,0 0-7-16,0 0-36 0,0 0 40 15,0 0 3 1,56 64 1-16,-34-44 9 0,0 2-10 16,-4 0-25-16,-5-4-47 15,-8-5-120-15,-5-5-520 0</inkml:trace>
  <inkml:trace contextRef="#ctx0" brushRef="#br0" timeOffset="-51792.38">10904 1470 821 0,'0'0'111'16,"0"0"-99"-16,0 0 8 0,0 0-20 15,-141 124 0 1,115-92 3-16,1-8-3 0,5-2 0 16,5-4 0-16,5-6 0 15,4 0-14-15,6-10 2 16,0 2-36-16,0-4 5 15,20 0 40-15,13 0 3 16,16-10 9-16,16-14-8 16,15-8 48-16,30-10-49 15,27-8 0-15,23-4 7 16,-14 8 1-16,-33 11 5 16,-37 16-1-16,-33 9-12 15,-3 1 29-15,-9 1-29 16,-4 7-12-16,-17 1 12 15,-7 0 16-15,-3 0 7 16,0 0-17-16,-5 9-4 16,-12 10 60-16,-6 7-51 0,-6 3-10 15,-6 10 12-15,-6 5-13 16,-7 0-16-16,-6 2-44 16,-33-4-104-16,16-12-91 15,4-14-122-15</inkml:trace>
  <inkml:trace contextRef="#ctx0" brushRef="#br0" timeOffset="-51589.48">11062 1738 590 0,'0'0'63'0,"0"0"-54"15,0 0 43-15,0 0 0 16,0 0 24-16,0 151-25 0,0-95-24 16,0 4 46-16,0 6-55 15,0 4 0-15,0 1 5 16,-11-1-10-16,-1-2 7 15,-3-8-20-15,2-6 0 16,1-8-13-16,2-12 13 16,5-14-55-16,1-20-79 15,1-5 24-15,3-24-267 0</inkml:trace>
  <inkml:trace contextRef="#ctx0" brushRef="#br0" timeOffset="-51214.42">11140 2011 874 0,'0'0'133'0,"0"0"-20"16,0 0-87 0,113-138-17-16,-57 92 31 0,4 6-25 15,7 5 6-15,1 13-21 16,-6 10 0-16,-9 12-16 16,-8 0 16-16,-14 2-24 15,-16 12-4-15,-11 7-95 16,-4 7 112-16,-23 12 10 15,-20 11-30-15,-15 7 31 16,-9 1-62-16,0-5 2 16,3-8 34-16,10-10 26 15,14-10 31-15,13-8-26 0,14-9-4 16,10-5 25 0,3-3-26-16,8-1 0 0,19 0 39 15,8-8 45-15,9-12 17 16,3-2-72-16,2 0-29 15,-6 0 38-15,-6 8-38 16,-8 4-7-16,-11 10-6 16,-9 0-128-16,-9 20-19 15,-14 8-13-15,-10 2-338 0</inkml:trace>
  <inkml:trace contextRef="#ctx0" brushRef="#br0" timeOffset="-50885.37">11336 2376 80 0,'0'0'380'0,"0"0"-209"15,0 0-83-15,0 0-77 16,0 0 48-16,0 0 1 0,0 0-40 16,18 12 38-16,18-12-24 15,3 0-22-15,6 0 12 16,-7 0-18-16,-5 0-5 16,-12 0-1-16,-10 0-15 15,-9 10-11-15,-2 12-44 16,-11 4 47-16,-14 6 23 15,-2-2 1-15,1-4 5 16,1-5 6-16,10-10-4 16,5-3 44-16,10-5-52 15,0-3 16-15,0 0-4 16,14 0-12-16,15-3 29 16,7-11 36-16,11-8-26 15,1-4 21-15,4-6-43 0,-6 2-11 16,-1 4 5-16,-1-4-11 15,-10 8-84-15,-12-4-137 16</inkml:trace>
  <inkml:trace contextRef="#ctx0" brushRef="#br0" timeOffset="-50707.01">12392 2111 1181 0,'0'0'178'0,"0"0"-114"16,0 0 43-16,0 0-75 16,0 0 79-16,0 0-31 15,0 0-80-15,-32-40-100 16,9-6-869-16</inkml:trace>
  <inkml:trace contextRef="#ctx0" brushRef="#br0" timeOffset="-43326.66">2009 3936 793 0,'0'0'196'0,"0"0"-174"16,0 0-2-16,0 0-20 0,0 0-7 15,0 0 6 1,6 0 1-16,2 0 8 0,-4 0-8 16,3 0 0-16,-5 0 17 15,0 2-17-15,-2 0 0 16,0 0 7-16,2 0-5 15,0 2 11-15,8 2-13 16,1 2 0-16,2 2 9 16,5 2-9-16,-3 0-7 15,-1 4 7-15,-3 16-47 16,-4-2-47-16,-7-2-191 0</inkml:trace>
  <inkml:trace contextRef="#ctx0" brushRef="#br0" timeOffset="-42943.1">1684 4449 719 0,'0'0'157'0,"0"0"-118"16,0 0-30-16,0 0-9 16,0 0 47-16,0 0-39 15,0 0 8-15,117-14 17 16,-63-2-26-16,2-2 36 15,-2 0-43-15,-8 2-4 16,-10 4-2-16,-10 4-44 16,-12 2-5-16,-9 4-35 15,-5 2-18-15,0 0 20 0,-5 6 39 16,-13 12 49-16,1 6 37 16,1 8-9-16,1 8-5 15,-1 8 4-15,1 6 11 16,1 5 53-16,3 3-49 15,4-4-32-15,0-4 20 16,3-3-13-16,-3-7-5 16,1-4-11-16,-1-8 5 15,0-6-6-15,0-2 0 16,-6-4-42-16,2-6-75 16,-2-8-157-16</inkml:trace>
  <inkml:trace contextRef="#ctx0" brushRef="#br0" timeOffset="-42757.03">1704 4959 671 0,'0'0'241'0,"0"0"-194"0,0 0-41 16,0 0 22-16,0 0-28 16,0 0 0-16,145-121 0 15,-96 97 9-15,-5 6-3 16,-6 6-6-16,-9 6-68 15,-15 6-49-15,-8 18-51 16,-6 4-128-16</inkml:trace>
  <inkml:trace contextRef="#ctx0" brushRef="#br0" timeOffset="-42536.5">1742 5368 512 0,'0'0'107'16,"0"0"-99"-16,0 0 11 15,0 0 30-15,0 0 72 16,0 0-43-16,0 0-40 16,0 0 46-16,115-75-68 15,-70 42-8-15,4-3 11 16,7-7-10-16,6-3-8 16,7-4-1-16,36-30-42 15,-18 11-99-15,-9 1-515 0</inkml:trace>
  <inkml:trace contextRef="#ctx0" brushRef="#br0" timeOffset="-42307.47">2459 4297 823 0,'0'0'176'15,"0"0"-127"-15,0 0-49 16,0 0 7-16,0 0 10 16,0 0-17-16,154-102 0 0,-105 82 14 15,-2 4-14 1,-9 6 0-16,-9 6-3 0,-16 4-82 16,-8 0-65-1,-5 4-490-15</inkml:trace>
  <inkml:trace contextRef="#ctx0" brushRef="#br0" timeOffset="-42122.49">2388 4485 593 0,'0'0'77'16,"0"0"-34"-16,0 0-43 15,0 0 1-15,-7 119 4 16,7-99-5-16,0-2 22 0,0-4-22 15,0-8-61-15,7-4-134 16,0-2-203-16</inkml:trace>
  <inkml:trace contextRef="#ctx0" brushRef="#br0" timeOffset="-41854.53">2546 4463 763 0,'0'0'159'16,"0"0"-109"-16,0 0-45 15,0 0-4-15,0 0 86 16,0 0-61-16,142-65-18 16,-79 42 3-16,1 3-11 15,2 8-9-15,-11 6-22 16,-6 4-35-16,-15 2 66 16,-12 4-62-16,-13 16-3 0,-9 8 34 15,0 2 31-15,-11 5 3 16,-14 1 36-16,-6 1-24 15,-4 2 47-15,-4-3-62 16,3-2 0-16,-12 2-1 16,7-10-31-16,6-8-72 0</inkml:trace>
  <inkml:trace contextRef="#ctx0" brushRef="#br0" timeOffset="-41660.49">2528 4441 555 0,'0'0'111'15,"0"0"-63"-15,0 0-35 0,0 0 20 16,-33 133 0-16,24-99-8 16,3-4-2-16,-4 2-22 15,2-4-2-15,3-6-16 16,1-12-189-16</inkml:trace>
  <inkml:trace contextRef="#ctx0" brushRef="#br0" timeOffset="-41038.19">2655 4305 821 0,'0'0'159'0,"0"0"-159"16,0 0 9-16,0 0-9 15,0 0 1-15,0 0 26 0,0 0-16 16,-6 134-11-16,-3-96 0 16,-7 6-1-16,-1 1-8 15,-6-1-11-15,1-2-31 16,-1-4-69-16,4-4-1 16,0-6 29-16,4-2-22 15,6-2 76-15,2-6 38 16,7-2 26-16,0-3 2 15,0-6 42-15,10-3-15 0,7-4-10 16,8 0 34 0,4-5-45-16,4-14-14 0,0-3 36 15,-1-1-41-15,-3 0-2 16,-7 5-1-16,-9 8-11 16,-4 4 9-16,-9 6-10 15,0 0-20-15,0 0 20 16,0 10-30-16,0 16 30 15,-7 9 55-15,-3 6-25 16,-7 8-2-16,-2 3-28 16,-8 6-16-16,-6 2-16 15,-6 4-50-15,-1-4-55 16,1-4-64-16,3-9 107 16,9-11 42-16,9-10 32 15,12-10 20-15,6-6-1 0,2-4 1 16,22-2 29-16,12-2 49 15,6-2-28-15,7 0 14 16,1 0-40-16,-2 0 10 16,-3 0 35-16,-7 0-11 15,-7-2-12-15,-8-4-22 16,-6 2-16-16,-3-2 0 16,-8-6-8-16,-4-2-114 15,-2 0-216-15</inkml:trace>
  <inkml:trace contextRef="#ctx0" brushRef="#br0" timeOffset="-40848.42">2782 5029 677 0,'0'0'101'0,"0"0"-54"0,0 0-47 16,0 0 0-1,0 0 45-15,0 0 1 0,31 128 3 16,-31-87-27-16,0 3-12 15,-2-1 6-15,-15 1-16 16,-8-1 0-16,-6-3-7 16,-36 2 5-16,9-12-93 15,0-8-143-15</inkml:trace>
  <inkml:trace contextRef="#ctx0" brushRef="#br0" timeOffset="-40639.96">2172 5318 781 0,'0'0'140'0,"0"0"-112"16,0 0-11-16,0 0 0 16,0 0 17-16,0 0-7 15,136-84-14-15,-82 59 52 16,6-5-52-16,4-4-12 16,7-4 44-16,0 0-29 15,3 0-7-15,-3 0-9 16,23-14-45-16,-18 7-4 15,-11 5-175-15</inkml:trace>
  <inkml:trace contextRef="#ctx0" brushRef="#br0" timeOffset="-40428.42">3112 4417 841 0,'0'0'110'16,"0"0"-38"-16,0 0-71 15,0 0 14-15,0 0-8 16,0 0-5-16,0 0-4 16,0 49-5-16,-11-9 7 15,-5 8-6-15,1 0 6 16,-3-4-49-16,3-6-35 16,3-4-46-16,6-12-70 15,3-10-92-15</inkml:trace>
  <inkml:trace contextRef="#ctx0" brushRef="#br0" timeOffset="-40305.51">3068 4762 39 0,'0'0'149'0,"0"0"-47"16,0 0 11-16,117-20-11 16,-74 4-41-16,-1-4 37 15,3-4-30-15,-3-2-12 16,5-8-46-16,-11 6-10 16,-12 4-175-16</inkml:trace>
  <inkml:trace contextRef="#ctx0" brushRef="#br0" timeOffset="-39904.65">3308 4437 598 0,'0'0'102'16,"0"0"-60"-16,0 0 25 16,9 120 25-16,2-71 21 0,3 1-96 15,-3 2 42-15,-5 6-35 16,1 4-3-16,-7 6 2 15,0 5-22-15,0 3 42 16,-2 4-43-16,-11-2 1 16,-3-2 12-16,-2-7-13 15,-2-11-20-15,-3-12-28 16,4-14-95-16,-1-14 7 16,1-12 1-16,2-6-65 15,-1 0 117-15,3-14 83 0,1-2 109 16,3 0 40-1,5 0-41-15,1 4 53 0,5-2-73 16,0 0-35 0,0-2 43-16,2-8-58 0,11-4-20 15,8-8-6-15,8-6-6 16,4-5 5-16,11-7-11 16,8-6-11-16,8-6-5 15,27-42-61-15,-12 14-134 16,-12 3-414-16</inkml:trace>
  <inkml:trace contextRef="#ctx0" brushRef="#br0" timeOffset="-39708.08">3789 4209 709 0,'0'0'303'0,"0"0"-254"16,0 0-39-1,0 0-10-15,0 0 0 0,0 0 11 16,25 138-10-16,-21-92 43 15,1 2-44-15,-5 0 1 16,0-2 22-16,0-3-23 16,0-3-6-16,-7-6 5 15,-13-10-95-15,0-12-95 16,2-12-629-16</inkml:trace>
  <inkml:trace contextRef="#ctx0" brushRef="#br0" timeOffset="-39290.12">3607 4474 179 0,'0'0'782'16,"0"0"-664"-16,0 0-90 0,0 0-6 15,0 0 69-15,0 0-84 16,0 0 2-16,49-21 15 16,-9 9-22-16,7-4 5 15,2 2-7-15,-4 2 1 16,-8 4 2-16,-8 2-3 15,-7 6-58-15,-8 0-21 16,-10 4-38-16,-4 16-18 16,-4 10-24-16,-23 8 6 15,-11 6-24-15,-7 3 28 0,-5 1-97 16,-6 2 246 0,0-4 37-16,6-4 164 0,11-10 6 15,10-8-85 1,13-7-7-16,10-10-76 0,6-5-10 15,0-2 13-15,4 0 39 16,23 0-38-16,11-13 6 16,12-10-37-16,13-5 50 15,2-4-62-15,0-2 0 16,-7 6 12-16,-12 6-12 16,-13 6 0-16,-14 12-19 15,-19 4-98-15,-2 18-43 16,-23 6-217-16</inkml:trace>
  <inkml:trace contextRef="#ctx0" brushRef="#br0" timeOffset="-39084.29">3301 5220 580 0,'0'0'27'0,"0"0"-27"0,0 0 0 15,0 0 33-15,154-29 26 16,-82-5-12-16,10-8 29 15,7-4-25-15,0 0-11 16,-4 2-17-16,-12 6-14 16,-15 6 0-16,-14 8-9 15,-23 2-123-15,-13 8-68 16,-8 1-102-16</inkml:trace>
  <inkml:trace contextRef="#ctx0" brushRef="#br0" timeOffset="-38862.07">3968 4774 395 0,'0'0'52'16,"0"0"18"-16,0 0 32 16,0 0-21-16,31 121-10 15,-16-80-14-15,-1 4-26 16,-5 1 9-16,-3 0-28 16,-6 2-11-16,0-2 50 15,0 0-51-15,-13-2 0 16,-7-3 20-16,-7-5-20 15,0-8 32-15,-4-6-32 0,-5-8-30 16,-24-14 0 0,10-12-98-16,2-14-107 0</inkml:trace>
  <inkml:trace contextRef="#ctx0" brushRef="#br0" timeOffset="-38662.26">3520 5021 735 0,'0'0'140'0,"0"0"-117"15,0 0-23-15,0 0 0 16,0 0 48-16,0 0-5 16,64 120 9-16,-41-76-18 15,-5 0-10-15,-3 1 11 16,-1-5-35-16,-3-4 0 16,-3-6 13-16,2-6-13 15,5-20-44-15,-4-4-96 0,5-6-160 16</inkml:trace>
  <inkml:trace contextRef="#ctx0" brushRef="#br0" timeOffset="-37771.49">4396 4381 905 0,'0'0'339'15,"0"0"-242"-15,0 0-96 16,0 0 57-16,0 0-39 15,0 0-8-15,0 0 14 0,-27 2-25 16,23 8-22 0,-1 4-17-16,2 2-44 0,3 0 21 15,0-2-45-15,0-1-10 16,14-5 89-16,9-2-19 16,6-2 11-16,4-3 28 15,5 2 8-15,-3 1 6 16,-2 0-6-16,-6-1 7 15,-11 4 1-15,-11 3-8 16,-5 4-8-16,-5 10 8 16,-24 8 41-16,-14 8-9 15,-5 2-32-15,-8-4 7 16,2-4-7-16,8-10 9 16,12-6-9-16,14-9 0 15,12-4-2-15,8-3-21 16,0 0-116-16,8 4 139 15,10 0 1-15,0 2-1 0,2 4 0 16,-5-2 0-16,-1 4 6 16,-3 3 14-16,-2 1-20 15,-3 5 2-15,-1 8 54 16,-5 3-24-16,0 6-5 16,0 2-8-16,0 0-7 15,0 0 41-15,0-8-53 16,0-4 1-16,0-8 21 15,0-10-21-15,0-3-1 16,0-8 0-16,3-1 0 16,-1 0 44-16,0 0-44 15,0-19-2-15,0-17 1 0,5-17-94 16,-1-13-54-16,2-6-130 16,0 0-335-1,1 5 614-15,3 13 199 16,-4 12-6-16,-1 14 19 0,-1 10-33 15,-1 4-8-15,0 4-5 16,-1 0-75-16,5-2 22 16,4-4-110-16,7-2 6 15,7-2 5-15,8-2-14 16,7 0-6-16,4 1 6 16,-2 3-3-16,-4 3-17 15,-8 3-20-15,-11 3-33 16,-5 5 51-16,-9 4-22 0,-5 0 12 15,-2 0 7 1,0 0-4-16,0 11 19 0,0 10 20 16,0 10-10-16,0 9 44 15,2 4-27-15,2 2-5 16,-1 2-12-16,2 0 17 16,-3-4 6-16,-2-2-23 15,0-6-25-15,2-7-14 16,-2-11-101-16,2-12-209 0</inkml:trace>
  <inkml:trace contextRef="#ctx0" brushRef="#br0" timeOffset="-37602.31">4870 4748 22 0,'0'0'832'0,"0"0"-665"16,0 0-156-16,0 0-10 15,0 0 64 1,0 0 5-16,0 0-28 0,93-22-15 15,-68 12-20-15,2 2 12 16,-10 2-19-16,-11 2-114 16,-6 2-86-16,0 2-474 0</inkml:trace>
  <inkml:trace contextRef="#ctx0" brushRef="#br0" timeOffset="-37288.13">4618 4812 768 0,'0'0'171'0,"0"0"-170"16,0 0 8-16,0 0-9 16,-4 102 14-16,4-67 25 15,0-1-36-15,2 2 7 16,2 0 23-16,1-2-33 16,-1-2 0-16,0-6-1 15,4-2 2-15,-4-6-2 16,3-1-8-16,-1-6-17 15,1-1 11-15,4-3-3 16,2-6-10-16,3-1 28 16,7 0 7-16,3 0 27 15,5-15-12-15,5-7-21 16,4-7 79-16,4-3-74 0,4-2-6 16,-4 0 9-16,10-14-9 15,-15 10-41-15,-10 2-244 0</inkml:trace>
  <inkml:trace contextRef="#ctx0" brushRef="#br0" timeOffset="-37111.28">5402 4918 755 0,'0'0'222'0,"0"0"-206"16,0 0 6-16,0 0 5 15,0 0-25-15,0 0-2 16,0 0 4-16,0 18-4 16,0-9-45-16,-11-4-534 0</inkml:trace>
  <inkml:trace contextRef="#ctx0" brushRef="#br0" timeOffset="-36954.43">5252 5179 829 0,'0'0'210'16,"0"0"-183"-16,0 0-24 16,0 0-3-16,0 0 0 15,0 0 36-15,0 0-36 16,37 20-54-16,-30-20-738 0</inkml:trace>
  <inkml:trace contextRef="#ctx0" brushRef="#br0" timeOffset="-36225.19">6225 4335 892 0,'0'0'165'0,"0"0"-129"0,0 0 10 16,0 0-46-16,0 0-1 16,0 0-12-16,0 0 13 15,24 6-6-15,-13 8 4 16,3 6 4-16,1 3-9 15,-1 0 7-15,5 5-22 16,0-3-26-16,-4-14-265 0</inkml:trace>
  <inkml:trace contextRef="#ctx0" brushRef="#br0" timeOffset="-36042.13">6704 4191 806 0,'0'0'315'0,"0"0"-267"16,0 0-45-16,0 0 27 16,0 0-2-16,0 0-27 15,-91 122 68-15,50-74-69 16,-10 8-11-16,-9 2 11 16,-27 13-61-16,14-17-238 15,11-18-402-15</inkml:trace>
  <inkml:trace contextRef="#ctx0" brushRef="#br0" timeOffset="-35855.2">6129 4762 530 0,'0'0'95'0,"0"0"-25"16,0 0-11-16,44 141-10 15,-34-105-32-15,0-4 58 16,-3-4-59-16,0-2-15 15,0-8 13-15,-3-6-14 16,-2-10-7-16,-2-2-31 16,2-20-25-16,-2-6-294 0</inkml:trace>
  <inkml:trace contextRef="#ctx0" brushRef="#br0" timeOffset="-35590.96">6218 4728 637 0,'0'0'237'16,"0"0"-124"-16,0 0-42 15,0 0 8-15,0 0-34 0,0 0-6 16,0 0-39-16,127-70 9 16,-60 50-2-16,13 6-7 15,2 2-13-15,1 8 13 16,-9 4-15-16,-17 0 6 16,-12 6-33-16,-16 8-4 15,-16 2 22-15,-11 4 3 16,-2 4-2-16,-13 2 23 15,-18 2 20-15,-7 4 6 16,-7 3-26-16,-5 1 15 0,-4 0-40 16,-33 6 14-1,16-8-189-15,6-10-431 0</inkml:trace>
  <inkml:trace contextRef="#ctx0" brushRef="#br0" timeOffset="-34742.17">6247 4921 532 0,'0'0'254'16,"0"0"-212"-16,0 0 20 16,0 0-37-16,0 0 27 15,121-44 40-15,-82 34-56 16,5-2 7-16,-1 6-43 16,-7-1 0-16,-9 6-1 15,-10 1 1-15,-7 0-23 16,-10 4-8-16,0 11-6 15,-16 6 9-15,-13 7-12 0,-11 2-20 16,-2 0 27-16,-3 0-3 16,7-4 36-16,5-6 0 15,12-4 2-15,11-6 2 16,10-4-4-16,0-2-30 16,8 0 30-16,17-4 17 15,10 0 0-15,5 0 21 16,7 0-17-16,3-12 16 15,-6 0-24-15,-6 0 10 16,-9 4 21-16,-11 4-44 16,-14 4-11-16,-4 0-19 15,-22 20-45-15,-25 14 62 16,-15 12-163-16,-14 6-140 16,-4 2 179-16,-3 1 137 0,5-7 63 15,9-4 70-15,13-10-77 16,16-8 32-16,20-12-27 15,16-8-61-15,4-6 14 16,24 0-14-16,18-10 36 16,16-10 16-16,11-8-30 15,10-2 20-15,3-4-26 16,0 0-16-16,-1 2 88 16,-8 2-62-16,-11 5-8 15,-14 7-18-15,-17 4 10 0,-11 4 3 16,-13 2-13-1,-7-2 0-15,0-2-9 0,-7-8 2 16,-13-4-25-16,-5-10 15 16,-2-6-32-16,-2-10 23 15,2-5-83-15,1 0-12 16,2 5 121-16,3 7 32 16,8 13 101-16,4 10-44 15,2 8-50-15,3 4 33 16,2 4-38-16,2 4 13 15,0 0-18-15,0 0-29 16,0 22-29-16,0 16 19 16,0 19 10-16,0 12 28 15,2 14-28-15,0 5 0 16,-2 4 40-16,0-2-39 0,2 1 5 16,3-5-6-1,-3-6 8-15,3-8 10 0,-1-11-18 16,1-18-22-16,3-16 15 15,6-27-105-15,-1-23-93 16,0-17-342-16</inkml:trace>
  <inkml:trace contextRef="#ctx0" brushRef="#br0" timeOffset="-34542.89">7283 4363 1109 0,'0'0'128'0,"0"0"-99"0,0 0-28 16,0 0 6 0,0 0 37-16,0 0-44 0,0 0-25 15,3 26 25-15,-3 8 9 16,-3 10-8-16,-15 13-1 16,-4 1-4-16,-16 16-42 15,5-14-125-15,2-14-89 0</inkml:trace>
  <inkml:trace contextRef="#ctx0" brushRef="#br0" timeOffset="-34336.85">7093 4997 568 0,'0'0'101'16,"0"0"-27"-16,32 102 18 16,-21-50-53-16,0 3 75 15,-7-4-52-15,1 2-20 0,-5-5-1 16,0-4 2-16,0-4-41 15,0-10-2-15,0-8 8 16,0-12-3-16,0-8-5 16,5-2-57-16,4-48 10 15,-3-6-124-15,1-8-653 0</inkml:trace>
  <inkml:trace contextRef="#ctx0" brushRef="#br0" timeOffset="-33775.93">7312 4770 892 0,'0'0'227'0,"0"0"-179"0,0 0-25 16,0 0 29-16,0 0-22 15,0 0-4-15,0 0-26 16,124-44 1-16,-60 26-14 16,7 2 13-16,2 2-86 15,-7 8-24-15,-5 6-15 16,-12 0 41-16,-11 8 7 15,-9 12 43-15,-9 6 34 16,-5 10 7-16,-1 8 43 16,-3 9 23-16,0 6 3 15,3 6-5-15,-4 5-32 16,4 0-30-16,-1 5 60 16,-2-2-69-16,-242 208-1164 109,111-471 1164-109,64 95 0 16,2 7 0-16,23 38 0 15,16 26 0-15,-12-6 0 16,2 6 0-16,6 6 0 15,3 2 827-15,16 16-671 16,0 0-141-16,0 0-15 16,0 0-3-16,0 0 3 15,0 0 25-15,0 0-14 0,6 138 57 16,-4-90-67-16,-2-2-1 16,0-2 3-16,0-5 3 15,-4-7-6-15,-11-12-38 16,-1-10-144-16,3-10-408 0</inkml:trace>
  <inkml:trace contextRef="#ctx0" brushRef="#br0" timeOffset="-33454.77">7384 5093 789 0,'0'0'174'0,"0"0"-144"0,0 0 0 15,0 0-30-15,0 0 0 16,0 0 54-16,118-12-44 15,-99 12-9-15,-1 6-1 16,-9 10-4-16,-5 4-5 16,-4 4-7-16,-2 8-3 15,-20 5 11-15,-4 0-60 16,-1 3 17-16,0-5 35 16,2-7 16-16,7-8 5 15,7-6-5-15,7-8 7 16,4-4 13-16,0-2-18 15,0 0 15-15,7-4 30 16,13-16-23-16,11-10 41 16,9-10-65-16,45-39-27 0,-10 11 17 15,-1-2-144-15</inkml:trace>
  <inkml:trace contextRef="#ctx0" brushRef="#br0" timeOffset="-32827.11">8161 4521 808 0,'0'0'94'16,"0"0"-63"-16,0 0-30 16,0 0 50-16,127-4-9 15,-94 1-32-15,-2 3 45 16,-2 0-55-16,-6 0 0 15,-8 0 0-15,-8 3-12 0,-7 14-2 16,0 5-8 0,-9 8 22-16,-18 6-14 0,-6 2-30 15,-5 2-83-15,0-2 65 16,3-6 33-16,6-8 13 16,6-4-24-16,10-7 23 15,8-8-4-15,5-3 7 16,0-2 14-16,14 0 14 15,8-14 8-15,5-8 30 16,1-4-52-16,1-4 0 16,0 0 0-16,-6-2 0 15,-5 4-1-15,-9 4-19 16,-9 2-57-16,0 8 21 0,-4 4-64 16,-15 6 109-16,2 4 11 15,-1 0 50-15,3 14-22 16,-1 8 8-16,3 4-3 15,1 6 58-15,3 4-33 16,3 2-35-16,2 0 19 16,4-4-34-16,0-6 2 15,0-3-5-15,12-5 6 16,9-6 18-16,6-5-29 16,4-6 0-16,4-3 29 15,5-4-16-15,0-13-5 16,3-5-8-16,-5 4 2 0,-5 0 5 15,-8 7-7-15,-8 2-9 16,-7 5-2-16,-10 4 11 16,0 0-67-16,-39 32-34 15,-1 0 4-15,-2 3-83 0</inkml:trace>
  <inkml:trace contextRef="#ctx0" brushRef="#br0" timeOffset="-32642.6">8121 5221 199 0,'0'0'207'15,"0"0"-151"-15,0 0-56 16,0 0 0-16,0 0 48 16,0 0 67-16,0 0-8 15,140-48-78-15,-78 14 81 16,10 0-41-16,-1-2-47 16,-2 4 7-16,-7 4-12 0,-8 4-7 15,-16 8-10 1,-16 4-40-16,-19-4 17 0,-3 2-133 15,0 1-214-15</inkml:trace>
  <inkml:trace contextRef="#ctx0" brushRef="#br0" timeOffset="-32410.36">8660 4881 166 0,'0'0'123'16,"0"0"41"-16,0 0-20 15</inkml:trace>
  <inkml:trace contextRef="#ctx0" brushRef="#br0" timeOffset="-30024.47">8395 5316 0 0,'-16'-42'0'0,"1"-7"0"16,5-5 0-16,4 8 0 15,0 10 0-15,6 14 694 16,0 22-543-16,0 0-116 0,0 0-2 16,269 171-946 109,-193-225 913-110,6 5 0-15,8 13 0 16,1 26 0-16,-7 4 0 15,-3 6 0-15,-15-8 0 16,-14 10 0-16,-44 40 0 16,-3-8 0-16,15-2 0 0,-18 0 0 15,-2-4 0-15,0-7 0 16,-6-16 0-16,2 9 0 16,4-7 0-16,0-7 0 15,2 0 0-15,13 0 0 16,1-4 0-16,1-6 0 15,-1-1 0-15,-3 4 0 16,1-1 0-16,-5 1 0 16,-5 1 0-16,-2 2 0 15,0 0 0-15,-2 2 0 16,0 0 0-16,0 0 0 16,0 2 0-16,-4 0 0 15,-2 0 0-15,1 0 0 0,1 0 0 16,-1 0 0-16,0 0 0 15,3 0 0-15,-2 0 0 16,2 0 0-16,0 0 0 16,-1 0 0-16,1 0 0 15,0 0 0-15,2-5 0 16,0 1 0-16,0-3 0 16,0 0 0-16,0-4 0 15,2 1 0-15,5-4 0 16,1-10 0-16,-1 6 0 15,0-2 0-15,0 0 0 16,-5-2 0-16,0 2 0 0,0 0 0 16,-2-2 0-16,0 2 0 15,0 10 0-15,-6 2 0 16,-5-6 0-16,-3 1 0 16,1 4 0-16,-3 3 0 15,1 2 0-15,-1 0 0 16,-1 1 0-16,-4 3 0 15,3-1 0-15,-2 1 0 16,2-2 0-16,3 2 0 16,1-2 0-16,3-3 0 15,5 4 0-15,1 1 0 16,5-3 0-16,0 3 0 16,0 0 0-16,0 0 0 0,0 0 0 15,0 4 0 1,0 3 0-16,0 0 0 0,0 4 0 15,-3-1 0-15,-18 2 0 16,1 0 0-16,-5 8 0 16,-4-4 0-16,0 0 0 15,0 0 0-15,0-2 0 16,1-6 0-16,1 4 0 16,0 8 0-16,0-10 0 15,5 0 0-15,2 0 0 16,0 0 0-16,-1-2 0 15,2 0 0-15,-1 2 0 16,-3-2 0-16,4 0 0 0,0-2 0 16,3 0 0-1,5-6 0-15,3 0 0 0,1 0 0 16,5 0 0-16,2-2 0 16,0-4 0-16,0-12 0 15,0 10 0-15,5-20 0 16,3 6 0-16,-1-4 0 15,1-4 0-15,4 2 0 16,-1 2 0-16,3 16 0 16,-1 2 0-16,1-8 0 15,-1 5 0-15,-1 4 0 16,2 3 0-16,-3 2 0 16,1 0 0-16,-1-1 0 15,0 2 0-15,0 1 0 16,9 0 0-16,-9 0 0 0,2 8 0 15,-2 3 0 1,-1 2 0-16,-2-1 0 0,1-4 0 16,1 0 0-16,-2-4 0 15,1-2 0-15,3 0 0 16,-4 0 0-16,-1 0 0 16,-3 0 0-16,-2 0 0 15,0 2 0-15,-2 0 0 16,0 2 0-16,0 2 0 15,0 2 0-15,0 0 0 16,0 2 0-16,-4 0 0 16,-2-2 0-16,-1 2 0 15,-2 0 0-15,-7 4 0 16,8-4 0-16,-6 0 0 0,1 4 0 16,-1 1 0-1,-3 1 0-15,-1-3 0 0,0-3 0 16,0-2 0-16,-2-6 0 15,2-4 0-15,0 0 0 16,3 0 0-16,-1 0 0 16,1 0 0-16,-1 0 0 15,-1 0 0-15,0 0 0 16,2 0 0-16,-1 0 0 16,3 0 0-16,-1 0 0 15,4-5 0-15,1-2 0 0,-1 1 0 16,2-2 0-1,1-2 0-15,1 2 0 0,1-4 0 16,-2 2 0-16,3 0 0 16,2 0 0-16,-1 4 0 15,3 4 0-15,0 0 0 16,0 0 0-16,0-2 0 16,0-2 0-16,0 0 0 15,0 0 0-15,0 2 143 16,0 4-58-16,0 0-21 15,0 0 31-15,0 0 111 16,0 0-125-16,0 0-46 16,0 0 21-16,-6-32-19 15,4 28-2-15,-4 0-34 16,4-2 1-16,0 2 59 0,0-2-48 16,0 0 19-1,0 2-5-15,0 0 30 0,2 4 11 16,0-2-52-16,0 2-15 15,0 0 50-15,0 0-51 16,0 0 0-16,0 0 0 16,0 0 0-16,0 0 27 15,0 0-27-15,0-2 0 16,0 2 12-16,0 0-12 16,0 0-1-16,0 0 0 15,0-2 2-15,0 0-4 16,0 0 3-16,0-2 0 15,0 0 6-15,0-2-6 16,4-2-7-16,-2 0 6 0,2 0 2 16,-2 2 3-16,-2 2-4 15,4 0 0-15,-4 2 1 16,0 2-1-16,0 0 0 16,0 0 0-16,0 0 8 15,0 0 4-15,0 0-12 16,0 0-7-16,0 0-19 15,0 2 24-15,4 14-15 16,2 10 10-16,5 8 7 16,1 10 17-16,3 8-17 15,3 5 0-15,-3 2 32 16,2 4-23-16,-5-3 2 16,0 0 9-16,-5-4-18 0,-1-6 27 15,-4-5-29-15,-2-9 0 16,0-9 0-16,0-4 0 15,0-7 0-15,0-6 0 16,-6 0 2-16,-8-5 50 16,-1 2-48-16,-6-3 2 15,-3-2 35-15,-4-2-25 16,-5 0-8-16,-2-14-8 16,-3-14-27-16,-1-8 15 15,-2-4-98-15,-8-19-16 16,12 11-16-16,5 8-119 0</inkml:trace>
  <inkml:trace contextRef="#ctx0" brushRef="#br0" timeOffset="-29670.49">8078 5141 549 0,'0'0'102'16,"0"0"-32"-16,0 0-50 16,0 0-9-16,0 0 36 15,0 0-24-15,0 0 3 16,112 58 24-16,-87-26-27 0,-6 1 47 16,-1 1-54-16,-5-3 10 15,-1-2 18-15,-3-3-23 16,-1-6-1-16,-3-6-10 15,-2-4 0-15,-1-6 22 16,-2-2-32-16,0-2 0 16,0 0 59-16,0 0-11 15,0 0-17-15,0 0-26 16,0 0 14-16,0 0-10 16,0 0-9-16,0 0-54 15,0 0-54-15,-10-6-268 0</inkml:trace>
  <inkml:trace contextRef="#ctx0" brushRef="#br0" timeOffset="-28318.74">8930 4860 367 0,'0'0'109'0,"0"0"-84"0,0 0-4 16,0 0 60-16,13 103-40 15,-6-73 37-15,2-2-35 16,-3-4-32-16,-2-2 42 15,1-4-53-15,0-4 0 16,-5-2 30-16,2-6-30 16,-2-2 1-16,2-2-1 15,-2-2 1-15,0 0-7 16,0-2 6-16,0-12-175 0</inkml:trace>
  <inkml:trace contextRef="#ctx0" brushRef="#br0" timeOffset="-27978.38">8927 4720 725 0,'0'0'188'0,"0"0"-90"16,0 0-19-16,0 0-44 15,0 0-22-15,114-70-13 16,-53 42 30-16,7 0-30 15,3 8-35-15,0 7 6 16,-6 12-21-16,-9 1-11 16,-9 0 6-16,-14 12 23 15,-10 4 9-15,-10 2 0 16,-7 4-6-16,-6 4 29 16,0 2 25-16,0 6 17 0,-6 2-7 15,-9 0-34-15,-6 0 41 16,-3 3-42-16,-5-3-2 15,-2-3 2-15,-5 2 1 16,3-3-1-16,-15-6-72 16,13-8-154-16,4-8-306 0</inkml:trace>
  <inkml:trace contextRef="#ctx0" brushRef="#br0" timeOffset="-27562.18">9154 4981 428 0,'0'0'226'16,"0"0"-103"-16,0 0-68 0,0 0 11 15,0 0-40-15,0 0-4 16,0 0-22-16,104-74 7 16,-73 63 10-16,-5 6-17 15,-6 3-8-15,-6 2 8 16,-10 0-8-16,-4 11-26 16,0 12-32-16,-18 9 66 15,-15 6 19-15,-7 6-19 16,-10 0-97-16,-5 2 9 15,-6-2 32-15,1-2 56 16,3-3-1-16,5-7 1 16,15-6 82-16,10-8-32 15,17-10-50-15,10-6-15 16,6-2 15-16,23 0 40 16,8-2 13-16,12-14-32 0,7-2 48 15,4-6-68-15,0-1 9 16,-4 1 2-16,-8 1-2 15,-5 1 10-15,-9-1-20 16,-10 3 0-16,-9 0-22 16,-3-4 22-16,-7-4-68 15,-5-6-27-15,0-32-23 16,-3 7-112-16,-11 1-47 0</inkml:trace>
  <inkml:trace contextRef="#ctx0" brushRef="#br0" timeOffset="-27112.56">9231 4443 250 0,'0'0'304'0,"0"0"-90"16,0 0-76-16,0 0 29 0,-56-108-78 16,54 106-16-16,2 2-30 15,0 0-43-15,0 0-5 16,0 12-48-16,0 16 28 16,0 15 25-16,0 16 1 15,4 16 12-15,0 23 13 16,3 24-25-16,2 21 27 15,0-13-28-15,-3-26 0 16,1-34 11-16,0-20-11 16,4 5-2-16,0-1-6 15,7 0-1-15,-1-10 6 16,4-8-14-16,1-8 17 16,5-7 1-16,2-7-1 15,5-9 0-15,1-5 13 0,3 0-13 16,-1-22 30-16,2-6-30 15,-3-8 0-15,-5-4 20 16,-2-4-20-16,-6 0 0 16,-6 2-1-16,-7 2 3 15,-5 1 20-15,-5 5-22 16,0 6 1-16,0 6 33 16,-3 4-21-16,-3 6-4 15,2 2 4-15,-1 2-6 16,1 2 14-16,0 0-21 15,2 0-10-15,-2 0-14 16,4-14-41-16,0 4-139 16,0-6-304-16</inkml:trace>
  <inkml:trace contextRef="#ctx0" brushRef="#br0" timeOffset="-26688.07">9850 4760 491 0,'0'0'132'15,"0"0"14"-15,0 0 9 16,0 0-50-16,0 0-53 16,0 0-43-16,0 0-3 15,11-2-12-15,-5 28-27 16,2 14 33-16,0 9 13 15,-1 5 1-15,-3 0 6 16,0-2-20-16,-4-2 11 16,4-8 3-16,-4-4-14 0,0-12-17 15,0-9 9 1,4-16-44-16,9-15-14 0,1-18-44 16,1-10-490-16</inkml:trace>
  <inkml:trace contextRef="#ctx0" brushRef="#br0" timeOffset="-26412.69">10064 4335 876 0,'0'0'124'0,"0"0"-120"16,0 0 11-16,0 0 3 0,21 158-18 15,-11-81 0 1,-3 9 8-16,-1 2 3 0,-4 4 4 15,-2 3-15-15,0-3 14 16,0-2 2-16,0 0-16 16,-4-9-1-16,-3-9-12 15,1-16 13-15,-2-18 0 16,6-16-14-16,2-14-15 16,0-8 11-16,0-8-32 15,0-50-173-15,0 4-84 16,0-4-15-16</inkml:trace>
  <inkml:trace contextRef="#ctx0" brushRef="#br0" timeOffset="-26218.04">10091 5073 98 0,'0'0'348'16,"0"0"-175"-16,0 0-17 15,0 0-72-15,0 0-42 0,0 0 1 16,0 0-37-16,111-32 72 16,-82 52-64-16,-3 6-4 15,-1 0 15-15,-4-2-8 16,-6 0-1-16,-2-1-16 15,-4-4 0-15,0-2 18 16,-3-6-18-16,-1-4-15 16,2-7-47-16,0-9-16 15,-1-17 11-15,-2-8-296 0</inkml:trace>
  <inkml:trace contextRef="#ctx0" brushRef="#br0" timeOffset="-25922.65">10440 4600 45 0,'0'0'771'16,"0"0"-658"-16,0 0-97 0,0 0-16 16,0 0-38-16,0 0 38 15,0 0 24-15,0 142-24 16,0-96 35-16,0-6-34 16,0-5-1-16,0-9 19 15,0-5-19-15,0-4-1 16,0-3-42-16,9-5-5 15,5 0 46-15,1-7 2 16,3-2 0-16,5 0 9 16,0 0 0-16,2-16-3 0,2-2-6 15,-2-4-3 1,-1-1-22-16,-4 0 25 16,-8-8-32-16,-6 5-103 0,-6 2-161 0</inkml:trace>
  <inkml:trace contextRef="#ctx0" brushRef="#br0" timeOffset="-25343.47">10600 4622 322 0,'0'0'187'16,"0"0"-148"-16,0 0-39 15,0 0 0-15,0 0 153 16,0 114-43-16,5-59-19 16,-1 4-26-16,-1 5-39 15,-3 3 26-15,0-1-29 0,0 0-22 16,0-2 35-1,0-2-36-15,0-5 0 0,0-11 0 16,0-8 6-16,-5-10-13 16,1-12-15-16,-1-10-60 15,-1-6 53-15,-3-2-82 16,0-22-187-16,0-6 109 16,0-4 119-16,0 4 70 15,4 5 206-15,1 7-11 16,4 7-10-16,0 3-100 15,0 2-26-15,20-2-34 16,5-1-25-16,11 1 29 16,1 0-29-16,3 5 1 15,-1 0 12-15,-6 3-13 16,-6 0-5-16,-5 0 4 16,-9 4-3-16,-6 10-9 15,-5 3-4-15,-2 5-21 0,0 3 38 16,-11 4 0-16,-11 3-7 15,-7 0-1-15,-5-2-34 16,-3-2 30-16,0-2 12 16,2-6 0-16,6-2 6 15,7-6-6-15,6-4 12 16,10-4 0-16,6-2-11 16,0-2-2-16,0 0 1 15,0 0 0-15,6 0 17 16,5 2-4-16,7-2 19 15,3 0-15-15,3 0 11 0,7 0 31 16,9 0-59 0,11-8 9-16,32-10-26 0,-9 0-79 15,-10-2-431-15</inkml:trace>
  <inkml:trace contextRef="#ctx0" brushRef="#br0" timeOffset="-25188.29">11313 5408 413 0,'0'0'567'16,"0"0"-460"-16,0 0-81 15,0 0 38-15,0 0-35 0,0 0-29 16,0 0-97 0,34 0-227-16</inkml:trace>
  <inkml:trace contextRef="#ctx0" brushRef="#br0" timeOffset="-23962.18">12265 4900 423 0,'0'0'71'0,"0"0"-37"16,0 0 33-16,0 0-7 16,0 0-8-16,0 0-33 0,0 0 60 15,122 5-60-15,-90-3 3 16,10 0 34-16,7-2 2 16,11 0 1-16,9 0-36 15,12 0-14-15,23-10 69 16,24-8-71-16,22-3-5 15,-11 2 22-15,-27 5-14 16,-35 1 14-16,-17 5-24 16,11-4 0-16,10-2 20 15,10-2-20-15,-1 0 0 16,1 0 12-16,0 2-1 16,1 2 15-16,-1 0-26 15,1 2 0-15,-3 0 14 0,2-2-14 16,5 2 0-16,15-4 0 15,23-4 11-15,-11 2 14 16,-15 0-25-16,-10 2 0 16,-20 1 9-16,14 0-9 15,10-3-3-15,0 0 3 16,-1-1 0-16,-1 2 7 16,-2-2-7-16,-7 6 0 15,-6 0 0-15,-9 3 0 16,-12 5-7-16,-8 0 7 15,-9 3 0-15,-5 0 8 16,0 0-8-16,-1 0 0 16,1 0-3-16,3 0 3 0,1 0-2 15,4 0 1-15,0 0 2 16,2 0 5-16,0 0-6 16,-2 0 0-16,2 0 3 15,-1 0-3-15,5 0-1 16,-1-4 0-16,3-6 2 15,2 0 4-15,-2-2-5 16,-2 4 0-16,-4 0-6 16,-6 0 6-16,-4 4-1 15,-5 0 0-15,-2 0 2 16,-4 2 5-16,0-2-6 16,1 0 0-16,-3 0 9 15,-2 0-8-15,-2 0 4 16,-2 0-5-16,-5 2 9 15,-5 0-9-15,-4 0 0 0,-4 2 0 16,-3 0-25-16,-2 0 16 16,-12 0-106-16,-17 0-126 15,-8 0-593-15</inkml:trace>
  <inkml:trace contextRef="#ctx0" brushRef="#br0" timeOffset="-22214.62">14939 4235 377 0,'0'0'407'16,"0"0"-256"-16,0 0-44 15,0 0 2-15,0 0-24 16,0 0-47-16,0 0-31 16,0-10 2-16,0 10-9 15,0 2-32-15,0 18 25 16,0 14-19-16,0 16 26 16,4 12-5-16,-4 8 15 15,2 9 27-15,-2 3-37 16,0 0 0-16,0 0 8 15,0-2 1-15,2-3-2 0,0-9-7 16,2-10 1-16,0-10 0 16,-2-10-1-16,0-11 0 15,-2-12 0-15,0-5 0 16,2-6 14-16,-2-1-14 16,0-2 0-16,2-1 20 15,-2 0-20-15,0 0 0 16,0 0 14-16,0 0-3 15,0 0 7-15,0 0-18 16,0 0 6-16,0 0 52 16,0 0-49-16,3 0 0 15,-3 0 15-15,0-6-9 16,0 1 8-16,0-3-23 0,2-3 0 16,6-1-3-16,6-4 3 15,9-6-17-15,5-2 16 16,11-6 1-16,0-4 0 15,6 0-26-15,2-4-12 16,-3 4 13-16,-3 0 18 16,-6 3-25-16,-6 5 32 15,-4 2 0-15,-6 5-3 16,-5-4 3-16,-3 1 0 16,-2 0 1-16,-2 2-1 15,-3 2-10-15,1 6 10 16,-5 2 9-16,2 4 1 15,-2 4-10-15,0 0 0 0,0 2 42 16,0-2-41 0,0 2-1-16,0 0 25 0,0-2-13 15,0 2 16-15,0-2-28 16,0 2 0-16,-2-2 11 16,0 0-11-16,-1-2 0 15,-1 2 0-15,1-2 1 16,1 2 12-16,0 0-13 15,0-2 0-15,-3 2 0 16,1-2 0-16,0 2-14 16,-1 0 14-16,1 2 1 15,-1-2 9-15,0 2-10 16,-1-2 0-16,2-2 22 16,-3 2-22-16,-3-2 0 0,2 0-1 15,-3-2 2-15,-1 2 14 16,-1-2-15-16,-5-2 0 15,1 0 3-15,-6-1-3 16,1 0-11-16,-5-5 11 16,-1-3 0-16,-3-2 14 15,-6-8-14-15,4-1-3 16,2-2-13-16,4 2 16 16,5 4 0-16,6 4 3 15,3 4 7-15,4 6-2 16,2 2-8-16,3 4 0 15,2 0 1-15,-1 4-1 16,1-2 0-16,0 2-1 0,-2-2 2 16,2 0-4-16,-4 0 3 15,2 0 0-15,2 0 4 16,-2 0-4-16,1 0 0 16,-1-2 0-16,0 0 7 15,0 0-10-15,-2 0 3 16,2 2 0-16,2 0 5 15,0 0-5-15,-1 2-1 16,3 0 0-16,0-2 2 16,0 2-5-16,0 0 4 15,0 0 0-15,0 0-6 16,0 0 6-16,0 0-5 16,0 0 4-16,0 0 2 0,0 0 2 15,0 0-3-15,0 0 0 16,0 0-6-16,0 0 6 15,0 0 0-15,0 0-1 16,0 0-34-16,0 0 17 16,0 0-101-16,0 0-114 15,5 0 9-15,9 2-188 0</inkml:trace>
  <inkml:trace contextRef="#ctx0" brushRef="#br0" timeOffset="-21498.45">15315 3970 16 0,'0'0'247'0,"0"0"-70"16,0 0-77-16,0 0 21 15,0 0-68-15,0 0-15 16,0 0 25-16,14-24-24 16,-14 24 32-16,2 0-65 15,-2 0 3-15,4 4-12 0,1 14 4 16,-1 10-1-1,2 6 2-15,2 6-1 0,-2 7 63 16,-1-3-51-16,-1 4-12 16,0 0 35-16,-2 2-28 15,4 4 8-15,-2 4-16 16,-2 4 1-16,-2 3 37 16,0-1-38-16,0 2 0 15,0-2 6-15,0-2 3 16,0-4-8-16,0 0-2 15,2-5 9-15,5-3 6 16,-1-4-14-16,1-6-4 16,2-2 4-16,-2-4 0 0,2-2 1 15,-5-1-1 1,1-6 1-16,-1 0 10 0,-1-6-11 16,-1-1-4-16,0-1 4 15,0-5 1-15,-2-2 5 16,2-2-6-16,-2-2 1 15,0 0 6-15,0-2-7 16,0 0-12-16,0-4 12 16,0 2 0-16,0-2 1 15,0 2-1-15,0-2 0 16,0 2 3-16,0-2-3 16,0 0 0-16,0 2 11 15,0-2-2-15,0 0 5 0,0 0-14 16,0 0-4-1,-2-26-14-15,-9-2-89 0,2-11-202 0</inkml:trace>
  <inkml:trace contextRef="#ctx0" brushRef="#br0" timeOffset="-20366.5">12094 4060 582 0,'0'0'149'0,"0"0"-48"0,0 0 14 15,0 0-21-15,0 0-36 16,0 0 20-16,0 0-44 16,0-12-26-16,0 12 47 15,0 0-49-15,0 0 1 16,0 0-7-16,0 0 1 15,0 0-11-15,0 0 10 16,8 0 0-16,5 0-1 16,8 4 1-16,8 0 0 15,6 0-1-15,8-2 2 16,6-2 24-16,7 0-25 0,2 0 0 16,2 0 11-1,-4 0-11-15,-6 0-7 0,-2 0 6 16,-9 0 2-16,-3 0 11 15,-5 0-12-15,-2 0 0 16,-4-2 6-16,-3-3-6 16,-2 0-2-16,-4 1 2 15,-8 2 0-15,-1 0 7 16,-5 2-7-16,0 0 0 16,-2 0 11-16,0 0-10 15,0 0 0-15,0 0-1 16,0 0 10-16,0-1-26 15,-6-2-27-15,-19-1-138 16,3 2-51-16,-4-4-427 0</inkml:trace>
  <inkml:trace contextRef="#ctx0" brushRef="#br0" timeOffset="-19814.61">12306 3764 383 0,'0'0'375'0,"0"0"-285"0,0 0-67 15,0 0 33-15,0 0-33 16,0 0-23-16,0 0 0 16,4 7 0-16,2 11 5 15,1 7-5-15,-1 5 0 16,2 6 26-16,-2 8-3 16,-1 4 5-16,1 3-5 15,-2 3-17-15,-2 0 60 16,4 0-57-16,-4 2-8 15,0-2 28-15,0 2-9 16,0-4-7-16,3-2-13 0,-1-5 0 16,-2-8 15-1,0 0-15-15,-2-7 0 0,0-2 0 16,0-4 7-16,0-4-6 16,0-4-1-16,0-2 2 15,0-4 8-15,0-4-10 16,0-2 0-16,0-4 1 15,0 0-1-15,0 0 7 16,0 0-7-16,0 0 1 16,0 0 16-16,0 0-17 15,0 0-7-15,2 0 6 16,3-14-51-16,-2-12-75 16,-1-6-837-16</inkml:trace>
  <inkml:trace contextRef="#ctx0" brushRef="#br0" timeOffset="-17917.47">17229 3866 347 0,'0'0'143'16,"0"0"-29"-16,0 0-31 15,0 0-12-15,0 0 35 16,0 0-65-16,0 0-12 16,0-8 12-16,0 6-1 15,0 2 11-15,0-2-8 16,0 2-7-16,0 0 64 16,0 0-50-16,0 0-14 15,0 0 12-15,0 0-2 16,0 0-4-16,0 0-39 15,0 0 17-15,0 0-4 16,0 0-16-16,3 0-7 0,8 0 7 16,4 0 1-1,7 0 12-15,7-4-13 0,7 0 1 16,7 0 10-16,7-2-11 16,8 0-1-16,5 0 1 15,-1 0 0-15,3 2 5 16,-7 0-5-16,-5 1 0 15,-6 0-2-15,-9 3 2 16,-6-2 0-16,-11 0 0 16,-3 0 0-16,-7 2 6 15,-1 0-6-15,-6 0 0 16,-2 0-2-16,-2 0 2 16,0 0-3-16,2 0 3 0,-2 0 0 15,0 0 6-15,0 0-6 16,0 0 0-16,0-2 10 15,0 2-10-15,0 0 0 16,0 0 9-16,0 0-2 16,0 0 14-16,0 0-21 15,0 0 0-15,0 0 17 16,0 0-17-16,0-3-12 16,-10-6-12-16,-11-1-122 15,-1-4-217-15</inkml:trace>
  <inkml:trace contextRef="#ctx0" brushRef="#br0" timeOffset="-16164.36">14357 3166 479 0,'0'0'247'16,"0"0"-126"-16,0 0-8 15,0 0-32-15,0 0-31 16,0 0 53-16,0 0-84 15,0-50-10-15,0 50 33 16,0 0-13-16,0 0-8 16,0 0-12-16,0 0 1 0,0 0 21 15,0 0-31-15,0 0-15 16,0 0 15-16,0 0 0 16,0 0-1-16,0 4-5 15,0 6 6-15,0 2-10 16,9 4 10-16,0 2-3 15,2 4 3-15,0 4 1 16,1 2-1-16,0 2 0 16,2 7 1-16,-1 3 6 15,3 4-7-15,2 6-6 16,-2 2 6-16,1 4 6 16,-1 6 0-16,-1 3-6 15,3 3 0-15,-2-2 3 16,0 0-3-16,-3-4 0 15,1-8 6-15,-6-8-4 0,1-12 6 16,0-9-8 0,-2-11 0-16,-3-5-10 0,-2-6 10 15,0-1 0-15,1-2 7 16,1 0 2-16,6-9 36 16,2-17 7-16,7-16-43 15,2-14 30-15,4-14-39 16,0-8 0-16,-1-7 7 15,1-1-7-15,1 0 0 16,1 8 0-16,0 6 0 16,2 8 6-16,0 7-6 15,-2 7-11-15,0 6 10 16,-3 6 2-16,-4 4 7 16,0 8-8-16,-7 4 0 15,-1 6 6-15,-6 6-6 0,-1 4-5 16,-5 2 5-16,0 4 0 15,0 0 0-15,0 0-7 16,0 0-2-16,0 0-26 16,0 0 35-16,0 0-22 15,0 0 21-15,0 0-4 16,0 0-3-16,0 0-10 16,0 0-27-16,0 2 25 15,0 6-86-15,0 0-69 16,6-6-52-16</inkml:trace>
  <inkml:trace contextRef="#ctx0" brushRef="#br0" timeOffset="-14718.68">13364 4580 443 0,'0'0'184'15,"0"0"-99"-15,0 0-8 16,0 0 28-16,0 0-50 15,0 0-29-15,0 0 12 16,0-12-5-16,0 10 68 16,0 2-60-16,0 0-15 15,0 0 25-15,-3 0-35 16,3 0-8-16,0 0-8 16,0 0 2-16,0 0-14 15,0 0 12-15,0 0-26 0,0 0 19 16,0 4 5-16,5 4 2 15,5 2 0-15,7 4-3 16,0 2-16-16,3 4 19 16,5 2 0-16,2 2 6 15,2-2-6-15,-2 0-1 16,2-2 1-16,-1-2 0 16,-1-2-5-16,-3-4 5 15,-3-1 0-15,-4-6 0 16,-3 1 0-16,-5-4 11 15,-5-2-11-15,-2 2 6 16,-2-2 16-16,0 0-22 16,0 0 0-16,0 0 14 0,0 0-3 15,0 0-11-15,0 0-7 16,0 0 7-16,0 3 25 16,-2-2-24-16,-7 3 0 15,-2 4 21-15,-5 5-5 16,-4 2 2-16,-2 3-19 15,0 0 9-15,1 0 0 16,2-1-9-16,1-3 0 16,3 0-1-16,1-4 2 15,5-2 10-15,3-2-11 16,3-2 0-16,0-4 3 16,3 2-3-16,0-2-15 15,0 0 15-15,0 2 0 16,0 0-1-16,0 2-8 0,0 0-12 15,0-2-1-15,0 2-32 16,0 0-57-16,0 0 28 16,3-2-14-16,2 0-46 15,-1-2-230-15</inkml:trace>
  <inkml:trace contextRef="#ctx0" brushRef="#br0" timeOffset="-14279.5">13355 5282 523 0,'0'0'198'0,"0"0"-61"16,0 0-15-16,0 0-4 16,0 0-15-16,0 0-86 15,0 0-4-15,0 0 16 16,0 0-29-16,0 0-17 16,0 0 15-16,6 0 2 15,7 0 0-15,6 0 8 16,7 0-8-16,6 0 66 0,5 0-65 15,3 0 9 1,-1 0-1-16,-2-4-7 0,-5 0 11 16,-3 0-13-16,-8 1-2 15,-5 3-17-15,-3-1 19 16,-5 1-27-16,-4 0-9 16,-2 0-30-16,-2 0 19 15,0 0-40-15,-6 0-71 16,-8 0-35-16,-4 1-400 0</inkml:trace>
  <inkml:trace contextRef="#ctx0" brushRef="#br0" timeOffset="-13499.46">13564 5324 195 0,'0'0'229'16,"0"0"-118"-16,0 0-47 0,0 0-34 16,0 0 60-16,0 0-46 15,0 0-32-15,-22 28 59 16,20-22-37-16,2 4-9 15,-2 2-2-15,0 4-16 16,2 2 42-16,0 2-49 16,-4 4 16-16,4 4 13 15,0 4-28-15,-2 2 11 16,0 5 1-16,0-2-12 16,2-1 25-16,-2 0-26 15,0-3 0-15,-1-1 11 16,3-4-11-16,0-2 0 15,0-4 0-15,0-6 2 0,0-2-9 16,0-6 7-16,0-4 0 16,0-2-3-16,0-2 3 15,0 0-2-15,0 0-4 16,-2 0-12-16,-4 0 12 16,-2 0-77-16,-2-4 14 15,-3-2 36-15,-1-2-18 16,-1 2 33-16,-1 2 7 15,0 0 11-15,0 4 19 16,1-2-14-16,3 2-3 16,2 0 55-16,3 0-25 15,3 0 43-15,2 0-21 16,-1 0-30-16,3 0 53 0,0 0-64 16,0 0-6-1,0 0 19-15,0 0-25 0,0 0 19 16,0-2 11-16,3 2-25 15,1-2 17-15,5 2-23 16,4 0 0-16,7 0 15 16,5 0-14-16,4 0 8 15,4 0-6-15,3 0 8 16,1 0 11-16,4 0-22 16,1 0 0-16,-2 0 7 15,-3 0-1-15,0 0-6 16,-8 0 0-16,-3 0 7 0,-1 0-1 15,-5 0-6-15,0 0-3 16,-5 0 2-16,-2 0 2 16,1 0-1-16,-5 0 0 15,-3 2 8-15,2-2 2 16,-6 0-10-16,-2 0 0 16,0 0 3-16,0 0 5 15,0 0 1-15,0 0-9 16,0 0 7-16,0 0-26 15,0 0-23-15,-14-2-101 16,1-8-52-16,-3-2-534 0</inkml:trace>
  <inkml:trace contextRef="#ctx0" brushRef="#br0" timeOffset="-9236.23">19729 3984 649 0,'0'0'89'16,"0"0"27"-16,0 0-11 0,0 0-25 15,0 0 17-15,0 0-18 16,0-6-16-16,0 4-14 16,0 0-36-16,0 0 81 15,0 0-62-15,0 0 2 16,0 2 25-16,0 0-14 16,0-2 5-16,0 2-43 15,0 0 9-15,0 0 31 16,0 0-47-16,0 0 0 15,0 0 1-15,0 0-1 16,0 0 0-16,0 0-6 16,0 0-2-16,0 12-19 15,0 8 27-15,3 12-5 0,7 8 5 16,1 8 0-16,3 5 5 16,-1 3-5-16,5 0 0 15,0 0 3-15,0 0-3 16,4-2-3-16,-2-4 3 15,2-6 0-15,-3-5 6 16,-2-11-6-16,-5-8 0 16,-6-10-2-16,-2-4 2 15,-4-6 0-15,2 0 0 16,3 0 15-16,1-10 10 16,8-18-25-16,7-14 0 15,7-17-29-15,8-11 29 0,4-6-40 16,2-2-12-16,1 2-2 15,-1 4 47-15,-7 5-28 16,-6 7 30-16,-4 2-22 16,-5 6 27-16,-2 4-9 15,-4 5 9-15,-1 6 1 16,-5 6 12-16,0 9-13 16,-4 8 0-16,-4 6 3 15,2 4-3-15,-2 2-8 16,0 2 7-16,0 0 2 15,0 0-2-15,0 0-81 16,0 4-126-16,-6 10-29 16,-6 0-297-16</inkml:trace>
  <inkml:trace contextRef="#ctx0" brushRef="#br0" timeOffset="-8610.99">20551 4114 732 0,'0'0'164'0,"0"0"-100"16,0 0 67-16,0 0-8 15,0 0-63-15,0 0 14 16,0 0-61-16,0 0-12 16,0 0-1-16,10 7 9 15,7 0 8-15,10 6-17 0,6 1 2 16,10-1 24-16,1 4-26 16,5-3 0-16,0 2-7 15,-2-4 18-15,-9 0-12 16,-11-4 1-16,-10-4-22 15,-7 0 0-15,-6 0 22 16,-4-2-10-16,0 2-20 16,0 4 2-16,-18 4 18 15,-5 4 10-15,-10 6 0 16,-7 2 17-16,-10 6-17 16,-4 2 6-16,-7 2-6 15,-1 0 12-15,2 3-8 16,6-3-4-16,7-4-30 0,11-4 30 15,9-6-53 1,10-6-33-16,17-10-25 0,0-4-51 16,5 0-99-16</inkml:trace>
  <inkml:trace contextRef="#ctx0" brushRef="#br0" timeOffset="-8104.07">21117 4279 335 0,'0'0'488'16,"0"0"-429"-16,0 0-34 16,0 0 10-16,0 0-14 0,0 0 10 15,0 0-31-15,0 32 0 16,-4-4 7-16,-5 6 17 15,0 4 10-15,0 0 31 16,2 1-57-16,2-3 53 16,5-3-61-16,0-4-4 15,5-7-3-15,15-4 14 16,9-8 3-16,11-8-10 16,9-2 20-16,7-8-28 15,0-16 8-15,-1-7-21 16,-8-2 13-16,-9-3 8 15,-11 0-1-15,-12-4 0 16,-5-1 2-16,-10-1 22 0,0-2-23 16,0 4 0-16,-16 4 23 15,0 6-17-15,-2 8 23 16,1 4-29-16,-3 6 12 16,1 4 17-16,-2 3-26 15,-4 5 5-15,-4 0 4 16,0 0-11-16,-2 14 7 15,2 4-8-15,2 3-45 16,4 1 29-16,2 4-123 16,5-4-36-16,7-8-532 0</inkml:trace>
  <inkml:trace contextRef="#ctx0" brushRef="#br0" timeOffset="-7070.53">22933 3892 408 0,'0'0'336'0,"0"0"-181"0,0 0-30 15,0 0-35-15,0 0 14 16,0 0 9-16,0 0-82 16,-4-28-20-16,4 28 17 15,0 0-28-15,0 0-7 16,15 0 7-16,14 0 10 16,9 0 38-16,9 0-48 15,4 0 1-15,2 0 25 16,1 0-25-16,-5-2-1 15,-4 2 0-15,-6 0 13 16,-7 0-10-16,-8 0-3 16,-9 0-48-16,-5 0 25 15,-10 0-91-15,0 8-74 0,-18 0-156 16,-7 0-396-16</inkml:trace>
  <inkml:trace contextRef="#ctx0" brushRef="#br0" timeOffset="-6469.34">23114 3980 563 0,'0'0'132'15,"0"0"-85"-15,0 0-1 16,0 0-2-16,0 0 32 16,0 0-76-16,0 0 1 15,0 38 64-15,0-18-45 0,0 6-3 16,0 2 2-16,0 3 1 15,0 1 61-15,-7 0-71 16,-2 2-9-16,0 0 32 16,0 4-33-16,-2 2 1 15,0 0-1-15,-1-2 1 16,2-1 12-16,1-4-13 16,-3-3-2-16,4-3 2 15,-3-8 0-15,1-1 0 16,-1-3-1-16,1-3 1 15,-2-2-13-15,-1-2 13 16,-3-2-34-16,-4-2 28 16,-4 0-14-16,-3 0 4 0,-2-2-5 15,-2-2 21 1,-3 2-17-16,5-2 17 0,2 0 0 16,5 2 4-16,9-2 9 15,6 0 15-15,3 0 20 16,4 0-38-16,0 0 52 15,0 0-62-15,0 0 0 16,4 0 4-16,14 4 11 16,6 0 5-16,12 2 2 15,7 0-16-15,5-2 69 16,4-2-66-16,-1-2-8 16,-2 0 18-16,-4 0-12 15,-5 0-5-15,-7 2-2 0,-6-2 6 16,-7 0 7-1,-7 0-13-15,-4 0-19 0,-7 0 17 16,0 0-34-16,1 0-12 16,6-2-21-16,0-12-98 15,-3-2-352-15</inkml:trace>
  <inkml:trace contextRef="#ctx0" brushRef="#br0" timeOffset="-5596.43">23909 4124 889 0,'0'0'192'0,"0"0"-150"15,0 0 3-15,0 0-4 16,0 0-27-16,0 0 21 16,0 0-35-16,-3 15-9 15,20-5 9-15,2 5 15 16,8 3 32-16,4 3-47 16,2 1 9-16,4-2 32 15,-6-2-41-15,0-2 0 16,-5-2-1-16,-6-4 12 15,-1-2-16-15,-9-2 5 16,-1 0 0-16,-5 0-5 16,0 0 5-16,-4 2-13 15,0 2 12-15,0 2-32 0,-14 4 31 16,-11 6-8-16,-11 2 10 16,-6 5 42-16,-5-1-42 15,-1-2 0-15,3-1 4 16,7-4 7-16,5-3-3 15,6-4-8-15,6-4-2 16,8-2-18-16,7-2-22 16,6-6-87-16,0 0-24 15,4-8-194-15</inkml:trace>
  <inkml:trace contextRef="#ctx0" brushRef="#br0" timeOffset="-5131.55">24627 4209 910 0,'0'0'103'0,"0"0"-63"15,0 0-12-15,0 0-27 16,0 0 18-16,0 0-19 15,0 0 0-15,-56 126 27 0,38-82-27 16,5 0 0 0,1-1 3-16,8-6 7 0,1-1-6 15,3-5-4-15,0-5 0 16,16-6 19-16,9-8-13 16,3-6 4-16,9-6-10 15,0-2 2-15,1-22 6 16,0-6-8-16,-5-10 0 15,-6-5 9-15,-5 0-9 16,-11-4 0-16,-5-1 0 16,-6 2 6-16,0 2 26 15,0 4-32-15,-17 2 0 16,1 4 24-16,-3 5-24 16,-1 7 12-16,-3 6 8 15,-3 6-19-15,-7 6 21 0,-4 6-22 16,-3 0-47-16,-13 20 5 15,9 5-102-15,6-2-160 0</inkml:trace>
  <inkml:trace contextRef="#ctx0" brushRef="#br0" timeOffset="-106.59">19605 5614 803 0,'0'0'87'16,"0"0"-20"-16,0 0-45 16,0 0 46-16,0 0-27 15,0 0-23-15,0-14 55 16,0 14-53-16,0 0 22 16,0 0 30-16,0-1-8 0,0 1 44 15,0 0-53-15,0 0-36 16,0 0 49-16,0 0-68 15,0 0-1-15,0 0 1 16,0 0-14-16,0 5-1 16,2 15 6-16,13 10 8 15,8 9-8-15,1 9 9 16,3 8-1-16,-1 6 0 16,1 6 1-16,0 4 0 15,-3 3 0-15,3-1 0 16,-2-2 10-16,-3-6-10 15,0-10 0-15,-1-9 0 16,-6-15 7-16,-4-10 0 16,-4-12-7-16,-3-4 0 0,-2-6 19 15,0 0-11-15,5-9 8 16,5-23 19-16,9-23-27 16,16-36 10-16,9-41-18 15,16-37-4-15,5-13-24 16,-2 10 28-16,-14 39-25 15,-17 49 19-15,-12 32 6 16,-9 18 3-16,1 4-3 16,-3 2 0-16,-3 6-1 15,-3 8 1-15,-2 7 0 16,-3 5-1-16,0 2 2 16,0 0-20-16,0 0 19 15,0 0-40-15,0 0 32 0,0 0-36 16,0 9 2-16,0 6 16 15,0 7-118-15,0 17 72 16,0-7-138-16,0-6-364 0</inkml:trace>
  <inkml:trace contextRef="#ctx0" brushRef="#br0" timeOffset="392.65">21120 5803 945 0,'0'0'71'0,"0"0"-37"16,0 0 16-16,0 0-30 15,0 0 61-15,0 0-81 16,0 0 0-16,-112 2 13 16,66 10-12-16,-10 4 12 15,-7 2-11-15,-3 4 12 16,-4 0-1-16,3 4-13 16,7-4-27-16,9 2 1 0,13-3-31 15,14-7 30 1,12 0 2-16,10-5-54 0,2 0 67 15,0 0-8-15,16 0 20 16,6 0 0-16,5 4 6 16,4 1 1-16,4 0-1 15,4 4 4-15,3 4 40 16,2 0-49-16,1 0-1 16,-1-2 27-16,-1-2-15 15,-3-2-2-15,-7-2-10 16,1-4 7-16,-5 0 18 15,-2-4-25-15,-1-4-25 16,8-2-2-16,-7 0-61 16,-3-12-272-16</inkml:trace>
  <inkml:trace contextRef="#ctx0" brushRef="#br0" timeOffset="840.76">21417 5891 863 0,'0'0'138'16,"0"0"-91"-16,0 0-36 15,0 0 31-15,0 0-14 16,0 0-4-16,0 0 14 16,-64 143-15-16,51-98-1 15,2 0-22-15,2-3 1 16,6-8 19-16,3-6-20 0,0-6-16 15,9-6 16-15,16-8 6 16,8-6-1-16,8-2-5 16,5-12-8-16,-1-14-18 15,-5-10 18-15,-4-4-5 16,-12-4 13-16,-6-6 0 16,-9-2 23-16,-7-7-23 15,-2 1 0-15,0 4 55 16,-6 2-54-16,-6 10 9 15,-1 8 20-15,-1 8-12 16,1 10 21-16,3 5-39 16,-2 7 1-16,-3 4-5 15,-1 0 4-15,-4 11 0 16,-5 7-1-16,1 6 2 16,1 0-2-16,6 0-33 0,3 8-74 15,5-6 27-15,7-6-173 16</inkml:trace>
  <inkml:trace contextRef="#ctx0" brushRef="#br0" timeOffset="3341.53">22869 5793 168 0,'0'0'79'15,"0"0"32"-15,0 0-14 16,0 0 22-16,0 0-75 16,0 0 29-16,0 0 20 15,-23-24-31-15,19 22-6 16,0 2 52-16,1 0-51 0,-2 0 4 15,3 0 12-15,0 0-26 16,0 0 35-16,2 0-37 16,0 0-17-16,0 0 76 15,0 0-53-15,0 0 3 16,0 0-3-16,0 0-36 16,0 0 41-16,0-2-56 15,0 2 0-15,24-6 1 16,21-2 2-16,22-6-3 15,19-6 0-15,10-4 13 16,3-2-4-16,-10 1-9 16,-11 3-31-16,-14 4 21 15,-15 7-31-15,-17 2-13 16,-15 5 8-16,-13 4-20 16,-4 0 56-16,0 0-71 0,-19 0-48 15,-6 0 24-15,0 0-208 16</inkml:trace>
  <inkml:trace contextRef="#ctx0" brushRef="#br0" timeOffset="3614.5">23220 5434 358 0,'0'0'488'0,"0"0"-410"0,0 0-78 16,0 0 0-16,0 0 20 16,0 0 1-16,0 0 8 15,0 118-3-15,0-79-26 16,0-2 53-16,0 2-53 16,-2-3 0-16,-6-2 7 15,-2-2-7-15,-3-2 0 16,-1 0-1-16,-5 8-32 15,1-8-14-15,0-8-249 0</inkml:trace>
  <inkml:trace contextRef="#ctx0" brushRef="#br0" timeOffset="4010.51">22668 5975 811 0,'0'0'150'16,"0"0"-70"-16,0 0 4 15,0 0-24-15,0 0 0 16,0 0-60-16,0 0 0 16,100-12 13-16,-36-2 0 15,17-1-12-15,10-3-1 16,12-3 16-16,4-1 7 15,2 0-23-15,-2 2-4 0,-3 2 4 16,-8 2 1 0,-11 2 2-16,-14 4-3 0,-13 0 1 15,-11 4 4-15,-13 0-5 16,-10 2 0-16,-4 0 0 16,-8 2 0-16,-4 0 0 15,-1 2 0-15,-5 0 0 16,0 0-29-16,-2 0 2 15,0 0-83-15,0 4 19 16,-25 10-9-16,-1 0-75 16,-5-4-317-16</inkml:trace>
  <inkml:trace contextRef="#ctx0" brushRef="#br0" timeOffset="5556.4">23160 5913 510 0,'0'0'101'0,"0"0"58"15,0 0-78-15,0 0 1 16,0 0-8-16,0 0-52 0,0 0 21 16,0-4-43-1,0 4-4-15,0 7 4 0,-2 11 17 16,-11 5 15-16,-7 8 39 16,-1 1-36-16,-3 2 41 15,-5 0-76-15,-3 0 0 16,-3 2 3-16,-3-2 4 15,-2 0-5-15,5-4-2 16,2-4 7-16,6-6-42 16,4-6 27-16,9-6-78 15,8-5-2-15,6-3 10 16,0-7-97-16,0-7-230 0</inkml:trace>
  <inkml:trace contextRef="#ctx0" brushRef="#br0" timeOffset="5788.8">23019 6152 626 0,'0'0'81'0,"0"0"-42"15,0 0 18-15,0 0 21 16,0 0-13-16,19 124-33 16,-19-73 43-16,0 3-75 15,0 1 1-15,-5-2 25 16,-5-5-11-16,0-4-5 15,1-6-10-15,3-6 0 16,2-10 12-16,1-8-12 16,3-8-32-16,0-6 8 15,3-9-34-15,10-16-3 0,3-5-199 16</inkml:trace>
  <inkml:trace contextRef="#ctx0" brushRef="#br0" timeOffset="6010.81">23245 6011 811 0,'0'0'240'15,"0"0"-176"-15,0 0-64 16,0 0 0-16,0 0 7 16,0 0-7-16,0 0 0 15,29 36 18-15,-16-19-16 0,1-3 21 16,-1-2-23-1,-2 0 0-15,-2-2-36 16,-9 8 4-16,0-2-98 0,0-2-97 0</inkml:trace>
  <inkml:trace contextRef="#ctx0" brushRef="#br0" timeOffset="6374.55">23107 6309 449 0,'0'0'243'0,"0"0"-183"15,0 0 33-15,0 0-20 16,0 0-25-16,0 0-13 16,0 0-28-16,91-47-7 15,-48 25 0-15,-3-2 0 16,-3 2-33-16,-6 4 24 0,-4 2-33 16,-6 4 25-16,-8 4 17 15,-5 2-4-15,-2 4 4 16,-6 2 0-16,2 0-9 15,-2 0 9-15,0 18 0 16,0 10 16-16,0 10 24 16,0 8 25-16,0 6-62 15,0 2 10-15,-2 0 13 16,-4-5-26-16,2-7 0 16,2-4 0-16,0-8 0 15,-3-6 9-15,1-8-9 16,2-8-13-16,-2-6-9 15,-2-2-8-15,-2-10-48 16,1-10-140-16,-1-4-121 0</inkml:trace>
  <inkml:trace contextRef="#ctx0" brushRef="#br0" timeOffset="6880.74">23299 6407 84 0,'0'0'394'0,"0"0"-179"16,0 0-64-16,0 0-41 15,0 0-29-15,0 0-45 16,0 0 28-16,2-47-64 15,20 41 0-15,7-2-1 16,0 3 2-16,-2 0-11 16,-3 3 10-16,-7 2-41 15,-3 0 41-15,-9 0-55 16,-5 2-53-16,0 12 46 16,-13 6-16-16,-12 2 77 15,-4 4-78-15,0-1-61 0,2-5 45 16,2-4 38-1,8-4 29-15,3-2 28 0,8-6 0 16,6 0 49-16,0-4-49 16,0 0 0-16,6 0 44 15,13 0-18-15,3 0-4 16,2 0-9-16,1 0-12 16,-1 0 3-16,-7 0-4 15,-5 0-31-15,-7 0-19 16,-5 4-34-16,0 10 29 15,-9 6 38-15,-9 2-12 16,-3 2 28-16,2 2-12 16,1 0 13-16,3-4 0 0,5-2 24 15,3-8 12-15,5-4-30 16,2-6 7-16,0-2 36 16,9-4 32-16,13-20-79 15,10-6 1-15,3-8-3 16,4-6-32-16,1-8 12 15,-1-8-9-15,13-45 19 16,-14 13-71-16,-7 2-26 0</inkml:trace>
  <inkml:trace contextRef="#ctx0" brushRef="#br0" timeOffset="7207.5">23682 5686 201 0,'0'0'284'16,"0"0"-99"-16,-34-126-66 0,24 88 33 15,0 10-62-15,3 12-17 16,5 8-7-16,0 4-36 15,2 2-8-15,0 2-22 16,0 0-16-16,0 12-2 16,0 18 17-16,0 14-8 15,4 15 1-15,7 13 16 16,5 26 33-16,2 30-41 16,0 29 1-16,2 5 49 15,2-14-37-15,-4-31-4 16,2-39-9-16,-2-20 9 15,4-10-2-15,5 4-7 16,2 0 0-16,2-2 8 16,-4-14-8-16,-7-13 0 15,-4-13-7-15,-6-10 7 0,1-6-21 16,3-30 21-16,1-18-105 16,1-33 25-16,-7-59-13 15,-5 18-63-15,-4-3-258 16</inkml:trace>
  <inkml:trace contextRef="#ctx0" brushRef="#br0" timeOffset="7387.5">23938 5261 725 0,'0'0'162'16,"0"0"-84"-16,0 0-77 15,0 0-1-15,0 0-1 0,0 0 1 16,0 0 72-1,2 117-50-15,5-69-21 0,0 6 27 16,-5 18-28-16,0-11-19 16,-2-14-176-16</inkml:trace>
  <inkml:trace contextRef="#ctx0" brushRef="#br0" timeOffset="7594.91">23856 6110 833 0,'0'0'114'0,"0"0"-64"16,0 0-15-16,-58 122-34 0,33-86 89 15,-4 0-63 1,-11 5-11-16,-5 0 15 0,-5 2-31 16,-4-7-9-16,4-6-23 15,-8-14-72-15,14-10 45 16,9-6-281-16</inkml:trace>
  <inkml:trace contextRef="#ctx0" brushRef="#br0" timeOffset="7972.4">24403 5685 854 0,'0'0'118'16,"0"0"-118"-16,0 0 0 15,0 0 5-15,0 0 3 16,0 0-8-16,81 108 41 15,-75-54-4-15,-1 10 36 16,-3 6-49-16,-2 3-22 16,3-1 59-16,-3-4-61 15,0-2 0-15,2-8 4 16,-2-8-4-16,0-5 2 0,0-11-2 16,0-10-70-16,4-18 31 15,3-6-141-15,1 0-173 0</inkml:trace>
  <inkml:trace contextRef="#ctx0" brushRef="#br0" timeOffset="8160.35">24679 6075 1023 0,'0'0'97'0,"0"0"-31"15,0 0-57-15,0 0 6 16,0 0 16-16,139-33-16 0,-95 20 2 15,-1 4-17-15,-7-1 0 16,-7 3 0-16,-16 6 0 16,-9 1-43-16,-15 0-103 15,-20 4-107-15,-7 6-243 0</inkml:trace>
  <inkml:trace contextRef="#ctx0" brushRef="#br0" timeOffset="8408.78">24297 6170 362 0,'0'0'570'15,"0"0"-517"-15,0 0-14 16,0 0-13-16,0 0 5 16,0 0 24-16,0 0-55 0,0 34 0 15,0-12 10-15,0 6-8 16,0 2 44-16,0 0-46 15,0 1 12-15,0-4 9 16,0 1-21-16,0-3-2 16,-7 0-14-16,0-4-108 15,0-9-145-15</inkml:trace>
  <inkml:trace contextRef="#ctx0" brushRef="#br0" timeOffset="8741.62">24041 6553 864 0,'0'0'205'0,"0"0"-204"16,0 0 39-16,0 0-22 16,0 0 34-16,115 0 0 15,-53-4-32-15,19-6 29 16,10-4-49-16,9 0 0 15,6-2 6-15,-2 2-6 16,0 1 0-16,-3 2-1 16,-5 4 8-16,-7 4-5 15,-14 1-2-15,-12 2 0 16,-20 0-7-16,-17 0 7 0,-12 0-11 16,-8 0 0-16,-6 0-22 15,0 0 33-15,0 4-68 16,0 4 30-16,-13 0 22 15,-1-2-195-15,3-5-308 0</inkml:trace>
  <inkml:trace contextRef="#ctx0" brushRef="#br0" timeOffset="8904.49">25348 6465 1096 0,'0'0'178'16,"0"0"-148"-16,0 0-21 16,0 0 27-16,0 0-36 0,0 0-20 15,0 0-99-15</inkml:trace>
  <inkml:trace contextRef="#ctx0" brushRef="#br0" timeOffset="22031.74">3747 7059 601 0,'0'0'111'0,"0"0"-106"16,0 0 8-16,0 0 36 16,0 0 40-16,0 0-11 15,0-19-14-15,0 19-32 16,0-2 17-16,0 2-26 16,0 0-20-16,0 0 49 15,0 0-52-15,-4 0-5 16,-16 21 5-16,-11 10 10 15,-17 11 8-15,-7 11-18 16,-3 1 0-16,2-6-15 0,9-8 15 16,14-10-16-16,8-6 15 15,14-10-41-15,9-4 9 16,2-6-107-16,4-4 13 16,21 0 112-16,6 0-42 15,5-2 31-15,-1-6 24 16,-6 4 2-16,-4 4 2 15,-12 0-2-15,-3 6-38 16,-10 16 31-16,0 12 7 16,0 8 24-16,-19 12 18 15,-3 8-33-15,-2 9 24 16,-3 5-33-16,5 4 7 16,1 3 15-16,6-3-22 0,4-8 0 15,4-10-1-15,5-10 11 16,2-14-11-16,0-10 1 15,0-10-16 1,0-10 6-16,0-6 10 0,0-2 0 16,9-3 112-16,7-23-28 15,8-17-35-15,10-17-49 16,15-26 0-16,16-32-23 16,10-29 22-16,1-9-99 15,-17 21-10-15,-16 37-17 16,-18 36 110-16,-8 8 7 15,1-3 10-15,-2-2 42 16,0 2-21-16,-6 17 18 16,-1 12 16-16,-6 14-3 15,-3 8 33-15,0 6-85 0,0 0 12 16,0 8-24-16,0 18 12 16,0 14 0-16,0 13 34 15,-5 11-21-15,-4 6 30 16,-4 6-43-16,-5 0 0 15,1 0 13-15,1 1-13 16,3-5 0-16,5-6 0 16,4-12-28-16,4-16-3 15,0-16-154-15,0-16-335 0</inkml:trace>
  <inkml:trace contextRef="#ctx0" brushRef="#br0" timeOffset="22281.69">3760 7525 1023 0,'0'0'103'0,"0"0"-103"0,0 0-31 16,0 0-35-16,0 0 64 16,0 0-6-16,123-37 16 15,-71 26 18-15,-2 4-26 16,-3 2 0-16,-11 5 8 15,-9 0-8-15,-14 0-16 16,-11 20-75-16,-2 10-80 16,-46 30 170-16,-8-5-166 0,-6-3-234 15</inkml:trace>
  <inkml:trace contextRef="#ctx0" brushRef="#br0" timeOffset="22768.45">3580 7935 114 0,'0'0'157'0,"0"0"-57"0,0 0-45 16,0 0-51-16,0 0 26 15,0 0-14-15,0 0 107 16,85 4-52-16,-17-36 12 16,4-3-83-16,-5 1 0 15,-11 6 8-15,-14 8-6 16,-13 8-1-16,-14 6-1 16,-11 6-8-16,-4 0-1 15,0 0 2-15,-8 16 7 16,-15 10 30-16,-8 10-8 15,-7 9-8-15,-6 3-14 0,-1-2 12 16,3-4-1-16,2-6-11 16,9-10-1-16,13-8-9 15,12-10 10-15,6-8-84 16,20 0-73-16,24-16 150 16,18-12-12-16,12-4 19 15,4-4-16-15,-1 1 9 16,-7 10 7-16,-12 6-3 15,-11 12-4-15,-14 7 14 16,-11 0 7-16,-11 7-14 16,-11 15 1-16,0 7 67 15,-6 3-5-15,-19 4-17 16,-6 0-11-16,-2-4-35 16,-1-4 65-16,1-4-48 0,4-8 5 15,0-4 20-15,2-6 0 16,2-6-9-16,4 0-32 15,2 0 14-15,4-16-30 16,6-10 5-16,9-34-68 16,2 2-11-16,16 0-311 0</inkml:trace>
  <inkml:trace contextRef="#ctx0" brushRef="#br0" timeOffset="22942.87">4429 7565 882 0,'0'0'126'15,"0"0"-71"-15,0 0-55 16,0 0 0-16,0 0 1 16,0 0 1-16,0 0 14 15,133-33-16-15,-77 16 0 16,7 1-31-16,12-12-9 16,-17 4-174-16,-13 0-318 0</inkml:trace>
  <inkml:trace contextRef="#ctx0" brushRef="#br0" timeOffset="23192.28">4750 7231 772 0,'0'0'117'0,"0"0"-117"16,0 0-28-16,0 0 28 0,0 0 0 15,64 130 15-15,-46-66-15 16,-3 8 0-16,-3 10 23 15,-5 3-23-15,-3 1 0 16,-2-2 7-16,-2-5-1 16,0-9 6-16,0-16-12 15,0-14 0-15,-2-16 11 16,-2-18-1-16,-7-12-20 16,1-22-46-16,-1-10-276 0</inkml:trace>
  <inkml:trace contextRef="#ctx0" brushRef="#br0" timeOffset="23430.83">4712 7497 783 0,'0'0'153'16,"0"0"-86"-16,0 0-59 15,0 0 1-15,0 0-9 16,0 0-26-16,0 0 26 16,-33 49 10-16,22-5 20 15,-1 10-30-15,-3 2 0 16,1 0 17-16,3-8-17 15,3-7 0-15,5-9 4 16,3-13-3-16,0-7-2 16,0-12-60-16,18 0-7 15,15-30 61-15,21-21-9 16,50-62-95-16,-10 11-80 0,-5 0-70 16</inkml:trace>
  <inkml:trace contextRef="#ctx0" brushRef="#br0" timeOffset="23781.85">5335 7146 392 0,'0'0'145'0,"0"0"-29"15,0 0-18-15,0 0 22 16,0 0 3-16,0 0-34 16,0 0-73-16,-50 39 37 15,5 7-53-15,-2 2 0 16,5 0 0-16,6-4 10 16,11-6-6-16,10-6-4 15,9-6-35-15,6-5 33 16,2-7-62-16,25-5-54 15,10-3 118-15,16-3 0 16,13-3 33-16,7 0-33 16,4 0 0-16,2 0 1 0,-8 4-1 15,-11 10 0-15,-11 5-1 16,-13 6 1-16,-11 5-9 16,-10 4-17-16,-8 4 26 15,-7 6 2-15,0 6 9 16,-14 4-9-16,-13 4 15 15,-8-1-8-15,-9-5 18 16,-6-8-27-16,-1-10-9 16,2-10-9-16,-9-20-32 15,11-4-121-15,11-6-460 0</inkml:trace>
  <inkml:trace contextRef="#ctx0" brushRef="#br0" timeOffset="24165.42">5367 7624 861 0,'0'0'138'0,"0"0"-103"16,0 0-35-16,0 0 0 15,0 0 4-15,0 0-3 16,0 0 44-16,-58 58-45 16,32-30 0-16,-3 2 8 15,0 0-8-15,4-4 0 16,5-4-1-16,9-6 2 15,6-4-21-15,5-2-12 16,0-8-90-16,22-2 34 16,15 0 65-16,9 0 9 0,5-12-38 15,0 0 52-15,-6 2-13 16,-12 6 13-16,-10 4-3 16,-12 0-16-16,-11 0 8 15,0 10-8-15,-9 6 19 16,-16 2 43-16,-6 3 29 15,-4 1-54-15,1-2 0 16,3-4 50-16,6-2-39 16,5-4-11-16,5 0-18 15,-1-1 8-15,7 0-19 16,1-3-109-16</inkml:trace>
  <inkml:trace contextRef="#ctx0" brushRef="#br0" timeOffset="25665.62">7739 7596 667 0,'0'0'87'15,"0"0"-87"1,0 0 0-16,0 0 18 0,0 0-18 16,0 0-16-16,0 0 16 15,3 8 0-15,-1 8 1 16,1 4 0-16,-1 6-1 15,2 4 34-15,1 8-5 16,-1 2-22-16,0 6 63 16,1 4-53-16,-1 2 5 15,-1 5 1-15,-3-3-12 16,2 2 12-16,-2-4-23 16,0 0 0-16,0-2 11 15,0-4-11-15,0-2 0 0,0-7 2 16,0-9-2-1,0-6 10-15,0-8-10 0,0-6 0 16,0-4-10 0,0-2 10-16,0-2-6 0,0 0 6 15,0 0 1-15,0 0 22 16,0 0-14-16,2 0 0 16,1 0 61-16,-3 0-69 15,4 0-1-15,0 0 11 16,3-2-10-16,4-2 18 15,2-2-19-15,6-2 0 16,0 2 0-16,1 0 0 16,1 0-4-16,3 2 2 15,0 2 4-15,3-1 5 16,2 2-7-16,2-1 0 0,1 0 4 16,1-2-4-1,2 2-3-15,3-5-5 0,5 2 16 16,1-1-2-16,6-2-6 15,-1 2 0-15,4-5-1 16,3 4 1-16,-1-4-3 16,4 2-3-16,1 0 12 15,2 1-3-15,3 1-3 16,1 0 0-16,1 0 0 16,0-1 0-16,-1-1-5 15,0 1 4-15,-6-2 2 16,-3 5 5-16,-3-2-6 0,0 3 0 15,-6 0-3 1,1 2 3-16,-4 2-1 0,2 0 1 16,-3-2 0-16,3 2 10 15,5-3-10-15,-2-2 0 16,8-1 3-16,0 0-3 16,5-4-1-16,1 2-9 15,-1-4 20-15,-1 2-12 16,0-2 2-16,1 0 0 15,-5 2-3-15,-4 0 3 16,-3 2 0-16,-9 2-2 16,-9 4 9-16,-6 2-10 15,-4 0 3-15,-8 0 0 16,-1 0-7-16,-3 0 7 16,-1 2-1-16,2 0 1 0,1 2 0 15,-2-2 3-15,1 0-3 16,-4-2 0-16,-1 2 1 15,-3-2-1-15,1 0 0 16,-5 0-1-16,3 2-26 16,-3-2 26-16,-8 0-55 15,-9 0-101-15</inkml:trace>
  <inkml:trace contextRef="#ctx0" brushRef="#br0" timeOffset="27565.54">7800 7506 23 0,'0'0'487'16,"0"0"-409"-16,0 0-8 0,0 0-23 15,0 0 44-15,0 0 6 16,0 0-77-16,-7-11 55 16,5 11-62-16,2 0-1 15,0 0 38-15,0 0-16 16,0 0-17-16,0 0-17 15,0 0 13-15,0 0 6 16,0 0-19-16,0 0-20 16,0 0 18-16,0 0-2 15,0 0-3-15,0 0-6 16,0 0 5-16,9 0-3 16,7 0 11-16,5 0 0 15,12 0 17-15,4 0-2 0,7-2 1 16,6-2-16-16,3 0 17 15,2-4 6-15,6-2-23 16,1-4-6-16,5-2 6 16,0 0 1-16,6-2 0 15,1-2-1-15,4 2 0 16,-1 0 9-16,4 0-9 16,-3 4 0-16,-2 2 1 15,-7 2 1-15,-5 4-1 16,-8 0-1-16,-4 0 0 15,-8 2 5-15,-3 0-5 16,-6 0-3-16,-2-1 3 16,-1 2 0-16,1-1 7 0,0 0-7 15,1 2 0 1,1-3 0-16,1 2 0 0,0 1-4 16,2 0 4-16,-1-2 0 15,3 2 5-15,-1-3-5 16,-4 4 0-16,1-3 0 15,-5 0 0-15,2-2-1 16,-2-1 1-16,-2 2 0 16,3-1 16-16,-6 2-16 15,-1 1 0-15,-1 2-7 16,-4-2 7-16,3 2-2 16,-4-1-4-16,2-1 12 0,-1 3-7 15,-3 0 1 1,4 0 0-16,-5 0 1 15,1 0-1-15,-1 0-1 0,-3 0-1 16,0 0 4-16,3 0-1 16,-3 0-1-16,3-1 0 15,-1-2 0-15,3-2 0 16,1 1-1-16,0-1 0 16,2 1 2-16,-1 3 1 15,-3 1-2-15,1 0 0 16,-2 0-2-16,-3 0 2 15,-6 0-6-15,-1 0 5 16,-3 0 2-16,1 0 3 0,2 0-4 16,6 0 0-1,3 0 4-15,3 0-4 0,5-4-1 16,-1 1 0-16,0 1 2 16,-4 1 1-1,-3-2-2-15,-6 3 0 0,-1 0 0 16,-4 0 0-16,-4 0-3 15,2 0 1-15,-2 0 4 16,0 0-2-16,0 0 0 16,0 0 0-16,0 0-19 15,0 0 19-15,0 0-35 16,0 3 19-16,0 8 3 16,0 6 13-16,0 1 0 15,0 4 12-15,0 0 8 16,-2 2-20-16,2 2 0 0,0 0 4 15,0 0-4-15,0 2 9 16,0-2-9-16,0 2 0 16,0-2 0-16,0 0 0 15,2 1 0-15,0 1-2 16,0-1 9-16,0 1-2 16,1 3-5-16,-1-4 0 15,0 4-3-15,3-3 3 16,0 2 0-16,-1 0-7 15,2-2 17-15,-1 0-19 0,-1-4 9 16,-2 0 0 0,3-2 6-16,-2-1-6 0,-1-3-2 15,0 0-6 1,2 0 16-16,-2-3-3 0,1 3-5 16,-3-3-9-16,2 1 2 15,-2-2 7-15,2-2-3 16,0-4-6-16,-2 0 18 15,0-2-18-15,2 0 9 16,-2 0 0-16,2 0-17 16,-2 2 17-16,2 2-7 15,2 0 6-15,-2-2-6 16,0 0-6-16,0-2 13 16,0-2-9-16,-2 2-15 15,0-2 24-15,0 2-38 16,0 0 38-16,0 0-4 15,0-2-2-15,0 0 6 0,0 0-3 16,0 0-3-16,0-2 6 16,0 0-23-16,-4-2 22 15,-6 2 1-15,-3-2 27 16,-7 0-27-16,-18 0-32 16,3 0 31-16,-1-6-167 0</inkml:trace>
  <inkml:trace contextRef="#ctx0" brushRef="#br0" timeOffset="28896.57">9157 7327 12 0,'0'0'96'0,"0"0"-36"16,0 0-37 0,0 0-15-16,0 0-8 0,0 0 1 15,0 0 8-15,-59 6-9 16,51-2 0-16,1-2 0 15,3 2 0-15,0-4 7 16,2 2-1-16,2-2 0 16,0 0 33-16,0 0 27 15,0 0 19-15,0 0 9 16,0 0-28-16,0 0 1 16,0 0-4-16,0 0-31 15,0 0 47-15,0 0-69 16,0 0-9-16,0 0 13 15,0 0-12-15,0 0-2 16,2 4 0-16,0 0 1 0,0 4 21 16,-2 2-22-16,2 0 0 15,3 4 11-15,-1 0 2 16,2 4 6-16,0 0-13 16,-2 0 0-16,2 2 33 15,-1 0-39-15,-3 1 0 16,2 1 3-16,-2-3-3 15,0 2 1-15,1 1 8 16,0 0 1-16,-1 0 22 16,-2 0-32-16,2 2 0 15,0-2 14-15,0 0-14 16,1 0 11-16,-1 0-11 16,0-2 0-16,0 2 0 0,0-1 0 15,0-2 0-15,1-1 1 16,-1 0-1-16,0 0 2 15,-2-4-2-15,3 3 0 16,-3-3 10-16,0-2-10 16,0 2-9-16,0-2 9 15,2 2 7-15,-2 0-4 16,2-2-3-16,0 0 0 16,1 0 2-16,-1 0-2 15,-2 0-6-15,2 0 6 16,-2 0 0-16,2 0 7 15,-2 0-7-15,0 0 0 0,2 0 4 16,0 0-4 0,1 0-10-16,-1 0 10 0,-2 0 1 15,0 0 9-15,0-2-10 16,2 0 0-16,3 2 1 16,-3-2-1-16,0 1-1 15,1-4 0-15,-3 1 2 16,0-4 4-16,0 2-5 15,0-2 0-15,0 0 4 16,0-1-4-16,0 1-9 16,0-2 9-16,0 0 0 15,0 1 0-15,0 0-4 16,0-2 4-16,0 2 0 16,0-2 0-16,0-1 0 15,0 3 0-15,0-3 0 0,2 0 20 16,-2 0-20-16,0 0 0 15,0 0 31-15,0 0-31 16,0-21-2-16,-7-1-70 16,-7-8-106-16</inkml:trace>
  <inkml:trace contextRef="#ctx0" brushRef="#br0" timeOffset="29429.82">8330 7776 49 0,'0'0'266'0,"0"0"-112"16,0 0-86-16,0 0 33 16,0 0 26-16,0 0-39 0,0 0-14 15,22-32-61 1,-22 32-3-16,0 0-20 0,5 2 10 15,0 18-27-15,1 10 27 16,3 12 33-16,-3 10 20 16,4 11-25-16,-6 3-22 15,1 4 40-15,-5 2-45 16,0 5 10-16,0-1-8 16,0 2 9-16,0-4 13 15,-7-4-25-15,2-8 0 16,-2-10 13-16,3-12-13 15,0-12 0-15,2-10-3 16,0-7-10-16,2-7-1 16,0-4-8-16,0 0-33 15,0 0 48-15,0-18-149 0,0-25-85 16,0 3 116-16,0-2-172 0</inkml:trace>
  <inkml:trace contextRef="#ctx0" brushRef="#br0" timeOffset="29894.53">8408 7788 669 0,'0'0'85'15,"0"0"-79"-15,0 0 52 16,0 0-48-16,0 0 26 0,0 0 0 15,0 0-34 1,40-48 15-16,-17 42-17 0,6 2 0 16,6 0-3-16,5 2 5 15,3 2-2-15,-6 0 0 16,-1 0 1-16,-11 10-9 16,-7 4 8-16,-7 4-42 15,-9 2 35-15,-2 6 7 16,0 4 10-16,-7 5 23 15,-13 5-10-15,-5 1 42 16,-6 4-65-16,-2-5 0 16,-5-2 39-16,-4 0-18 0,-1-6-13 15,-1-2-6 1,4-4-1-16,6-6 46 16,6-8-47-16,5-2 0 0,7-8 25 15,8-2-25-15,1 0-2 16,7 0 1-16,0 0-41 15,0-6 25-15,0-4-31 16,0 0-6-16,20-12-8 16,2 2-98-16,3 0-212 0</inkml:trace>
  <inkml:trace contextRef="#ctx0" brushRef="#br0" timeOffset="30915.54">9779 7640 869 0,'0'0'152'16,"0"0"-118"-16,0 0-34 16,0 0 0-16,0 0 9 15,0 0-18-15,0 0 9 16,0 58-13-16,0-24 13 16,0 4 9-16,-10 4 4 15,0 2-10-15,-4 0 11 16,-1 1 20-16,-2-4-34 15,2-4 0-15,1-7 17 16,6-8-17-16,-1-8 6 0,5-6-6 16,2-4 2-16,2-4 8 15,0 2-10-15,0-2 0 16,0 0 13-16,0 0 0 16,0-2-10-16,0-16-3 15,0-8-62-15,0-8 60 16,0-10-61-16,2-7-3 15,6-3 14-15,3 2 0 16,1 2 37-16,-1 6 14 16,-3 6 2-16,0 8 66 15,-2 6-30-15,1 6-19 16,-3 8 14-16,0 4-5 0,-1 1-1 16,2 5-26-16,1 0 0 15,1 0-3-15,4 0 3 16,3 7-3-16,1 7 2 15,3 6 2-15,4 8-2 16,-2 2 1-16,5 6 0 16,-3 2 36-16,1 4-36 15,-2 0-7-15,-5-1 7 16,-1-4 0-16,-3 2 5 16,-5-5-5-16,-1-4 0 15,-2-4 11-15,1-4-11 16,-3-10 0-16,-2-4 15 0,2-6-14 15,1-2 22 1,2 0-23-16,1 0 0 0,5-18 98 16,5-14-75-16,9-15-21 15,6-14 8-15,2-12-9 16,0-9 8-16,-1-2-9 16,-5 2-11-16,-6 8-15 15,-5 14 26-15,-7 17 0 16,-7 19 7-16,0 10 0 15,-2 10 12-15,0 4-19 16,0 0-29-16,0 0 7 16,-6 14 8-16,-7 10-44 15,-14 16 8-15,0-5-93 16,2-8-541-16</inkml:trace>
  <inkml:trace contextRef="#ctx0" brushRef="#br0" timeOffset="34622.95">6067 8171 345 0,'0'0'84'15,"0"0"-44"-15,0 0 73 0,0 0-28 16,0 0-12-16,0 0 30 16,0 0-58-16,4 0-2 15,-4 0 6-15,0 0-17 16,0-2 17-16,0 2-49 15,0 0 12-15,0 0 2 16,0 0-14-16,0 0-1 16,0 0 1-16,0 0 0 15,0 0-9-15,6 0 9 16,6 0 0-16,3 0 9 16,3-2-9-16,7 0-4 15,4-2 2-15,5 0 4 0,7-4 14 16,7 0-16-16,0-2 0 15,4 0 1-15,-4-2-1 16,-1 2 0-16,-2 2 0 16,-5-2 9-16,-2 4-8 15,-3-2-1-15,-3 2 0 16,-1 2 0-16,0-2 0 16,0 2-4-16,3-2 2 15,-1 0 4-15,0 0 1 16,3-2-3-16,0 2 0 15,-2-1-2-15,-1 2 2 16,0-1 0-16,1-1 0 16,-1 3 2-16,0 1 1 0,-2-1-3 15,3-3 0 1,-3 3 0-16,0 1 0 0,0-1-2 16,0-3-4-16,-2 3 12 15,-2-1 0-15,2-1-6 16,0-1 0-16,-2 2-1 15,-2-1 1-15,-6 2 0 16,0 0-6-16,-4 1 12 16,-6 3-2-16,-2 0-4 15,-1 0 0-15,1 0-6 16,0 0 6-16,2 0 0 16,2 0-1-16,0-2 2 15,7 2 2-15,0-1-3 16,1-2 0-16,2 2 0 15,-5-2 0-15,-3 2-2 0,-3 1 2 16,-2 0 0-16,-4 0 5 16,1 0-5-16,-5 0 0 15,2 0-4-15,-2 0 4 16,2 0-1-16,2 0 1 16,-2 0 0-16,1 0 7 15,-1 0-7-15,-2 0 0 16,2 0-3-16,-2 0 4 15,0 0-1-15,0 0 9 16,0 0-2-16,0 0 64 16,0 0-58-16,0 0-7 15,0 0 28-15,0 0-34 0,0 0 0 16,0 0-7-16,0 0 14 16,0 0 12-16,0 0-19 15,0 0-2-15,0 0-9 16,0 0 11-16,0 0-9 15,0 0 7-15,0 0 2 16,0 0-1-16,0 0 1 16,0 0 0-16,0 0 10 15,0 0-10-15,0 0-1 16,0 0 0-16,0 0 2 16,0 0-1-16,0 0 0 15,0 0 0-15,0 0-1 16,0 0 1-16,0 0-1 0,0 0-24 15,0 0-82-15,0 0 13 16,0 0-198-16</inkml:trace>
  <inkml:trace contextRef="#ctx0" brushRef="#br0" timeOffset="35426.25">6310 8755 426 0,'0'0'191'0,"0"0"-106"16,0 0 27-16,0 0 3 16,0 0-29-16,0 0 2 15,0 0-47-15,-11 0 46 16,11 0-55-16,0 0-8 0,0 0 18 16,0 0-13-1,0 0 0-15,0 0-21 0,0-2 3 16,0 0 33-16,0 0-44 15,0 0 0-15,2 0-10 16,15-7 20-16,12-2-7 16,13-6-3-16,16-6 11 15,10-4 10-15,5 1-21 16,0 0 0-16,1 4 8 16,-9 6-8-16,-9 2 0 15,-17 8 0-15,-10 0-3 16,-13 6-26-16,-9 0 29 15,-5 0-20-15,-2 0 19 0,0 0-7 16,0 0-6 0,0 0-20-16,0 0-28 0,0 0 62 15,0 0-71 1,-9-6-36-16,-4 0-147 0,-6-2-293 0</inkml:trace>
  <inkml:trace contextRef="#ctx0" brushRef="#br0" timeOffset="35993.51">6623 8430 603 0,'0'0'173'0,"0"0"-153"16,0 0 65-16,0 0 32 15,0 0-50-15,0 0-22 16,0 0-45-16,3-6 0 16,-3 6 23-16,0 0-23 15,0 0-12-15,0 0 11 16,0 0-8-16,0 0 3 16,2 8-16-16,0 6 22 15,2 2 13-15,2 6-13 16,0 4 0-16,3 4 18 15,-3 4-8-15,-2 5 17 16,4 2-27-16,-4 4 0 0,1 3 15 16,1-2-15-16,-2 0 0 15,4-2 10-15,-2-2-9 16,-1-4 17-16,1-4-18 16,-2-3 0-16,1-8 5 15,0-3-5-15,-5-3-4 16,2-8 4-16,-2 0 3 15,0-4 6-15,0-1-9 16,0 0 0-16,0-1 10 16,0-1-10-16,0-2 0 15,0 2 14-15,0-2-3 16,0 0 24-16,0 0-27 16,0 0-7-16,0 0 74 15,0 0-75-15,0 0-3 16,0 0-6-16,0-4 6 0,0-28-78 15,0-1-143-15,0-7-641 16</inkml:trace>
  <inkml:trace contextRef="#ctx0" brushRef="#br0" timeOffset="39989.93">10688 7666 64 0,'0'0'85'0,"0"0"11"15,0 0-32-15,0 0-28 16,0 0 23-16,0 0-52 16,0 0-6-16,0-6 16 15,0 6 16-15,0-2 21 16,0 2-24-16,0-2 12 15,0 2 57-15,0 0-78 16,-3-2 0-16,3 0 8 16,-2 2-19-16,2 0 11 15,-2 0-21-15,2 0 0 0,0-2 52 16,-2 2-37-16,0-2-14 16,0 0 22-1,-4 2-21-15,4-2 18 0,-2 2-17 16,2-2 4-16,-3 0 52 15,3 2-58-15,2-2 17 16,-2 2 9-16,2 0-11 16,0-2 20-16,0 2-31 15,0 0-4-15,0 0 65 16,0 0-65-16,0 0 11 16,0 0-1-16,0 0-2 15,0 0 11-15,0 0-20 16,0 0 0-16,0 0 5 15,0 0-5-15,0 0 0 0,0 0 8 16,0 0-8-16,0-3 30 16,6 3-30-16,5-1 0 15,8-3 38-15,1 0-38 16,4-2 6-16,2 0 6 16,6 0-12-16,-1 0 16 15,0 2-16-15,-2 0 0 16,0 0-2-16,2-1 2 15,3 4 0-15,2-2-1 16,4 2 9-16,0-2-9 16,-1 3 1-16,0 0 0 15,-6 0 0-15,1 0 0 16,-3-1 0-16,0-1-7 0,0 2 14 16,-2-2-6-1,0 2-1-15,0 0 0 0,-2 0 0 16,1-2 0-16,-3 2 0 15,2 0-1-15,0-3 7 16,0 3-3-16,2 0-3 16,2-1 0-16,2 1-3 15,3-3 3-15,1 2 0 16,4-2-1-16,1-1 2 16,0 1 9-16,-1-1-10 15,-1 0 0-15,-5-3 5 16,3 4-5-16,-5-1-2 0,1 0-6 15,-2 0 16 1,-3-1-9-16,2 3 1 0,-3 0 0 16,6-2 6-16,2 3-6 15,-1-3-2-15,5-1 2 16,-2 3 0-16,-2 0 3 16,0 1-3-16,-1 1 0 15,-4-3 0-15,0 3 0 16,-6-1 0-16,-5 1-1 15,-2 0 2-15,-5 0 3 16,1 0-4-16,-1 0 0 16,-2 0-1-16,0 0 1 15,-2 0-1-15,-3 0 1 0,2 0 0 16,-2 0 3-16,1-3-3 16,-3 3 0-16,-2 0 1 15,0 0-1-15,0 0 0 16,-2 0-1-16,0 0 7 15,0 0 14-15,0 0-20 16,0 0 0-16,0 0 34 16,0 0-21-16,0 0 10 15,0 0 18-15,0 0-24 16,0 0 46-16,0 0-63 16,0 0 8-16,0 0 11 15,0 0-19-15,0 0-1 16,0 0-1-16,0 0-44 15,-21 0-44-15,1 4-217 16,-5 2-378-16</inkml:trace>
  <inkml:trace contextRef="#ctx0" brushRef="#br0" timeOffset="41540.53">12017 8069 418 0,'0'0'95'0,"0"0"-36"16,0 0-34-16,0 0 20 0,0 0-45 15,0 0-18 1,0 0 0-16,-4 0 18 0,4 0 16 15,-2 0 11-15,0 0-9 16,0 0 73-16,0 0-54 16,-1 0-5-16,1 0 8 15,2 0-11-15,0 0 0 16,0 0 4-16,0 0-32 16,0 0 67-16,0 0-61 15,0 0 10-15,0 0 30 16,0 0-8-16,0 0 10 15,0 0-4-15,0 0-39 16,0 0 73-16,0 0-63 0,0 0-6 16,0 0 19-1,0 0-13-15,0 0-7 0,0 0-9 16,7 0 7-16,3 0 24 16,11 0-31-16,6 0 11 15,4 0 20-15,4 0-17 16,1-2-3-16,-1-2-11 15,1 0 1-15,0-2 20 16,0 0-21-16,-3 0 0 16,1 0 2-16,-5 2-1 15,-3 2 4-15,-4 2-5 16,-2-3 0-16,-1 3 0 16,-4 0 0-16,-1 0-2 15,-4 0 2-15,1 0 0 16,1 0 1-16,-1 0-1 0,-3 0 0 15,2 0 3 1,-1 0-3-16,-1 0 0 0,-1 0 1 16,-2 0 2-16,-1 0 4 15,1 0-7-15,-1 0 0 16,-4 0 0-16,2 3 0 16,-2-3 0-16,0 0 0 15,0 0 0-15,0 0 15 16,0 0-15-16,0 0 0 15,0 0 19-15,0 0-19 16,0 0 0-16,0 0 8 16,0 0-7-16,-13 0-2 0,-7 2-63 15,-9-2-257-15</inkml:trace>
  <inkml:trace contextRef="#ctx0" brushRef="#br0" timeOffset="58482.83">3500 10064 624 0,'0'0'77'16,"0"0"-57"-16,0 0-20 0,0 0 0 15,0 0 0 1,0 0 12-16,4-76 79 0,-4 68-77 16,3 6-12-16,-3 0 43 15,0 2-17-15,0 0-2 16,0 0-26-16,0 0 5 16,0 2-5-16,0 12 0 15,0 10 1-15,-7 10 18 16,-5 14 15-16,-1 12-21 15,-3 7-10-15,-1 5 9 16,-3 0 23-16,2-4-35 16,0-6-2-16,2-8 2 15,5-7 2-15,3-14 0 0,3-8-2 16,3-11 11 0,2-6-14-16,0-6 3 0,0-2-34 15,0 0 34-15,0 0-56 16,0-13-17-16,5-8 27 15,5-9-130-15,4-10 59 16,1-10 22-16,4-5-21 16,0-5-2-16,4-4-2 15,-1 2 120-15,0 1 3 16,-2 7 15-16,-2 10 61 16,-3 10 15-16,-3 10-41 15,-1 8 2-15,-2 6 3 16,-3 4-9-16,2 4-23 0,0 2-25 15,3 0 23 1,3 4-24-16,3 16 0 0,4 10 47 16,3 11 59-16,7 10-47 15,1 10-1-15,3 7-51 16,3 4 47-16,-3 0-54 16,1 6 0-16,-2-1 4 15,-1 1 4-15,3-6-8 16,-3-8-1-16,-2-12 1 15,-4-16-20-15,-2-13 14 16,-10-12-23-16,-2-11 29 16,-3 0 21-16,0-24 12 0,4-22-4 15,8-36-22 1,5-32 28-16,6-35-35 0,5-7-8 16,-2 10 8-16,-7 31 1 15,-7 39 0-15,-2 24-1 16,1 8 1-16,2-6 10 15,6 1-11-15,3 2 0 16,-6 11-1-16,-7 13 1 16,-9 11-3-16,-5 8 3 15,-5 4 0-15,0 0-23 16,0 0 23-16,0 0 0 16,-2 0 18-16,-1 4-5 15,-1 0-13-15,4 2-12 16,0 2-73-16,0-2 36 15,0-4-240-15</inkml:trace>
  <inkml:trace contextRef="#ctx0" brushRef="#br0" timeOffset="59827.45">5140 10491 544 0,'0'0'805'0,"0"0"-805"16,0 0-210-16,0 0 95 15,0 0 105-15,0 0 10 16,0 0-13-16,0 0 13 16,4 0 0-16,3 0 18 15,-3 0-18-15,1 0 0 16,2 0-3-16,-3 0 3 16,5 0-35-16,4 0-39 0,-2 0-66 15,-4 0-226-15</inkml:trace>
  <inkml:trace contextRef="#ctx0" brushRef="#br0" timeOffset="60070.85">4955 10696 1030 0,'0'0'63'15,"0"0"-63"-15,0 0-79 16,0 0 57-16,0 0 22 16,0 0 9-16,0 0-9 0,64 38 0 15,-45-28 16-15,0 0-16 16,4-2-9-16,1-4-26 16,-6-2-147-16,-7-2-419 15</inkml:trace>
  <inkml:trace contextRef="#ctx0" brushRef="#br0" timeOffset="74735.09">6795 10431 669 0,'0'0'90'16,"0"0"-89"-16,0 0-1 16,0 0 10-16,0 0 84 15,0 0-19-15,0-12-23 16,0 12-18-16,0 0-9 16,0-2 8-16,0 2-4 15,0 0-27-15,0 0 77 0,0 0-71 16,0 0-8-16,0-2-1 15,7 2-23-15,8-4 23 16,14-2-5-16,14-4 6 16,15-4 10-16,15-8-10 15,14-6 0-15,7-6 4 16,1-5 4-16,-3-1 11 16,-3 3-19-16,-11 0 1 15,-12 7-26-15,-14 10 12 16,-30 8-88-16,-13 8-75 15,-9 4-176-15</inkml:trace>
  <inkml:trace contextRef="#ctx0" brushRef="#br0" timeOffset="75066.58">7194 9918 962 0,'0'0'19'16,"0"0"-19"-16,0 0-44 16,0 0 44-16,29 140 3 15,-20-81-3-15,0 6 0 0,-3 7 12 16,-6-1-11-1,0-5 26-15,0-4-27 0,-4-2 0 16,-9-4 19-16,-3-3-19 16,3-7-4-16,-1-8 4 15,5-10 0-15,5-10 0 16,4-18-50-16,0 0-205 16,0-18-119-16</inkml:trace>
  <inkml:trace contextRef="#ctx0" brushRef="#br0" timeOffset="75575.36">8161 9810 1237 0,'0'0'0'0,"0"0"-104"0,0 0 97 16,0 0-14-16,0 0-12 15,0 0 33-15,0 0 56 16,-36 132-55-16,7-90 7 16,-6 6-8-16,-4-2 1 15,2 0-2-15,3-6-8 16,5-5 9-16,10-12-10 16,7-6 10-16,12-9-23 15,0-4-65-15,10-2-5 16,18-1 92-16,10-1 1 0,9 0 0 15,4 0 11-15,3 3-11 16,-6 2 0-16,-3 6 1 16,-9 1-1-16,-5 4 7 15,-6 0-7-15,-8 4 0 16,-3 0-7-16,-3 4 7 16,-5 0 0-16,-1 4 3 15,-3 0-2-15,-2 0 25 16,0 0-21-16,-2 2 7 15,-16-2 34-15,-8 5-14 16,-10 1-16-16,-9 2 11 16,-8-2-6-16,-3-2 18 15,-2-6-39-15,4-6-5 0,6-10-15 16,-4-10 10 0,15-22-71-16,10-10-313 0</inkml:trace>
  <inkml:trace contextRef="#ctx0" brushRef="#br0" timeOffset="75787.82">8205 10092 1011 0,'0'0'346'16,"0"0"-346"-16,0 0-36 0,0 0 4 15,161-82 24 1,-94 52 8-16,6 2 0 0,1 4 7 16,4 4-7-16,24-2-64 15,-17 4-66-15,-13 4-204 0</inkml:trace>
  <inkml:trace contextRef="#ctx0" brushRef="#br0" timeOffset="76027.61">9335 9854 1174 0,'0'0'71'0,"0"0"-71"0,0 0-7 16,0 0 6-16,0 0 1 15,0 0 0-15,0 0 10 16,-60 124-10-16,24-76-6 15,-11 2 4-15,-6 5 4 16,-3-4-4-16,0-2-40 16,-4-1-115-16,14-14-36 15,13-16-341-15</inkml:trace>
  <inkml:trace contextRef="#ctx0" brushRef="#br0" timeOffset="76276.25">9221 10190 823 0,'0'0'98'0,"0"0"-72"15,0 0-25-15,0 113 13 16,-4-73-13-16,-1 0 19 16,-1-2-20-16,-1 0 0 15,-2 0-12-15,0-2 12 16,1 0 0-16,-1-4 0 15,-1-5 7-15,4-7-17 16,6-10 9-16,0-10-145 16,9-18-22-16,9-11-175 0</inkml:trace>
  <inkml:trace contextRef="#ctx0" brushRef="#br0" timeOffset="76608.14">9772 9811 1187 0,'0'0'136'16,"0"0"-136"-16,0 0-10 15,0 0-12-15,0 0-42 16,0 0 64-16,0 0 0 16,-80 87-24-16,39-47-57 15,-3 0-67-15,2-4 66 16,3-6 56-16,10-6-12 15,10-10 30-15,9-4-4 16,10-4-15-16,0-4-12 0,25-2 6 16,11 0 33-16,15-2 19 15,7-14-10-15,7-2 34 16,1 0-30-16,-5 2-4 16,-8 2 20-16,-11 4-19 15,-11 4-9-15,-12 6-1 16,-19 0-24-16,0 0-103 15,-21 4-374-15</inkml:trace>
  <inkml:trace contextRef="#ctx0" brushRef="#br0" timeOffset="76823.68">9622 10279 773 0,'0'0'114'0,"0"0"-60"0,0 0-54 15,0 104 8-15,0-66 10 16,0 0-18-16,0-2 11 16,0 0-8-16,0-2 9 15,0-2-12-15,-4-5 0 16,-3-3 0-16,1-6-13 16,6-12 13-16,0-6-116 15,0 0-242-15</inkml:trace>
  <inkml:trace contextRef="#ctx0" brushRef="#br0" timeOffset="77071.75">9975 10299 978 0,'0'0'88'15,"0"0"-76"-15,4 112 21 16,0-56-33-16,3 2 0 15,2 4 15-15,-2 6-15 16,1 1 0-16,-3-1 0 16,-1-2 7-16,-4-6-12 15,0-6 5-15,0-3 0 16,0-11-16-16,0-12 11 16,0-28-57-16,0 0-107 15,0-18-425-15</inkml:trace>
  <inkml:trace contextRef="#ctx0" brushRef="#br0" timeOffset="77311.35">10758 9760 1169 0,'0'0'0'16,"0"0"-38"-16,0 0 31 15,0 0 1-15,0 0-25 16,-29 136 31-16,0-86 14 16,-6 4 31-16,-5 0-45 15,-7 0 13-15,3-2-28 16,4-8-22-16,-1-4-37 0,12-13-112 16,10-11-100-16</inkml:trace>
  <inkml:trace contextRef="#ctx0" brushRef="#br0" timeOffset="77505.75">10525 10353 487 0,'0'0'75'15,"0"0"16"-15,0 0-55 16,17 144-5-16,-14-102 2 16,-3-2-19-16,0-1 56 15,0-6-65-15,0-2-3 16,0-9 14-16,0-6-16 15,-5-8-1-15,3-8-5 0,0-10-26 16,2-14-93-16,0-8-571 16</inkml:trace>
  <inkml:trace contextRef="#ctx0" brushRef="#br0" timeOffset="77845.5">10665 10333 633 0,'0'0'144'0,"0"0"-104"15,0 0-40-15,0 0 13 16,0 0 3-16,0 0-16 16,127-84-21-16,-86 71-27 15,-6 6-21-15,-4 3-51 16,-6 4-45-16,-10 0 28 0,-5 0 121 16,-8 8-4-16,-2 10 20 15,0 4 120-15,0 8-3 16,0 8-15-16,0 2-22 15,0 2-60-15,0 2 48 16,2-1-62-16,0-6-5 16,3-1 15-16,-5-4 7 15,0-3-10-15,0-5-13 16,0-4 12-16,0-6 5 16,-3-4-17-16,-5-6-66 15,-15-4 50-15,5-4-157 16,-1-10-417-16</inkml:trace>
  <inkml:trace contextRef="#ctx0" brushRef="#br0" timeOffset="78616.62">10717 10515 378 0,'0'0'325'0,"0"0"-246"16,0 0-34-16,0 0-44 16,0 0-1-16,0 0 27 15,0 0-12-15,80-16 1 16,-44 12-16-16,-3 2 16 15,-2 2-8-15,-8 0-8 16,-8 0-34-16,-9 10 9 16,-6 11-1-16,0 2 9 15,-2 4-1-15,-13-1 18 16,-3-2 19-16,1-2-9 16,0-6 5-16,7-4 11 0,2-6-13 15,6-6 4-15,2 0 0 16,0-11-11-16,7-18 4 15,17-15-10-15,13-15-16 16,3-9 15-16,8-6-64 16,4-4 6-16,-1-3 35 15,0 7 24-15,-6 8 13 16,-5 12-12-16,-9 16 32 16,-11 12 4-16,-9 14-15 15,-9 8-3-15,-2 4-6 16,0 0 0-16,0 6-2 15,-4 14-9-15,-9 4 21 16,1 4-4-16,3-2-18 0,1 0 7 16,6-1-8-1,2-4 0-15,0-1-14 0,2-2 14 16,15 0-18-16,8 3 18 16,6-1 1-16,7 3-1 15,0 2-6-15,2 5 4 16,-4 0-11-16,-7 2 13 15,-9 0-11-15,-9-2 11 16,-7 2-1-16,-4 0 0 16,-2 0-6-16,-21 0 7 15,-8-1 37-15,-2-3-35 16,-5-4-2-16,1-8 18 0,1-6-10 16,1-10 11-16,6 0-19 15,4-10-12-15,4-14-15 16,11-6 27-16,5 2-20 15,5-1 18-15,0 9 2 16,9 6-6-16,6 5 6 16,1 6 0-16,-3 3 8 15,-1 0-8-15,-4 0 0 16,1 0 14-16,-1 6-6 16,-2 2 17-16,1-1-25 15,-3 0 0-15,2 1 7 16,2-1-7-16,5-7-22 15,-3 0-57-15,0-7-461 0</inkml:trace>
  <inkml:trace contextRef="#ctx0" brushRef="#br0" timeOffset="78879.92">11940 9847 967 0,'0'0'520'15,"0"0"-520"-15,0 0-52 16,0 0 52-16,113-41-12 16,-61 24 12-16,1 2 0 15,1-2 3-15,-3 5-3 0,-8 6-10 16,-8 4 10-1,-13 2-78-15,-22 2-101 0,0 12-105 16,-11-4-518-16</inkml:trace>
  <inkml:trace contextRef="#ctx0" brushRef="#br0" timeOffset="79104.87">11893 10010 778 0,'0'0'97'15,"0"0"-50"-15,-49 143-35 16,27-70-11-16,-1 6 77 16,1 3-66-16,0 0 7 15,-3 0 8-15,-4-1-20 16,0-5 8-16,-2-4-15 0,-2-8 0 16,4-8 4-1,2-10-4-15,4-9-24 0,8-13-4 16,7-20-46-16,6-4-1 15,2 0-176-15</inkml:trace>
  <inkml:trace contextRef="#ctx0" brushRef="#br0" timeOffset="81438.81">11779 10236 481 0,'0'0'69'0,"0"0"6"0,0 0-38 15,0 0 30-15,0 0 22 16,0 0-61-16,0 0-5 16,-2 4 13-16,2-4-14 15,0 3 54-15,0-3-53 16,0 0-1-16,0 0 34 15,0 0-35-15,0 0 2 16,0 0-3-16,11 0-19 16,18 0 90-16,7 0-65 15,16 0-7-15,5-14 25 16,10-4-27-16,4-4-4 0,0 0-13 16,-4-1 13-16,-7 3 0 15,-6 2-13-15,-14 4-3 16,-7 4 3-16,-13 2 0 15,-6 6 0-15,-9 0-1 16,-3 2 2-16,-2 0-30 16,0 0 23-16,-2 0-58 15,-17 0 24-15,-5 10-46 16,-29 12-14-16,1-2-56 16,1 2-122-16</inkml:trace>
  <inkml:trace contextRef="#ctx0" brushRef="#br0" timeOffset="81706.62">11909 10283 345 0,'0'0'153'0,"0"0"-19"16,0 0-85-16,0 0-48 0,0 0 47 15,0 0 12 1,0 0 0-16,-14 72-7 0,14-48-37 16,0 4 46-16,0 2-39 15,0 4 2-15,0 5 17 16,0 2-9-16,-13 5-14 15,-7 1-19-15,0 1 10 16,-5-4 10-16,1-4-20 16,1-6-6-16,6-8 6 15,3-8 0-15,5-8-8 16,5-8 7-16,4-2-53 16,0-20-50-16,7-10-143 0,8-4-241 0</inkml:trace>
  <inkml:trace contextRef="#ctx0" brushRef="#br0" timeOffset="82120.5">12229 10287 88 0,'0'0'195'0,"0"0"-123"16,0 0 94-1,0 0-30-15,0 0-30 0,0 0-51 16,0 0 28-16,7-2-82 16,-7 6 0-16,0 18 46 15,0 10 2-15,0 10-15 16,2 8-8-16,3 6-5 15,2 4 55-15,-1 0-59 16,3-3-16-16,3-5 13 16,3-8-8-16,1-6-4 15,3-8-2-15,4-10 0 16,8-8 6-16,9-12-5 16,9 0-1-16,16-28 22 0,10-14-14 15,10-12-8 1,8-10-6-16,1-4-49 0,18-45-10 15,-25 21-147 1,-25 4-320-16</inkml:trace>
  <inkml:trace contextRef="#ctx0" brushRef="#br0" timeOffset="82400.78">13285 9382 909 0,'0'0'85'0,"0"0"-62"16,0 0-16-16,0 0 9 15,20 143-16-15,-17-91 0 16,-3 6 14-16,0-4-14 15,0 0 0-15,-5-5 1 16,-5-5 0-16,0-6-2 16,-3-2-6-16,2-12-97 15,2-10-157-15</inkml:trace>
  <inkml:trace contextRef="#ctx0" brushRef="#br0" timeOffset="82955.5">13087 9763 960 0,'0'0'139'15,"0"0"-139"-15,0 0-38 16,0 0 38-16,0 0 11 16,0 0 15-16,127 4-26 15,-85-4 0-15,1 0 7 16,-10 0-7-16,-6 0-21 15,-10 0 9-15,-9 0-18 16,-8 0-66-16,0 2-78 16,-16 14 57-16,-15 6 53 0,-11 7-89 15,-6 0-34 1,-5 2 187-16,2 1 21 0,2-4 79 16,7-2 37-16,11-6-30 15,8-4 10-15,14-8-74 16,7-2-43-16,2-4 1 15,2 0-1-15,18-2 64 16,9 0-45-16,9 0-12 16,4-6 46-16,3-8-53 15,-3 2-7-15,-8 2 7 16,-7 2 1-16,-12 4 4 16,-9 2-5-16,-3 2 0 15,-3 0-27-15,-5 0 23 16,-19 6-30-16,-9 12-16 15,-10 2 18-15,-3 6 19 0,-4 2-3 16,3 0 16-16,3-2 28 16,4 0-18-16,11-6 1 15,9-5 4-15,11-4-15 16,9-4-6-16,0-6-52 16,17-1 15-16,37 0 27 15,-2-9-174-15,-1-5-53 0</inkml:trace>
  <inkml:trace contextRef="#ctx0" brushRef="#br0" timeOffset="83804.48">13285 10153 58 0,'0'0'130'15,"0"0"56"-15,0 0-13 0,0 0-59 16,0 0-59 0,0 0-36-16,-148 126 80 0,100-92-84 15,-5 4-2 1,0-2 21-16,-3-2-16 0,2-4 16 15,7-4-34-15,12-8 0 16,13-6 23-16,8-8-23 16,14-4-23-16,0 0-32 15,20-8 55-15,16-12 0 16,15-6 0-16,14-6 0 16,10-2 2-16,8-2-2 15,4-4-6-15,2 1 6 16,-5 3 1-16,-3 7 16 15,-14 3-17-15,-14 9 0 16,-13 7 18-16,-13 10-18 0,-11 0-3 16,-5 0 2-16,-5 18 2 15,-1 6 31-15,-3 7-16 16,-2 3-9-16,0 4 50 16,0 0-49-16,-13 0-6 15,-5-6 15-15,-4-2-14 16,-5-4 26-16,-2-4-23 15,-2-6 7-15,-2-2 14 16,1-5-26-16,3-8-1 16,5-1-7-16,3-1-35 15,4-24-6-15,5-9-75 16,4-10-54-16,3-4-125 16,3 4 165-16,2 8 137 0,0 12 219 15,0 12-128 1,0 9-43-16,0 3-48 0,0 7 21 15,0 19 91-15,0 12-15 16,2 10-18-16,1 4-5 16,-3 4-38-16,2-2 22 15,0-3-45-15,-2-5-6 16,0-4 31-16,0-8-35 16,0-6-3-16,0-8 5 15,0-8 3-15,0-6 12 16,0-4-20-16,0-2 0 0,-7 0 1 15,-1-12-1-15,-8-20-62 16,3-12-31-16,-3-8-8 16,1-5 55-16,1 9 29 15,5 14 17-15,0 12 104 16,5 14-9-16,1 6-36 16,1 2-35-16,-3 0-16 15,-1 6 20-15,-3 14-1 16,-2 4-15-16,-5 7 50 15,0 1-30-15,-3 0-6 16,-6 0-5-16,1 0-20 16,-3 0 29-16,-2-2-30 15,4-6 0-15,8-6-26 16,8-16-7-16,4-2-157 16,5-2-488-16</inkml:trace>
  <inkml:trace contextRef="#ctx0" brushRef="#br0" timeOffset="83993.6">13602 10678 1220 0,'0'0'112'0,"0"0"-109"16,0 0 17-16,0 0-11 15,0 0-9-15,0 0 0 16,0 0 6-16,123 88-6 15,-106-86-3-15,-3-2-59 16,-8 0-171-16</inkml:trace>
  <inkml:trace contextRef="#ctx0" brushRef="#br0" timeOffset="92320.85">15975 9779 1242 0,'0'0'58'0,"0"0"-9"15,0 0-49-15,0 0-6 16,0 0 5-16,0 0 2 15,0 0-2-15,0-1-25 16,-4 24-9-16,-17 13 5 16,-10 9 50-16,-9 5-20 15,-7 4 19-15,-2 0 2 16,2-4 8-16,5-4-29 16,11-11 0-16,11-10 19 15,9-10-19-15,11-8-36 16,0-7 13-16,7 0 11 0,26 0 4 15,13-18-1-15,16-6-26 16,6-3 22-16,1 0-52 16,-7 3-3-16,-8 8 51 15,-14 4 17-15,-11 6 1 16,-10 2-1-16,-7 4 0 16,-8 0-7-16,-4 0 7 15,0 8-20-15,0 10 20 16,0 6 20-16,-13 8 0 15,-9 7 18-15,-11 5-31 16,-10 4 80-16,-10 4-87 16,-5 0 13-16,-5-2-7 15,3-4 1-15,4-4-7 16,7-10-11-16,7-8-76 0,0-16 35 16,11-5-103-16,6-3-33 15</inkml:trace>
  <inkml:trace contextRef="#ctx0" brushRef="#br0" timeOffset="92491.51">15560 10327 560 0,'0'0'510'0,"0"0"-510"16,0 0 27-16,0 0-27 16,0 0 0-16,0 0 0 15,0 0 18-15,85 78-16 16,-38-60 14-16,10-6-16 15,44-12-59-15,-11 0-15 0,-13-6-316 0</inkml:trace>
  <inkml:trace contextRef="#ctx0" brushRef="#br0" timeOffset="92882.82">16242 10371 750 0,'0'0'111'0,"0"0"-40"15,0 0-48-15,0 0 25 16,0 0-22-16,-107 110-15 15,70-81 57-15,-6 0-67 16,-1 3 7-16,2-2 1 16,1 1 0-16,10-5-12 15,11-6 3-15,8-4-23 16,12-4 21-16,0-4-51 16,9-4 11-16,18 0-20 15,8-4 0-15,6 0 2 0,-3 0-22 16,-9 0 6-16,-7 0 76 15,-11 0-18-15,-4 0 18 16,-5 0 8-16,-2 0 9 16,0 10 61-16,0 10-3 15,-4 8-21-15,-12 4 35 16,-4 4-70-16,-7 4 22 16,-4 0-1-16,-9 3-17 15,-5-3 50-15,-3 0-47 16,-6-2-25-16,2-4 32 15,4-8-33-15,8-8-1 16,1-18-19-16,13-2-101 0,8-20-90 16</inkml:trace>
  <inkml:trace contextRef="#ctx0" brushRef="#br0" timeOffset="93078.62">15531 10846 907 0,'0'0'153'0,"0"0"-146"16,0 0 8-16,0 0-28 16,0 0 13-16,0 0 0 15,0 0 49-15,105 116-49 16,-65-106 6-16,7-7-6 16,8-3-43-16,41-21-27 0,-13-11-26 15,-7-2-595-15</inkml:trace>
  <inkml:trace contextRef="#ctx0" brushRef="#br0" timeOffset="94000.72">16580 10190 466 0,'0'0'641'16,"0"0"-612"-16,0 0-29 16,0 0 0-16,0 0 14 15,0 0-13-15,0 0 9 0,90 0-8 16,-37 0 8-16,10-1-20 16,1-7-55-16,-1-1-23 15,-3 5 86-15,-9 4-52 16,-13 0-45-16,-11 0 11 15,-18 8-4-15,-9 6 46 16,0 3 46-16,-11 1 44 16,-12 4 33-16,-4 2-54 15,0 2 12-15,1 0-1 16,4-2-13-16,4-2 41 16,3-2-62-16,5-4 1 15,4 0 14-15,3 0-7 16,3-2-8-16,0 4 0 0,0 4 1 15,9 2 28-15,5 4-29 16,1 3 0-16,-1-1 15 16,1 3-14-16,-3-1-1 15,-1 1 0-15,-1-1 2 16,-2-2 11-16,-2-4-13 16,-3-2 0-16,-3 0 9 15,0-4-8-15,0-2-1 16,-5-2 20-16,-9 0 10 15,-1-2 58-15,-5-1-53 16,-5-2-19-16,-4 1 49 16,-2-2-34-16,-2-2-8 15,-3-4-6-15,-2-4-15 16,1 0 12-16,1 0-14 0,0-19-20 16,2-10 7-16,8-9-65 15,4-6-12-15,8-2 41 16,5 2 36-16,7 6-12 15,2 6 25-15,0 8-3 16,0 8 3-16,0 3 0 16,2 8 10-16,3-1 3 15,6 2-7-15,2 0 40 16,12 0-46-16,9-2 0 16,7-1 44-16,13-1-36 15,11 1 0-15,8-1-8 16,7 1 12-16,8 1-5 15,-4 2-7-15,-6 0 0 16,-14 4 3-16,-12-2-3 0,-19 2 0 16,-12 0 0-16,-15 0 1 15,-4 0 31-15,-2 0-21 16,0 0-10-16,0 0 49 16,0 0-27-16,0 0-9 15,0 0-14-15,0 0 8 16,0 0-32-16,0 0-19 15,-14 0-122-15,4 0-64 16,-3 0-392-16</inkml:trace>
  <inkml:trace contextRef="#ctx0" brushRef="#br0" timeOffset="95494.57">17882 10539 1088 0,'0'0'27'16,"0"0"-27"-16,0 0-29 15,0 0 7-15,0 0 22 16,0 0-4-16,0 0 4 15,58 40-48-15,-51-32-118 16,-5-3-124-16</inkml:trace>
  <inkml:trace contextRef="#ctx0" brushRef="#br0" timeOffset="95706.87">17723 10716 1081 0,'0'0'178'0,"0"0"-178"16,0 0-13-16,0 0 13 15,0 0 0-15,0 0 1 16,0 0 12-16,23 12-12 16,-11-6-2-16,-6 8-22 15,-2-2-119-15,-4-2-85 0</inkml:trace>
  <inkml:trace contextRef="#ctx0" brushRef="#br0" timeOffset="96392.43">18880 9497 998 0,'0'0'98'15,"0"0"-86"-15,0 0 27 16,0 0-39-16,0 0 0 16,-116 76 48-16,81-42-30 15,-5 2 1-15,-10 6-6 0,-2 0-7 16,-4 2 14-1,-2-1-20-15,6-7-10 0,12-4-10 16,11-10-44-16,11-8-76 16,9-10-210-16</inkml:trace>
  <inkml:trace contextRef="#ctx0" brushRef="#br0" timeOffset="96621.7">18441 9894 838 0,'0'0'119'0,"0"0"-51"16,0 0-59-16,0 156 24 16,-6-68 14-16,-2 0 8 15,0 5 46-15,-1 3-91 16,3-18-10-16,-4 7 27 0,2-9-25 16,-1-10-2-1,1-8 0-15,4-12 0 0,0-14 12 16,4-10-12-16,0-12-34 15,0-16 11-15,2-20-77 16,10-10-146-16</inkml:trace>
  <inkml:trace contextRef="#ctx0" brushRef="#br0" timeOffset="97051.7">18528 9887 927 0,'0'0'103'16,"0"0"-66"-16,0 0-21 0,0 0-14 16,0 0 40-16,0 0-42 15,0 0 0-15,105-27 7 16,-70 23-7-16,3 2-13 16,-7 2-13-16,-2 0 8 15,-6 0-8-15,-3 7 19 16,-5 12-17-16,-1 2 16 15,-3 10 8-15,0 5-1 16,-4 10 0-16,0 10 1 16,-1 12 31-16,-2 9-31 15,1 9 0-15,-3 2 41 16,-2 0-17-16,0-4-2 16,0-5-15-16,0-9 5 0,0-6 28 15,-2-12-40-15,0-10 0 16,-3-10 6-16,3-7 0 15,-2-11-6-15,-1-7-17 16,-1-4 17-16,-4-3 5 16,-5-5-5-16,-5-17-76 15,-5-12-17-15,-17-40-7 16,9 6-90-16,0 0-208 0</inkml:trace>
  <inkml:trace contextRef="#ctx0" brushRef="#br0" timeOffset="97632.92">18506 10397 538 0,'0'0'116'0,"0"0"73"16,0 0-94-16,0 0 44 0,0 0-96 16,0 0-30-16,0 0 2 15,15-86-14-15,14 78 12 16,10-2-13-16,1-2 2 16,-3 2 21-16,-1 0-23 15,-7 2-12-15,-9 2 4 16,-9 3-5-16,-9 3-42 15,-2 0-28-15,0 0-76 16,-13 14 47-16,-12 11 47 16,-6 3-33-16,-4 2 14 15,-1 0 15-15,3-2 69 16,2-2 44-16,2-2 0 0,8-2 55 16,6-6-32-1,6-4-23-15,6-6 8 16,3 0-36-16,0-4 4 0,0 0 6 15,19 0-5-15,0 0 58 16,8 0-57-16,-2 1-14 16,-1-3 11-16,-3 0-12 15,-6 0-7-15,-9 4 0 16,-1-1-59-16,-5 5 10 16,0 8-74-16,-7 4 12 15,-10 9-14-15,-8 3 31 16,-2 4 43-16,-4 2-8 15,0 0 59-15,0 0 36 16,2-2 35-16,4-2 8 0,6-5 19 16,7-10-33-16,5-5-8 15,7-6-38-15,0-4-18 16,0-4 51-16,13 0-7 16,16-13-13-16,12-16-3 15,12-5-29-15,15-8 0 16,7-8-3-16,5-6-74 15,25-35 22-15,-18 11-70 16,-18 4-227-16</inkml:trace>
  <inkml:trace contextRef="#ctx0" brushRef="#br0" timeOffset="97791.89">19109 10167 751 0,'0'0'148'0,"0"0"-112"0,0 0-25 15,0 0 30-15,0 116-18 16,0-64-16-1,3 2 73-15,2-2-72 0,-3-4-8 16,0-2 13-16,0-7-12 16,2-3 5-16,5-6-6 15,14-8-98-15,-3-8-74 16,2-12-337-16</inkml:trace>
  <inkml:trace contextRef="#ctx0" brushRef="#br0" timeOffset="98191.07">19377 10203 937 0,'0'0'128'0,"0"0"-92"16,0 0-34-16,0 0 10 15,0 0-12-15,129-89 0 16,-80 73-6-16,5 2 6 15,4 6-16-15,-3 4 8 16,-6 4-2-16,-9 0 9 16,-11 20-36-16,-8 8-2 15,-11 12 21-15,-7 8 12 16,-3 11 6-16,0 7 16 16,-7 4 18-16,-8 0 20 0,-5-1-34 15,-5-3-20 1,0-5 67-16,-2-4-67 0,4-5 0 15,-2-10-1-15,0-8 7 16,3-10-31-16,2-10 24 16,2-12 1-16,-1-2-22 15,0-30-27-15,1-20-117 16,-1-58 14-16,5 10-73 16,1-7-290-16</inkml:trace>
  <inkml:trace contextRef="#ctx0" brushRef="#br0" timeOffset="98368.5">19489 9818 793 0,'0'0'121'0,"0"0"-46"16,0 0-53-16,0 0 20 15,0 0-42-15,0 0 0 0,0 0 26 16,-3 114 22-16,3-42-8 16,5 10-40-16,-3 3 7 15,-2-3 24-15,2-4-31 16,0-8-1-16,-2-8 1 15,0-1-37-15,0-16-63 16,-2-17-241-16</inkml:trace>
  <inkml:trace contextRef="#ctx0" brushRef="#br0" timeOffset="98931.82">19402 10473 1058 0,'0'0'137'0,"0"0"-137"15,0 0 20-15,0 0-20 16,0 0 1-16,0 0 34 16,0 0-35-16,133-18 1 15,-100 16-1-15,-8 2 5 16,-9 0-18-16,-7 0 2 16,-7 6-53-16,-2 12 50 15,-2 6-41-15,-19 8 33 16,-6 6 22-16,-4 5 0 15,-4 3 23-15,1 0-23 16,3-4 0-16,6-4 13 16,8-8-13-16,5-10-1 0,8-10 0 15,4-6-15 1,0-4 14-16,16-6 2 0,20-22 0 16,13-12-8-16,11-14-5 15,11-13-13-15,19-23 25 16,12-28-64-16,-15 4 4 15,-14 10-10-15,-26 17 10 16,-24 33 61-16,-6 8 16 16,-3 8 67-16,-8 20 38 15,-6 10-30-15,0 8 6 16,0 0-91-16,0 6 20 16,0 20-7-16,0 12-19 15,3 10 13-15,-1 5-3 16,0-2-1-16,-2 2 9 15,0-9-18-15,0-2 1 0,0-8 0 16,0-8-1-16,0-8-1 16,0-8-22-16,0-8-78 15,0-2 53-15,2-28-75 16,2-8-219-16,1-8-10 0</inkml:trace>
  <inkml:trace contextRef="#ctx0" brushRef="#br0" timeOffset="99166.64">20139 10120 434 0,'0'0'202'0,"0"0"-33"15,0 0-72-15,0 0 49 16,0 0-56-16,116-68-25 16,-72 56-10-16,10 0-35 0,6 4 32 15,5 4-52 1,-1 4 0-16,-6 0 1 0,-6 12-1 16,-12 8-11-16,-13 4 10 15,-12 2-6-15,-11 0-12 16,-4 6 13-16,-2 2 3 15,-25 7 3-15,-11 3 1 16,-8 4-1-16,-12-2-38 16,-4-4-23-16,-5-6-38 15,-18-6-49-15,18-10-28 16,14-10-90-16</inkml:trace>
  <inkml:trace contextRef="#ctx0" brushRef="#br0" timeOffset="99797.93">20117 10443 383 0,'0'0'239'0,"0"0"-116"0,0 0-45 15,0 0-59 1,0 0 16-16,0 0-5 0,118-42-29 16,-81 34 40-16,-1 0-41 15,-2 0 0-15,-10 0 11 16,-6 4-11-16,-7 2-1 16,-7 2 1-16,-4 0-21 15,0 0 19-15,-10 16-67 16,-15 8 69-16,-9 6-12 15,-5 2 7-15,-6 2-5 16,-4 0 8-16,2-2 4 16,5-1-14-16,6-5 11 15,14-6 1-15,9-7-22 16,13-2 18-16,0-5-18 16,15-6 21-16,14 0 1 0,11 0 13 15,5-21-13 1,6-2 0-16,2-5 8 0,1-4-8 15,-2-5-1-15,-6-5 1 16,-8-6 0-16,-9-10 7 16,-9-10-7-16,-7-11-21 15,-4-7 20-15,-6 0-61 16,-3 4-5-16,0 10 67 16,0 16 12-16,-3 13 108 15,-1 17-73-15,-1 10 21 16,3 10 42-16,2 4-41 15,-2 2-35-15,2 0-34 16,-3 8 13-16,1 20 8 0,-4 18-21 16,-5 29 0-16,-7 35 45 15,-9 33-15-15,-2 7 3 16,4-22-2-16,6-30-31 16,7-35 55-16,6-9-55 15,-3 6 0-15,2 2 4 16,5 0-4-16,2-16-1 15,185-96-153 32,-97-38 56-47,26-60-24 16,-20 17-74-16,-18-1-579 0</inkml:trace>
  <inkml:trace contextRef="#ctx0" brushRef="#br0" timeOffset="100263.7">21053 9890 641 0,'0'0'234'0,"0"0"-97"15,0 0-42-15,0 0 63 16,0 0-75-16,0 0-12 16,0 0-22-16,9-75-27 15,8 66-21-15,10-1-1 16,8-1 6-16,10 1-9 16,2 4 3-16,4 4-16 15,-4 2 6-15,-5 0 7 16,-8 8-7-16,-14 6 0 15,-9 4-57-15,-11 3 66 16,0 2-59-16,-13 6 38 16,-12 5 22-16,-4 0 0 0,0 4 0 15,4 0 0-15,3 2 0 16,5 2 6-16,6 5-6 16,3 0-23-16,6 4 23 15,2-3 0-15,0-2 0 16,14-4 0-16,1-4 0 15,1-4 8-15,-1-4-8 16,-1-2 0-16,-1-3 0 16</inkml:trace>
  <inkml:trace contextRef="#ctx0" brushRef="#br0" timeOffset="100293.67">20950 10700 1219 0,'-42'-50'-172'15,"11"4"-50"-15,12-3-555 0</inkml:trace>
  <inkml:trace contextRef="#ctx0" brushRef="#br0" timeOffset="100583.57">20995 10285 707 0,'0'0'88'16,"0"0"-36"-16,0 0 35 16,0 0-11-16,120-20-31 15,-73 9-35-15,11-3 60 16,15-1-70-16,28-10 15 0,-6 3 9 16,8 0-16-16,-6 4 3 15,-25 8-11-15,-5 2 0 16,-23 5-1-16,-1 3-8 47,-43 0-15-32,0 0 24-15,-9 0 0 16,-2 1-10-16,-5 7-6 16,1 4-50-16,-10 4-2 15,5-2-133-15,2-1-523 0</inkml:trace>
  <inkml:trace contextRef="#ctx0" brushRef="#br0" timeOffset="101095.74">21236 10574 195 0,'0'0'66'0,"0"0"-14"15,0 0 19-15,0 0-5 16,0 0-18-16,0 0-48 16,0 0-21-16,31-13 13 15,-29 12-91-15,0-2 11 16,0 1 18-16,-2 0-24 0</inkml:trace>
  <inkml:trace contextRef="#ctx0" brushRef="#br0" timeOffset="101545.51">21236 10574 335 0,'66'5'114'15,"-63"-1"-86"-15,1 0 35 16,0 5 19-16,0-1-8 16,1 2-13-16,-435 334 389 187,419-380-479-187,4-4-18 16,7-2 34-16,0 6-13 15,0 6 26-15,0 8-10 16,5 6 10-16,1 4-19 16,1 2 4-16,-2 4-35 15,4-4-6-15,-5 0-106 16,0 0-372-16</inkml:trace>
  <inkml:trace contextRef="#ctx0" brushRef="#br0" timeOffset="102949">22075 10565 230 0,'0'0'37'16,"0"0"77"-16,0 0 59 15,0 0-109-15,0 0-30 16,0 0-24-16,0 0 74 15,18 64-58-15,-18-61 22 16,0-3 44-16,0 0-15 16,0 0-21-16,0 0-17 0,0 0-32 15,0 0 24 1,0 1-31-16,0 2-22 0,0-2 15 16,0-1-60-16,0 0-113 15,-2 0-193-15</inkml:trace>
  <inkml:trace contextRef="#ctx0" brushRef="#br0" timeOffset="103311.45">22645 9639 111 0,'0'0'595'0,"0"0"-534"0,0 0 59 15,31 144-61-15,-21-76 16 16,-8 13-3-16,0 21-1 16,-2-5-10-16,0 5-52 15,0-4 7-15,-6-18 8 16,-8 4-24-16,1-14 0 15,-3-11 0-15,3-17 1 16,1-12-1-16,4-16-27 16,3-12 20-16,3-2-38 15,0-28-32-15,2-20-63 0,0-63 1 16,0 9-37 0,4 2-220-16</inkml:trace>
  <inkml:trace contextRef="#ctx0" brushRef="#br0" timeOffset="103694.45">22610 10032 485 0,'0'0'201'0,"0"0"-5"15,0 0-134-15,0 0 5 16,0 0-32-16,0 0-35 16,0 0 74-16,-118 94-52 15,89-53-4-15,5-1 4 16,6-11-19-16,9-7 4 16,9-5-7-16,0-11-27 15,11-4 25-15,22-2 4 16,16-2 8-16,12-17 7 0,10-4-17 15,7-1-1-15,-3-1-27 16,-1 3 28-16,-12 4-4 16,-11 6 4-16,-15 6-9 15,-11 5 9-15,-15 1 0 16,-4 0 0-16,-6 4-13 16,0 11-19-16,0 10 32 15,-10 8 1-15,-15 16 12 16,-6 13 14-16,-11 10-8 15,-9 8 23-15,-20 20-42 16,-21 23 9-16,3-11 21 16,4-10-30-16,10-16-5 15,15-19 5-15,-1 1 0 16,1-4 0-16,12-18-31 16,17-18-84-16,12-22-103 0</inkml:trace>
  <inkml:trace contextRef="#ctx0" brushRef="#br0" timeOffset="104444.12">23272 9890 998 0,'0'0'166'16,"0"0"-125"-1,0 0-41-15,0 0 0 0,0 0 9 16,117 18-9-16,-80-8 0 16,0 2 8-16,-1 2-8 15,-7 2 0-15,-9 2 0 16,-7 0-41-16,-6 4 30 16,-7 2-40-16,0 2 22 15,-2 2 29-15,-11 4 7 16,-3 2 16-16,0 0-23 15,3 5 0-15,0-1 5 16,4 2-5-16,2 0-8 16,7 2 8-16,0 0 0 15,0-2 10-15,0 2-10 16,16-1 0-16,-1 0 23 0,5 2-23 16,0-3 0-1,0 0 12-15,-4-2-10 0,-3-2 24 16,-3-2-26-16,-6-4 0 15,-4-2 41-15,0-1-34 16,0-5 8-16,-16-4 5 16,-4-3-20-16,-4-2 28 15,-8-5-28-15,-1-7 0 16,-2-1 14-16,-2 0-13 16,2-15-1-16,3-15 0 15,3-11-3-15,10-1 3 16,5-4-8-16,10 6 5 15,4 6-4-15,0 6 7 0,13 6 0 16,11 2 10 0,5 4-3-16,9 2 9 0,5 1-16 15,1 2 0-15,6 0 5 16,0 1-5-16,2-1 0 16,-3 0 0-16,-5 3 9 15,-6 2 0-15,-9 2-9 16,-9 3 0-16,-9 1 0 15,-7 0 0-15,0 0-1 16,-4 0 0-16,0 0 0 16,0 0-12-16,0 0-4 15,-4 0 17-15,-2 0-18 16,-3 0 18-16,-4 0-43 0,-5 0-60 16,5 0-88-16,-1-9-351 15</inkml:trace>
  <inkml:trace contextRef="#ctx0" brushRef="#br0" timeOffset="105111.58">24257 10397 1119 0,'0'0'197'0,"0"0"-168"0,0 0-18 15,0 0 53-15,0 0-1 16,0 0-12-16,0 0-51 16,11 4 0-16,-3 6 0 15,2 0 0-15,-4 2-11 16,-1 2-42-16,-5 4-111 15,0-2-61-15,-2-6-408 0</inkml:trace>
  <inkml:trace contextRef="#ctx0" brushRef="#br0" timeOffset="105317.39">24134 10629 836 0,'0'0'124'0,"0"0"-105"0,0 0 42 15,0 0-38-15,0 0 19 16,0 0 53-16,29 111-61 16,-18-99-15-16,0-2-19 15,-1-4 10-15,0-2-6 16,1-4-4-16,12 0-94 16,-1 0 11-16,0-14-191 0</inkml:trace>
  <inkml:trace contextRef="#ctx0" brushRef="#br0" timeOffset="105683.69">25145 9494 1043 0,'0'0'150'15,"0"0"-150"-15,0 0 18 0,0 0 34 16,0 0-28-16,0 0-8 15,0 0 23-15,66 73-30 16,-60-55 0-16,0-2-9 16,-1-2 1-16,-1 0-2 15,-4-2 1-15,0-2-67 16,0 2-59-16,-11-4-68 16,-5-6-505-16</inkml:trace>
  <inkml:trace contextRef="#ctx0" brushRef="#br0" timeOffset="106113.49">22314 10722 327 0,'0'0'0'0,"0"0"-120"0</inkml:trace>
  <inkml:trace contextRef="#ctx0" brushRef="#br0" timeOffset="106709.87">21908 10766 468 0,'0'0'121'16,"0"0"-1"-16,0 0-50 15,0 0-9-15,0 0 0 16,0 0-24-16,0 0 5 15,12-40-35-15,-12 40-6 0,0 0 96 16,0 0-67-16,0 0 9 16,0 0 9-16,0 0-28 15,0 0 3-15,-3 0-23 16,-6 0 0-16,-2 4 58 16,-4 8-52-16,-6 8-2 15,-3 8 13-15,-3 6-15 16,0 8 22-16,3 0-24 15,8 0 0-15,10-3-29 16,6-7 29-16,0-6-14 16,8-8 12-16,17-10 2 15,11-8-8-15,6 0-7 16,9-22-64-16,5-10 66 0,0-11-64 16,-8-3 35-1,-9 1 35-15,-13-2 7 0,-10 1 9 16,-10 4-9-16,-6 4 0 15,0 4 48-15,-6 7-47 16,-8 9 54-16,1 9 20 16,0 3-49-16,-1 6 14 15,-1 0-40-15,-1 0 7 16,1 4 7-16,-3 7-14 16,-1 6-17-16,4 1-45 15,5-2-114-15,4-8-173 0</inkml:trace>
  <inkml:trace contextRef="#ctx0" brushRef="#br0" timeOffset="107538.48">24789 10022 856 0,'0'0'115'0,"0"0"-78"16,0 0-37-16,0 0 63 16,0 0-5-16,0 0-28 15,7 114 53-15,-7-69-44 16,-5 0-11-16,-6 2-18 15,-5-1 1-15,1-8-3 16,1-4-8-16,4-8-2 16,3-8-15-16,2-6-18 15,5-12-82-15,0 0-6 16,5-4-93-16</inkml:trace>
  <inkml:trace contextRef="#ctx0" brushRef="#br0" timeOffset="107850.51">25005 10064 897 0,'0'0'153'0,"0"0"11"16,0 0-87-16,0 0-16 15,0 0-3-15,0 0-18 16,114-72 21-16,-59 54-61 16,19 4 0-16,8 2-6 15,3 4 6-15,-9 8-16 0,-14 0-7 16,-15 2 1-16,-16 12-2 15,-13 2 15-15,-11 4-52 16,-7 2 47-16,0 6-24 16,-11 6 38-16,-10 0 7 15,-3 5 2-15,-7-2 28 16,-3-1-37-16,-6 0 0 16,-5 0 13-16,1-5-13 15,-3-3-43-15,-13-8-60 16,13-8-75-16,8-10-153 0</inkml:trace>
  <inkml:trace contextRef="#ctx0" brushRef="#br0" timeOffset="108049.89">25134 10149 864 0,'0'0'137'15,"0"0"-96"-15,0 0-12 16,0 0 81-16,-108 132-28 15,69-92-33-15,-1 2 28 16,-6 0-43-16,-4-2-21 16,-1-4-13-16,5-2 1 15,5-6-25-15,7-10-36 16,13-8-192-16,9-10-758 0</inkml:trace>
  <inkml:trace contextRef="#ctx0" brushRef="#br0" timeOffset="108271.66">24965 10397 1152 0,'0'0'83'0,"0"0"-70"16,0 0 11-16,0 0 15 16,140 4-10-16,-102-4-24 15,3 0 11-15,-4 0 4 16,-3 0-20-16,-10 0-22 15,-9 0 15-15,-7 2-26 16,-8 0-35-16,-8 12-83 0,-13 0-160 16,-8-2-52-16</inkml:trace>
  <inkml:trace contextRef="#ctx0" brushRef="#br0" timeOffset="108675.83">24749 10740 874 0,'0'0'106'16,"0"0"-47"-16,0 0-50 15,0 0 66-15,0 0 59 16,0 0-70-16,0 0-26 16,131-10-38-16,-86-2 17 15,-5 2-20-15,-8 0 3 16,-9 0-56-16,-7 4-17 15,-7-2-25-15,-5 0 2 0,-4 2-113 16,0 4-116-16,0 2 243 16,0 0 82-16,-6 0 9 15,-3 6 103-15,-3 8 28 16,2 0-26-16,1 6-8 16,0 0-41-16,2 0 55 15,0 2-71-15,3 2 6 16,0 2-12-16,-3-2-28 15,2 2 11-15,1-4-26 16,-3 0 0-16,1-5-13 16,-3-3 13-16,-3-6-65 15,2-3-37-15,-11-5-64 16,4 0-79-16,1 0-439 0</inkml:trace>
  <inkml:trace contextRef="#ctx0" brushRef="#br0" timeOffset="108860.42">24804 10946 95 0,'0'0'328'16,"0"0"-110"-16,0 0-68 15,0 0-65-15,0 0-14 16,0 0 56-16,0 0-86 16,35-2-14-16,-14 2 27 15,4 0-12-15,6 0 1 16,2 0-43-16,7 0 9 16,7 0 34-16,5 0-43 15,5 0 0-15,-1-5-7 0,18-9-10 16,-16 1-89-1,-14-3-137-15</inkml:trace>
  <inkml:trace contextRef="#ctx0" brushRef="#br0" timeOffset="109145.4">26090 9787 1013 0,'0'0'111'0,"0"0"-10"0,0 0-99 16,0 0 20-16,0 0 32 15,0 0-19-15,91 111-1 16,-82-91-34-16,-2 0 0 15,-4 0 5-15,-3-2-5 16,0 0-26-16,-8 4-64 16,-9-4-49-16,-1-6-88 0</inkml:trace>
  <inkml:trace contextRef="#ctx0" brushRef="#br0" timeOffset="109360.11">25747 10132 766 0,'0'0'106'0,"0"0"-57"15,0 0-36-15,-44 112 23 0,30-69 59 16,1 1-41-16,-1-2-21 16,1-2-8-16,-1-2-24 15,1-6 25-15,-3-2-26 16,1-6-34-16,2-1 19 15,4-9-151-15,4-10-380 0</inkml:trace>
  <inkml:trace contextRef="#ctx0" brushRef="#br0" timeOffset="109715.01">25849 10276 950 0,'0'0'113'0,"0"0"-83"0,0 0-12 16,0 0-5-16,0 0 56 16,147-51-69-16,-105 41 18 15,6 3-8-15,1 3-10 16,-3 4 0-16,-4 0-1 16,-7 0 2-16,-9 7-4 15,-4 4 3-15,-8 6-1 16,-3 2-14-16,-5 4 15 15,-6 3 0-15,0 6 7 16,0 0-6-16,0 2 49 0,-13 2-25 16,-5-2-24-16,-1-2 44 15,-4-2-45-15,1-3 1 16,-5-5-2-16,0 0 2 16,-4-4-17-16,2-4-7 15,-15-4-124-15,10-6 27 16,3-4-291-16</inkml:trace>
  <inkml:trace contextRef="#ctx0" brushRef="#br0" timeOffset="109959.56">25843 10491 375 0,'0'0'394'0,"0"0"-315"15,0 0 8 1,0 0-32-16,-63 117 47 0,46-77-21 15,-1 2-34-15,-5 2 14 16,2 2-51-16,-4-4-9 16,0 0 43-16,1-3-44 15,3-10 0-15,4-3 0 16,3-8-12-16,3-5 5 16,7-13-128-16,4 0-111 15,0 0-337-15</inkml:trace>
  <inkml:trace contextRef="#ctx0" brushRef="#br0" timeOffset="110426.53">26021 10529 884 0,'0'0'133'0,"0"0"-110"15,0 0 36-15,0 0-33 16,0 0-7-16,0 0 45 16,0 0-38-16,56 57 10 15,-52-25 20-15,1 4-37 16,-3 2 58-16,0 4-76 16,2 0-1-16,1 2 64 15,2-2-62-15,4 0 4 0,0 0-6 16,5-3 10-16,1-3 2 15,3 0-12-15,5-2 0 16,0-4 8-16,4-6-8 16,0-2 0-16,4-6-1 15,5-2 2-15,4-6 15 16,3-2-16-16,1-4 0 16,-1-2 0-16,-7 0 0 15,-7 0-7-15,-8 0 6 16,-8-6 1-16,-7 0 13 15,0 2-13-15,-6-2 0 16,-2 2-6-16,0 0 6 16,0-2-19-16,0 0-7 0,-4-2-68 15,-10-10 55 1,3 2-157-16,-1-4-418 0</inkml:trace>
  <inkml:trace contextRef="#ctx0" brushRef="#br0" timeOffset="110628.78">26992 10858 1257 0,'0'0'235'0,"0"0"-221"15,0 0-12-15,0 0 69 0,0 0-23 16,0 0-48-16,0 0-201 16</inkml:trace>
  <inkml:trace contextRef="#ctx0" brushRef="#br0" timeOffset="124603.49">3656 11812 719 0,'0'0'88'16,"0"0"-55"-16,0 0-19 15,0 0 5-15,0 0 29 16,0 0-25-16,0-19 58 15,0 17-61-15,0 0-11 16,0 2 23-16,0 0-12 16,0 0-1-16,0 0-19 0,0 0 17 15,0 0-33 1,0 12 16-16,-6 12 0 0,-2 12 23 16,-3 16 13-1,-3 10-15-15,-1 10-21 0,-3 7 0 16,-1 19 33-16,-8 22-33 15,0-10 0-15,4-9 9 16,2-15-9-16,5-20 10 16,1 5-10-16,-6 1 0 15,3-10-2-15,3-12 2 16,1-10 0-16,3-10 0 16,3-10 0-16,3-8-20 15,0-8-33-15,3-10-15 16,-3-16 24-16,1-10-281 0</inkml:trace>
  <inkml:trace contextRef="#ctx0" brushRef="#br0" timeOffset="125021.88">3654 11488 1088 0,'0'0'0'0,"0"0"-21"15,0 0-18-15,160-26 29 16,-95 24 10-16,-3 2 0 0,0 0 6 16,-6 16-6-1,-2 8 0-15,-10 6 1 0,-6 2-1 16,-7 6-21-16,-9 2 8 15,-6 5 13-15,-7 3-13 16,-7 2 10-16,-2 4 3 16,0 0 62-16,-14 2-49 15,-9 2 16-15,-12-2 16 16,-4 1-25-16,-6-3 22 16,-4-4-42-16,-3-4 9 15,2-8 34-15,-2-8-43 16,2-8 1-16,2-10 10 0,6-10-11 15,6-2 0 1,12-2-45-16,6-16-80 0,14-20 40 16,4 4-135-16,0 2-305 15</inkml:trace>
  <inkml:trace contextRef="#ctx0" brushRef="#br0" timeOffset="125504.16">5051 12310 1358 0,'0'0'124'0,"0"0"-124"16,0 0-29-16,0 0 24 15,0 0-3-15,116 10 16 16,-85-10 10-16,-2 0-18 15,-4 4-32-15,-10 4-13 16,-7 0-168-16,-8 0-133 0</inkml:trace>
  <inkml:trace contextRef="#ctx0" brushRef="#br0" timeOffset="125703.78">4874 12625 1175 0,'0'0'259'0,"0"0"-259"16,0 0-158-16,0 0 126 16,0 0 32-16,0 0 58 15,0 0-42-15,98-4-16 16,-48-4 48-16,10 2-48 16,9-2-1-16,49-10-66 15,-16 3-141-15,-5-4-680 0</inkml:trace>
  <inkml:trace contextRef="#ctx0" brushRef="#br0" timeOffset="126259.7">6922 12162 1285 0,'0'0'116'0,"0"0"-116"0,0 0-26 15,0 0 26-15,0 0 13 16,0 0 39-16,127-30-51 16,-71 13 48-16,11-2-49 15,-1-2 0-15,1 1 11 16,-11 2-11-16,-12 2-6 15,-10 5-20-15,-14 0-65 16,-18-5 5-16,-2 2-118 16,0-4-418-16</inkml:trace>
  <inkml:trace contextRef="#ctx0" brushRef="#br0" timeOffset="126542.71">7062 11678 1169 0,'0'0'13'0,"0"0"-13"16,0 0-26-16,0 0 26 15,0 0 10-15,0 0 7 16,0 0-15-16,58 137 69 16,-40-73-62-16,-7 8-7 15,-2 6 29-15,-6 4-12 16,-3 3-10-16,0-5-9 15,0-4 1-15,-5-7 29 16,0-14-30-16,1-6-10 16,2-13 0-16,2-8 1 15,0-10-67-15,0-10-65 0,2-8-142 0</inkml:trace>
  <inkml:trace contextRef="#ctx0" brushRef="#br0" timeOffset="127087.71">7639 11660 1371 0,'0'0'127'15,"0"0"-127"-15,0 0-26 16,0 0 18-16,161-22 8 0,-97 19 8 15,4-2-8-15,-4 5 0 16,-6 0-1-16,-13 0 2 16,-12 12-2-16,-15 6-25 15,-16 7-99-15,-2 8 90 16,-24 10-34-16,-16 7-12 16,-10 4 17-16,-6-4 22 15,6-4 31-15,5-8 11 16,9-8 0-16,16-6 11 15,9-8-11-15,11-3-26 16,0-4 7-16,13 0 19 16,18-4 28-16,10 0-28 0,12-1 6 15,5-3 5-15,4 3-11 16,-2 5 0-16,-4 0 3 16,-11 8-2-16,-13 1-1 15,-15 1 0-15,-15 4-42 16,-2 3 42-16,-13 2 13 15,-18 6 20-15,-7 0 3 16,-11 0 19-16,-5 2 10 16,-6 1-58-16,0-1 12 15,2-4 15-15,9-4-32 16,8-8-2-16,13-6 14 16,12-8-13-16,12-6-2 15,4-24-75-15,13-16-172 0,12-11-449 16</inkml:trace>
  <inkml:trace contextRef="#ctx0" brushRef="#br0" timeOffset="127326.08">8827 11578 1292 0,'0'0'130'16,"0"0"-129"-16,0 0-1 15,0 0 13-15,0 0 4 16,-116 108 25-16,71-59-42 16,-3 5 2-16,-6 6 11 15,3 0-13-15,0-4-10 16,6-8 10-16,9-10-35 0,12-10-26 16,11-16-114-16,8-7-77 15,5-5-292-15</inkml:trace>
  <inkml:trace contextRef="#ctx0" brushRef="#br0" timeOffset="127546.7">8629 11979 869 0,'0'0'163'16,"0"0"-114"-16,0 0-7 16,0 0-19-16,24 129 3 15,-19-82 125-15,-1 4-103 16,-2 1-34-16,-2-2 2 0,0-4-16 15,0-4 16-15,0-8-16 16,0-10 0-16,0-7 2 16,0-9-2-16,0-8-44 15,18-31-30-15,3-11-91 16,0-12-386-16</inkml:trace>
  <inkml:trace contextRef="#ctx0" brushRef="#br0" timeOffset="127850.55">9197 11544 1160 0,'0'0'141'0,"0"0"-115"15,0 0-26-15,0 0 1 16,0 0-2-16,0 0 1 16,0 0 0-16,-22 44 26 0,8-14-26 15,-3 5-34-15,-2-6-37 16,6 1 5-16,3-6 38 15,4-3-18-15,6-5-16 16,0-4 36-16,12-6 7 16,19-6 19-16,11 0 19 15,12-4-11-15,13-16 34 16,6-4-7-16,5-5-9 16,-5 4 33-16,-10 3-58 15,-14 5-1-15,-26 9 0 16,-19 6-85-16,-4 2-269 0</inkml:trace>
  <inkml:trace contextRef="#ctx0" brushRef="#br0" timeOffset="128084.68">9170 11947 922 0,'0'0'143'15,"0"0"-130"-15,0 0 49 16,5 114-53-16,-3-70 23 16,-2 5 20-16,0 3-44 15,2 2 31-15,-2-2-39 16,0-2 0-16,0-8 6 16,0-6-6-16,0-10-15 15,0-20-60-15,0-6-113 16,4 0-373-16</inkml:trace>
  <inkml:trace contextRef="#ctx0" brushRef="#br0" timeOffset="128309.67">9442 11959 955 0,'0'0'250'15,"0"0"-231"-15,0 0 27 16,29 127-40-16,-18-63-6 15,2 24 80-15,-1-2-32 0,-1 6-16 16,0 3-24 0,-2-17 4-16,0 4 4 0,-1-8-16 15,2-14-9-15,1-11-7 16,11-21-36-16,-2-14-119 16,2-14-326-16</inkml:trace>
  <inkml:trace contextRef="#ctx0" brushRef="#br0" timeOffset="129213.42">10104 11967 1111 0,'0'0'147'0,"0"0"-147"15,0 0-21-15,0 0 21 16,0 0 16-16,0 0-16 16,0 0-5-16,60 36 4 15,-25-29-55-15,-1-6-61 16,-3-1-256-16</inkml:trace>
  <inkml:trace contextRef="#ctx0" brushRef="#br0" timeOffset="129416.55">10545 11931 907 0,'0'0'105'16,"0"0"-86"-16,0 0 3 15,0 0-22-15,0 0 0 16,0 0 19-16,0 0-18 16,-32 74 9-16,28-56-10 0,-5 0-49 15,5-4-12 1,-2-5-263-16</inkml:trace>
  <inkml:trace contextRef="#ctx0" brushRef="#br0" timeOffset="129637.43">11191 11863 962 0,'0'0'133'15,"0"0"-133"-15,0 0 0 16,0 0 4-16,0 0-3 15,0 0 7-15,0 0 2 0,70 8-10 16,-26-8-23-16,-7-2-131 16,2-12-476-16</inkml:trace>
  <inkml:trace contextRef="#ctx0" brushRef="#br0" timeOffset="129832.49">11648 11794 1016 0,'0'0'26'16,"0"0"-20"-16,0 0 39 15,0 0-16-15,0 0 8 16,0 0-37-16,0 0-14 0,26 7 13 16,4-7-53-16,-4 0-113 15,3-3-233-15</inkml:trace>
  <inkml:trace contextRef="#ctx0" brushRef="#br0" timeOffset="130009.46">12158 11785 502 0,'0'0'264'16,"0"0"-206"-16,0 0-55 15,0 0 40-15,0 0-27 16,0 0 32-16,0 0-28 15,27 32-11-15,-7-30-9 0,27-2-44 16,-3 0-67 0,1-12-219-16</inkml:trace>
  <inkml:trace contextRef="#ctx0" brushRef="#br0" timeOffset="130187.64">12646 11805 785 0,'0'0'144'15,"0"0"-56"-15,0 0-79 16,0 0-2-16,0 0 65 16,0 0-51-16,0 0-8 15,0 7-13-15,3-2 11 0,-1 3-30 16,2 0-27 0,0 0-178-16,1-4-378 0</inkml:trace>
  <inkml:trace contextRef="#ctx0" brushRef="#br0" timeOffset="130373.93">13230 11798 971 0,'0'0'106'0,"0"0"-66"16,0 0-18-16,0 0 100 15,0 0-64-15,0 0-57 16,0 0-1-16,-27 14-305 0</inkml:trace>
  <inkml:trace contextRef="#ctx0" brushRef="#br0" timeOffset="131277.68">14110 12096 1094 0,'0'0'110'16,"0"0"-110"-16,0 0-23 15,0 0 23-15,0 0 0 16,0 0 2-16,0 0 21 15,20 62-23-15,-20-47-10 16,0 2-21-16,-4 5 11 16,-12-4-168-16,-2-6-462 0</inkml:trace>
  <inkml:trace contextRef="#ctx0" brushRef="#br0" timeOffset="132086.81">16198 11358 916 0,'0'0'156'16,"0"0"-135"-16,0 0-19 16,-81 118 4-16,50-76-4 15,-3 2 26-15,1-2-28 16,0-2 0-16,2-4 5 15,-1-5-4-15,8-7-1 16,6-8 0-16,7-9 8 16,9-3-13-16,2-4 5 15,0 0-48-15,13 0 47 0,14-1-12 16,7-12 13 0,3 0-1-16,-3 0-13 0,-10 3 2 15,-9 5 2-15,-5 2 6 16,-10 3-13-16,0 0 17 15,0 0-28-15,-7 17 28 16,-13 9 42-16,-4 7 25 16,-10 6-30-16,-7 3-19 15,-9 2 55-15,-8 0-52 16,-9 0 6-16,-7-4-6 16,1-2-20-16,0-4 18 15,-14-2-19-15,20-9-104 16,15-15-80-16</inkml:trace>
  <inkml:trace contextRef="#ctx0" brushRef="#br0" timeOffset="132287.21">15504 11811 1315 0,'0'0'155'0,"0"0"-155"16,0 0-12-16,0 0 12 15,0 0-2-15,0 0 4 16,0 0 26-16,81 114-28 16,-37-86-11-16,12-6-3 15,27-10-124-15,-15-8-117 16,-7-4-681-16</inkml:trace>
  <inkml:trace contextRef="#ctx0" brushRef="#br0" timeOffset="132667.82">16048 11969 1066 0,'0'0'108'0,"0"0"-93"16,0 0-3-16,0 0-11 15,-118 92-1-15,82-67 13 16,5-3-12-16,4-1 14 16,10 0-15-16,5-3-17 15,10 1 7-15,2 0-2 16,0-1-18-16,18 0-63 15,9-4-5-15,4-2 55 0,3-2-34 16,1-2 35 0,-1-2 29-16,-10 0 12 0,-9 2-5 15,-7 0 5-15,-8 2 1 16,0 2 108-16,-5 6-53 16,-17 2 1-16,-5 6 38 15,-10 2 0-15,-9 5-37 16,-7 0-1-16,-8 3-44 15,-5-1 54-15,-1-1-66 16,0-8 0-16,5-4 4 16,6-8-4-16,-10-14-30 15,14-4-86-15,10-18-194 0</inkml:trace>
  <inkml:trace contextRef="#ctx0" brushRef="#br0" timeOffset="132843.51">15408 12274 1149 0,'0'0'191'16,"0"0"-178"-16,0 0-13 15,0 0 19-15,101 114 17 16,-71-92-35-16,-2 0 6 16,6-4 30-16,8-4-30 15,7-2-7-15,45-12-35 16,-15 0-81-16,0-18-92 0</inkml:trace>
  <inkml:trace contextRef="#ctx0" brushRef="#br0" timeOffset="133535.59">16389 12065 1136 0,'0'0'152'15,"0"0"-152"-15,0 0 13 16,0 0 12-16,0 0 11 16,0 0-36-16,0 0 16 15,127-16 0-15,-84 10-16 16,-3 0-23-16,-7 2 1 16,-4 4-8-16,-9-2-5 0,-5 2-26 15,-6 0-27-15,-4 0 79 16,-5 0-40-16,0 10-13 15,0 6 40-15,-9 5 22 16,-2 5 30-16,-3 2-30 16,5 0 1-16,3 3 36 15,4 2-37-15,2 3-6 16,0 0 6-16,13 0 11 16,7 2 5-16,3-4-16 15,-2-3 0-15,2-4 6 16,-5-4-6-16,-3-5 0 15,-3-6 9-15,-6-2-8 16,-1-5 12-16,-5 0-13 0,0-1 0 16,0 0 14-16,-18 6 31 15,-8-1-20-15,-9 6-12 16,-7-5-12-16,-2-2 10 16,-3-6-11-16,3-2 0 15,3 0 9-15,8 0-9 16,11 0 0-16,10-8 52 15,8-2-16-15,4-7-10 16,2-2-26-16,21-9 0 16,6-1-6-16,6 1 6 15,5 5-10-15,3 2 10 16,1 5 0-16,-2 2 1 16,-1 4-1-16,-6 0 0 15,-6 4 28-15,-6 0-19 16,-10 2-9-16,-2 2 23 15,-6 0-14-15,-1 2 12 0,-2-2-21 16,3 2 0-16,3-6-36 16,1 2-35-16,1-2-240 0</inkml:trace>
  <inkml:trace contextRef="#ctx0" brushRef="#br0" timeOffset="133733.65">17267 12320 1077 0,'0'0'51'0,"0"0"-5"16,0 0-46-16,0 0 2 15,0 0 17-15,0 0-5 16,0 0-14-16,65 24-39 15,-63-18-250-15</inkml:trace>
  <inkml:trace contextRef="#ctx0" brushRef="#br0" timeOffset="133933.81">17198 12539 1018 0,'0'0'57'0,"0"0"-36"0,0 0 18 16,0 0 12-16,0 0 10 16,0 0-15-16,0 0-30 15,142 18-4-15,-88-14-12 16,-12 0-154-16,-6-3-256 0</inkml:trace>
  <inkml:trace contextRef="#ctx0" brushRef="#br0" timeOffset="134343.44">18515 11626 1092 0,'0'0'174'0,"0"0"-174"15,0 0 0-15,0 0 17 16,0 0-17-16,0 0 0 16,0 0-2-16,55 27-14 15,-55-27-53-15,0 0-179 16,-6 0-533-16</inkml:trace>
  <inkml:trace contextRef="#ctx0" brushRef="#br0" timeOffset="134534.31">18105 11789 886 0,'0'0'219'0,"0"0"-204"16,0 0-4-16,0 0 17 0,0 0-19 15,0 0 22-15,-71 122-10 16,63-92-20-16,0 2-2 16,-7 6 1-16,-1-8-164 15,5-11-451-15</inkml:trace>
  <inkml:trace contextRef="#ctx0" brushRef="#br0" timeOffset="134874.15">18134 11903 1152 0,'0'0'171'15,"0"0"-170"-15,0 0-1 16,0 0 23-16,133-38-23 16,-68 14 32-16,13 2-32 15,11 1-47-15,3 8 33 16,-3 4-82-16,-11 9 30 15,-16 0 24-15,-17 0 42 16,-19 4-34-16,-10 9 34 16,-12-1-29-16,-4 4 29 15,0 0 8-15,0 6 23 16,-8 2 82-16,-6 0-69 0,-4 0 28 16,-4 2-63-16,-7-2-9 15,-7 2 27-15,-9 0-27 16,-5 1-49-16,-31-1-39 15,12-7-149-15,9-9-321 0</inkml:trace>
  <inkml:trace contextRef="#ctx0" brushRef="#br0" timeOffset="135071.94">18301 11991 1132 0,'0'0'119'0,"0"0"-101"15,0 0-10-15,0 0 86 0,0 0-33 16,0 0-35 0,-111 114 23-16,74-82-27 0,-5 3-9 15,-4 1-13-15,-1 0 1 16,5-6-15-16,-3 2 14 16,11-10-141-16,12-12-188 0</inkml:trace>
  <inkml:trace contextRef="#ctx0" brushRef="#br0" timeOffset="135277.71">18250 12204 1134 0,'0'0'95'15,"0"0"-71"-15,0 0-1 0,0 0-4 16,152 2-17-16,-106-2 52 15,1 0-54-15,-3 0-9 16,-6 0 9-16,-9 0-40 16,-20 0-43-16,-9 0-103 15,0 0-423-15</inkml:trace>
  <inkml:trace contextRef="#ctx0" brushRef="#br0" timeOffset="135472.5">18074 12541 954 0,'0'0'170'0,"0"0"-131"15,0 0-17-15,0 0 11 16,0 0 6-16,0 0-13 16,147-47-17-16,-101 29-9 15,2 3-11-15,-2-6-107 16,-13 5 3-16,-12 0-273 0</inkml:trace>
  <inkml:trace contextRef="#ctx0" brushRef="#br0" timeOffset="135805.71">18363 12453 421 0,'0'0'235'16,"0"0"-164"-16,0 0-22 16,0 0-26-16,0 0 29 15,0 0-22-15,-48 108-30 0,40-96 43 16,-1 2-43-16,1 0-8 15,-1-2 7-15,0 0-31 16,0 0-7-16,-2-2-52 16,4-4 27-16,0 0 43 15,3-4 21-15,2 0 0 16,2 0 32-16,0-2 23 16,0 0 30-16,0 0-23 15,0 0-14-15,0 0 86 16,6 0-72-16,6 0-17 15,1 2 22-15,7-2-21 16,9 0 21-16,7 0-45 16,12-14-21-16,15-6 39 15,9-4-40-15,5-6-32 0,35-30-64 16,-21 7-102-16,-15-5-601 0</inkml:trace>
  <inkml:trace contextRef="#ctx0" brushRef="#br0" timeOffset="136007.64">19381 11722 1056 0,'0'0'267'16,"0"0"-246"-16,0 0-9 16,0 0-3-16,0 0 12 15,0 0 55-15,0 0-62 0,81 45-3 16,-54-33-6-16,-3-2-3 15,-2 2-4-15,-4-1-34 16,-7-2-135-16,-9-5-98 0</inkml:trace>
  <inkml:trace contextRef="#ctx0" brushRef="#br0" timeOffset="136379.67">19277 12039 684 0,'0'0'137'0,"0"0"-102"16,0 0-22-16,-60 107 66 16,44-80-25-16,5-4-11 0,4-3-20 15,3-8-17 1,4-4-10-16,0-6 4 0,0-2-22 16,15 0 9-1,14-20 7-15,9-7-39 0,11-6-64 16,7-2 35-16,4 3 48 15,3 2 4-15,1 4 22 16,-2 4 19-16,-6 6 16 16,-5 6 4-16,-10 4 33 15,-10 4-30-15,-12 2 24 16,-3 0-31-16,-7 0-22 16,-5 4 54-16,-4 10-46 15,0 2 8-15,0 4 7 16,0 2-15-16,-15 5 16 15,-7 1-37-15,-7 2-14 0,-27 10 7 16,10-8-134-16,-2-8-175 16</inkml:trace>
  <inkml:trace contextRef="#ctx0" brushRef="#br0" timeOffset="136609.59">19312 12352 955 0,'0'0'179'0,"0"0"-141"16,0 0-16-16,0 0 8 15,0 0 95-15,-58 116-75 0,41-81-39 16,-3 1 35-16,-5 2-46 16,0-2 3-16,1-4-3 15,0-2 9-15,6-6-24 16,5-10-15-16,6-6-134 15,7-8-127-15</inkml:trace>
  <inkml:trace contextRef="#ctx0" brushRef="#br0" timeOffset="136881.59">19464 12352 535 0,'0'0'508'0,"0"0"-478"16,0 0-13-16,0 0 12 0,0 0 29 16,0 0 73-16,0 0-88 15,42 116-36-15,-22-86 37 16,3 1-11-16,6-3-7 16,2-2-26-16,2-2 9 15,5-6 17-15,2-2-26 16,3-6-17-16,1-2 8 15,1-4-3-15,10-4-57 16,-10 0-67-16,-7-10-157 0</inkml:trace>
  <inkml:trace contextRef="#ctx0" brushRef="#br0" timeOffset="137078.59">20433 12589 857 0,'0'0'385'0,"0"0"-327"15,0 0-12-15,0 0-12 16,0 0 37-16,0 0-32 16,0 0-23-16,-34 78-32 15,-8-48-33-15,-7-6-270 0</inkml:trace>
  <inkml:trace contextRef="#ctx0" brushRef="#br0" timeOffset="138433">22184 11635 869 0,'0'0'84'16,"0"0"-66"-16,10 132 16 15,-10-58-21-15,0 14 4 16,0 4 77-16,0-12-69 15,0 6 9-15,-8-5-2 16,2-9-16-16,-5-6 20 16,2-8-36-16,-2-7 2 15,0-13-1-15,-1-10-1 16,3-10-36-16,-1-10 22 16,-4-8 8-16,1 0-20 15,-6-14 23-15,2-18-80 0,-1-8 83 16,-1-9-25-16,-2-1-1 15,1 2 26-15,0 8 0 16,0 6 72-16,7 12-33 16,1 8-24-16,4 6 80 15,5 4-44-15,3 2-16 16,0 2-21-16,0-2-7 16,3 0 20-16,17-4-27 15,13-2 0-15,14-4-16 16,15-2 16-16,14-1-24 15,10 0 14-15,6 5-22 16,-3 2 21-16,-11 5 9 16,-15 3-5-16,-19 0-10 15,-17 0 17-15,-15 3-18 0,-10 5-3 16,-2 2-19-16,-2 4 40 16,-19 8 35-16,-6 6-23 15,-4 6 34-15,-4 6-34 16,-5 10 11-16,-5 7 7 15,-11 8-21-15,-7 6 42 16,-8 3-51-16,-9 0 1 16,-2-6 6-16,-1-4-7 15,3-10-1-15,4-5-27 16,-11-13-82-16,19-12-48 16,7-16-241-16</inkml:trace>
  <inkml:trace contextRef="#ctx0" brushRef="#br0" timeOffset="139228.46">20491 12653 642 0,'0'0'62'0,"0"0"-40"0,0 0-9 16,0 0 56-1,0 0-46-15,0 0-4 0,0 0 19 16,0-68-37-16,0 52 10 16,-5 4 12-16,-1 2 32 15,-1 6 88-15,1 2-59 16,-4 2-39-16,2 0 26 16,-1 0-52-16,-3 0-18 15,-1 7-1-15,-3 7 21 16,-1 9-10-16,-3 5-11 15,2 2 0-15,0 2 5 16,5-2-4-16,1 0-1 16,8-4 0-16,2-2 7 15,2-2-36-15,0-6 29 0,15-2-26 16,12-5 26-16,9-5 7 16,6-4 0-16,10 0-7 15,5-18 1-15,1-13-16 16,-4-5 15-16,-7-6-32 15,-11 0 25-15,-12 0 1 16,-9 4 6-16,-10 3 0 16,-5 8 1-16,0 3 53 15,-11 3-38-15,-7 3-7 16,0 4 18-16,-2 2-5 16,2 5-14-16,-2 3-8 15,2 4-64-15,-1 0 54 16,3 5-164-16,5 1-209 0</inkml:trace>
  <inkml:trace contextRef="#ctx0" brushRef="#br0" timeOffset="140228.69">22848 12017 1350 0,'0'0'55'0,"0"0"-55"16,0 0-26-16,0 0-7 16,123-20 31-16,-65 8 2 15,2 2 0-15,-2 2 0 16,-7 2-3-16,-8 4-10 0,-14 0-15 16,-14 2 28-16,-9 0-42 15,-6 0 16-15,0 0-19 16,0 4 9-16,-8 10 21 15,-5 4 15-15,-3 6 84 16,1 2-83-16,3 4 0 16,3 2 21-16,5 4-21 15,2 5 4-15,2 3-5 16,0 4 0-16,4 4 20 16,9 0-20-16,3-4 0 15,-3-6 1-15,-1-6 7 16,-3-5 6-16,-3-7-14 15,-6-4 0-15,0-4-17 16,0-4 17-16,-20 0 0 16,-8-2 27-16,-11-4-14 0,-7-4-2 15,-8-2-11-15,0 0 0 16,-2-10 9-16,8-6-7 16,8-4-2-16,9 0 43 15,13 2 9-15,9 0-15 16,9 2-1-16,0 0-22 15,13-2 40-15,20-5-54 16,12 1 0-16,10-2-1 16,11 2 3-16,3 4 4 15,-1 4-6-15,-1 2 0 16,-7 4 5-16,-6 2-5 16,-12 4-1-16,-13 2 1 15,-9 0-26-15,-9 0-11 0,-6 6-72 16,-3 6-63-16,-2-4-58 0</inkml:trace>
  <inkml:trace contextRef="#ctx0" brushRef="#br0" timeOffset="140485.75">23869 12440 1204 0,'0'0'162'0,"0"0"-149"0,0 0 0 16,0 0-12-16,0 0 47 15,0 0-48-15,0 0 2 16,49 8-25-16,-49-2-18 15,0 1-166-15,-5-2-311 0</inkml:trace>
  <inkml:trace contextRef="#ctx0" brushRef="#br0" timeOffset="140661.57">23738 12595 901 0,'0'4'185'0,"0"0"-177"0,2 0-8 15,11 0 52-15,3-2-15 16,3-2 29-16,6 0-66 16,20-6-26-16,-3-12-27 15,-2-2-231-15</inkml:trace>
  <inkml:trace contextRef="#ctx0" brushRef="#br0" timeOffset="140872.51">24646 11726 1215 0,'0'0'200'0,"0"0"-176"15,0 0-13-15,0 0 49 16,0 0-21 0,0 0 21-16,0 0-60 0,-29 57 0 15,5-21 0-15,-5 4 0 16,-4-2-1-16,2 0-31 15,-6-2-103-15,10-10-48 16,8-10-225-16</inkml:trace>
  <inkml:trace contextRef="#ctx0" brushRef="#br0" timeOffset="141067.5">24486 12126 884 0,'0'0'127'16,"0"0"-75"-16,0 116-14 0,0-64-17 15,-2 0 92 1,-9-2-62-16,-1-2-42 0,-1-3 31 16,1-5-40-16,0-8-6 15,1-8-26-15,-1-12-73 16,6-8-24-16,1-4-244 0</inkml:trace>
  <inkml:trace contextRef="#ctx0" brushRef="#br0" timeOffset="141366.79">24654 11999 980 0,'0'0'133'16,"0"0"-49"-16,0 0-82 0,0 0 32 16,0 0 21-16,0 0-44 15,117-18-4-15,-82 18-7 16,2 0-39-16,0 6 38 15,-1 14-112-15,-5 6 24 16,-4 6 52-16,-7 4 14 16,-5 7 10-16,-4 4 12 15,-5 4 1-15,-6 3 42 16,0-2-32-16,0 3 3 16,-8-4 57-16,-5-2-49 15,-3-5-6-15,1-6-15 16,-3-8 0-16,1-8-17 15,-17-12-26-15,5-8-96 16,0-2-45-16</inkml:trace>
  <inkml:trace contextRef="#ctx0" brushRef="#br0" timeOffset="142382">24660 12280 950 0,'0'0'162'16,"0"0"-56"-16,0 0-86 15,0 0 25-15,0 0 10 16,0 0-27-16,115-26-15 16,-92 26-13-16,-3 0 1 15,-9 0 1-15,-5 0-2 16,-6 0-31-16,0 2-12 0,0 8-40 16,-17 0-11-16,-1 2 26 15,-4 2 68-15,0-2 3 16,1-2-3-16,4 0 0 15,1 0 9-15,5-4-7 16,5 2 13-16,0-2-15 16,4-2 1-16,2 2-21 15,0-2 20-15,0 0-1 16,5 0 1-16,9 0 7 16,6-2 0-16,-3 0-7 15,1-2 0-15,-2 2-6 16,-5 0 6-16,-6 3-11 0,-5 2 10 15,0 5-25 1,0 6 17-16,-19 8 8 0,-3 5 2 16,-2 1 64-16,-1 1-51 15,5-2 1-15,3-5 18 16,5-6-11-16,5-8-15 16,7-6-7-16,0-6 0 15,5 0 3-15,24-14-3 16,18-16-5-16,18-10-13 15,10-8-52-15,8-11-37 16,-2-4-73-16,-6-4-92 16,-11 1 92-16,-14 10 180 15,-19 14 238-15,-12 14 0 16,-9 13-24-16,-8 12-27 16,-2 3-79-16,0 0-71 0,0 0 41 15,0 18-71-15,2 10 5 16,0 6 26-16,-2 4-25 15,0 2 11-15,2-2-24 16,-2-2 0-16,2-4 5 16,-2-6-5-16,3-7-25 15,-1-6 0-15,-2-4-52 16,0-5 3-16,0-4-62 16,0 0 22-16,0-18 85 15,0-15-152-15,2-11 116 16,4-10 57-16,8-8 8 15,6-1 18-15,4 4 62 16,10 6 41-16,1 11 24 0,8 8-76 16,-3 8 2-1,3 4 19-15,1 6-35 0,0 4-2 16,4 4-53-16,5 4 0 16,2 4 0-16,-1 0 0 15,-3 18-13 1,-4 12 13-16,-9 8-18 0,-9 6 17 15,-11 11-31-15,-12 4 32 16,-6 8-19-16,0 1 19 16,-15 0 0-16,-10-2-5 15,-4-4 12-15,-2-4 10 16,-2-9-12-16,2-7 5 0,-3-12 4 16,5-10-14-1,2-16-27-15,1-4 17 0,1-18-31 16,3-28-40-16,4-32-45 15,5-39-36-15,13-39 24 16,0 18-127-16,0 17-348 0</inkml:trace>
  <inkml:trace contextRef="#ctx0" brushRef="#br0" timeOffset="142560.85">25760 11598 910 0,'0'0'256'16,"0"0"-176"-16,0 0-56 15,0 0-11-15,0 0 22 16,0 128 67-16,0-47-43 15,-11 11-57-15,-4 8 46 0,-1-16-48 16,-1 9 1-16,1-9-1 16,3-6 1-16,-5-6 8 15,1-11-9-15,-2-11-102 16,-12-18-31-16,6-14-126 16,3-16-401-16</inkml:trace>
  <inkml:trace contextRef="#ctx0" brushRef="#br0" timeOffset="142876.51">25473 12266 1064 0,'0'0'215'15,"0"0"-176"-15,0 0-38 16,0 0 87-16,0 0-41 16,0 0-24-16,0 0-19 15,136-10 8-15,-96 10-5 0,-6 0-7 16,-10 0-4-16,-11 14-18 15,-9 10 22-15,-4 8-23 16,-4 8 8-16,-21 8 14 16,-4 2 1-16,-6 2 0 15,2-2 6-15,1-3 19 16,3-9-24-16,12-10 4 16,3-8-5-16,12-12 12 15,2-8-20-15,9-4 8 16,27-28-39-16,21-16 20 15,35-31-34-15,46-51-24 16,-15 18-120-16,-11 4-534 0</inkml:trace>
  <inkml:trace contextRef="#ctx0" brushRef="#br0" timeOffset="143611.61">26360 11975 348 0,'0'0'549'0,"0"0"-442"0,0 0 25 16,0 0-44-16,0 0 57 15,0 0-54-15,4 114-59 16,-15-63 37-16,0-1-52 15,0 0-5-15,0-8-12 16,-1-4 6-16,4-6-2 16,-1-10-4-16,2-6-51 15,0-8 2-15,1-8-79 16,3 0 51-16,1-6 28 16,2-20-89-16,0-8 114 15,7-10-12-15,9-4 36 0,5 2 2 16,4 6 40-1,4 8 44-15,9 6-23 0,9 5-35 16,9 3 59-16,6 8-68 16,-1 4-19-16,-7 6 33 15,-4 0-33-15,-8 2 1 16,-6 12-1-16,-4 2 7 16,-7 4 8-16,-2 1-15 15,-7 2 0-15,-10 2-2 16,-6-1 2-16,0 0-11 15,-16 4 9-15,-19 0 2 16,-14 0-3-16,-11 0 3 16,-10-4-47-16,-1-2 28 15,3-8-19-15,10-4 9 0,10-8-26 16,15-2-12-16,16-4 57 16,10-14-48-16,7-6 21 15,5-2 37-15,18 0 6 16,9 4 7-16,6 4-13 15,4 2 11-15,0 2 17 16,-1 4-28-16,-4 0 0 16,-7 4 10-16,-8 0 4 15,-9 2 21-15,-7 1 8 16,-3 3-34-16,-3 0 49 16,0 0-58-16,-3 0-33 15,-16 11 10-15,-12 11 23 16,-10 8-1-16,-9 4-15 15,-4 2-6-15,0 0 7 16,10-4 15-16,8-2 0 0,12-8 11 16,12-4-11-16,8-8-6 15,4-6 3-15,0-4 3 16,20 0 81-16,9-18-81 16,9-12-21-16,5-8 5 15,-1-10-44-15,0-8-16 16,11-42-26-16,-13 11-138 15,-7 3-70-15</inkml:trace>
  <inkml:trace contextRef="#ctx0" brushRef="#br0" timeOffset="143813.01">26750 11707 608 0,'0'0'312'0,"0"0"-85"15,0 0-165 1,0 0 12-16,0 0-25 0,-14 138 54 16,-8-52 15-16,-7 11-54 15,1-10-29-15,-4 8-29 16,1-7 7-16,4-8 23 15,3-5-36-15,5-13 0 16,9-11-1-16,132-30-215 47,-20-137 79-31,-12 9-37-16,-8-7-195 0</inkml:trace>
  <inkml:trace contextRef="#ctx0" brushRef="#br0" timeOffset="144442.7">27171 11773 947 0,'0'0'212'16,"0"0"-87"-16,0 0-18 16,0 0 27-16,0 0-59 15,0 0 34-15,0 0-109 16,9-2-5-16,2 2 5 16,9 0 1-16,8 5 8 15,7 10-9-15,0 1 0 16,-4 0-28-16,-2 2 28 15,-11 0-39-15,-9 0 25 16,-7 4-23-16,-2 2 16 16,0 2-30-16,-11 0 51 15,-2 0-16-15,-1 1 16 16,1-2 0-16,4 4 0 16,0 0 1-16,4 4 12 15,5 3-13-15,-338 248-264 156,316-308 321-140,10 5-14 0,12 1 7-16,0 1 79 0,16-1-80 15,20 0-17-15,12-2 6 16,18 0-26-16,11 2 11 16,15 0-23-16,5 0 0 15,4 2 5-15,-5 4-5 16,-8 2-11-16,-9 4 10 15,-12 4 2-15,-14 2-1 16,-11 0 0-16,-15 0-12 16,-9 0-11-16,-9 0 0 15,-9 0-37-15,0 0-1 16,0 0-57-16,0 2-11 16,-9 8-8-16,-5 0-142 0,4-2-214 15</inkml:trace>
  <inkml:trace contextRef="#ctx0" brushRef="#br0" timeOffset="156474.59">4130 13868 818 0,'0'0'264'16,"0"0"-264"-16,0 0 32 16,0 0-49-16,0 0 24 0,0 0-7 15,9-20 5 1,-4 10-4-16,2 2-2 0,-3 2-2 16,-2-2 3-16,0 6 4 15,-2 2-4-15,2 0 0 16,-2 0 0-16,0 0 2 15,3 0 18-15,-3 0-20 16,0 0 0-16,0 0 29 16,0 0-28-16,0 0 0 15,0 0 19-15,0 0-7 16,0 0 20-16,0 0-33 16,0 0 9-16,0 0 11 0,0 0-20 15,-3 4 0 1,-7 10 21-16,-9 10-10 0,-8 12 7 15,-8 11-18-15,-11 4 0 16,-8 6 25-16,-4-3-25 16,-4-4 0-16,1-2-2 15,3-4 14-15,10-8-8 16,7-6-4-16,14-10 0 16,16-12-24-16,11-8-16 15,0 0-44-15,25-5 34 16,13-18 50-16,13-7 13 15,7-10-13-15,5 0 0 16,-3 0 3-16,-9 2-3 16,-8 10-4-16,-10 6-6 15,-12 8 20-15,0 4-9 0,-7 6-1 16,-3-2 0-16,-3 2-3 16,-4 4 3-16,1 0 0 15,-5 0-7-15,0 0 14 16,0 0-25-16,0 0 12 15,0 4-43-15,0 14 35 16,-5 6 14-16,-12 10 10 16,-7 12 23-16,-10 2-26 15,-6 6 18-15,-5 4-25 16,-6 0 9-16,0-3 8 16,-3-5-17-16,5-4 0 15,3-8-1-15,-15 2-60 16,12-12-10-16,5-10-440 0</inkml:trace>
  <inkml:trace contextRef="#ctx0" brushRef="#br0" timeOffset="156659.82">3378 14377 1046 0,'0'0'190'0,"0"0"-148"16,0 0-42-16,0 0 0 15,139 13 9-15,-91-6-9 16,4 4 0-16,9-4-2 16,4 5 8-16,23-3-20 0,-14-4-130 15,-15-5-345-15</inkml:trace>
  <inkml:trace contextRef="#ctx0" brushRef="#br0" timeOffset="157070.44">4255 14293 1099 0,'0'0'87'16,"0"0"-87"-16,0 0-30 15,0 0 30-15,0 0 7 16,-73 122 3-16,39-79-9 16,-1-1 8-16,1-6-2 15,8-8 5-15,5-6-12 0,13-10-9 16,6 0-8-1,2-8-47-15,10 2-4 16,22-2 7-16,7-4-27 0,9 0 59 16,2 0-21-16,2-2-25 15,-5-2 68-15,-7 2-5 16,-13 2 12-16,-10 0 0 16,-13 6 7-16,-4 14 56 15,-4 6 67-15,-23 4-50 16,-6 8 11-16,-5 5-25 15,-6 3 10-15,-1-1-20 16,1 2-25-16,-4-1 24 16,2-2-55-16,-1-2 0 15,3-4 3-15,-1-6-3 16,1-4-18-16,-19-7-98 0,12-7-59 16,0-9-167-16</inkml:trace>
  <inkml:trace contextRef="#ctx0" brushRef="#br0" timeOffset="157257.84">3544 14869 1051 0,'0'0'119'0,"0"0"-95"16,0 0-24-16,150-17 7 16,-90 17 21-16,2 0-28 15,1 7 0-15,-1 7 10 16,-4 2-3-16,-2 0-6 0,-6 2-1 15,0-6-23-15,17-12-9 16,-12 0-113-16,-8-18-490 0</inkml:trace>
  <inkml:trace contextRef="#ctx0" brushRef="#br0" timeOffset="157871.67">4824 14083 892 0,'0'0'648'0,"0"0"-634"15,0 0-14-15,0 0-7 16,0 0 7-16,0 0-26 16,0 0 26-16,77-28-3 0,-27 17 2 15,8-3 1-15,2 0-37 16,-5 2 4-16,-6 2-43 15,-13 6 34-15,-14 4-79 16,-13 0-21-16,-9 7 10 16,0 11 132-16,-17 6 15 15,-6 3 27-15,0 8-41 16,1-5 67-16,7 2-53 16,1 0-13-16,10 0 25 15,4-2-26-15,0 0-1 16,13 0 0-16,12 0 9 15,3 0 17-15,7 1-26 16,-2-2 1-16,0-2 12 0,-4 3-12 16,-7-6 12-16,-6 2-13 15,-12 0-6-15,-4 0 6 16,0 2 4-16,-22 2-2 16,-10 0 24-16,-5-2-16 15,-7-6-6-15,1-8-4 16,-1-10 0-16,1-4-14 15,5-8 14-15,9-14 0 16,4-4 56-16,14-2-18 16,9 0 4-16,2-2-42 15,9-4 11-15,20-2 30 16,10 0-41-16,3 0 0 16,2 0 21-16,7-1-14 15,3 1 13-15,4 2-20 0,4 0 0 16,28-14-36-16,-15 8-41 15,-11 2-227-15</inkml:trace>
  <inkml:trace contextRef="#ctx0" brushRef="#br0" timeOffset="158043.75">5993 13866 1425 0,'0'0'105'15,"0"0"-105"-15,0 0-5 0,0 0 5 16,0 0 12 0,0 0-12-16,0 0 0 0,13 38-44 15,-6-3-27-15,-5-3-178 16,0-5-271-16</inkml:trace>
  <inkml:trace contextRef="#ctx0" brushRef="#br0" timeOffset="158653.73">6042 14257 747 0,'0'0'82'16,"0"0"-71"-16,0 0 62 15,14 129-52-15,-12-85 21 16,-2 2 13-16,0 2-27 16,0 2 16-16,0-6-44 15,0-4 0-15,0-12 36 0,0-6-36 16,0-14 0-16,0-6 22 15,0-2-13-15,2-2 70 16,11-28-37-16,12-36-42 16,15-46 20-16,18-39-20 15,8-15-36-15,2 12 35 16,-15 39 1-16,-18 41 2 16,-10 28-2-16,-7 18 0 15,-5 6 48-15,-1 6-28 16,-4 6-3-16,-5 4 18 15,-3 6 3-15,0 0 21 16,0 0-59-16,0 6 13 16,0 10-2-16,-9 12-11 15,-3 8 0-15,-1 4 20 16,5-2-19-16,0-8 30 0,4-5-31 16,4-10-2-16,0-5-31 15,0-3 26-15,20-6-48 16,9-1 15-16,13-4-15 15,10-18 29-15,6-2-35 16,9-6-20-16,1 4 61 16,-1 4-8-16,-5 8 22 15,-10 8 5-15,-12 6 2 16,-11 0-1-16,-13 0 0 16,-5 12-6-16,-9 4 6 15,-2 4 21-15,0 6 16 16,0 2 17-16,-20 4-17 0,-2-1 10 15,-3-4-41 1,-2 0 7-16,0-9-21 0,3-13 8 16,-10-6-56-16,5-21-98 15,6-13-578-15</inkml:trace>
  <inkml:trace contextRef="#ctx0" brushRef="#br0" timeOffset="158859.66">6827 13611 671 0,'0'0'128'16,"0"0"-47"-16,0 0-74 16,0 0 104-16,-3 139-11 15,-15-79-39-15,-9 10 16 0,-6 4-48 16,-7 2-28-16,-5 1 34 16,-1-7-35-16,-1-6 0 15,7-12 0-15,6-13-34 16,12-34-45-16,7-5-145 15,9-12-452-15</inkml:trace>
  <inkml:trace contextRef="#ctx0" brushRef="#br0" timeOffset="159369.5">6750 14095 725 0,'0'0'234'0,"0"0"-176"16,0 106 10-16,0-48-44 0,0 4-2 15,0-1 60-15,0-2-61 16,0-2-10-16,0-3 4 16,0-8-14-16,0-10 19 15,0-12-20-15,0-14-31 16,7-10 14-16,7-6-79 16,8-32 40-16,12-16-180 15,10-21-99-15,9-2 249 16,6 0 41-16,1 11 45 15,-10 16 120-15,-7 12-3 16,-14 14-3-16,-14 10 7 16,-8 8-13-16,-7 6 64 15,0 0-88-15,-11 0-56 16,-14 2 75-16,-6 12-80 16,-4-2-23-16,-5 4 0 15,-3-2 1-15,3 2-13 16,2-8 9-16,7 0-43 0,9-2 45 15,7-6-22-15,7 2 5 16,6-2 0-16,2 4-50 16,0 4 28-16,20 8-8 15,12 6 48-15,10 8 17 16,11 4 14-16,8-2 13 16,5 0-9-16,1-6-26 15,-3-3 33-15,-8-3-42 16,-8-8-15-16,-13-6 8 15,-10-8-81-15,-12-20-71 0,-9-10-350 0</inkml:trace>
  <inkml:trace contextRef="#ctx0" brushRef="#br0" timeOffset="159563.67">7679 13439 1252 0,'0'0'170'15,"0"0"-137"-15,0 0-33 16,0 0 3-16,0 0 26 16,0 0-29-16,0 0-1 15,70-2 0-15,-57 6 1 16,-4 6-63-16,-9 20-109 0,-7-4-147 16,-18 0-474-16</inkml:trace>
  <inkml:trace contextRef="#ctx0" brushRef="#br0" timeOffset="159946.53">7401 13834 992 0,'0'0'240'0,"0"0"-224"15,0 0 20-15,0 0-30 16,0 0 50-16,0 0-54 16,0 0 59-16,163-96-61 15,-103 62-4-15,1 2-5 16,-11 6 2-16,-7 6-29 15,-15 8-2-15,-12 5-36 0,-9 5 35 16,-7 2-48-16,0 0-23 16,-11 14 109-16,-9 13 1 15,-3 9 16-15,-3 12 7 16,-3 16 0-16,-10 26 81 16,-7 33-52-16,-5 31 3 15,0 14 5-15</inkml:trace>
  <inkml:trace contextRef="#ctx0" brushRef="#br0" timeOffset="160117.69">7259 14797 0 0,'0'-107'0'0,"4"9"0"16,16 36 0-16,16-2 0 15,-3 12 0-15,-1 6 0 16,-1 1 1013-16,-31 45-857 16,0 0-107-16,0 0 25 15,530-437 159 48,-488 409-267-63,-13 12-99 15,-15 6 34-15,-8 8-137 16,-6 0-109-16</inkml:trace>
  <inkml:trace contextRef="#ctx0" brushRef="#br0" timeOffset="160485.62">7927 13768 454 0,'0'0'526'0,"0"0"-491"16,0 0-19-16,0 0 30 15,7 261-1123 95,6-310 1077-110,7-5 0 15,9-2 0-15,0 10 0 16,9 10 0-16,-11 14 0 16,-10 8 0-16</inkml:trace>
  <inkml:trace contextRef="#ctx0" brushRef="#br0" timeOffset="161504.46">8030 14002 0 0,'-31'-288'0'0,"-3"-37"0"16,20-14 0-16,10 8 0 16,-9 48 0-16,11 20 0 15,2 49 0-15,11 20 0 16,2 23 0-16,-6 51 0 0,-3 128 0 15,1 30 0-15,-3 6 0 16,0 6 0 0,0-72 0-16,5-158 0 0,-1 53 0 15,-1 33 0-15,-5 94 0 16,0-64 0-16,-7 42 0 16,-22 0 0-16,9 2 0 15,0-20 0-15,-2 0 0 16,0 3 0-16,10 21 0 15,-9-18 0-15,0 2 0 16,-1 6 0-16,2 4 0 16,2 4 0-16,-2 6 0 15,5 4 0-15,-2 4 0 0,5 4 0 16,1 0 0-16,1 14 0 16,4 20 0-16,1 20 0 15,3 24 0-15,2 33 0 16,0 37 0-16,0 49 0 15,0 46 0-15,2 35 0 16,9-3 0-16,1-57 0 16,3-83 0-16,1-5 0 15,-1 0 0-15,3 1 0 16,11-3 0-16,-11 10 0 16,0-3 0-16,-1-5 0 15,1-18 0-15,-9-28 0 16,7 11 0-16,4 15 0 0,-2 19 0 15,0-3 0-15,1-140 0 16,4 178 0-16</inkml:trace>
  <inkml:trace contextRef="#ctx0" brushRef="#br0" timeOffset="162917.59">8299 14829 0 0,'9'23'0'0,"0"20"0"16,-3-29 0-16,4 36 0 16,1-2 0-16,4 12 0 15,-1 9 0-15,3 8 0 16,-3 12 0-16,-5-9 0 15,-5-4 0-15,-4-8 0 16,18-1 0-16,-1-9 0 16,-1-10 0-16,-3-48 0 15,1 0 0-15,-3-12 0 0,-4 12 0 16,0 14 0 0,-5-2 0-16,0 24 0 0,-2-10 0 15,0-8 0-15,0-4 0 16,0-10 0-16,-8-4 0 15,-4 0 0-15,-1-4 0 16,-1-26 0-16,-3-12 0 16,-4-14 0-16,-8-12 0 15,5-5 0-15,0-7 0 16,-3 4 0-16,0 10 0 16,0 66 0-16,0 0 0 15,3-8 0-15,-1-8 0 16,1 4 0-16,-9-23 0 15,15 8 0-15,2 0 0 0,3 4 0 16,2 0 0-16,1 3 0 16,4 2 0-16,-1 0 0 15,3 2 0-15,0 4 0 16,4 0 0-16,-2 2 0 16,-1-4 0-16,3 10 0 15,-3-4 0-15,1 4 0 16,0 2 0-16,-2-2 0 15,-1-4 0-15,1-2 0 16,0-2 0-16,-8-8 0 16,8 2 0-16,-3-2 0 15,3-2 0-15,0 2 0 16,-1-2 0-16,5 1 0 0,0 2 0 16,0 1 0-1,0-3 0-15,0 3 0 0,0-2 0 16,0 0 0-16,7 0 0 15,-1-2 0-15,1 2 0 16,-1 0 0-16,2 2 0 16,-2-2 0-16,-2 6 0 15,1 0 0-15,-3 0 0 16,0 4 0-16,-2-2 0 16,0 0 0-16,0-2 0 15,0 0 0-15,0 0 0 16,0-7 0-16,0 3 0 15,0 0 0-15,0-6 0 16,0 6 0-16,0 5 0 16,0 4 0-16,-2-1 0 15,-2 2 0-15,1 8 0 0,1-5 0 16,0 0 0-16,0 1 0 16,-2 0 0-16,1-4 0 15,0 2 0-15,-1 4 0 16,2 0 0-16,-5 2 0 15,3 0 0-15,-2 0 0 16,1 0 0-16,-2 0 0 16,0 0 0-16,1 0 0 15,2-4 0-15,-1-2 0 16,-2-4 0-16,5 4 0 16,-1 6 0-16,1-4 0 0,2 2 0 15,-4 2 0-15,2 0 0 16,-3 0 0-16,1 0 0 15,-3 0 0-15,-2 0 0 16,3 0 0-16,-1 0 0 16,1 2 0-16,0 6 0 15,4-4 0-15,2-2 0 16,0 0 0-16,0-2 0 16,0 0 0-16,0 0 0 15,0 0 0-15,5-2 0 16,0-4 0-16,-3 2 0 0,0 0 51 15,-2 4 231 1,0 0-182-16,0 0-11 0,0 0 18 16,0 0 32-16,0 0-74 15,2-12-42-15,-2 12 61 16,0 0-32-16,0 0 0 16,0 0 14-16,0 0-14 15,0 0-1-15,0 0-50 16,0 0 10-16,0 0 33 15,0 0-44-15,0 0 0 16,0 0 23-16,0 0-4 16,0 0 10-16,7 0-29 15,4-2 0-15,7-4 16 16,4 0-16-16,2 0 0 16,3-2 3-16,0 0-3 0,-5 2 8 15,-3-2-8 1,-6 0 0-16,-3 6 4 0,-2-4-4 15,-2 0-15-15,-4 2 15 16,3-2-18-16,-5-2 17 16,0-2-62-16,0 0-77 15,-2 2 13-15,-7 2-381 0</inkml:trace>
  <inkml:trace contextRef="#ctx0" brushRef="#br0" timeOffset="163367.14">7664 14570 352 0,'0'0'615'0,"0"0"-553"15,0 0-39-15,0 0-6 16,0 0 63-16,0 0-43 16,0 0-36-16,5 0 46 15,5 0-46-15,11 0-1 16,6-4 26-16,8-6-10 16,3-2-16-16,2-2-1 15,-4 2-69-15,-5 6 50 0,-4 2-55 16,-10 4 7-16,-3 0 20 15,-3 12 3-15,-5 12 24 16,-6 8-5-16,0 8 26 16,0 6 64-16,-8 4-44 15,-13 8-14-15,-5 1 19 16,-6-5-15-16,-1-2 16 16,-2-10-26-16,1-6 1 15,1-14 35-15,0-8-29 16,-1-14-6-16,1 0-1 15,-12-46-38-15,11-4-83 16,5-8-266-16</inkml:trace>
  <inkml:trace contextRef="#ctx0" brushRef="#br0" timeOffset="163536.46">7610 14606 709 0,'0'0'95'0,"0"0"-16"15,0 0-9-15,141 86 18 16,-83-42 23-16,7 9-54 15,4-5 25-15,6 2-57 16,8-6-24-16,2-2 32 16,4-8-33-16,33-20 0 15,-22-6-14-15,-12-8-237 0</inkml:trace>
  <inkml:trace contextRef="#ctx0" brushRef="#br0" timeOffset="164854.74">7515 14325 61 0,'0'0'102'16,"0"0"-35"-16,0 0 0 15,0 0 70-15,0 0-24 16,0 0-44-16,0 0-11 0,0-10-16 16,0 10 46-16,0 0-45 15,0 0-10-15,0 0 19 16,0 0-18-16,0 0-1 15,0 0-11-15,0 0-22 16,0 0 63-16,0 0-40 16,0 0-7-16,0 0 36 15,0 0-27-15,0 0-19 16,-2 0-6-16,-1 6-3 16,-1 16 3-16,0 12 27 15,-1 15-5-15,-2 9 19 16,-2 10-21-16,-5 2-6 15,2 8-12-15,-4 1 11 0,0-1 22 16,1-6-35 0,1-6-2-16,4-10 2 0,-2-10 11 15,5-11-11-15,3-13 0 16,2-11 0-16,2-4 0 16,0-6 0-16,0-1-30 15,0 0 7-15,0-4-41 16,0-32-29-16,11 4-66 15,-2-4-481-15</inkml:trace>
  <inkml:trace contextRef="#ctx0" brushRef="#br0" timeOffset="166086.77">8629 14419 1008 0,'0'0'237'16,"0"0"-190"-16,0 0-47 15,0 0 23-15,0 0-3 16,0 0-10-16,0 0 61 16,122 93-50-16,-93-71-5 15,0 0-1-15,-2 0-14 16,-4-2 21-16,-8 0-22 16,-1 0-4-16,-6-4-21 15,-6 2-28-15,1-4-126 16,-3-8-194-16</inkml:trace>
  <inkml:trace contextRef="#ctx0" brushRef="#br0" timeOffset="166302.51">8682 14712 1028 0,'0'0'280'15,"0"0"-280"-15,0 0-24 16,0 0 23-16,0 0 2 16,0 0 10-16,0 0 8 15,98 95-18-15,-75-73-2 0,-4 10-25 16,-5-6-179-16,-7-8-577 16</inkml:trace>
  <inkml:trace contextRef="#ctx0" brushRef="#br0" timeOffset="166903.07">9742 13860 1437 0,'0'0'160'0,"0"0"-160"16,0 0-22-16,0 0 16 15,0 0 6-15,0 0-7 16,0 0 7-16,14 46-29 0,-11-18-39 16,-3 10-166-16,0-8-59 15,-3-6-329-15</inkml:trace>
  <inkml:trace contextRef="#ctx0" brushRef="#br0" timeOffset="167137.44">9703 14245 725 0,'0'0'124'15,"0"0"-57"-15,-5 114-4 16,5-59-27-16,0 3 87 16,-2-2-59-16,-2 2-28 15,2-2 23-15,-4-6-32 16,4-6-9-16,-2-10-18 0,2-11 11 16,0-9 7-16,-1-6-18 15,3-7 0-15,0-1 6 16,0-1-6-16,0-25-6 15,0-24-54-15,11-39-42 16,20-67 70-16,1 12-129 16,2 1-206-16</inkml:trace>
  <inkml:trace contextRef="#ctx0" brushRef="#br0" timeOffset="167552.71">9973 13708 613 0,'0'0'140'0,"0"0"-32"15,0 0-14-15,0 0 30 16,0 0-59-16,0 0-28 15,0 0-16-15,37-21-21 0,-37 52 79 16,0 7-69 0,0 6-10-16,0 6 38 0,-13 0-29 15,-1 0 4-15,1-6-13 16,4-1 10-16,2-9 4 16,7-4-14-16,0-12-23 15,7-6 23 1,17-10-2-16,10-2 1 0,13-8 0 15,5-20-63-15,5-8 15 16,-1-4-72-16,-7-1 2 16,-5 5 48-16,-11 6 18 15,-8 8 53-15,-9 10 30 16,-7 6-19-16,-5 6 92 0,1 0-64 16,-1 18 32-1,3 8 40-15,0 4-30 0,1 2-27 16,1 0-31-1,-5-1-23-15,2-3 43 0,-6-2-43 16,0-2-9-16,0 2 7 16,-21 4 2-16,-10-4-62 15,-33 10-75-15,3-12-124 16,1-2-145-16</inkml:trace>
  <inkml:trace contextRef="#ctx0" brushRef="#br0" timeOffset="167730.64">9736 14333 643 0,'0'0'384'0,"0"0"-289"16,0 0-67-16,0 0-8 0,0 0 26 16,0 0 12-16,139-34-8 15,-73 14-42-15,3-6 53 16,2-2-61-16,-6 2 0 16,-7-2 0-16,-11 4 1 15,-14 4-1-15,-8 2-28 16,-16-8-49-16,-7 8-27 15,-2-3-192-15</inkml:trace>
  <inkml:trace contextRef="#ctx0" brushRef="#br0" timeOffset="167943.59">10186 14030 940 0,'0'0'192'15,"0"0"-125"-15,0 0-38 0,-55 141 3 16,32-91 107-16,-6 4-74 15,-2 0-17-15,-9 7-14 16,-4 3-15-16,-6 4-3 16,-3 2-16-16,-3-6 0 15,3-4-12-15,6-10 12 16,5-9-74-16,6-28-42 16,12-8-87-16,8-5-368 0</inkml:trace>
  <inkml:trace contextRef="#ctx0" brushRef="#br0" timeOffset="168166.74">10264 14311 1230 0,'0'0'98'15,"0"0"-97"-15,0 0 59 16,149 44-59-16,-95-35 19 15,2 0 6-15,-3 1-14 16,-4 2-1-16,-7-6-11 16,-11 2-39-16,-8 2 38 15,-23-2-184-15,0 1-150 16,-9-9-564-16</inkml:trace>
  <inkml:trace contextRef="#ctx0" brushRef="#br0" timeOffset="168715.59">10389 14408 1159 0,'0'0'126'15,"0"0"-110"-15,0 0 3 16,0 0 31-16,0 0 27 16,0 0-61-16,-40 126-1 15,27-86 41-15,-5-4-56 16,-3-2 0-16,2-4 7 15,3-6-7-15,5-8 0 16,7-4-10-16,4-8-66 16,0-2-2-16,8 2-54 0,15 0 101 15,4 0 31 1,4 0 1-16,0 0 12 0,-5-2-13 16,-3 1 0-16,-7 1 4 15,-6-3-4-15,-5 3 0 16,-5-4 14-16,0 4 15 15,0-4-10-15,0 5-16 16,-9-1-3-16,-5 1 55 16,-3 4-55-16,1-1 0 15,1 2 5-15,4-2-4 16,1 2-2-16,6-5 1 16,4 0-41-16,0-1 40 15,0 4-63-15,4-7 10 16,12 8 35-16,2-1 9 15,0 4 3-15,-1 0 4 16,1 4 3-16,-2 6 3 0,-5 2-3 16,-2 6 0-16,-7 0 16 15,-2 4 18-15,0 0 32 16,-17 2-40-16,-10-1-24 16,-6-3 44-16,-5 0-37 15,-22-6-9-15,10-7-42 16,3-12-161-16</inkml:trace>
  <inkml:trace contextRef="#ctx0" brushRef="#br0" timeOffset="169207.74">11255 13375 861 0,'0'0'363'0,"0"0"-301"15,0 106 3-15,0-44-64 16,-4 4 23-16,-5 2 17 16,-1 3-14-16,-4-5 23 15,-2-2-50-15,-2-3 1 0,1-10 14 16,-3-4-15 0,-5-9-29-16,-11-11-94 0,3-8-148 15,2-13-141-15</inkml:trace>
  <inkml:trace contextRef="#ctx0" brushRef="#br0" timeOffset="169635.52">10781 13884 1128 0,'0'0'134'0,"0"0"-111"16,0 0-1-16,0 0 13 15,0 0 24-15,0 0-59 16,170-42 12-16,-108 24 5 0,-2 0-17 15,-3 2-1 1,-7 4-7-16,-6 4-18 0,-7 8 17 16,-12 0-7-16,-2 0-1 15,-5 10-2-15,-7 10 19 16,-2 6-22-16,-6 4 10 16,-1 4 12-16,-2 2 13 15,0 4-13-15,0 1 1 16,0-4 34-16,-2 2-35 15,2-7 1-15,0-2-1 16,0-6 8-16,0-2-6 16,15-6-2-16,5-6 0 15,4-4 6-15,5-6-5 16,2 0 6-16,8-12-7 0,-2-8 1 16,-1-4 5-16,-5 0-6 15,-8 2-34-15,-15 6 33 16,-8 6-61-16,0 6-77 15,-15 4 2-15,-34 11-83 16,5 16-109-16</inkml:trace>
  <inkml:trace contextRef="#ctx0" brushRef="#br0" timeOffset="170247.84">11011 14448 491 0,'0'0'184'15,"0"0"-54"-15,0 0-13 16,0 0-56-16,0 0-10 15,0 0-1-15,0 0-43 16,-58 46 50-16,77-46-27 16,8 0-14-16,7 0 35 0,1 0-38 15,4-14-6-15,-2-2 2 16,1-3-2-16,0 0 15 16,-3-3-22-16,-4 0-31 15,-8-1 8-15,-11 3-56 16,-8 0-18-16,-4-2-35 15,-2 0-44-15,-19 0-64 16,-1 4 17-16,0 6 223 16,4 6 229-16,2 6-82 15,7 0-64-15,5 14-4 16,4 14 16-16,0 10 47 16,0 10-81-16,4 11-22 15,8 3 36-15,-1 6-39 0,-5-4-2 16,1 6-26-16,-7-4 2 15,0 1 17-15,0-7-27 16,0-8 0-16,-4-8 0 16,-7-12 0-16,2-14-12 15,-3-12-2-15,2-6-9 16,-4-16 22-16,1-24-136 16,-3-16 60-16,3-8 54 15,0-3-16-15,1 5 33 16,6 10 6-16,3 20 58 15,1 18 58-15,0 6-80 16,2 8-6-16,0 0 37 0,-2 8-37 16,-2 14 7-1,-4 8 44-15,-3 10-37 16,-5 6 47-16,-7 0-66 0,-4 1-19 16,-7-1 30-1,-1-2-26-15,-2-8-10 0,4-10-8 16,4-10-72-16,-2-16-25 15,9-18-87-15,6-14-178 0</inkml:trace>
  <inkml:trace contextRef="#ctx0" brushRef="#br0" timeOffset="170405.83">11321 14674 910 0,'0'0'97'0,"0"0"-22"0,0 0-75 15,156 42 0-15,-106-42 28 16,2 0-12-16,-1-8-4 16,20-32-12-16,-10 4-99 15,-10-4-421-15</inkml:trace>
  <inkml:trace contextRef="#ctx0" brushRef="#br0" timeOffset="170655.43">12051 14029 1055 0,'0'0'148'0,"0"0"-118"0,16 122 8 16,-12-54 63-16,-2 10-25 16,-2 8-2-16,0 3-55 15,0-1 0-15,0-4 8 16,-10-6-27-16,-4-6 0 15,1-7 0-15,-1-15 0 16,3-10-14-16,0-20-59 16,-1-22-100-16,4-20 92 15,1-18-270-15</inkml:trace>
  <inkml:trace contextRef="#ctx0" brushRef="#br0" timeOffset="171103.27">12187 13720 1058 0,'0'0'139'0,"0"0"-131"16,0 0 52-16,0 0-33 15,0 0 5-15,0 0 17 16,0 0-11-16,94 140 1 16,-92-78-39-16,-2 2 10 15,0 2 19-15,-12-5-29 16,-1-7-2-16,0-12 2 15,6-10 8-15,3-14-8 16,4-10-4-16,0-8-77 16,6-2 75-16,21-24-46 0,12-10-9 15,9-8-20-15,10 0 24 16,4 2 56 0,-6 8-38-16,-7 7 23 0,-11 13 4 15,-14 10 12-15,-8 4 0 16,-5 8 22-16,-4 16 26 15,-2 11 41-15,-1 5-28 16,-4 0-46-16,0-2 70 16,0 0-66-16,0-2-17 15,-12-2 19-15,-3-4-20 16,-5-4 21-16,-4-4-22 16,-5-5 0-16,-2-12-26 15,-2-5 10-15,0-5-62 16,-2-60-47-16,6 5-106 15,9-10-152-15</inkml:trace>
  <inkml:trace contextRef="#ctx0" brushRef="#br0" timeOffset="171287.55">12428 13894 758 0,'0'0'155'0,"0"0"-93"16,0 0 19-16,0 0 49 16,0 0 44-16,69 149-97 15,-67-87-8-15,-2 6 3 16,-2 4-36-16,-25 2 24 15,-6-2-60-15,-12 1 0 16,-4-3 5-16,-5-10-5 16,1-10-18-16,4-14-33 15,0-36-122-15,13 0 15 16,12-30-329-16</inkml:trace>
  <inkml:trace contextRef="#ctx0" brushRef="#br0" timeOffset="171782.89">12356 14350 517 0,'0'0'546'0,"0"0"-482"16,0 0-8-16,10 145 11 15,-10-84 43-15,0 1-46 16,0 0-44-16,-6-2 44 16,2-3-64-16,2-7 0 15,2-18 1-15,0-10-1 16,0-14 0-16,0-8-31 15,12-12-60-15,11-28 78 16,13-15-138-16,11-7 64 0,5-2 68 16,1 4 19-16,-6 8-8 15,-7 12 8-15,-11 10 0 16,-11 4 84-16,-9 12-18 16,-7 4 24-16,-2 3-3 15,0 6-48-15,-15-8 11 16,-12 5-50-16,-4 0 6 15,-8 3 7-15,-1 1-13 16,2 0-12-16,7 0 12 16,7 0-10-16,8 9 8 15,5 5-24-15,9 0-39 0,2 7 49 16,2 1-20 0,20 6 4-16,9 2 1 0,9 2 31 15,7 2 17-15,7 0-17 16,1-4 0-16,1-2 0 15,-2-6 0-15,-8-6-2 16,-5-10-9-16,-1-6-31 16,-11-15-44-16,-9-12-126 0</inkml:trace>
  <inkml:trace contextRef="#ctx0" brushRef="#br0" timeOffset="171972.64">13466 13708 937 0,'0'0'518'16,"0"0"-466"-16,0 0-52 0,0 0 2 15,0 0 71-15,0 0-37 16,0 0-19-16,91 19-12 16,-77-12 2-16,-3-1-14 15,-5 2-21-15,-6 10-161 16,-19-4-88-16,-8 4-621 0</inkml:trace>
  <inkml:trace contextRef="#ctx0" brushRef="#br0" timeOffset="172332.87">13118 14077 1094 0,'0'0'220'0,"0"0"-201"0,0 0-12 15,0 0 11 1,0 0 86-16,119-91-83 0,-71 57-20 15,8 0-1-15,2 0 6 16,-2 4-16-16,-10 6-35 16,-7 8-26-16,-15 8 49 15,-11 0-51-15,-10 8 7 16,-3 0 4-16,0 8-8 16,-16 20 70-16,-6 10 25 15,-5 12-15-15,-6 8 72 16,-5 13-34-16,-1 5 10 15,2 8-3-15,1 2-27 16,3 3 27-16,6-3-55 16,5-6 1-16,2-8 18 15,4-12-18-15,5-12-1 0,4-14 0 16,0-17-25-16,5-17-14 16,0-17-80-16,2-17-135 0</inkml:trace>
  <inkml:trace contextRef="#ctx0" brushRef="#br0" timeOffset="172502.79">13264 14241 902 0,'0'0'253'0,"0"0"-192"15,0 0-13-15,0 0 76 16,141-78-38-16,-91 56 8 16,1-6-73-16,2-1-12 15,3 0 15-15,0 0-24 16,-10 5-16-16,-9-2-11 15,-14 4-65-15,-9 0-7 0,-14-6-125 16,-4 0-149-16,-12 8-403 0</inkml:trace>
  <inkml:trace contextRef="#ctx0" brushRef="#br0" timeOffset="173146.83">13723 13842 192 0,'0'0'299'16,"0"0"-94"-16,0 0-52 16,0 0-23-16,-39 108 30 15,30-61-54-15,1 3 0 16,-2 0-24-16,-1-2-47 15,1-6 28-15,0-4-63 16,1-6 0-16,3-14 3 16,4-6-3-16,2-8-21 0,0-4-18 15,0-2-70 1,17-20-14-16,12-10-178 0,10-4 151 16,0-2 140-16,1 6-3 15,-4 4 13-15,-12 10 22 16,-8 6 65-16,-7 6 61 15,-7 3-75-15,-2 3-33 16,0 0 63-16,0 0-54 16,0 4-13-16,0 14 12 15,-11 7-9-15,-2 3 31 16,-3 4-70-16,0 0 1 16,3 0 12-16,2-4-13 0,2-2-6 15,5-2-17 1,4-2-25-16,0 0 48 0,8 0-55 15,13 5 5-15,6-4 49 16,2 4-19-16,-2-1 12 16,-4-2 7-16,-5-2 2 15,-1 0 8-15,-9-4-9 16,-6 0 0-16,-2-2 4 16,0 0 4-16,-10 2 26 15,-15 0 19-15,-6-2-42 16,-5-6 36-16,-7-2-47 15,-1-8 0-15,-1 0 19 16,3-10-8-16,4-8 2 16,9-2 44-16,9 2-22 15,11 8 42-15,7-2-75 0,2 2 9 16,0 2 33-16,15 2-44 16,8-4 0-16,8 6 0 15,7 2 2-15,1 2 14 16,7 0-16-16,0 0 0 15,-1 4 5-15,-3 4-5 16,-3 0-6-16,7-4-37 16,-11-4-167-16,-6 0-171 0</inkml:trace>
  <inkml:trace contextRef="#ctx0" brushRef="#br0" timeOffset="173584.74">14404 14646 755 0,'0'0'299'0,"0"0"-234"16,0 0-45-16,0 0 89 16,0 0 14-16,0 0-100 15,0 0 54-15,7 4-51 16,-7 2-10-16,0 6 16 15,0 2-17-15,0 12-4 16,0 5-11-16,0 2 15 16,0 2-6-16,0-12-9 0,0 2-19 15,8-11 10 1,4-6 6-16,1-8-20 0,3 0 16 16,1-16-1-16,2-15-15 15,-4-9-35-15,-3-2 20 16,-10-2 19-16,-2 2-36 15,-2 4 35-15,-17 6 18 16,1 10 2-16,3 6 105 16,-1 8-69-16,5 6-1 15,0 2 22-15,-3 0-11 16,4 0-17-16,-4 0-29 16,1 4 9-16,-8 0-35 15,4-4 6-15,-1 0-230 0</inkml:trace>
  <inkml:trace contextRef="#ctx0" brushRef="#br0" timeOffset="173728.54">14823 14618 1250 0,'0'0'65'16,"0"0"-65"-16,0 0-56 15,0 0-82-15</inkml:trace>
  <inkml:trace contextRef="#ctx0" brushRef="#br0" timeOffset="174963.59">16401 13866 1217 0,'0'0'145'15,"0"0"-131"-15,0 0-14 16,0 0-6-16,0 0 6 16,31 181 40-16,-29-69 16 15,-2 0-26-15,0-6-29 16,-2-15 57-16,-14-21-58 15,1 8 0-15,-6 2 0 16,1-10 6-16,1-17-10 16,-2-13 4-16,5-16 0 15,3-16 7-15,-3-8-7 16,-1-12-10-16,-6-28-58 16,-4-19-25-16,-2-9 75 15,2-12-6-15,2 8 13 0,2 12 11 16,5 19 32-16,5 19 18 15,6 12-5-15,-2 10-21 16,2 0 23-16,-3 0-34 16,-4 9-4-16,1 5 39 15,-3 4-48-15,5-2-12 16,4 0 11-16,5 0-15 16,2-8 15-16,9 2-24 15,24-10 25-15,19 0 0 16,33-10 0-16,37-28-10 15,32-11 9-15,10 2 1 16,-28 8-12-16,-38 17 12 16,-42 12 0-16,-21 8 3 0,-4 0-3 15,-6 2-9-15,-7 0 9 16,-13 0 8-16,-5 10 3 16,0 10 2-16,-19 14-10 15,-6 13 111-15,-16 15-91 16,-15 12 0-16,-26 26 11 15,-30 22-24-15,4-5 21 16,5-15-31-16,13-14 0 16,21-24-4-16,-6 7 4 15,-10 1-9-15,12-10 9 16,3-16-37-16,8-10-20 16,6-14-42-16,1-22-36 15,14 0 41-15,12-22-306 0</inkml:trace>
  <inkml:trace contextRef="#ctx0" brushRef="#br0" timeOffset="175695.8">17340 14159 1365 0,'0'0'118'0,"0"0"-50"16,0 0-68-16,0 0 1 15,0 0 18-15,0 0-19 16,114 0 29-16,-63 0-29 0,5 0 0 16,-2 0 5-16,-8 0-5 15,-7 0-15-15,-10 0 14 16,-10 0-29-16,-9 0 29 15,-8 2-39-15,-2 10 11 16,0 8 12-16,-16 10 11 16,-5 10 6-16,-2 6 19 15,-2 4-12-15,7 5 11 16,5-3-18-16,11 0-5 16,2-4-18-16,4 0 16 0,16-4-16 15,6-4 5 1,1-4 8-16,2-4 9 0,-4-8 1 15,-7 1 0-15,-5-7 10 16,-7 0-10-16,-3-4-13 16,-3-2 13-16,-3 2-10 15,-18 0 10-15,-10 0 30 16,-8 0-29-16,-5-6 37 16,-6-8-38-16,4 0 6 15,-3-14 3-15,7-14 2 16,6-2 13-16,12-5-24 15,15 2 14-15,9 2 5 16,13-5-18-16,27 2-1 16,16 2 0-16,15 0 10 15,13 10 7-15,8 0-17 0,1 8 0 16,1 6 18-16,-9 2-18 16,-10 6 0-16,-15 0-1 15,-17 0 3-15,-16 0 4 16,-14 0-6-16,-11 0 0 15,-2 0-6-15,0 0 6 16,0 0-9-16,0 0 2 16,-8 0 14-16,1 0 15 15,0 0-22-15,0 2-35 16,-1 2 35-16,-1 0-64 16,-9-4-36-16,3 0-30 15,1 0-170-15</inkml:trace>
  <inkml:trace contextRef="#ctx0" brushRef="#br0" timeOffset="176200.08">18369 14080 1287 0,'0'0'122'16,"0"0"-122"-16,0 0 0 15,0 0 7-15,0 0-7 16,29 115 0-16,-21-53-2 16,-6 8 4-16,-2 17 5 15,0 1-7-15,0 2 0 16,-2-2 6-16,-6-6-6 15,2-5-1-15,2-15 1 0,-1-10 0 16,3-14 5-16,2-14-5 16,-2-10-10-16,2-12 1 15,-2-2 9-15,-2-20-15 16,0-20-57-16,2-18-20 16,2-71 91-16,0 13-59 15,0-4-222-15</inkml:trace>
  <inkml:trace contextRef="#ctx0" brushRef="#br0" timeOffset="176627.71">18660 13752 924 0,'0'0'261'15,"0"0"-210"-15,0 0-32 16,0 0 30-16,0 0-5 0,0 0 57 16,91 102-57-1,-87-44-35-15,-4 9 50 0,0 2-46 16,0-2-3-16,-13-5-2 15,0-10 3-15,2-12 7 16,4-10-18-16,2-12-13 16,5-8 1-16,0-10-13 15,0 0-34-15,23-6-8 16,10-16-13-16,14-8 50 16,11-4-85-16,5 2 1 15,1 2 69-15,-2 6-24 16,-4 6 48-16,-7 8 20 15,-10 8 1-15,-8 2 25 0,-11 0-13 16,-4 4 6 0,-5 14 69-16,-3 4-38 0,-4 4 19 15,-4 4-24 1,-2 8-9-16,0-4 28 0,-13 7-45 16,-14-5-5-16,-6-3 48 15,-6-2-39-15,0-9-22 16,-3-4-2-16,-1-14-37 15,-10-8 16-15,6-24-137 16,11-11-148-16</inkml:trace>
  <inkml:trace contextRef="#ctx0" brushRef="#br0" timeOffset="176835.92">19183 13824 1007 0,'0'0'193'15,"0"0"-149"-15,-10 130 27 16,-9-63 75-16,-5-4-53 16,-8 8-30-16,-1-3-41 15,-7 0-6-15,-7-4 9 16,1-5-25-16,-2-11-11 16,6-10 1-16,5-16-22 15,2-22-65-15,16-14-67 16,7-17-239-16</inkml:trace>
  <inkml:trace contextRef="#ctx0" brushRef="#br0" timeOffset="177310.84">18988 14350 789 0,'0'0'138'0,"0"0"-30"16,6 126-11-16,-6-68 10 15,0 2-11-15,-2 0-57 16,-12-2 17-16,1-4-56 15,1-9 0-15,1-13 11 16,7-6-11-16,2-16-5 16,2-10-51-16,0 0-40 15,15-18 0-15,18-14-212 16,13-14 60-16,9-7 205 16,6-1-97-16,-1-4-30 0,-3 4 170 15,-12 6 135 1,-10 8 96-16,-12 9-79 0,-12 12-1 15,-9 7 63-15,-2 7-56 16,0 4-88-16,-4 1-19 16,-14 0-51-16,-4 0 54 15,-5 6-54-15,-4 6 0 16,-3 2-3-16,3 0 3 16,2 0-28-16,5 0 2 15,8-1-35-15,5 4 45 16,9-3-81-16,2 6 19 15,2 8 69-15,20-2 8 16,7 6 1-16,11-6 0 16,5 2 6-16,1-6 5 0,2-4-11 15,-4-10 0-15,-6-6-10 16,4-2 7 0,-10-18-68-16,-11-8-323 0</inkml:trace>
  <inkml:trace contextRef="#ctx0" brushRef="#br0" timeOffset="177511.31">19943 13971 1295 0,'0'0'170'0,"0"0"-151"15,0 0 42-15,0 0-47 16,0 0 24-16,0 0 7 0,0 0-34 15,84 31-11-15,-76-31-63 16,-8 2-95-16,0 2-70 16,-10 3-572-16</inkml:trace>
  <inkml:trace contextRef="#ctx0" brushRef="#br0" timeOffset="177697.62">19560 14267 481 0,'0'0'688'15,"0"0"-608"-15,0 0-79 16,0 0 11-16,0 0 137 16,0 0-110-16,0 0-27 0,118-24-12 15,-60 4-18-15,4 0-25 16,5-2-131-16,2 2-50 16,-18 4-35-16,-15 8-155 0</inkml:trace>
  <inkml:trace contextRef="#ctx0" brushRef="#br0" timeOffset="177860.9">20000 14181 55 0,'0'0'299'0,"0"0"-93"16,0 0 2-16,-106 136-57 16,68-76 0-16,3 8-17 15,-4 13-57-15,4 7 11 16,-3 6-58-16,0 0-29 16,3 1 55-16,-2-3-56 15,4-14 0-15,2-12 0 0,4-13 0 16,3-21-16-1,8-20-134-15,8-12-196 0</inkml:trace>
  <inkml:trace contextRef="#ctx0" brushRef="#br0" timeOffset="178075.57">19651 14552 1160 0,'0'0'231'16,"0"0"-160"-16,0 0-58 15,0 0 39-15,118-48 78 16,-78 32-110-16,3-4-19 16,3 2 14-16,2-2-15 15,-2-1 0-15,-6 2-40 0,-9-2-76 16,-9 3 39-16,-13-6-116 16,-9 8-125-16,0 4-381 15</inkml:trace>
  <inkml:trace contextRef="#ctx0" brushRef="#br0" timeOffset="178960.87">20070 14297 121 0,'0'0'292'15,"0"0"-5"-15,0 0-118 16,0 0-26-16,0 0 6 16,-45 112-9-16,41-76-40 15,-3 5-30-15,3-3-41 16,0-2 60-16,-4-4-89 16,4-8-2-16,2-6 2 15,0-6 0-15,2-8 0 16,0-4-40-16,0-8-93 0,16-20 13 15,32-42-223-15,15-6 164 16,-3 5-42 0,-4 11-282-16,-30 38 503 0,-10 8 353 15,-2 2-164-15,-4 4 74 16,-3 2-45-16,-3 6-88 16,-4 0-43-16,0 0-26 15,0 16 33-15,0 10-41 16,-4 7-26-16,-9 4 53 15,-10 3-80-15,-1 1 0 16,-2-1 0-16,-5-2-16 16,4-4-45-16,2-4-58 15,7-12 23-15,5-4 60 16,4-4-38-16,6-6 2 16,3-2 54-16,0-2 18 0,5 2 2 15,15 0-2-15,4 4 0 16,3 0 64-16,0 2-50 15,-2 2 2-15,-8 0 6 16,-3 0-12-16,-5-4 15 16,-5 2-25-16,-4-4 0 15,0-2-22-15,0 2 15 16,-15 3-25-16,-6 2 32 16,-1-3 0-16,3 2 4 15,-2 2-4-15,5 3 0 0,3-1-7 16,2-1 7-1,6 6-25-15,3-3 12 0,2 2 13 16,0 2 2-16,0 2-2 16,12 2 6-16,1 0 43 15,0 4-41-15,-2-2-6 16,-2-2 7-16,-5 0-8 16,-4-2 22-16,0-2-23 15,0-2 0-15,-19 0 49 16,-6-6-9-16,-8 2-22 15,-5-3-3-15,-5-4-8 16,1-5 19-16,-3 0-26 16,3-22 0-16,7-8-1 15,6-6 1-15,6 0 0 16,14 4 0-16,9 4-20 0,0 6 19 16,13 6-7-16,14 8 8 15,9 8 17-15,5 0-16 16,5 16 4-16,5 8 28 15,5 10-2-15,-1 2 23 16,-1 0-54-16,0-2 6 16,-5-2 20-16,-7-8-26 15,-6-6 0-15,-12-1-1 16,-9-12 3-16,-7-5-11 16,-6 0 0-16,-2-11-59 15,0-14-29-15,0-7-300 0</inkml:trace>
  <inkml:trace contextRef="#ctx0" brushRef="#br0" timeOffset="179149.51">20767 14789 1317 0,'0'0'145'0,"0"0"-112"16,0 0-4-16,0 0 32 15,0 0 27-15,0 0-62 16,0 0-19-16,101 22-14 16,-92-22-21-16,-7-14-114 15,-2 6-199-15</inkml:trace>
  <inkml:trace contextRef="#ctx0" brushRef="#br0" timeOffset="179293.62">20725 14949 363 0,'0'10'841'0,"0"4"-766"0,4 2-59 16,10 2 70-16,-1-4 14 16,5-6-38-16,2-2-26 15,11-6-36-15,-4 0-43 16,-2-14-257-16</inkml:trace>
  <inkml:trace contextRef="#ctx0" brushRef="#br0" timeOffset="180176.58">21492 14091 1200 0,'0'0'199'16,"0"0"-199"-16,0 0 14 15,0 0 11-15,0 0-15 16,0 0-10-16,0 0-14 0,4 0-43 16,-4 2-2-1,0 0-127-15,0 5-22 0,-4 4 202 16,-5 5 4-16,-3 4 2 16,4 8 7-16,1 6-6 15,0 12 28-15,2 12 12 16,-1 6-15-16,2 11 42 15,-3 7-18-15,3 2-8 16,-4-2 28-16,4-4-43 16,-2-7 38-16,1-13-43 15,3-10-21-15,-2-14 47 16,2-12-47-16,2-10 6 16,0-12 5-16,0 0-6 15,0-16 26-15,0-22-32 0,0-18-53 16,13-34 53-16,9-45-36 15,16-33-87-15,-1 14-44 16,-1 33-80-16,-7 51 247 16,-4 36 78-16,-1 6 6 15,3 6-12-15,0 2 18 16,-1 13 6-16,-1 7-18 16,-1 7-46-16,3 22 64 15,0 16-56-15,-4 11-22 16,-6 10 30-16,-8 4-41 15,-9-1-7-15,0-1 0 16,0-8 2-16,-7-4 10 16,-2-16-12-16,1-14-30 15,3-12 3-15,2-14-76 16,3-26 32-16,0-14-111 0,6-10-961 16</inkml:trace>
  <inkml:trace contextRef="#ctx0" brushRef="#br0" timeOffset="180396.91">22022 14101 322 0,'0'0'837'0,"0"0"-766"16,0 0-60-16,0 0 75 15,0 0-16-15,120 12-8 16,-80 0-26-16,3 4-34 16,-3 2 27-16,-5-4-29 15,-6 2-19-15,-8 2 12 16,-11 2-24-16,-10 4-23 0,0 4-8 15,-24-2-26-15,-16 6 88 16,-14-1-48-16,-35 5-90 16,14-10-81-16,8-6-191 15</inkml:trace>
  <inkml:trace contextRef="#ctx0" brushRef="#br0" timeOffset="181127.61">21848 14391 811 0,'0'0'178'0,"0"0"-129"15,0 0-48-15,113-48 78 16,-71 34-50-16,-1 6-29 16,-3 2 28-16,-5 6-27 15,-6 0 12-15,-9 0 5 16,-7 0-17-16,-7 0 27 0,-4 4-28 16,0 6-54-16,-8 2 22 15,-19 6 18-15,-4 2 1 16,-5 5-3-16,-1 1 16 15,0-1 14-15,6 0-14 16,4-1 0-16,6-6 48 16,7-4 7-16,7-4-7 15,5-4-41-15,2-6 2 16,0 0 50-16,16-4-59 16,6-14-31-16,7-6-24 15,2-2-45-15,-2 0-4 16,-7 4 49-16,-7 5 52 0,-5 10 3 15,-8 4 2 1,-2 3 12-16,0 0 18 0,-2 13 16 16,-14 14 36-16,-9 12 16 15,-4 7-74-15,-6 6 51 16,-3 2-71-16,-2 2-5 16,-3-4 29-16,-1-2-16 15,2-5 5-15,-1-7-17 16,8-6 14-16,4-12 11 15,6-4-27-15,10-12-1 16,7-4-8-16,8 0 2 16,0-10-34-16,12-6-11 15,19-10 50-15,9-1-9 16,12-2 11-16,8-1 0 0,7-9-3 16,4 3 3-16,3-2-7 15,-1 4 6-15,0 4 1 16,-5 10 3-16,-13 4-3 15,-12 10 0-15,-10 2 20 16,-11 4-4-16,-6 0 6 16,-6 6-22-16,-2 10 9 15,-8 6 30-15,0 2-26 16,0 10-3-16,-14 2 43 16,-13 4-10-16,-9 1-19 15,-8-1-24-15,-5-4 10 0,-7-4-41 16,1-8 14-1,-23-18-81-15,13-6-28 0,11 0-145 0</inkml:trace>
  <inkml:trace contextRef="#ctx0" brushRef="#br0" timeOffset="181295.53">21853 14638 591 0,'0'0'541'0,"0"0"-431"16,0 0-62-16,0 0 52 15,24 132 16-15,-19-91-18 16,-3-5-22-16,-2 4-68 16,0-8 10-16,0-6-2 15,0-4-16-15,0-20-54 16,0-2-137-16,0-2-206 0</inkml:trace>
  <inkml:trace contextRef="#ctx0" brushRef="#br0" timeOffset="181611.89">22078 14743 1098 0,'0'0'211'15,"0"0"-156"-15,0 0-20 16,0 0 14-16,0 0 47 16,-5 122-70-16,-9-104-8 15,-7 4-30-15,-8 2 12 16,-8 0-32-16,-3-2-1 15,-2 2-31-15,2-2 36 0,4-6-5 16,7 0 29 0,12-4-14-16,8-6 18 0,9-2-22 15,0-2 9-15,2-2 13 16,20 0 38-16,7 0-13 16,14-4-24-16,15-16 72 15,13-8-44-15,12-8-29 16,10-8 0-16,41-32-45 15,-20 8-48-15,-17-1-277 0</inkml:trace>
  <inkml:trace contextRef="#ctx0" brushRef="#br0" timeOffset="181821.11">23051 13864 1257 0,'0'0'199'15,"0"0"-181"-15,0 0-9 16,0 0 103-16,0 0-39 16,116 82-35-16,-98-66-9 15,-1-3-27-15,-3 2 3 16,-10 2-5-16,-4 5-108 16,-24 22-4-16,-14-6-201 15,-6 2-75-15</inkml:trace>
  <inkml:trace contextRef="#ctx0" brushRef="#br0" timeOffset="181979.59">22614 14462 895 0,'0'0'211'0,"0"0"-130"0,0 0-5 16,0 0 76-16,0 0-33 16,0 0-119-16,118-89-17 15,-62 48 11-15,38-28-84 16,-14 11-36-16,-6 6-194 0</inkml:trace>
  <inkml:trace contextRef="#ctx0" brushRef="#br0" timeOffset="182181.13">23062 14207 692 0,'0'0'120'0,"0"0"-12"15,-74 166 30-15,39-84 12 16,-9 19-5-16,-8 19-68 0,1-7-39 15,6-19 58-15,1-10-80 16,8-22-5-16,-4 4 1 16,-2 2-12-16,7-18 0 15,5-13-8-15,10-29-87 16,9-8-9-16,9-10-111 0</inkml:trace>
  <inkml:trace contextRef="#ctx0" brushRef="#br0" timeOffset="182355.64">22884 14464 1144 0,'0'0'248'15,"0"0"-202"-15,0 0-39 0,114-50 117 16,-70 31-70-16,3 1-34 16,2-4-2-16,0 0-18 15,1-2 0-15,-4-2-38 16,8-14-77-16,-15 4-13 15,-12 6-234-15</inkml:trace>
  <inkml:trace contextRef="#ctx0" brushRef="#br0" timeOffset="182559.28">23291 14217 720 0,'0'0'285'0,"0"0"-183"15,0 0 16-15,-42 138 12 0,30-89-11 16,-5 2 16-16,-1 2-66 15,3-3-39-15,-1-4-5 16,3-6-23-16,2-12 12 16,4-8-14-16,7-10-30 15,0-10 28-15,0-2-114 16,41-66-25-16,-2 2-183 16,6-5-403-16</inkml:trace>
  <inkml:trace contextRef="#ctx0" brushRef="#br0" timeOffset="183328.93">23508 14253 814 0,'0'0'285'16,"0"0"-195"-16,0 0 26 16,0 0 4-16,0 0-11 0,0 0 26 15,26 106-65 1,-26-70-33-16,-13-4-5 0,-11 5-32 16,-3-1 29-16,-6 0-29 15,-1-2-52-15,3-6 51 16,0-2-46-16,4-4-17 15,7-8 4-15,7-6-29 16,4-2 68-16,5-4-14 16,4-2 27-16,0 0-12 15,0 0 13-15,6 0 4 16,9 2-4-16,4 4 14 16,-2 0 15-16,3 0-22 15,-2 2 0-15,-5-4 23 16,-2 2-23-16,-3-2 9 15,-6-2-9-15,-2 0 12 0,0 2-24 16,0 0 9-16,-16-2-26 16,-7 6 23-16,-5 4 6 15,-1 2-9-15,4-1 8 16,3 1 2-16,7 0-3 16,5-9 2-16,6 8-32 15,4-8 31-15,0 4-68 16,16 3 30-16,5-4 23 15,8 6-61-15,5 0-3 16,-1 8-1-16,1-4 6 16,-8 6 64-16,-3 2-8 15,-7 0 8-15,-7-2 11 16,-9-2 13-16,0 0 33 16,0-4-21-16,-19-2 24 15,-4 2 71-15,-4-8-67 0,-7 2-18 16,-2-7 4-16,-4-5-11 15,0 0 31-15,1 0-36 16,-7-21-17-16,7-11 23 16,-1-4-29-16,8-8-32 15,12 6 19-15,8 8-24 16,12 8 28-16,0 6-17 16,6 6 26-16,15 4 27 15,8 6-26-15,7 0 12 16,11 0 16-16,9 14-13 0,9 8 43 15,3 10-30-15,9 0-28 16,-2 6 56-16,0 0-42 16,-5-2-5-16,-8-2-10 15,-11-7 9-15,-12-8-4 16,-16-6-5-16,-9-8-45 16,-14-5 5-16,0 0-87 15,-6-11-61-15</inkml:trace>
  <inkml:trace contextRef="#ctx0" brushRef="#br0" timeOffset="183502.67">24064 14937 1345 0,'0'0'264'0,"0"0"-235"16,0 0 28-16,0 0 37 15,0 0-61-15,0 0-33 16,0 0-169-16,-35-86-1118 0</inkml:trace>
  <inkml:trace contextRef="#ctx0" brushRef="#br0" timeOffset="184592.63">24876 15306 58 0,'0'0'507'0,"0"0"-404"0,0 0 53 15,0 0 8-15,0 0 0 16,0 0-15-16,0 0-58 15,4 2 11-15,-4-2-8 16,0 0-33-16,0 0 43 16,0 0-66-16,0 0-4 15,0 0 36-15,0 0-25 16,0 0 7-16,0-6-19 16,0-8-24-16,0-6 42 15,0-8-51-15,0-4-5 16,0-11 4-16,0-9 1 0,0-10-1 15,0-12-7-15,0-24 6 16,0-23-26-16,0 7 4 16,0 12-20-16,0 15 36 15,0 18 4-15,0-8-8 16,0-5 12-16,0 14 0 16,0 6 3-16,3 16-3 15,-1 11-4-15,0 13 4 16,-2 8 1-16,2 9 12 15,-2 2-13-15,0 2 9 16,0 1-12-16,0 0 3 0,2 0-8 16,-2 0 0-16,0 0 8 15,0 0-9-15,0 0 8 16,0 0 1 0,0 8-18-16,0 2 18 0,0 3-37 15,-2 6 36-15,-11-1 2 16,-7 5 9-16,-5 4 17 15,-8 3-26-15,-7 2 83 16,-7 0-84-16,-2 2 6 16,0-6 26-16,3-4-31 15,5-4 8-15,7-6-9 16,13-6-44-16,5-4 24 16,9-4-96-16,7 0-20 0,0-10 0 15,13-30-122 1,14 2 0-16,2 2-19 0</inkml:trace>
  <inkml:trace contextRef="#ctx0" brushRef="#br0" timeOffset="184752.61">24780 14071 674 0,'0'0'253'15,"0"0"-106"-15,0 0-27 16,0 0 47-16,154 34-58 16,-99-8-21-16,7 6 17 15,6 0-58-15,-1 2-30 16,-3-2-17-16,-1-4 6 15,-7-2-31-15,-1-4 25 16,-13-4-179-16,-15-12-188 0</inkml:trace>
  <inkml:trace contextRef="#ctx0" brushRef="#br0" timeOffset="185180.69">20428 14793 510 0,'0'0'123'16,"0"0"-49"-16,0 0-73 15,0 0 0-15,0 0 23 16,0 0-14-16,0 0-1 16,-39 23-9-16,23-10 0 0,0 5 9 15,-4 4-9 1,-11 14-8-16,7-4-38 0,1-6-351 0</inkml:trace>
  <inkml:trace contextRef="#ctx0" brushRef="#br0" timeOffset="186374.46">20609 15685 1164 0,'0'0'105'15,"0"0"-29"-15,0 0-44 0,0 0 72 16,0 0 65-16,0 0-52 15,0 0-30-15,4-48-66 16,-4 8-20-16,0-9 67 16,0-5-68-16,0-12 0 15,0-6 1-15,0-8-1 16,0-23 19-16,0 13-19 16,0-4 0-16,0 0 9 15,2 19-9-15,4-2-1 16,-2 6 1-16,3 1 0 15,-1 6 10-15,0 2-10 0,0 0 0 16,-2-2 0-16,-2 3 0 16,-2 5-7-16,0 4 7 15,0 6 0-15,0 4 1 16,0 10-1-16,0 1 0 16,0 9 3-16,0 7-3 15,0 4-3-15,0 5 3 16,0 2 2-16,0-2 3 15,0 2-5-15,2-4 0 16,3-2-21-16,-1-2 21 16,2-2-18-16,4 0 17 15,-3 0 2-15,1 0 7 16,-1 2-8-16,0-2 0 16,-3 2 6-16,3-2-6 0,-1-4 0 15,-1-6 1-15,1 2 1 16,4-4 1-16,-4-3-3 15,3 0 0-15,-3 0 0 16,0 1 0-16,-4 2-2 16,-2 2 1-16,2 4 2 15,-2 4 8-15,0 4-9 16,0 4 0-16,0 2 35 16,0 2-35-16,0 2 0 15,0 0 11-15,0 0-5 16,0-2 17-16,0 0-23 15,0 2 0-15,0-4-3 16,0 0 3-16,0 0-1 0,-4 0-7 16,1 2 16-16,0 2-13 15,1 0 5-15,0 0 0 16,0 2 3-16,0 0-3 16,0-2 0-16,-1 2 5 15,3 0-4-15,-2 0 8 16,0 0-9-16,0 0 0 15,0 0 3-15,-5 0-3 16,0 0-7-16,-6 0-2 16,-8 6 18-16,0 8-3 15,-8 2-6-15,0 2 0 16,-2 2 3-16,0-2-3 0,1-2-8 16,4 0 7-1,1-2 2-15,2-2-8 0,8 1-34 16,1-5-74-16,8-4 43 15,6-3-109-15,0-1-34 16,0 0-97-16</inkml:trace>
  <inkml:trace contextRef="#ctx0" brushRef="#br0" timeOffset="186603.87">20734 13411 1101 0,'0'0'314'0,"0"0"-280"16,0 0-6-16,0 0-27 0,0 0-1 15,0 0 64-15,0 0-53 16,89 74 10-16,-40-40 6 16,12 4-27-16,5 2 24 15,7 0-24-15,4-1 0 16,16 11-22-16,-18-14-48 15,-16-10-235-15</inkml:trace>
  <inkml:trace contextRef="#ctx0" brushRef="#br0" timeOffset="203682.48">3538 16338 1234 0,'0'0'36'0,"0"0"-36"16,0 0 0-16,0 0 29 15,0 0 6-15,0 0-12 16,0 0 45-16,0 0-33 16,0 0-10-16,2 0 11 15,0 0-17-15,-2-4 38 16,2 4-33-16,-2 0-22 0,2 0 55 15,1 0-56 1,-1-1 0-16,10-2-1 0,5-2 2 16,12-8 16-16,16-5-18 15,17-6 0-15,11-12 22 16,14-8-21-16,5-4-1 16,-1 0 0-16,-4 2 1 15,-11 6 8-15,-16 5-9 16,-18 12 0-16,-13 9-3 15,-15 5 3-15,-8 5-7 16,-6 4 7-16,0 0-18 16,0 0 17-16,0 0-75 0,-11 0-61 15,-7 0 36 1,-26-8-135-16,3 6-75 0,-1-6-92 0</inkml:trace>
  <inkml:trace contextRef="#ctx0" brushRef="#br0" timeOffset="204068.58">3941 15651 773 0,'0'0'130'15,"0"0"-130"-15,0 0 10 16,0 0 15-16,0 0 11 0,0 0 1 15,0 0-37-15,13 10 9 16,-6 20 10-16,0 14 27 16,1 18 21-16,1 6 18 15,1 30-49-15,0 23-4 16,1 27-10-16,1 17-21 16,-1-15 14-16,-3-28-15 15,0-37 0-15,-6-23 12 16,2-16-12-16,-1 10-3 15,-1-2-6-15,-2 4 18 16,0-14-3-16,0-12-6 16,0-9-29-16,0-14 22 15,0-4-11-15,0-5 11 16,-15-37-12-16,-1-7-251 0,-3-10-25 16</inkml:trace>
  <inkml:trace contextRef="#ctx0" brushRef="#br0" timeOffset="204310.87">3979 16182 656 0,'0'0'673'16,"0"0"-664"-16,0 0-9 15,0 0 36-15,0 0-35 0,-34 106 37 16,12-60 13-16,-9 13-29 15,-9 11 43-15,-10 6-65 16,-7 4 1 0,-5 5 16-16,0-5-17 0,-1-8-9 15,14-14 8-15,11-18-73 16,13-26-8-16,11-14-216 16,10 0-268-16</inkml:trace>
  <inkml:trace contextRef="#ctx0" brushRef="#br0" timeOffset="204521.8">4035 16370 1235 0,'0'0'116'16,"0"0"-49"-16,0 0-61 0,120-14-6 16,-68 9 30-16,0-3-12 15,2-1-5-15,-5 4-13 16,-4-4 8-16,-8 5-15 15,-12 0 7-15,-11 4-75 16,-12 0-31-16,-20 18-143 16,-20 8 12-16,-9 5-348 0</inkml:trace>
  <inkml:trace contextRef="#ctx0" brushRef="#br0" timeOffset="204712.13">3818 16842 1128 0,'0'0'149'16,"0"0"-149"-16,0 0 0 0,0 0 39 16,0 0 35-16,143-26-19 15,-82 0 39-15,5-6-59 16,3-4-14-16,2-9 3 16,1 1-5-16,-1-6-19 15,20-30-28-15,-17 14-146 16,-16-2-170-16</inkml:trace>
  <inkml:trace contextRef="#ctx0" brushRef="#br0" timeOffset="205165.45">4975 15757 1392 0,'0'0'82'0,"0"0"-82"16,0 0-2-16,0 0-7 15,0 0 9-15,0 0 35 16,-114 143-8-16,67-89-27 16,-4 0 8-16,-2-4 24 15,3 2-32-15,6-12 0 16,13-8 2-16,11-10-1 16,13-8-1-16,7-10-32 15,4-4-78-15,30 0 69 16,15-12 8-16,16-8 18 15,8-2 14-15,3-4 2 0,-5 4 4 16,-9 8-5 0,-12 4 0-16,-17 8 1 0,-10 2-1 15,-12 0-8-15,-11 0 8 16,0 16 0-16,-5 6 68 16,-19 10-8-16,-10 8-37 15,-9 6 60-15,-3 6-71 16,-6 2 1-16,2-1 1 15,0 1-5-15,4-10 7 16,5-4-16-16,12-8 0 16,10-14-31-16,11-14-11 15,11-8-105-15,19-18-116 16,9-10-142-16</inkml:trace>
  <inkml:trace contextRef="#ctx0" brushRef="#br0" timeOffset="205386.54">4968 16383 217 0,'0'0'245'16,"0"0"-68"-16,0 0-14 15,0 0-27-15,0 0-10 16,0 0-32-16,0 0 54 16,47 152-63-16,-47-90-8 15,0 0-25-15,0 1 2 16,0-1 16-16,-2-8-67 16,-2 0 12-16,1-14 15 15,0-8-30-15,3-6-11 16,0-16 10-16,0-6-9 15,0-4-6-15,0-32-86 16,3-12-62-16,4-14-344 0</inkml:trace>
  <inkml:trace contextRef="#ctx0" brushRef="#br0" timeOffset="205558.84">5204 16182 1371 0,'0'0'170'15,"0"0"-170"-15,0 0 0 16,0 0 5-16,0 0 5 16,134-62-9-16,-83 38 13 15,5-2-14-15,0 4-7 16,-3 0-122-16,-4 4-125 16,-16 5-22-16,-10 12-403 0</inkml:trace>
  <inkml:trace contextRef="#ctx0" brushRef="#br0" timeOffset="205722.34">5649 16044 85 0,'0'0'367'15,"0"0"-154"-15,0 0-32 16,-31 102-53-16,27-58-32 16,0-2-2-16,4 10-23 15,-3 2 3-15,3 5-22 16,-2-1-52-16,0 0 34 16,-2 0-34-16,0-10 0 15,-4-8 0-15,-5-8-58 16,2-10-77-16,0-17-159 0</inkml:trace>
  <inkml:trace contextRef="#ctx0" brushRef="#br0" timeOffset="206270.79">5589 16431 1083 0,'0'0'155'16,"0"0"-118"-16,0 0-11 15,0 0 31-15,0 0 21 16,135-62-33-16,-106 49-36 15,-5 0 33-15,-4 0-41 16,-4 3-1-16,-10 6 0 16,-6 4-50-16,0 0-13 15,-20 0-64-15,-16 0-154 16,-10 0-31-16,-8 0 188 16,-4 4 62-16,5 5 62 15,4-5 94-15,10 1 73 16,10 5-40-16,10-2-17 0,5 5 50 15,6 1-67-15,1 4-23 16,5 8-17-16,0 6-6 16,2 4 25-16,0 8-50 15,0 0-21-15,0 6 41 16,-7-2-41-16,-5 2-1 16,2-1 0-16,-6-3 1 15,-2-6 11-15,2-6-12 16,3-6-26-16,-1-10 13 15,8-10 4-15,4-2-4 0,2-6-12 16,0 0-62 0,6 0 64-16,19-2 11 0,8-14 12 15,12-6 9-15,8-2-9 16,7-2 9-16,7-6 2 16,3 2-10-16,-1-2 44 15,-5 1-45-15,-6 8 0 16,-11 0 18-16,-13 10-18 15,-15 4-11-15,-14 1-10 16,-5-16-43-16,-16 2-62 16,-8-4-581-16</inkml:trace>
  <inkml:trace contextRef="#ctx0" brushRef="#br0" timeOffset="206487.41">5957 15977 1196 0,'0'0'275'0,"0"0"-231"15,0 0-44-15,0 0 0 16,0 0 7-16,0 0-6 16,0 0 18-16,36 63-19 15,-29-37-16-15,-3-4-13 16,-4 4-106-16,0 10-81 15,0-8-84-15,-4-2-219 0</inkml:trace>
  <inkml:trace contextRef="#ctx0" brushRef="#br0" timeOffset="206883.57">5991 16369 320 0,'0'0'94'0,"0"0"43"0,0 0-39 16,42 144-44-16,-29-96 22 15,1 6 38-15,-1 4-49 16,-3-5-7-16,-2 1-23 15,-1-8-19-15,-3-2 46 16,-2-8-33-16,-2-10-20 16,2-12 15-16,-2-6-8 15,2-8 35-15,1 0 40 16,2-26-50-16,-1-20-41 16,3-38 0-16,8-59-35 15,7-53-29-15,14-11-86 16,-1 35-50-16,2 55 200 15,-8 63 30-15,-8 14 160 16,4 6-118-16,-2 2-15 16,-4 4 53-16,-5 12-8 0,-10 10-33 15,-1 2-31-15,-3 4-17 16,0 0 54-16,0 0-75 16,0 8-23-16,0 10 23 15,-13 8 11-15,-6 12-4 16,-3 4-7-16,-7 4-59 15,-5-1 23-15,1-5-79 16,-5 0-48-16,7-16-60 16,9-8-422-16</inkml:trace>
  <inkml:trace contextRef="#ctx0" brushRef="#br0" timeOffset="207076.8">6316 16128 811 0,'0'0'146'16,"0"0"-61"-16,0 0 60 15,54 130-55-15,-44-94-24 16,-1 3 7-16,-1-3-34 16,-2 0-25-16,-2-10-14 15,-1-2-4-15,-3-6-15 16,0-18-65-16,0 0-141 16,-5-18-67-16</inkml:trace>
  <inkml:trace contextRef="#ctx0" brushRef="#br0" timeOffset="207381.51">6484 16052 1126 0,'0'0'243'0,"0"0"-160"0,0 0-83 16,0 0 13-16,0 0 27 16,0 0-29-16,148-66 2 15,-94 43-13-15,-3 5-24 16,0 9 14-16,-8-4-49 15,-8 13-30-15,-10 0 8 16,-12 0 0-16,-4 0 35 16,-4 4-9-16,-3 9 55 15,-2 5 0-15,0 1 49 16,0 8 20-16,0 3-14 16,-4 2-1-16,-12 0 8 0,-2 4-30 15,-8 2-30 1,-3 0 46-16,-8-4-48 0,-1 2-8 15,1-10-21-15,-15-12-19 16,8-9-104-16,9-5-340 0</inkml:trace>
  <inkml:trace contextRef="#ctx0" brushRef="#br0" timeOffset="208065.87">6546 16174 98 0,'0'0'929'0,"0"0"-774"16,0 0-136-16,0 0 37 15,0 0 23-15,0 0-37 0,0 0 0 16,131-68-42-16,-114 56 10 16,0 6-3-16,-9-2-7 15,-6 6-6-15,-2 2-23 16,0 0-82-16,-10 6-101 16,-15 16 91-16,-4 6 98 15,-2 6 11-15,-3-2 13 16,3-2-1-16,4-6 46 15,10-2 10-15,5-10 15 16,10-7-29-16,2-4-29 16,0-1 97-16,0 0-42 15,9 0-39-15,7-14-16 16,2-4-13-16,4-10-1 16,0 2-68-16,-1 0-88 15,-6 0 33-15,-7 4-38 0,-2 8 25 16,-6 4 102-1,0 10 35-15,0 0 45 0,0 0 20 16,0 18 25-16,0 4 77 16,0 2-73-16,0 2-33 15,2 4 3-15,2-6-24 16,-2 2 4-16,0-4-44 16,0-4 6-16,-2 5 20 15,0-10-26-15,-4 6 0 16,-14-1-15-16,-7 0-50 15,-8 0-42-15,-7 0-29 16,-2-2-10-16,-3 2 116 16,5 0 9-16,5-4 21 0,8-2 42 15,9-2 59-15,9-6 37 16,7-4-41-16,2 0-70 16,0 0 81-16,6 0-29 15,17-4-50-15,6-14-8 16,11-4-15-16,7-6 31 15,1-2-37-15,2 2 2 16,-6-2 14-16,-3 7-16 16,-6 0 0-16,-8 6-2 15,-10 7-43-15,-7 6 15 0,-10 4-59 16,0 0-56 0,-20 10-53-16,-5 8-511 0</inkml:trace>
  <inkml:trace contextRef="#ctx0" brushRef="#br0" timeOffset="208363.76">6412 16669 776 0,'0'0'359'0,"0"0"-297"15,0 0-27-15,0 0 47 16,0 0-37-16,0 0 22 16,0 0-45-16,118-18-9 15,-80 8-13-15,-5 6 1 16,-4 4 21-16,-9 0-22 15,-1 0-3-15,-9 0-14 16,-1 14 17-16,-7 8-15 0,-2 4 14 16,0 6 1-16,-6 5 39 15,-15-3-39-15,0-2 2 16,-4 0 30-16,0-10-31 16,3-4 0-16,2-10-1 15,-2-8 6-15,-1 0-14 16,2-22-57-16,-8-44-161 15,4 2-11-15,9 1-304 0</inkml:trace>
  <inkml:trace contextRef="#ctx0" brushRef="#br0" timeOffset="208545.43">6436 16487 651 0,'0'0'215'0,"0"0"-153"16,0 0-42-16,0 0 77 0,0 0 26 15,0 0 7 1,0 138-76-16,-2-90-21 0,-12-3 30 15,-1-1-18-15,-1-8-15 16,1-8-9-16,4-6-20 16,2-8 12-16,4-10-13 15,5-22-45-15,0-18-51 16,12-13-254-16</inkml:trace>
  <inkml:trace contextRef="#ctx0" brushRef="#br0" timeOffset="208980.57">7087 15990 1109 0,'0'0'174'0,"0"0"-90"16,0 0-72-1,0 0 47-15,0 0 21 0,0 0-60 16,0 0-9-16,6 22 12 16,-23 14-22-16,-5 8 23 15,-5 2-24-15,2 2-9 16,6-8-2-16,2-4 11 15,9-10-32-15,6-8-5 16,2-8-27-16,0-6 64 16,6 1-67-16,15-5-10 15,5 0 51-15,8-13-35 16,-1-1 9-16,0 0 16 16,-1 0 36-16,-10 10-10 15,-5 4 10-15,-8 0-10 0,-4 4 10 16,-5 19 64-1,0 9 14-15,0 8-9 0,0 4-22 16,0 6 35-16,-2 0-29 16,-12 2-7-16,-3 2 2 15,-8 0-16-15,-6-1 5 16,-4-7-26-16,-4-2 7 16,-1-8 12-16,0-14-30 15,0-14-24-15,-2-8-6 16,-21-36-98-16,12-8-152 15,7-14-51-15</inkml:trace>
  <inkml:trace contextRef="#ctx0" brushRef="#br0" timeOffset="209143.64">6717 16467 859 0,'0'0'142'0,"0"0"-18"0,0 0 53 16,149 58-86-16,-95-30-7 15,-1 2-20-15,3-2-26 16,0-2-3-16,-7 0-35 15,-5-8 16-15,-6-4-17 16,-7-5 1-16,0-8-86 16,-8-1-51-16,-5 0-144 0</inkml:trace>
  <inkml:trace contextRef="#ctx0" brushRef="#br0" timeOffset="209466.69">7708 15995 1360 0,'0'0'146'15,"0"0"-146"-15,0 0 9 16,0 0 39-16,0 0-48 16,0 0-1-16,0 0-4 15,-33 133 5-15,14-89 0 16,-2-4-29-16,1-2-29 15,3-8 43-15,3-8-46 16,9-8-6-16,5-5 25 0,0-9-43 16,11-5 43-1,18-21-3-15,12-6-7 0,5-4 43 16,10-8-51-16,2-2 8 16,0 2 10-16,-4-4 24 15,-12-10 10-15,-13 8-160 16,-18 9-400-16</inkml:trace>
  <inkml:trace contextRef="#ctx0" brushRef="#br0" timeOffset="210096.48">7987 15833 582 0,'0'0'248'15,"0"0"-189"-15,0 0 47 16,0 0 25-16,0 0 5 16,0 0-20-16,9 140-29 15,-9-79 6-15,0 7-43 16,-16 6-37-16,-8 8 47 15,-8 7-60-15,-1-7 1 0,-2-2-1 16,3-10 2-16,3-12 0 16,7-18-2-16,7-13-30 15,8-18 1-15,5-9-47 16,2 0 19-16,0-27-89 16,13-14-89-16,16-7 147 15,11-2 49-15,7-6-127 16,7 6 27-16,-1 6 139 15,-2 12 90-15,-1 5 21 16,-8 9 25-16,-5 10-32 16,-8 8-20-16,-4 0-44 15,-5 4 23-15,-5 18-40 16,-4 5-4-16,-3 5 33 16,-6 4-7-16,-2 12 27 0,0-2-21 15,-21 6-30-15,-10-4 46 16,-9 2-29-16,-9-1-12 15,-7-3-12-15,-4-10-8 16,0-6 7-16,-3-8-13 16,3-16-32-16,5-6 21 15,6-6-68-15,9-24-69 16,18-10 0-16,13 4 46 16,9 0 75-16,13 5-21 15,20 9 20-15,5 12 28 16,9 6 1-16,5 4 33 0,8 0 67 15,4 14-29 1,7 8 10-16,8 4-26 16,-2 1-41-16,4-5 37 0,-4 2-43 15,0-2-8-15,-6-4-2 16,-11-6 2-16,-11-2-10 16,-13-6-33-16,-17-4-64 15,-19-10 19-15,0-10-58 16,-9-4-163-16</inkml:trace>
  <inkml:trace contextRef="#ctx0" brushRef="#br0" timeOffset="210352.11">8067 15739 1332 0,'0'0'261'16,"0"0"-235"-16,0 0-25 15,0 0 17-15,0 0-11 16,0 0 34-16,0 0-41 16,90 82 0-16,-71-52 9 15,-1-4-9-15,0 12-22 16,-7-8-105-16,-4-3-167 0</inkml:trace>
  <inkml:trace contextRef="#ctx0" brushRef="#br0" timeOffset="211109.61">8948 16262 1452 0,'0'0'202'16,"0"0"-199"-16,0 0 10 15,0 0 44-15,0 0-57 16,0 0-6-16,0 0-29 15,4 4-122-15,-6-12-137 0</inkml:trace>
  <inkml:trace contextRef="#ctx0" brushRef="#br0" timeOffset="211280">8816 16495 1069 0,'0'0'232'0,"0"0"-174"0,0 0-48 15,0 0 38-15,0 0 11 16,0 0-48-16,0 0-11 16,56 58-54-16,-56-58-739 0</inkml:trace>
  <inkml:trace contextRef="#ctx0" brushRef="#br0" timeOffset="-180437.12">8787 16669 595 0,'0'0'196'15,"0"0"-112"-15,0 0-74 16,0 0 16-16,0 0 34 16,0 0-8-16,4-6 8 15,-1 6-34-15,-3 0-15 16,0 0 46-16,0 0-44 15,0 0-6-15,0 0-7 16,0 0 10-16,0 0-4 16,0 14 11-16,0 0-11 15,0 8 52-15,2 1-46 16,0-1-2-16,1 4 9 16,-1-2-18-16,2 6 30 15,0-6-31-15,3-2 0 0,0-4 10 16,-2-2-10-16,-1-10-11 15,0-6 0-15,-2 0 11 16,5 0 0-16,-1 0 0 16,6-10 0-16,1-12 32 15,3-10-32-15,-1-8 0 16,-5 0-2-16,-6 0 4 16,-4-1-2-16,0 5 0 15,-9 0-3-15,-7 10-6 16,-2 8 9-16,1 6-1 15,-6 6-14-15,3-2 15 16,-2 8 19-16,4-4 0 16,1 4-7-16,3 0 22 0,5 0-34 15,3 0 1 1,1 0-2-16,5 0-49 0,0 0-88 16,0-4-408-16</inkml:trace>
  <inkml:trace contextRef="#ctx0" brushRef="#br0" timeOffset="-179566.12">9985 15905 1107 0,'0'0'409'0,"0"0"-361"15,0 0-48-15,0 0 0 0,0 0 38 16,0 0-38-16,0 0 0 16,14 26-12-16,-5-7 12 15,2 3 0-15,1 6 0 16,-4 6-34-16,1-2-6 15,-5 0-104-15,-2 2-69 16,-2-2 34-16,0-4-94 16,0 2 95-16,0-4 70 15,-2 2 108-15,-2 2 101 16,0 11 1-16,4 5 24 16,0 8 31-16,0 6-45 15,4 0-21-15,12 6-26 16,-1-4-23-16,1-3 48 0,-5-1-73 15,1-10 2 1,-4-2 40-16,-3-10-33 0,-1-6 8 16,-2-12 5-16,0-4-39 15,0-10 58-15,1-4-57 16,-3 0-1-16,2-4 63 16,1-24-59-16,1-38-4 15,7-46-78-15,11-41-50 16,3 3-9-16,-3 30-54 15,-2 39 68-15,-7 35 123 16,1 2 0-16,-1 4 48 16,-1 4 58-16,-4 10-5 0,-1 12 58 15,-3 4-85-15,0 6-17 16,6-4 10 0,3 4-20-16,10-6-7 0,10-8-15 15,9 0-24-15,7-4 48 16,5-4-49-16,-3 3-3 15,-2-3 3-15,-9 7 0 16,-5 0 0-16,-8 7-10 16,-11 2-54-16,-7 6 12 15,-9 0-108-15,-7 0-72 16,-13 4-127-16</inkml:trace>
  <inkml:trace contextRef="#ctx0" brushRef="#br0" timeOffset="-179438.11">10411 16074 814 0,'0'0'177'0,"0"0"-125"0,0 0-42 16,0 0 45-16,-51 116-55 15,48-92 0-15,3-2-3 16,0 4 3-16,0-8-116 16,0-4-284-16</inkml:trace>
  <inkml:trace contextRef="#ctx0" brushRef="#br0" timeOffset="-178898.23">10347 16226 1222 0,'0'0'223'0,"0"0"-207"0,0 0-16 16,0 0 1-1,0 0 66-15,135-94-67 0,-67 50 3 16,9 8-11-16,2 0 4 15,-4 10-54-15,-10 8-44 16,-12 9-38-16,-13 4 72 16,-13 5-18-16,-9 0 26 15,-11 10 15-15,-5 12 33 16,-2 10 12-16,0 0 58 16,-7 8-2-16,-9 2 59 15,-3 4-59-15,-4-2-11 16,3-4 0-16,-3-4-20 15,0-4 1-15,-4-1-26 16,-2-8 0-16,-5-6 5 16,-3-7-5-16,-4-6-15 15,-1-4-12-15,-3-14-86 16,1-16-28-16,4-2-19 0,7-9-55 16,6 1-64-16,9 0-66 15,5 8 345-15,5 6 175 16,4 8 40-16,4 8-37 15,0 6-63-15,0 4-8 16,0 0 13-16,0 0-62 16,0 0-13-16,0 2 1 15,0 18 18-15,0 8 20 16,0 2-77-16,0 2 7 16,2 4 21-16,-2-5-35 0,2-4-1 15,3-4-19-15,2-5-106 16,-3-18-224-16</inkml:trace>
  <inkml:trace contextRef="#ctx0" brushRef="#br0" timeOffset="-178133.38">10761 15945 1267 0,'0'0'142'0,"0"0"-136"15,0 0 1-15,0 0 41 16,0 0-26-16,0 0 8 0,-40 117-22 16,19-85 8-16,-2 2-32 15,-4-2 4-15,-4 0-54 16,-3-2 65-16,1-4-53 16,2-4 22-16,4-2 31 15,9-4 1-15,7-10 13 16,9-2-13-16,2 0-18 15,0-4 18-15,21 5 18 16,14-5 11-16,9 0 13 16,5 0-20-16,0-5 7 15,-4-4-29-15,-5-8 0 16,-9 7 24-16,-9-2-24 16,-4 6-1-16,-9 2 1 15,-7 4 0-15,-2 0-1 0,0 0-18 16,0 0-74-16,-7 8 13 15,-8 10 11 1,-8 5 38-16,1 0 4 0,0 4 27 16,0-1 0-16,1-2 0 15,6-2 0-15,3-4 46 16,4-2-39-16,5-6 8 16,3-6-15-16,0-4-17 15,3 4 17-15,15-4 24 16,7 0-23-16,3 0 51 15,-2 0-52-15,-1 0 0 0,-4-4 4 16,-11 4-3 0,-1-4-2-16,-9 4 0 0,0 0-79 15,0 12 3-15,-22 12-62 16,-13 6 30-16,-12 6 29 16,-11 0 14-16,-7 4 66 15,1 0 78-15,6-4 10 16,6-5 55-16,16-9-19 15,12-4-15-15,13-12-23 16,9-2-53-16,2-4-17 16,4 0 20-16,23 0-28 15,11-8 50-15,11-6-51 16,7-8-7-16,2-2 0 16,-5-2-7-16,-6-1-9 15,-7 1-3-15,-11 6-116 0,-9 4-5 16,-13-2-67-16,-7 4-42 15,0 0-165-15</inkml:trace>
  <inkml:trace contextRef="#ctx0" brushRef="#br0" timeOffset="-177762.17">10732 16619 568 0,'0'0'166'16,"0"0"-62"-16,0 0-7 16,0 0 27-16,0 117-7 15,5-81-20-15,1 4 3 16,1 0-49-16,-1 0 3 15,4 0-19-15,-6 0-28 16,-2-8 31-16,-2-2-38 16,0-6 1-16,0-3 4 0,0-12-4 15,-6 0-1 1,-8-8 4-16,-6-1 4 0,-8-1-16 16,-11-26-32-16,-3-13-55 15,-7-4 49-15,2-6-18 16,7 10 64-16,6 4 16 15,13 18 1-15,9 6 66 16,5 8-25-16,5 0-24 16,2 4 30-16,0 0-54 15,0 0-10-15,0 0 0 16,0 12 6-16,0 10 12 16,0 4-18-16,0-2 7 15,-2 2 7-15,0-4-14 16,-2-4 0-16,1 0-23 15,1-8-142-15,-3-6-194 0</inkml:trace>
  <inkml:trace contextRef="#ctx0" brushRef="#br0" timeOffset="-177554.23">11147 16601 1388 0,'0'0'154'16,"0"0"-135"-16,0 0 29 16,0 0-46-16,0 0 15 15,0 0 8-15,0 0-24 0,91 117 16 16,-80-104-17-16,-7 0-73 16,-2-3-81-16,-2-10-362 0</inkml:trace>
  <inkml:trace contextRef="#ctx0" brushRef="#br0" timeOffset="-177326.98">11748 15749 1380 0,'0'0'292'16,"0"0"-260"-16,0 0 46 0,0 0 8 15,0 0 28 1,0 0-16-16,0 0-90 0,-53 22-8 16,6 8-12-16,-18 16-122 15,-39 34-2-15,15-12-144 16,6-7-122-16</inkml:trace>
  <inkml:trace contextRef="#ctx0" brushRef="#br0" timeOffset="-177113.84">11149 16333 1175 0,'0'0'287'0,"0"0"-270"0,0 0-16 16,0 0 89 0,0 0-21-16,133-57-39 0,-88 31-19 15,1-2 3-15,0-2-2 16,-7 2-12-16,-3 2-61 15,-5 0-27-15,-8-8-80 16,-10 8-123-16,-11 0-700 0</inkml:trace>
  <inkml:trace contextRef="#ctx0" brushRef="#br0" timeOffset="-176852.08">11471 16040 882 0,'0'0'233'0,"0"0"-175"0,0 0 22 16,35 152 33-16,-18-82-25 16,1 11 50-16,2 7-106 15,-2 6-32-15,-3 0 26 16,-3-4-24-16,-6-9 5 16,-2-5-7-16,-4-14 1 15,0-10-18-15,0-16 17 16,-4-14-66-16,-11-12 2 15,-8-10-6-15,-6-22-35 16,-24-76-199-16,6 8-229 16,2-8 337-16</inkml:trace>
  <inkml:trace contextRef="#ctx0" brushRef="#br0" timeOffset="-176253.1">11311 16311 789 0,'0'0'305'0,"0"0"-221"0,0 0 2 15,0 0-1-15,0 0-12 16,0 0-20-16,0 0 20 15,21 68 13-15,-9-20-44 16,0 2-41-16,-3 4 51 16,-3 0-52-16,1-2 0 15,-2-6 2-15,-1-3 9 16,1-7-11-16,1-8 0 16,-2-10 6-16,3-4-29 15,0-10 23-15,4-4-57 16,7-10 35-16,6-26-11 15,13-35-13-15,13-45-26 0,15-46-1 16,5-17 67-16,-2 15-69 16,-10 35 7-16,-20 57 68 15,-11 24 13-15,-10 20 45 16,1 0-10-16,-5 4-18 16,1 6 89-16,-7 8-71 15,-5 10-3-15,-2 0-5 16,0 0-26-16,0 0-14 15,0 8-11-15,0 10 11 16,-4 8-18-16,-1 2 18 16,-1-6-23-16,4 0 13 15,2-8-15-15,0-4-30 16,0-2-31-16,19 0 2 16,8-8 66-16,8 0-67 0,3 0-22 15,3 2 34-15,-3 1 11 16,-7 2 35-1,-9 3 17-15,-7-2 10 0,-5 2 18 16,-6 2-6-16,-4 3 18 16,0 0 54-16,-2 4 31 15,-16 3-17-15,-7 6-40 16,-6 0-36-16,-7 0 45 16,-1 6-59-16,-11-6-7 15,-1-2 6-15,-4-6-7 16,-3-6-54-16,-12-12-107 15,15 0-186-15,14-8-460 0</inkml:trace>
  <inkml:trace contextRef="#ctx0" brushRef="#br0" timeOffset="-175552.07">11656 16096 707 0,'0'0'247'0,"0"0"-175"16,0 0 69-16,0 0-24 16,0 0-37-16,0 0 7 15,0 0-26-15,154 0-9 16,-102 0-52-16,3 0 3 15,1 0 7-15,0-2-10 16,-7-4-51-16,-6 2-32 16,-10 0-22-16,-9 2-8 15,-10 0-8-15,-6 2 30 16,-8 0 77-16,0 0-37 16,0 16 51-16,-11 4 99 15,-9 10-40-15,-7 4 22 16,0 2-49-16,-2 0-31 15,6-4 65-15,2-1-48 0,10-9-5 16,4-4-13-16,7-4-12 16,0 0-1-16,7-5-3 15,13 4-21-15,7 1 29 16,4-2-21-16,0 2-5 16,-2 0 34-16,0-2 0 15,-4 2-1-15,-3-4 1 16,-7 2 0-16,-1-6 7 15,-7 2-7-15,-3-4 0 16,-4 2 27-16,0 2-13 16,0 4 18-16,0-2-16 15,0 4-1-15,-8 0 79 0,-6 2-84 16,-4 2 10-16,-2 0 9 16,-3 0-14-16,-3-4 44 15,-3 0-32-15,-3-2-20 16,-1-3 76-16,-5-9-77 15,-1 0 11-15,-7-5-17 16,0-21-3-16,3-10-46 16,8-4-5-16,10 8 35 15,14 2-12-15,9 12 29 16,2 0-26-16,2 6 25 16,19 6 3-16,8-2 15 15,4 8-15-15,7 0 0 0,2 8 50 16,5 10-41-16,0 4 23 15,-5 4-6-15,-4-2-13 16,-7-2 12-16,-6 0-25 16,-5-4 1-16,-7-6 17 15,-2 2-18-15,-4-4-19 16,-7-2-32-16,0-2-116 16,0-6-388-16</inkml:trace>
  <inkml:trace contextRef="#ctx0" brushRef="#br0" timeOffset="-175358.82">12880 16802 1003 0,'0'0'651'0,"0"0"-651"16,0 0 0-16,0 0 5 15,0 0 14-15,-140 138 18 16,35-70-37-16,13-14-69 16,1-5-233-16</inkml:trace>
  <inkml:trace contextRef="#ctx0" brushRef="#br0" timeOffset="-174615.6">13466 16240 1145 0,'0'0'228'0,"0"0"-209"15,0 0 53-15,0 0-21 16,0 0-49-16,0 0 56 16,0 0-52-16,103-18 5 0,-50 8 1 15,7 2-5-15,4-6 19 16,4-2-26-16,-3 2-30 15,-3-8-7-15,-4-6-122 16,-18 6-91-16,-18 0-461 0</inkml:trace>
  <inkml:trace contextRef="#ctx0" brushRef="#br0" timeOffset="-174203.09">13842 15857 1160 0,'0'0'251'0,"0"0"-228"0,0 0-22 16,0 0 25 0,12 138 25-16,5-49 60 0,3 27-78 15,1 31-18-15,-4 5 43 16,-7-28-52-16,-6-34-6 16,-4-31 0-16,0-15 12 15,0 10-6-15,0-4-6 16,-2 6-38-16,-12-20 0 15,-3-10-26-15,-4-16-8 16,-8-10 14-16,-8-18-61 16,-6-18-8-16,-1-16 35 15,-1-2 72-15,9 4 20 16,12 10 93-16,8 14 23 0,12 8-25 16,2 8-18-16,2 2 14 15,0-1-51-15,10 0-27 16,13-4 46-16,8-1-30 15,5-8-4-15,7-6-20 16,3-8 14-16,5-8-17 16,4-14 2-16,26-48-89 15,-12 11-59-15,-11 3-225 0</inkml:trace>
  <inkml:trace contextRef="#ctx0" brushRef="#br0" timeOffset="-174027.29">14344 15763 1061 0,'0'0'248'0,"0"0"-212"16,0 0 33-16,0 0-58 16,0 0 23-16,0 0 38 15,0 0-46-15,116 106-16 16,-105-94-10-16,-7 2 7 16,-4 4-24-16,0 0-89 15,-33 19-112-15,-7-11-52 16,-3 2-636-16</inkml:trace>
  <inkml:trace contextRef="#ctx0" brushRef="#br0" timeOffset="-173835.25">14092 16196 811 0,'0'0'266'0,"0"0"-202"16,0 0 8-16,0 0 34 16,0 0 49-16,0 0-74 15,0 0-30-15,147 14 28 0,-102-14-31 16,-1-6 0-1,-1-8-29-15,-3 0-17 0,-3-2 23 16,-5 6-25-16,-10-4-72 16,-22 2-14-16,0-2-87 15,-6 6-107-15</inkml:trace>
  <inkml:trace contextRef="#ctx0" brushRef="#br0" timeOffset="-173619.9">14221 16284 818 0,'0'0'183'0,"0"0"-73"16,-4 117-3-16,4-63-21 0,0 4 59 16,0 4-52-16,0-4-29 15,-2 0-25-15,-5 0-38 16,-4 1 76-16,-7-5-74 16,-2-2 3-16,-9-2 6 15,-2-6-11-15,-2-8-2 16,-6-10-2-16,1-16-48 15,-22-16 28-15,10-20-165 16,4-10-184-16</inkml:trace>
  <inkml:trace contextRef="#ctx0" brushRef="#br0" timeOffset="-173311.53">14791 16128 1347 0,'0'0'164'0,"0"0"-68"15,0 0-95-15,150-36-1 16,-101 22 20-16,2 2-20 16,0 0 7-16,-1-4-7 15,0 4-2-15,-5-6-22 0,-11 4-21 16,-17-8-64-16,-9 5-29 16,-8 3-215-16</inkml:trace>
  <inkml:trace contextRef="#ctx0" brushRef="#br0" timeOffset="-173115.03">15015 15923 403 0,'0'0'771'0,"0"0"-729"16,0 0-16-16,0 0 61 16,0 133 29-16,0-93-30 15,0 2-33-15,0-2-47 0,0 0 28 16,0-8-34-16,0-2-12 15,-3-8 3-15,1-22-87 16,-1 0-121-16,3-14-385 0</inkml:trace>
  <inkml:trace contextRef="#ctx0" brushRef="#br0" timeOffset="-172587.57">15250 15875 1104 0,'0'0'239'0,"0"0"-183"16,0 0-25-16,0 0-30 16,0 0 30-16,0 0 56 15,21 129-87-15,-37-93-8 16,-15 2 8-16,-9 4 8 0,-10 2-8 16,-2-4-20-16,-4 0 20 15,0 0 29-15,4-4-29 16,8-8 9-16,13-6 27 15,8-5 12-15,15-7-5 16,6-6-43-16,2-4 0 16,0 0 19-16,6 0-5 15,14 0-2-15,9 0 8 16,9-13-19-16,4-6-1 16,3-3-16-16,-3-5-14 15,-8 1 15-15,-8 8-24 0,-5 4-18 16,-13 4 31-1,-3 6 13-15,-5 4 7 0,0 0-32 16,0 6 16-16,-11 20 22 16,-9 14 19-16,-5 10 22 15,-4 17 21-15,-5 9 8 16,1 4-1-16,0 0-55 16,2-4-3-16,2-9 47 15,4-9-58-15,8-8 0 16,-2-6 4-16,9-14 3 15,3-12-14-15,3-12-24 16,4-6-93-16,0-10 33 16,0-60-103-16,2 6-178 15,9-6-283-15</inkml:trace>
  <inkml:trace contextRef="#ctx0" brushRef="#br0" timeOffset="-171620.77">14949 16547 593 0,'0'0'300'0,"0"0"-187"15,0 0 43-15,114-44-31 16,-72 44-57-16,6 0 6 15,1 10-32-15,-1 12-41 16,2 10 41-16,-10 6-42 16,-9 4 0-16,-11 6 0 15,-9 1 2-15,-9 1 18 16,-2-2-20-16,-4-8 0 16,-14-4 10-16,-4-8-10 15,-3-6 0-15,1-10 17 16,-3-12-16-16,-2 0-2 0,-5-16-8 15,3-24-99-15,0-14 47 16,4-8-1-16,10-1 53 16,7 5 9-16,10 12 1 15,0 6 24-15,3 14-6 16,10 12-18-16,2 6 79 16,-1 8-67-16,2 4 29 15,0 18 32-15,-1 14-16 16,-1 8 2-16,-6 2-56 15,-3 7 14-15,-5-3 15 16,0-2-33-16,0-8 0 16,0-12 9-16,-3-6-8 15,-1-14 7-15,4-8-8 16,0 0-39-16,0-22 23 16,0-26-140-16,7-16 25 0,24-33 70 15,7 7 2 1,11-4-24-16,5 0-1 0,-6 24 84 15,6-3 48-15,-11 19 23 16,-10 16 7-16,-11 14 14 16,-11 14-14-16,-8 6 20 15,-3 4-42-15,0 0-44 16,0 0 61-16,0 14-72 16,-7 4 4-16,-3 8 9 15,2-2-12-15,1-2 12 16,5 0-14-16,2-9-43 15,0 1 32-15,4-6-80 16,14 2 18-16,11-6 26 0,5 1 14 16,8 4 18-16,4-1-5 15,2-2 20-15,-6 7-6 16,-4 4 6-16,-7 1-3 16,-9 4 3-16,-6 2 2 15,-7 6 31-15,-9 2-23 16,0 2 9-16,-11 6 70 15,-16-4-40-15,-9-4-15 16,-4-1-12-16,-7-4-22 16,-2-9 14-16,-2-5-14 15,-4-13 0-15,-4 0-29 16,4-22 22-16,3-13-38 0,10 3 8 16,15 0 37-16,16 6 59 15,11 12-59-15,0 6 1 16,20 4 15-16,16 4-4 15,6 0 2-15,8 12 10 16,5 6-14-16,5 8 47 16,2 6-47-16,8 0 2 15,1 4 48-15,2 3-60 16,-1-3 1-16,-3 0-2 16,-7-8 2-16,-10-2 10 15,-12-8-11-15,-13-4-8 16,-12-2-17-16,-11-8 3 15,-4-4-53-15,-19-8 21 16,-13-18-32-16,-5-6-200 0</inkml:trace>
  <inkml:trace contextRef="#ctx0" brushRef="#br0" timeOffset="-171418.9">16474 16780 1020 0,'0'0'839'16,"0"0"-773"-16,0 0-50 0,0 0 32 16,0 0-48-1,0 0-48-15,0 0-132 0</inkml:trace>
  <inkml:trace contextRef="#ctx0" brushRef="#br0" timeOffset="-164222.52">17423 15879 560 0,'0'0'599'0,"0"0"-599"0,0 0-60 16,0 0 60-16,0 0 55 16,0 0 79-16,0-14-93 15,-2 14-36-15,-5 0-4 16,-4 0 16-16,-6 10 3 15,-4 15-13-15,-6 11-5 16,0 5 45-16,-2 16-47 16,3 11 7-16,4 12 22 15,6 26 0-15,9-7 8 16,7 3-34-16,0-2 7 16,18-20 36-16,11 0-45 0,4-13-1 15,1-13 20-15,-2-18-10 16,-1-10 5-16,-8-8-15 15,-2-10-15-15,-3-8-2 16,-3-12-47-16,-4-20-45 16,-6-8-174-16</inkml:trace>
  <inkml:trace contextRef="#ctx0" brushRef="#br0" timeOffset="-164002.19">17945 16066 1410 0,'0'0'144'0,"0"0"-144"0,0 0 0 16,0 0 38-16,0 0-37 16,0 0-1-16,0 0 3 15,4 124-3-15,-4-96-87 16,0-2-128-16,-4 2-89 15,-8-2-22-15,3 1-85 16</inkml:trace>
  <inkml:trace contextRef="#ctx0" brushRef="#br0" timeOffset="-163609.04">17914 16379 159 0,'0'0'258'15,"0"0"-24"-15,0 0-101 16,0 142 47-16,0-88-87 16,6 4 5-16,-2 0-1 15,1-4-19-15,-5 3-5 0,2-7-24 16,-2-6-39-1,0-8 70-15,0-4-59 16,0-14-4-16,0-2 14 0,0-10-17 16,0-6 23-16,0 0-33 15,0-18 6-15,0-36-20 16,0-52-6-16,14-43-93 16,5 1 17-16,6 28 18 15,2 44 74-15,-5 33 0 16,2 1 0-16,3-2 35 15,-2 4-6-15,-3 4 8 16,-2 10 8-16,-4 8-10 16,-6 8 2-16,-2 2-37 0,-6 8 1 15,0 0 5 1,-2 0-6-16,0 18-13 0,0 10 13 16,0 10 6-1,0-2 5-15,0 0-11 0,0-10 0 16,0-4-16-16,0-8 16 15,0-14-68-15,4 0-35 16,38-26-33-16,1-10 56 16,6-4-219-16</inkml:trace>
  <inkml:trace contextRef="#ctx0" brushRef="#br0" timeOffset="-163406.08">18760 15994 651 0,'0'0'208'0,"0"0"-162"15,0 0-11-15,0 0 43 0,0 0-16 16,0 0 20-16,0 0-44 16,45 102-32-16,-61-66 111 15,-15 0-79-15,-9 4-24 16,-8-4-5-16,-7-8-8 16,-2-6-2-16,1-10-34 15,-21-16-56-15,17-26-52 16,10-10-964-16</inkml:trace>
  <inkml:trace contextRef="#ctx0" brushRef="#br0" timeOffset="-163189.3">18510 15895 980 0,'0'0'171'0,"0"0"-139"15,11 105 96-15,-11-49-38 16,0 8 9-16,-2 6-12 15,-13 6-40-15,-6 5-14 16,-3-5-33-16,0-4 0 16,-3-10 22-16,2-14-22 15,3-12-54-15,2-14-27 16,2-26-53-16,7-22-25 16,4-14-560-16</inkml:trace>
  <inkml:trace contextRef="#ctx0" brushRef="#br0" timeOffset="-162676.05">18618 16293 1043 0,'0'0'130'0,"0"0"-98"15,0 0 20-15,19 158 41 16,-19-92 21-16,0 6-60 16,-13 2-35-16,-3-1 78 15,-3-7-69-15,3-6-5 16,1-8-4-16,5-16-17 15,6-10-2-15,4-12-12 16,0-14-96-16,6-4 69 16,23-28-29-16,14-22-11 15,15-8 37-15,7-13 24 16,-1 7 16-16,-8 6-22 16,-12 16 24-16,-13 12 55 0,-16 16-27 15,-7 8 26-15,-8 10 13 16,0 0-31-16,0 0-36 15,-16 0-7-15,-9 0 7 16,-6 2 29-16,-7 6-29 16,3 4-6-16,-1-2 6 15,7-2 6-15,7 2 0 16,11-2-6-16,9-6-2 16,2 6-34-16,4 4 33 15,27 2 3-15,13 4 7 16,17 4-6-16,13 0 27 15,10-4-28-15,5-4 0 16,-2-4 19-16,-9 3-19 0,-15-5-1 16,-17-3 1-16,-19 4 0 15,-16-5 0-15,-11-3-37 16,0-1-27-16,-20-5 54 16,-9-17-101-16,0-5-129 0</inkml:trace>
  <inkml:trace contextRef="#ctx0" brushRef="#br0" timeOffset="-160659.88">18127 16252 168 0,'0'0'248'16,"0"0"-172"-16,0 0-30 15,0 0 52-15,0 0-8 16,0 0-53-16,0 0-29 0,-2 0 49 16,2 0-28-16,0 0-6 15,0 0 3-15,-3 0-5 16,3 0 26-16,0 0-37 16,-2 0-2-16,2 0 38 15,-2 0-32-15,2 0 11 16,0 0 2-16,0 0-19 15,0 0 28-15,0 0-26 16,0 0-10-16,0 0 38 16,0 0-19-16,0 0-5 15,0 0 14-15,0 0-6 16,0 0 15-16,0 0-31 16,0 0 6-16,0 0-10 15,0 0-2-15,0 0-10 16,0 0 7-16,0-2 3 0,0 2 10 15,7-2-10-15,2 2 9 16,0-4 14-16,1 0-22 16,4 0-1-1,-1 2 11-15,3-2-10 0,4 0 17 16,0 0-18-16,5 0 0 16,0-4 14-16,1 2-14 15,-2-4 0-15,3-2-1 16,-2 2 8-16,-5-6 0 15,-3 6-7-15,-1-4 0 16,-5 6 2-16,1 0-2 16,-3 2 0-16,1 2-9 0,-1 0 18 15,1 0-6 1,0 0-3-16,1-2 0 0,3 2-7 16,-1 0 7-16,-1-2 0 15,-1 2-1-15,-1 0 2 16,0 0 12-16,-4 0-13 15,-1-2 0-15,1 2 4 16,-1 4-4-16,0-4 2 16,1-2 2-16,3 2 6 15,0 0-3-15,0-4-7 16,2 2 0-16,-2 2 0 16,0-4 0-16,0 4-1 15,-3-1 1-15,-1 4 0 16,1-3 8-16,-1 0-8 15,0 4 0-15,1-5 6 0,1 4-6 16,-1-2-3-16,4-1-3 16,1 3 12-16,-1-3 4 15,2-1-10-15,-1 0 0 16,-3 1-3-16,0 0 3 16,-2 4-1-16,-3 0 1 15,1 0 0-15,0 0 0 16,1 0 0-16,0 0 0 15,-1 0-6-15,0 0 6 16,3 0-1-16,-1 0 1 16,1 0 0-16,0 4 11 15,0 0-11-15,-1 1 0 16,1 4 6-16,0-4-6 0,-2 4 0 16,-1-5 0-16,0 1 7 15,-2 4-3-15,0-5-4 16,1 0 0-16,-3 0 14 15,0 2-14-15,0-2 0 16,0 0-1-16,0 2 1 16,0 2 31-16,0 0-9 15,-9 6-15-15,-2 4 41 16,-5 0-47-16,-4 8 1 16,-6 6-2-16,-11 2-12 15,-34 22-21-15,7-8-136 16,-3-12-456-16</inkml:trace>
  <inkml:trace contextRef="#ctx0" brushRef="#br0" timeOffset="-160135.84">19729 15895 1152 0,'0'0'183'0,"0"0"-162"16,0 0 27-16,0 0-26 15,0 0 19-15,0 0-12 16,0 0-28-16,103-22 35 16,-90 22-36-16,-2 0 0 15,-6 0-25-15,-3 0 22 16,-2 14-82-16,-21 22-18 15,-8-5-171-15,-4 5 94 0</inkml:trace>
  <inkml:trace contextRef="#ctx0" brushRef="#br0" timeOffset="-159743.02">19475 16194 312 0,'0'0'744'0,"0"0"-635"15,0 0-102 1,0 0 55-16,0 0 22 0,0 0-32 15,0 0 41-15,136-48-74 16,-94 26-18-16,1-4 34 16,-5 2-35-16,-5 2-1 15,-4 4-7-15,-9 2-53 16,-9 6 6-16,-9 2-101 16,-2 3-67-16,0 5-88 15,-20 0-2-15,-3 17 209 16,-2 5 83-16,-4 10 21 15,2-2 106-15,0 6 83 16,4 4-31-16,4 0 32 16,-2 10-61-16,5 4-28 0,1 5-5 15,1 3-8-15,1 0 11 16,1 0-57-16,0-4-23 16,1 0 17-16,2-4-30 15,0-5-5-15,4-13-2 16,1-4 9-16,2-10-17 15,0-10-1-15,2-12-82 16,0-4-40-16,0-18-109 0</inkml:trace>
  <inkml:trace contextRef="#ctx0" brushRef="#br0" timeOffset="-159562.91">19660 16365 993 0,'0'0'230'0,"0"0"-168"16,0 0 2-16,0 0-10 15,0 0 24-15,143-125 1 16,-110 103-66-16,-4 4-4 16,2-4-9-16,-4 4-2 15,-7 4-7-15,-5 0-63 16,-12-8-40-16,-3 4-50 16,0 0-444-16</inkml:trace>
  <inkml:trace contextRef="#ctx0" brushRef="#br0" timeOffset="-159377.15">19867 16044 593 0,'0'0'205'16,"0"0"-131"-16,0 0 31 15,0 0 30-15,0 110-43 0,0-60 23 16,0 0-15-16,-2 7-64 16,0-3-4-16,-3-4-22 15,1-10-4-15,2-4 6 16,0-10-12-16,2-14-53 15,0-12-61-15,0-22-83 16,0-8-574-16</inkml:trace>
  <inkml:trace contextRef="#ctx0" brushRef="#br0" timeOffset="-158593.92">20088 16056 757 0,'0'0'490'15,"0"0"-406"1,0 0-71-16,0 0 16 0,0 0 87 15,0 0-33-15,0 0-36 16,35 134-43-16,-35-88 4 16,-2 6-16-16,-18-2 5 15,-6 0-61-15,-3-1 31 16,-3-9-8-16,5-10 3 16,5-6 11-16,5-8 24 15,7-6-22-15,8-2 25 16,2-8-48-16,0 0 47 15,12 0 1-15,7 0 0 16,6 0 16-16,2-12-14 0,-3 6 45 16,-1-2-46-1,-8 0 4-15,-4 2 46 0,-4 6-42 16,-7 0-9-16,0 0 0 16,0 0-20-16,-7 0-2 15,-13 14-23-15,-4 8 35 16,-5 2 0-16,0 6 18 15,0-4-8-15,2-4 0 16,10-4 2-16,3-8 25 16,7-2-27-16,5-8-14 15,2 0 13-15,0 0-26 16,9 0 9-16,13 0 4 16,9 0-51-16,3-4 10 15,3 0-58-15,-3 4 74 16,-5 0 30-16,-7 0 6 0,-6 13 3 15,-5 1 2-15,-9 4-1 16,-2 4 50-16,0 0-25 16,-4 0 54-16,-16 2 31 15,-5-2-63-15,-6 0 7 16,-7-4-8-16,-4 0-25 16,-3-6 43-16,3-2-51 15,2-10-12-15,-1 0-1 16,6-10-1-16,2-16-147 15,8-4-37-15,12-16 25 16,13 6-129-16,0 4-323 16,8 9 434-16,4 18 177 0,1 4 314 15,2 5-70 1,6 0-74-16,3 0-12 0,5 5 38 16,3 9-67-16,1 4-9 15,2 4 6-15,5 0-54 16,1 0-24-16,3-4 14 15,1 0-61-15,-3-4 39 16,-2 0-40-16,1-6-18 16,9-8-2-16,-7 0-114 15,-5-8-142-15</inkml:trace>
  <inkml:trace contextRef="#ctx0" brushRef="#br0" timeOffset="-158378.31">20734 15937 1337 0,'0'0'185'16,"0"0"-167"-16,0 0 12 15,0 0-22-15,0 0-7 16,0 0-1-16,0 0-5 15,40 31-11-15,-35-19-116 16,-5-6-198-16</inkml:trace>
  <inkml:trace contextRef="#ctx0" brushRef="#br0" timeOffset="-157808.89">21108 15777 1145 0,'0'0'268'15,"0"0"-227"-15,0 0-26 16,0 0 95-16,0 0-34 16,0 0-37-16,0 0-39 15,-11 6 9-15,-14 14 7 16,-8 10-12-16,-9 2-4 16,-7 3-11-16,0 1-32 15,2-4 1-15,9-6 3 16,9-7-37-16,7-2 75 15,11-7-40-15,7-2 11 0,4-8-4 16,0 4 1-16,13-4 33 16,9 0 5-16,7 0-4 15,4-4 34 1,1-10-35-16,1-2 0 0,-1 2 9 16,-3-4-7-16,-4 4 9 15,-9 5-11-15,-7 4 7 16,-9 2-7-16,-2 3 0 15,0 0-63-15,-17 8-32 16,-10 10 72-16,-7 13 23 16,-9 1-16-16,-1 0 5 15,-5 4-5-15,3-2 16 0,3-6 0 16,7-6 6 0,11-6 7-16,10-6 14 0,9-6 6 15,6-4-32-15,0 0 66 16,15 0-33-16,12-4-25 15,8-14 14-15,13 0-8 16,2-8-15-16,6 0 0 16,-2 4 6-16,-12 2-15 15,-11 8 9-15,-13 8-62 16,-16 4-34-16,-12 18-109 16,-23 12-8-16,-2 0-132 0</inkml:trace>
  <inkml:trace contextRef="#ctx0" brushRef="#br0" timeOffset="-157598.81">20308 16579 628 0,'0'0'226'15,"0"0"-152"-15,0 0-10 0,0 0 54 16,0 0-22-16,0 0-35 16,0 0-9-16,136-44-36 15,-65 12 40-15,10-8-37 16,6 0-18-16,4 0 18 15,-4 0-18-15,-7 3 0 16,-13 7-1-16,-16 2-23 16,-26-10 23-16,-16 10-134 15,-9-4-201-15</inkml:trace>
  <inkml:trace contextRef="#ctx0" brushRef="#br0" timeOffset="-157378.25">20883 16040 902 0,'0'0'257'15,"0"0"-210"-15,0 0-31 16,0 0 34-16,0 0 91 16,0 124-38-16,0-70-39 15,0 12-6-15,-2 11-7 16,-7 3-5-16,-7 4-46 16,-3-2 17-16,-6 2-1 15,-2-7-16-15,-2-7-28 16,2-12-8-16,-6-8-63 15,4-20-103-15,6-16-357 0</inkml:trace>
  <inkml:trace contextRef="#ctx0" brushRef="#br0" timeOffset="-157023.68">20921 16718 1305 0,'0'0'182'0,"0"0"-130"15,0 0-30-15,0 0 11 16,0 0 33-16,0 0-66 16,132-27 0-16,-103 27 2 15,-10 0-2-15,0 0-1 16,-11 4-43-16,-3 10-17 16,-3 3 61-16,-2 6-28 15,0 0 28-15,0 3 13 0,0-2 8 16,0-2 2-1,0-4-23-15,0-2 1 0,0-12-12 16,0 2 11-16,4-6 0 16,10 0 7-16,8 0 21 15,10-10 15-15,7-8-43 16,10-12 15-16,7-2-3 16,4-8-12-16,2-9-25 15,10-31-57-15,-17 12-154 16,-14-2-779-16</inkml:trace>
  <inkml:trace contextRef="#ctx0" brushRef="#br0" timeOffset="-156778.13">22042 15833 1400 0,'0'0'266'0,"0"0"-227"16,0 0-33-16,0 0 39 16,69 107 24-16,-51-52 20 15,-1 28-55-15,-6 29-34 16,-11 27 74-16,-17 13-74 16,-32-8-2-16,-20-7 1 0,-16-17-5 15,-28-2-32-15,19-30-172 16,-2-25-722-16</inkml:trace>
  <inkml:trace contextRef="#ctx0" brushRef="#br0" timeOffset="-133934.75">11668 17413 317 0,'0'0'10'15,"0"0"339"-15,0 0-236 0,0 0-73 16,0 0 40 0,0 0-5-16,0 0-40 0,0 0 14 15,0 0-33-15,0 0 5 16,2 0 5-16,0 0 3 15,3 6 26-15,-1 12-20 16,3 4-7-16,0 0 28 16,2 5-33-16,-1 1-5 15,4 2 11-15,-1-2-19 16,2 6 16-16,3-2-13 16,-1 4-1-16,1 0 21 15,2 0-32-15,-1-2 9 16,2 2-3-16,0-4 0 15,-1 4 8-15,3-5-15 16,-4 1 0-16,3-2 9 16,-2-4-8-16,2-2-1 0,0-2 0 15,2 0 1-15,0 0 8 16,1 4-9-16,0-5 0 16,-2-6 13-16,2 3-13 15,-1-4 0-15,1 0 1 16,-4-6 0-16,-1 6 13 15,2-5-14-15,0 0 1 16,3 0 8-16,-4-1-8 16,6-3 6-16,0 0-3 15,4-1-2-15,4-4 2 16,0 4-4-16,3-4 0 16,3 0 8-16,-2 0-8 0,1 0 0 15,-1 0-1 1,1-4 3-16,1-5 0 0,-4 5-2 15,3-5 0-15,-3 4 5 16,3-2-5-16,1-4-6 16,0 3 6-16,1-2-12 15,1 1 11-15,-1-4-4 16,0 8 5-16,-1-4-3 16,2 1 4-16,-3 4-1 15,0 2 0-15,-3-6 2 16,2 4-7-16,-4 0 5 15,0-6 0-15,-2 6-5 0,1-4 5 16,-6 2 0 0,0-2-1-16,-3 4 2 0,2-6-2 15,-3 2 1-15,-2 2-1 16,2-2-1-16,-1 0 2 16,-2-2-1-16,-1 2 1 15,-3 2 0-15,-3-2 2 16,-3 8-2-16,-7 0-5 15,0 0-3-15,-2 0 8 16,0 0-8-16,0 0 8 16,0 0 0-16,0 0-3 15,0 0 3-15,0 0 0 16,0 0-5-16,-11-14 5 16,0-4-73-16,-5-8-258 0</inkml:trace>
  <inkml:trace contextRef="#ctx0" brushRef="#br0" timeOffset="-133004.18">13965 17808 854 0,'0'0'283'15,"0"0"-239"-15,0 0-2 0,0 0-21 16,0 0 13-16,116 8-4 16,-76-8-10-16,0 0-8 15,0 0 1-15,-2-4-10 16,-7-6 21-16,-9 2-24 16,-5 4 0-16,-11-6-1 15,-4 2 1-15,-2-6-29 16,0-12-97-16,-22-16-141 15,-3 4-96-15,1-2-41 0</inkml:trace>
  <inkml:trace contextRef="#ctx0" brushRef="#br0" timeOffset="-132572.18">14118 17530 380 0,'0'0'491'0,"0"0"-376"16,0 0-63-16,0 0 8 15,0 0 29-15,-2 104 27 16,4-74-53-16,8 2 5 15,-1-2-51-15,-3-2-1 16,1 2 7-16,0 2-14 16,-5 0-7-16,-2 3-2 15,0-3-7-15,0 0 6 16,-14-2-75-16,-5-2-60 16,-10-2-12-16,-34 6-53 15,-9-2-179-15,-1 0-156 16,7-2 525-16,26-14 11 15,3 4 186-15,0 1 199 0,-3-4-213 16,2-1-21-16,14-4 24 16,10-6-27-16,11 0-48 15,3-4 29-15,10 0-97 16,19 0-19-16,13-8 16 16,20-6 4-16,32-14 12 15,33-16-13-15,31-22-30 16,10 0 23-16,-13-2-25 15,-32 18 0-15,-41 19 0 16,-26 9-12-16,-17 8-40 16,-6 3-29-16,-12 0-47 15,-11 7-39-15,-24 4-72 16,-19 4 117-16,-12 9-177 0</inkml:trace>
  <inkml:trace contextRef="#ctx0" brushRef="#br0" timeOffset="-132251.56">14012 18057 183 0,'0'0'576'15,"0"0"-454"-15,0 0-71 16,0 0-15-16,0 0 87 0,0 0-9 15,0 0-40 1,-23 94-20-16,8-64-11 16,-5 6-17-16,-5 5 32 0,-2 5-31 15,-4 2-19-15,-2-2 5 16,4-2-11-16,3-8 6 16,3-6-8-16,7-8-29 15,8-8 6-15,5-10-61 16,3-4-99-16,0 0-33 15,11-30-54-15,7-2-96 16,0-4 80-16</inkml:trace>
  <inkml:trace contextRef="#ctx0" brushRef="#br0" timeOffset="-132018.25">13920 18272 196 0,'0'0'358'16,"0"0"3"-16,0 0-270 0,0 0-39 15,0 0-17-15,0 0 18 16,0 0 20-16,96 94-15 15,-78-46 17-15,-3 2-34 16,-1 2-25-16,-5-2 42 16,-2 0-35-16,-3-1-10 15,-4-9 9-15,0-4-16 16,0-14 2-16,0-4-8 16,0-6 1-16,2-10-13 15,-2-2-47-15,0-10-66 16,0-56-91-16,0 0-454 15,0-7 262-15</inkml:trace>
  <inkml:trace contextRef="#ctx0" brushRef="#br0" timeOffset="-131825.05">14195 18129 1071 0,'0'0'210'0,"0"0"-168"15,0 0-29-15,0 0 25 16,0 0-3-16,0 0 4 15,0 0-32-15,93 94 2 16,-80-77-5-16,-1-8-4 16,-8 2-55-16,-4-8-107 15,-6-3-125-15,-13 0-231 0</inkml:trace>
  <inkml:trace contextRef="#ctx0" brushRef="#br0" timeOffset="-130572.96">14083 18370 195 0,'0'0'838'0,"0"0"-708"16,0 0-121-16,0 0 8 15,0 0 63-15,0 0-38 16,0 0-29-16,0 0 16 16,114-40-27-16,-79 22-2 15,-4 0-14-15,-2 5-54 16,-6 4 11-16,-6 4 10 15,-5 5-10-15,-3 0 50 16,-3 5-10-16,4 13 17 16,-2 8 21-16,1 6 11 0,2 4 29 15,3 4-18-15,-4 4-12 16,0-4 17-16,-1-4-31 16,-5-4-5-16,-2-6-1 15,0-4-2-15,-2-4 0 16,0-4-9-16,0-5-22 15,0-9 21-15,-8 0-52 16,-6 0-34-16,-6-27-116 16,-4-5-67-16,-1-1-21 15,0-6 141-15,6 5 128 16,3 10 22-16,7 8 368 16,5 6-111-16,2 6-136 15,2 0-9-15,0 4 3 0,0 0-57 16,2-2-57-1,11 2 21-15,7 0-21 0,1 0 16 16,2 0-11-16,-2-2 0 16,-3 2 6-16,-5 0-12 15,-7 0-6-15,-1 0 5 16,-5 0-27-16,0 8-4 16,0 6 8-16,-11 2-11 15,-5-2-13-15,-1 4 15 16,-4-8 21-16,4 2 5 15,1-2 6-15,5-2-5 16,5 0 4-16,6-6-5 16,0-2 7-16,0 0 12 0,0 0 12 15,0 0 18 1,0 0-36-16,6 0-6 0,3 0 8 16,-1 0-7-16,4 0 28 15,-3 0-24-15,-1 0 2 16,2 0 0-16,-6 0-7 15,1 0 0-15,-3 4-6 16,0 4-36-16,-2 2 17 16,0 7 11-16,0 1-2 15,0 4 9-15,0 1 2 16,-7 4 5-16,1 1 1 16,-4 2 5-16,4-4-1 0,2-2-5 15,1-6 1 1,3-4-7-16,0-8 6 0,0-4-9 15,0-2 9 1,0 0 22-16,7-8 27 0,7-12-10 16,1-12-24-16,3-12 4 15,-1-10-9-15,-1-10-10 16,-7-12 0-16,-7-7-52 16,-2-9 42-16,0-3-44 15,-15 5 21-15,-5 2 33 16,1 12 1-16,2 14 15 15,3 16 39-15,6 11-3 16,1 13 5-16,3 4-5 16,2 8-16-16,2 2 14 15,-2 4-37-15,2 4 0 0,0 0-6 16,0 0-4-16,0 0-6 16,0 0-4-16,2 19-19 15,9 6 26-15,7 15 8 16,3 9 1-16,4 13-2 15,4 2-5-15,2 10 24 16,5 5-26-16,7-1 1 16,1 4 19-16,5-2-19 15,0-6-1-15,0-6 1 16,0-5 0-16,-7-9 15 16,-2-6-16-16,-2-12-2 15,-7-4 2-15,-6-14 0 16,-5-2-1-16,-9-10-10 0,-7-6-8 15,-4 0 13-15,0-3-4 16,0-22-18-16,-17-15-37 16,-10-14-44-16,-16-30 26 15,-28-59-47-15,9 19-264 16,0-6-102-16</inkml:trace>
  <inkml:trace contextRef="#ctx0" brushRef="#br0" timeOffset="-130385.44">14482 17606 1037 0,'0'0'170'0,"0"0"-117"16,0 0-25-16,0 0 12 15,0 0-11-15,0 0-17 16,0 0 53-16,51 72-10 16,-30-32-18-16,-4 0-1 0,1 4-14 15,-3 1-13 1,-1-4-9-16,-3 12-13 0,-2 5-51 15,-2-12-151-15,-5-8-383 0</inkml:trace>
  <inkml:trace contextRef="#ctx0" brushRef="#br0" timeOffset="-130172.74">14754 18348 411 0,'0'0'683'0,"0"0"-587"15,0 0-73-15,0 0 20 0,6 112 49 16,-6-75-14 0,0 0-7-16,-15 5-30 0,-10 2-41 15,-2-4 19-15,-6 1-19 16,-4-5 1-16,-6-6-2 16,-2-12-55-16,-19-18-152 15,10 0-549-15</inkml:trace>
  <inkml:trace contextRef="#ctx0" brushRef="#br0" timeOffset="-128724.82">15257 17732 861 0,'0'0'185'0,"0"0"-146"16,0 0-12-16,0 0 15 16,16 147 41-16,-5-79-28 15,3 2-39-15,-1 10 31 16,1-8-32-16,-4 0 10 16,-1-1-1-16,-3-9-14 15,0-8 5-15,-6-6-15 16,0-9 0-16,0-14-4 15,0-7 4-15,0-6-16 16,0-8 0-16,0-4-45 16,-10-36-20-16,-1-8-230 0,1-12-644 0</inkml:trace>
  <inkml:trace contextRef="#ctx0" brushRef="#br0" timeOffset="-128523.33">15539 17449 728 0,'0'0'511'0,"0"0"-459"15,0 0-13-15,0 0 0 16,0 0 16-16,97 105-8 16,-75-83-40-16,-2-4 10 15,3 0-17-15,-6 0-51 16,-5-2-46-16,-6-6-168 15,-6-6-388-15</inkml:trace>
  <inkml:trace contextRef="#ctx0" brushRef="#br0" timeOffset="-127756.22">15404 18005 995 0,'0'0'242'0,"0"0"-182"15,0 0-39-15,0 0 18 16,0 0 41-16,0 0-72 16,0 0-8-16,92-18 29 15,-43 0-29-15,9 0 2 0,2 0-4 16,3-4 4-16,-9 3-9 16,-8 10-8-16,-15-4-21 15,-14 9 13-15,-10 4-31 16,-7 0-14-16,0 0 42 15,-13 13 26-15,-9 9 36 16,-7 10-11-16,-8 8-15 16,0 4 25-16,-3 4-21 15,0-2 5-15,2 5-5 16,4-8-1-16,10-7 7 16,8-10-20-16,8-8-8 15,4-5 2-15,4-11-6 16,0-2-11-16,4 0-15 15,13-2 14-15,8-15 18 16,10-1 3-16,8-10-18 0,8-2 20 16,5 2-11-16,4-2 11 15,-2 6 0-15,-6 4 1 16,-13 10 2-16,-10 10-2 16,-11 0-28-16,-9 0 27 15,-7 0 0-15,-2 10 1 16,0 2 43-16,0-2-8 15,-6 2 11-15,-6 2-15 16,-3 4-30-16,-3 4 10 16,-9 4-11-16,-6-3-55 15,-7-3-51-15,-12-4-92 16,-4-7-34-16,-4-4-33 16,0-5 48-16,7 0 72 0,8 0 145 15,10 0 29-15,14 0 4 16,10 0 355-16,7 4-161 15,4 10-169-15,0 0 23 16,2 12 32-16,11 4-25 16,-1 6-27-16,-1 0-22 15,-5 0-12-15,0 4 11 16,-4-8-38-16,-2 2 0 16,0-6 0-16,0-6 0 15,0-4-19-15,-6-9-78 0,2-13-96 16,0-14-143-1,4-13-79-15</inkml:trace>
  <inkml:trace contextRef="#ctx0" brushRef="#br0" timeOffset="-127567.53">15728 18420 588 0,'0'0'407'0,"0"0"-238"0,0 0-118 16,11 106-2-16,-5-70 6 15,-2 0-4-15,4-1-8 16,-4-8-25-16,0 4-11 16,1-9-7-16,-1-8-3 15,0-8-8-15,1-6-146 16,2-22-69-16,0-12-353 0,-3-6 269 16</inkml:trace>
  <inkml:trace contextRef="#ctx0" brushRef="#br0" timeOffset="-127324.64">15963 18338 150 0,'0'0'726'0,"0"0"-569"15,0 0-111-15,23 104 8 16,-12-64 62-16,5 0-18 16,2 4-37-16,1 5-22 15,4-9-33-15,-1-2 23 16,2-8-29-16,1-8-10 15,2-8 10-15,-3-10 0 16,1-4-1-16,2-10-19 16,1-20-24-16,1-14 15 0,2-15-72 15,4-49-51-15,-12 12-408 16,-7 2 247-16</inkml:trace>
  <inkml:trace contextRef="#ctx0" brushRef="#br0" timeOffset="-126685.73">16476 18017 152 0,'0'0'974'0,"0"0"-822"16,0 0-123-16,0 0 45 16,0 0 14-16,0 0-41 0,0 0 6 15,58 0-31-15,-33-4-9 16,2-4 2-16,1 2-15 15,1 2 0-15,-2 0-8 16,-5 0-16-16,-4 4 23 16,-5 0-44-16,-8 0 14 15,-3 0 1-15,-2 0-21 16,0 4 7-16,0 14 7 16,-4 4 37-16,-7 4 32 15,1 6-25-15,6 2-7 16,4-2 10-16,0 8-10 15,0 0 0-15,18 6 0 16,5 3 7-16,2-3 13 0,2-2-10 16,-2-6-9-16,-2-6 13 15,-6-4-2-15,-3-6 2 16,-6-4-12-16,-5 0 4 16,-3-6 23-16,0-3-28 15,-5-4 22-15,-15-1 15 16,-6 3-37-16,-10-7-1 15,-6 0-27-15,-5-7-20 16,4-11 46-16,6 3-23 16,8 0 24-16,13 5 31 15,11 2 1-15,5 6-3 16,0-6 6-16,5-4-20 16,13-2 20-16,9-8-34 15,6 0 1-15,11-6 12 0,8 2-2 16,1 0 4-16,3 4-16 15,-3 2 0-15,-4 0-1 16,-9 4 1-16,-6 4-8 16,-14 3-5-16,-9 9-52 15,-4 0-40-15,-7 0-17 16,0-5-81-16,-7 1-401 16,-8-1 307-16</inkml:trace>
  <inkml:trace contextRef="#ctx0" brushRef="#br0" timeOffset="-126502.2">17247 18540 1307 0,'0'0'264'0,"0"0"-220"16,0 0-30-16,0 0-5 15,0 0-9-15,0 0-61 16,0 0-515-16</inkml:trace>
  <inkml:trace contextRef="#ctx0" brushRef="#br0" timeOffset="-124322.8">17294 18209 481 0,'0'0'869'15,"0"0"-775"-15,0 0-93 16,0 0-1-16,0 0 32 16,0 0 37-16,46 4-48 15,-12-4 0-15,6 0 18 16,5-14-7-16,3-4-4 15,-1-4-28-15,1 0 6 16,-4-4 4-16,-4 4-10 16,-5 0-12-16,-8 0-13 15,-11 2-44-15,-16-18-52 16,0 6-133-16,-16 4-395 0</inkml:trace>
  <inkml:trace contextRef="#ctx0" brushRef="#br0" timeOffset="-124058.15">17557 17834 1054 0,'0'0'235'15,"0"0"-169"-15,0 0-50 16,0 0 5-16,0 0 45 16,0 0-42-16,0 0-4 15,-11 143 16-15,-3-81-4 16,-6 10 0-16,-6 8-5 15,-6 1-19-15,-3-5 27 16,-2-6-35-16,0-10-8 0,3-8 7 16,3-9-13-1,7-18-33-15,6-13-79 16,12-12-60-16,1-22-1 0,5-4-208 16</inkml:trace>
  <inkml:trace contextRef="#ctx0" brushRef="#br0" timeOffset="-123844.04">17490 18294 567 0,'0'0'519'0,"0"0"-387"15,0 0-106-15,0 0-20 16,0 0 36-16,0 0 11 16,0 0 4-16,54 138-18 15,-46-94-6-15,-3-4-15 0,-1-1-15 16,-2-6 4-1,0-5 17-15,-2-7-24 0,2-11-21 16,-2-6-35-16,4-4-65 16,-4-38-112-16,2-9-521 15,0-4 484-15</inkml:trace>
  <inkml:trace contextRef="#ctx0" brushRef="#br0" timeOffset="-123616.22">17839 18209 606 0,'0'0'386'16,"0"0"-245"-16,0 0-96 16,0 0 32-16,34 131 20 0,-27-91-29 15,0-2 8 1,-3 2-47-16,0 0-10 0,1-1-7 16,-3-3-12-16,-2-11-1 15,0-3-7-15,0-4-23 16,0-9-33-16,-13-9-124 15,-16-9-3-15,2-13-323 16,-2-10 141-16</inkml:trace>
  <inkml:trace contextRef="#ctx0" brushRef="#br0" timeOffset="-123106.79">17654 18450 727 0,'0'0'623'15,"0"0"-559"-15,0 0-63 16,0 0 65-16,0 0 0 15,0 0-18-15,0 0-13 0,72 0-22 16,-38 0 14-16,1-8-19 16,1 4-7-16,-5-2 5 15,-4 2-6-15,-8 4-10 16,-7 0-14-16,-6 0-47 16,-6 14 14-16,0 16 4 15,-6 2 15-15,-12 12 37 16,-7 0-10-16,-1 2 11 15,-3-1 6-15,4-5-4 16,3-8 17-16,11-6-13 16,5-8-5-16,6-14-2 15,0 0-14-15,0-4 15 16,19-4 7-16,10-18 9 0,14-14-8 16,10-12-8-1,11-11-31-15,8-6 9 0,1-10-52 16,-2-3-27-16,-8 6 43 15,-14 5-33-15,-11 13-42 16,-13 10 38-16,-9 16 95 16,-10 16 69-16,-2 6 55 15,-4 6-27-15,3 0-20 16,-1 14-34-16,2 12 50 16,2 10-13-16,4 5-29 15,-3 5-8-15,1-6-30 16,-1-2-5-16,-2-6 1 15,-1-4-8-15,-2-8-2 16,-2-10-39-16,0-10-102 0,0-12-128 16,0-12-470-16</inkml:trace>
  <inkml:trace contextRef="#ctx0" brushRef="#br0" timeOffset="-122209.21">18577 17973 332 0,'0'0'985'15,"0"0"-811"-15,0 0-155 16,0 0-12-16,0 0 31 16,116-44-21-16,-67 34-16 15,6-3-1-15,6 8 0 16,-3 5-6-16,-9 0 6 16,-9 0-27-16,-13 5 17 15,-12 12-28-15,-8 1 4 0,-7 6 14 16,0 6 4-16,-18 6 3 15,-15 4-45-15,-11 4 22 16,-10 0-8-16,-9 1-27 16,-1-9 11-16,2-4 21 15,4-10 26-15,10-8 12 16,15-10 2-16,14-4 31 16,7 0 38-16,12 0-9 15,0-12 34-15,0-7-25 16,18-2-56-16,7-4 15 15,4 3-29-15,8 0 1 16,3 4 9-16,0 0-3 0,1 6 5 16,-10 2 8-16,-7 2-20 15,-10 8 0-15,-12 0-13 16,-2 0-25-16,-2 16 15 16,-21 12-15-16,-10 8-1 15,-7 4 23-15,-5 5 16 16,1 3 6-16,2-6-5 15,7-2-1-15,14-10 32 16,9-6-7-16,8-12-25 16,4-8-14-16,0-4 14 15,2 0 40-15,14-8-21 16,3-16-18-16,8-10-1 0,4-10-4 16,5-14 3-1,0-10-11-15,2-21-23 0,-7 3 11 16,-6-6-26-16,-8 6-6 15,-10 23 11-15,-2 5 45 16,-3 22 39-16,-2 18 44 16,0 14-38-16,0 4 11 15,0 18-55-15,2 22 28 16,5 36 45-16,4 37-4 16,7 33-4-16,-3-12-8 15,1-21-29-15,-5-35 24 16,-5-28-41-16,6 8-12 15,-3 0 14-15,1 1-12 0,2-19-2 16,-5-10-1 0,-1-14-11-16,-2-12 12 0,4-4 1 15,-2-10 9-15,7-16 9 16,8-10-19-16,3-5 0 16,8-4-6-16,5-8 3 15,3 6-4-15,7-4 7 16,0 1-19-16,-2-2 7 15,-1 10-38-15,-7 0-21 16,-2 2-56-16,-6 3-27 16,-5 5-7-16,-11-8-138 15,-6 12-227-15,-5 2 358 0</inkml:trace>
  <inkml:trace contextRef="#ctx0" brushRef="#br0" timeOffset="-121193.97">19504 18057 818 0,'0'0'687'0,"0"0"-636"16,0 0-51-16,0 0 54 16,0 0 42-16,0 0-73 15,0 0-22-15,127-66-2 16,-91 44 1-16,0 0-48 15,-5-2-71-15,-7-2-54 16,-8-5-42-16,-12-1-352 16,-4 0 308-16,0 2 69 15,0 2 177-15,-7 16 13 16,1 10 62-16,4 2 533 16,0 10-373-16,2 26-128 0,0 18 19 15,0 27 37-15,0 29-30 16,6-6-17-1,-2-6-33-15,1-13-25 0,-3-19 21 16,0 0-53-16,2 2-11 16,-2-14 8-16,2-18-8 15,-2-10 7-15,0-13-9 16,0-13-5-16,-2-2-6 16,0-35-13-16,2-35-59 15,-2-48-41-15,5-51-7 16,1 3 26-16,6 30-71 15,1 47-90-15,3 47 266 16,1 4 139-16,3 8-64 16,0 0 5-16,0 12 62 15,1 2-20-15,2 8-45 0,6 2-37 16,10-2 14 0,7 6-42-16,8 4-12 0,2 0 6 15,-3 0 2-15,-6 0-8 16,-16 0-1-16,-10 10-27 15,-13 6 27-15,-8 2-29 16,-2 10 14-16,-25 6-14 16,-13 2 12-16,-9 8 18 15,-9-2-6-15,0 2 6 16,5-3 3-16,10-5-2 16,12-10 0-16,14-4 2 15,9-8-3-15,8 0 0 16,0-6 0-16,16 4 23 0,13-6 23 15,7 2-32-15,11 2 1 16,8-6-7-16,10 0-2 16,2 2 13-16,-2-2-19 15,-9 0 1-15,-14 8 5 16,-11-2-6-16,-16 8-10 16,-8 8-3-16,-7 2-5 15,0 12 18-15,-22 0 7 16,-9 9 5-16,-9-3 42 15,-5 2-15-15,1 0-25 16,-2-6-2-16,7-8-11 16,3-12-2-16,7-12-5 0,7-10-44 15,-1-11-24 1,-3-72-146-16,4 3-334 0,3-4 15 0</inkml:trace>
  <inkml:trace contextRef="#ctx0" brushRef="#br0" timeOffset="-121006.91">20141 17985 121 0,'0'0'1004'0,"0"0"-810"16,0 0-133-16,0 0 0 15,-24 140 73-15,4-88-34 16,-2 2-20-16,-1 0-28 16,3-9-28-16,5-5 0 15,4-14-24-15,3-12-18 0,8-6-31 16,0-8-141-1,21-30-28-15,12-10-324 0,3 0-296 0</inkml:trace>
  <inkml:trace contextRef="#ctx0" brushRef="#br0" timeOffset="-120818.05">20339 18177 477 0,'0'0'622'0,"0"0"-470"15,0 0-87-15,0 0 19 16,-71 108 49-16,38-71-29 15,-1 3-26-15,3-2-48 16,2-6 23-16,7-4-28 16,4-6-25-16,7-10 0 15,4-6-15-15,7-16-105 16,0-12-136-16,5-14-151 0</inkml:trace>
  <inkml:trace contextRef="#ctx0" brushRef="#br0" timeOffset="-120477.85">20571 18035 380 0,'0'0'1053'0,"0"0"-926"15,0 0-103-15,0 0 52 16,0 0 39-16,0 0-34 16,0 0-64-16,136-40-17 15,-76 26 0-15,8 2-1 16,-4 6-36-16,-4 2-21 0,-11 4-30 15,-12 0 43-15,-12 10-15 16,-9 12-2-16,-11 8 39 16,-5 6 6-16,0 4 17 15,0 4 32-15,-12 2 3 16,-5 2 23-16,-4-2-26 16,-4-1-13-16,2-9-4 15,-4-6-2-15,2-12-13 16,0-8-9-16,6-10-27 15,-1-14-43-15,4-30-150 16,3-33-100-16,4-53-7 16,5 14-48-16,4 10 250 0</inkml:trace>
  <inkml:trace contextRef="#ctx0" brushRef="#br0" timeOffset="-120321.3">20943 17690 408 0,'0'0'564'0,"0"0"-334"0,0 0-156 15,0 0 0 1,0 0 55-16,0 0-27 0,11 157 16 15,-17-85-44-15,-19 8-37 16,-15 24-16-16,-4-3-6 16,-10-3-14-16,1-2-1 15,8-22-80-15,0 9-110 16,14-25-321-16,12-24-414 0</inkml:trace>
  <inkml:trace contextRef="#ctx0" brushRef="#br0" timeOffset="-119872.69">21824 17852 776 0,'0'0'624'16,"0"0"-607"-16,0 0 27 15,0 0 37-15,0 0 30 16,0 0-27-16,0 0-50 16,-87 99-11-16,53-55-23 15,-6 0 9-15,-5 2-6 16,1-2-3-16,1-8-17 15,10-10-7-15,11-18-78 16,11-8-122-16,6-4-269 0</inkml:trace>
  <inkml:trace contextRef="#ctx0" brushRef="#br0" timeOffset="-119678.73">21683 18125 358 0,'0'0'632'0,"0"0"-464"16,0 0-112-16,23 142 53 15,-17-93 14-15,-4-3-17 16,0-2-36-16,0-8-39 16,-2-2 7-16,0-10-37 15,0-9-1-15,0-8-12 16,0-7-1-16,0-40-57 16,0-10-119-16,-4-12-156 0</inkml:trace>
  <inkml:trace contextRef="#ctx0" brushRef="#br0" timeOffset="-119212.07">21941 17413 563 0,'0'0'659'15,"0"0"-531"-15,0 0-92 16,0 0-3-16,0 0 47 16,0 0-14-16,0 0 11 15,5 131-55-15,-7-81-22 16,-7 6 10-16,0-2-4 15,5-4 10-15,-1-6-16 16,5-4-15-16,0-12 8 16,0-11-15-16,15-12-9 15,8-5 12-15,8 0-16 0,9-18 22 16,7-10 3-16,2-2 9 16,0 2-9-16,-11 2 2 15,-14 4-40-15,-13 8-10 16,-11 6-33-16,0 4-29 15,-4 4 20-15,-15 0 88 16,-2 22 12-16,-1 14 1 16,1 8 7-16,4 9 42 15,1 11 13-15,3 10 31 16,0 6-41-16,-1 6 21 16,5 5 16-16,-2-7-39 15,2 0-12-15,3-12-19 16,-3-6-18-16,-1-16 12 0,4-6-14 15,-1-17-12-15,3-13 11 16,0-14-74-16,-4-28-36 16,-3-43-137-16,3 7-81 15,-4-24-518-15</inkml:trace>
  <inkml:trace contextRef="#ctx0" brushRef="#br0" timeOffset="-118679.5">21999 18085 897 0,'0'0'366'0,"0"0"-270"15,0 0-48-15,0 0 72 16,125-22-32-16,-80 16-49 0,-1 2-19 16,-1-4-18-1,-10 8 4-15,-11 0-6 0,-10 0-26 16,-8 0-38-16,-4 0-73 16,-2 8 27-16,-21 6-29 15,-6 8 1-15,-4 11 80 16,-3 0 24-16,3 7 34 15,2 0 17-15,6-3 38 16,10-1 26-16,8-6-4 16,5-8-8-16,2-6 21 15,0-12-26-15,7 0-44 16,12-4 11-16,8-6-15 16,11-20-16-16,9-8-7 15,7-12-52-15,1-6-19 16,1-6-137-16,-5-7-399 0,-7 7 355 15,-6 10 142 1,-11 12 117-16,-7 18 73 0,-7 14-29 16,-5 4 587-16,-4 0-458 15,-2 18-99-15,0 22 71 16,3 14-9-16,-3 12-18 16,-2 10-24-16,0 4-37 15,0 5 9-15,0 1-24 16,0-9-24-16,0-8 18 15,-5-11-27-15,-1-7-8 16,0-17-2-16,-2-10-10 16,4-16-13-16,-1-8-76 0,3-18-18 15,0-40 11 1,2-49-69-16,0-59-589 0,0 16 687 16,9 15-211-16</inkml:trace>
  <inkml:trace contextRef="#ctx0" brushRef="#br0" timeOffset="-117922.98">22710 17758 232 0,'0'0'837'0,"0"0"-647"16,0 0-102-16,0 0 40 16,0 0 1-16,0 0-60 15,0 0-14-15,114-32-45 16,-63 20-4-16,12-2-6 16,1 4-36-16,-1 2-8 15,-8 4-30-15,-13 4-79 0,-8 0 47 16,-14 14 16-1,-5 8 28-15,-7 4 42 0,-2 6 20 16,-4 12 17-16,0 6 25 16,1 13 2-16,1 3 25 15,0 6-15-15,1 8 13 16,2 4 1-16,0 5 0 16,-3-7-1-16,-2-2-36 15,-2-7-11-15,0-8 8 16,0-6-20-16,0-11-8 15,-6-12 0-15,-3-10-23 16,-3-20 21-16,-3-6-45 16,-10-4 2-16,-6-32-26 15,-9-18-125-15,-20-31-58 16,2-1-66-16,-2-8-84 0,-14-24 317 16,21 31-95-16,6 15 175 15,18 24 7-15,24 44 684 16,5 4-327-16,0 0-215 15,0 0-44-15,0 0 75 16,0 0-55-16,7-4-52 16,7 4-21-16,3 0-20 15,10-2-5-15,2 2-6 16,4 0-6-16,1 0 0 16,-3 0-8-16,-2 0-2 15,-2 2-4-15,-9 6 6 16,-7 3-14-16,-9-4-36 0,-2 7-14 15,-2 2 14 1,-19 6-63-16,-10 6 30 0,-9 4 52 16,-9-1 5-1,-8 5-9-15,-1-4 3 16,2-6-7-16,11 0 39 0,17-12 2 16,14-4 19-16,12-6-19 15,2-4-1-15,0 0 74 16,18 0-21-16,3 0-34 15,11 0 52-15,3 0-23 16,6 0-17-16,1-4 5 16,-2-10-23-16,-4 0-7 15,-9 2-7-15,-8-4-56 16,-10-10-34-16,-9-23-140 16,-4-1-72-16,-13 2-388 0</inkml:trace>
  <inkml:trace contextRef="#ctx0" brushRef="#br0" timeOffset="-117730.92">22871 17933 120 0,'0'0'816'16,"0"0"-639"-16,0 0-112 15,0 0 51-15,11 112 59 16,-3-50-37-16,2 14-49 16,-4 3-7-16,1-1-34 15,-3 2-10-15,-4-10-31 16,0-4 1-16,0-9-2 15,0-14-6-15,0-12-25 16,0-13-48-16,0-26-114 0,-2-24-95 16,0-17-117-16</inkml:trace>
  <inkml:trace contextRef="#ctx0" brushRef="#br0" timeOffset="-117329.98">23383 17852 666 0,'0'0'626'0,"0"0"-521"16,0 0-68-16,0 0 87 15,120 14 40-15,-70-14-108 16,2 0-43-16,9-10-13 16,1-4-3-16,-6 1-57 15,-9-4-78-15,-16 7-83 0,-16 2-19 16,-12 8-107-16,-3 0-47 15,-13 0 288-15,-8 0 26 16,0 18 80-16,0 4 10 16,3 10 296-16,5 13 8 15,2 7-117-15,0 12-32 16,0 12 6-16,2 8-16 16,-1 5-12-16,6-3-47 15,-2 2-33-15,1-1 13 16,3-8-45-16,-5-2-4 15,2-11-7-15,-1-8-18 0,0-10 4 16,-1-12-6-16,0-18-54 16,0-14-72-16,-1-4-115 15,-11-66-23-15,6 0-539 16</inkml:trace>
  <inkml:trace contextRef="#ctx0" brushRef="#br0" timeOffset="-117192.86">23648 18344 719 0,'0'0'570'0,"0"0"-483"16,0 0 42-16,0 0-4 15,111 116-32-15,-80-98-42 16,17-10-51-16,-9-8-36 16,-7 0-283-16</inkml:trace>
  <inkml:trace contextRef="#ctx0" brushRef="#br0" timeOffset="-116684.16">24588 17883 1249 0,'0'0'227'15,"0"0"-157"-15,0 0-15 16,0 0 33-16,0 0-40 15,0 0-39-15,0 0 19 16,-80 72-28-16,41-32 0 16,-11 0-1-16,-6 0-50 15,-8-4-42-15,-1-10-121 16,-6-20-39-16,15-6-432 16,21 0 429-16</inkml:trace>
  <inkml:trace contextRef="#ctx0" brushRef="#br0" timeOffset="-116506.05">24174 18151 337 0,'0'0'751'0,"0"0"-608"15,15 125-19-15,-7-67 6 0,-4-4-43 16,0-4-22-16,-2-6-36 16,1-8-15-16,-1-10-13 15,-2-4-1-15,0-12 0 16,0-10-74-16,0-24-84 15,0-12-142-15,0-12-309 0</inkml:trace>
  <inkml:trace contextRef="#ctx0" brushRef="#br0" timeOffset="-115758.11">24332 18177 728 0,'0'0'350'15,"0"0"-227"-15,0 0 7 16,0 0-14-16,63 131-47 0,-50-99 9 15,-2-2-52-15,-2-2-15 16,-5-6-9-16,-4 0 6 16,0 0-16-16,0-8-3 15,-15 5-4-15,-3-12 15 16,-2-3-7-16,0-4-8 16,-3-4-34-16,2-22-57 15,1-10 55-15,3-14-304 16,7 2-59-16,3 6 394 15,5 7 20-15,2 13 78 16,0 12 70-16,0 10-35 16,0 0-5-16,4 5-3 15,3 18 10-15,1 8 10 16,0 9-15-16,1 2-18 16,-3-2-19-16,0-6-37 0,2-6 17 15,-4-8-52-15,3-10 0 16,-3-6-2-16,5-4-4 15,0 0-22-15,8-26-19 16,8-6-63-16,4-12 51 16,2-4-48-16,1 6-17 15,-6 3 68-15,-3 7 37 16,-8 6 11-16,-4 12 7 16,-4 4 10-16,-4 6 57 15,-1 4-3-15,-2 0-9 0,0 0 1 16,0 0-19-1,2 4-21-15,4 6-16 0,5 4 10 16,3 4 7-16,5 4-15 16,8 9-2-16,2 1 15 15,2-2-1-15,1-2-13 16,-8-2-1-16,-3 2 6 16,-8-8-21-16,-7 0 14 15,-6-4-24-15,0-2-16 16,-6 0-33-16,-14-2 38 15,-4-2 26-15,-1 2 5 16,0-6 4-16,3 5 1 16,7-8 0-16,4 1 7 15,3-4 31-15,4 0 16 16,4 0 24-16,0-14-40 0,0-14 3 16,0-13-18-1,10-16-23-15,11-31 0 0,20-37-57 16,18-53-40-16,-3 21-145 15,-7 19-586-15</inkml:trace>
  <inkml:trace contextRef="#ctx0" brushRef="#br0" timeOffset="-115565.18">25130 17355 218 0,'0'0'880'15,"0"0"-699"-15,0 0-49 16,0 0 43-16,58 131-42 15,-41-95-40-15,-1-4 4 0,-1-6-71 16,-1 0-15 0,-5-8 1-16,-5-4-12 0,-4-6-72 15,0-8-163-15,-13 0-374 16,-5 0-265-16</inkml:trace>
  <inkml:trace contextRef="#ctx0" brushRef="#br0" timeOffset="-114694.7">25030 17852 641 0,'0'0'548'15,"0"0"-434"-15,0 0-83 16,0 0 102-16,-10 113-28 16,8-91-44-16,0 0-35 0,0 0-17 15,0 0 7-15,-1-4-16 16,1-10-23-16,0-2 7 15,2-6-88-15,0 0-18 16,0-10-31-16,13-16-128 16,12-10-270-16,8-8 329 15,10 2 110-15,1-2 112 16,1 3 150-16,-1 7 96 16,-4 6 14-16,-4 2-84 15,-2 8-14-15,-1 0-10 16,-1 10-72-16,3-2 3 15,1 6-46-15,-1 0-13 16,1 4 3-16,-5 0-4 0,-4 4 8 16,-9 4-30-1,-9 6 10-15,-7 0-19 0,-2-2 8 16,-2 6-10-16,-19 8 9 16,-8 2-12-16,-9 4 5 15,-8 7-35-15,-8-1 1 16,-8 0 14-16,-7 2-31 15,5-4 20-15,6 0 39 16,15-4 19-16,18-10 44 16,14-8-36-16,11-6-5 15,0-4 51-15,0-4 1 16,9 0-25-16,7 0-9 16,4-4-13-16,2-10-5 15,5-8-22-15,0-4-41 16,-1 0-2-16,-1-6-49 15,-5 0-39-15,-4 10-54 0,-8 4 73 16,-6 10 80-16,1 8 18 16,-3 0 14-16,0 4 26 15,0 22 23-15,0 10 39 16,0 12 34-16,0 6-26 16,0 0-6-16,0 4-24 15,0 1-32-15,0-9 22 16,0-2-46-16,0-12-9 15,-3-6-1-15,3-12-4 16,-2-8 3-16,0-10-41 16,0 0-42-16,0-18 29 0,0-14-54 15,2 2-6-15,0-2 76 16,0 2 39-16,2 8 36 16,11 4 5-16,3-1 4 15,6 1 19-15,2 4-6 16,3-4 10-16,4 7-26 15,-2-4-27-15,-2 5 10 16,-9 2-25-16,-7 4 0 16,-9-2-6-16,-2-2-40 15,-4-6-66-15,-34-12-96 16,3 0-576-16,-2 6 531 0</inkml:trace>
  <inkml:trace contextRef="#ctx0" brushRef="#br0" timeOffset="-114486.09">25215 18107 770 0,'0'0'294'16,"0"0"-204"-16,0 0 53 16,-27 106 36-16,20-65-34 15,-4 5-43-15,0-2-36 16,-3 0 28-16,-3 0-36 16,-4-4-33-16,-3-4 0 15,-2-4-24-15,-1-6-1 16,2-8 0-16,-2-10-47 15,3-8-37-15,2-8-95 16,2-46-134-16,6 2-365 16,5-2-13-16</inkml:trace>
  <inkml:trace contextRef="#ctx0" brushRef="#br0" timeOffset="-114303.66">25172 18340 664 0,'0'0'397'0,"0"0"-261"16,118 80-1-16,-58-42 29 15,5-6-54-15,4-4-41 16,0-6-18-16,2-4-32 16,0-6-13-16,1-8-6 15,-3-4 0-15,-2-8-1 16,-5-18-91-16,3-28-97 16,-18 0-366-16,-16 2-47 0</inkml:trace>
  <inkml:trace contextRef="#ctx0" brushRef="#br0" timeOffset="-113881.93">26003 17750 110 0,'0'0'944'0,"0"0"-810"16,0 0-61-16,0 0-8 15,0 0-22-15,0 0-15 16,0 0-16-16,25 44-12 16,-23-26-8-16,0 0-40 15,-2 4 7-15,0 0-14 0,0 5 18 16,0 1 25-16,0 2 11 16,0 6 1-16,2 8 1 15,2 6 11-15,0 12 57 16,-4 7-18-16,2 1 0 15,-2 0-3-15,0-2 2 16,0-6-9-16,0-12-15 16,0-6-20-16,0-12 33 15,0-10-38-15,-2-9 0 16,-2-13 10-16,2 0-4 16,2-18-7-16,0-23-29 15,0-17-53-15,0-34 52 16,0-46-191-16,0-43-85 15,8 21-277-15,5 21 364 0</inkml:trace>
  <inkml:trace contextRef="#ctx0" brushRef="#br0" timeOffset="-113196.33">26250 17419 1085 0,'0'0'213'0,"0"0"-146"16,0 0 55-16,0 0 19 0,0 0-58 15,0 0 20-15,127 4-56 16,-106 14-13-16,1 0-3 15,-2 0-20-15,0 0 7 16,-4-1-18-16,-3-7-32 16,-7-2 1-16,-3-8-76 15,-3 1 8-15,0-1-2 0,0 0 3 16,0 0 35 0,0 0 30-16,0 0 33 0,-5-1-10 15,-1-7 10-15,1 3 0 16,1 5 10-16,2 0-4 15,0 0 20-15,2 0-6 16,0 0-8-16,0 0 34 16,0 0-36-16,0 0 0 15,0 0 11-15,0 0-11 16,0 0 0-16,0 0-10 16,0 0 0-16,0 0 0 15,0 0 0-15,0 0-18 16,0 0 4-16,0 0-4 15,0 0 11-15,0 0-28 0,0 0-5 16,0 0 39-16,-2-4-36 16,-2 4-5-16,2-1-10 15,0-3-9-15,0 4 31 16,2-4-18-16,0 4 26 16,0 0 22-16,0 0 0 15,0 0 0-15,0 0 16 16,0 0 6-16,0 0 18 15,0 0-3-15,0 0-8 16,0 0 20-16,0 0-30 16,0 0-3-16,0 0-2 15,0 0-7-15,0 0 6 16,0 0-13-16,0 0 1 0,0 0 8 16,0 0-9-1,0 0 0-15,0 0 0 0,0 0 0 16,0 0 7-16,0 0-7 15,0 0 0-15,0 0-10 16,0 0 10-16,0 0-22 16,0 0-12-16,0 0-58 15,0 0-57-15,0 0-63 16,-2 4-177-16,-5 1 127 0</inkml:trace>
  <inkml:trace contextRef="#ctx0" brushRef="#br0" timeOffset="-112530.18">26079 17892 149 0,'0'0'881'0,"0"0"-692"16,0 0-60-16,0 0 56 15,0 0-65-15,0 0-53 16,0 0-30-16,107-44-36 16,-64 25 21-16,5-8-22 15,10 5-18-15,5-4 18 16,-1 8-21-16,-4 8 10 16,-6 2-7-16,-8 8-1 15,-7 0 12-15,-8 0-32 16,-8 0-3-16,-8 8 41 15,-4 6 1-15,-2 0 0 16,-3 4 1-16,-2 4-1 0,2 0 33 16,-4 10-12-16,0 3 5 15,0 11 18-15,0 6-8 16,0 6 18-16,-6 10-7 16,0 2-18-16,-3 7 26 15,-1-5-39-15,4 0-2 16,2-6 23-16,-3-4-20 15,0-4-11-15,-2-7-6 16,3-9 9-16,-3-14-12 16,1-10 3-16,0-6-24 15,1-10-3-15,-6-2-15 16,-5-10 17-16,-4-16-31 16,-10-10-58-16,-5-14-13 0,-13-31-50 15,-14-37-97 1,8 14-390-16,10 12 288 0</inkml:trace>
  <inkml:trace contextRef="#ctx0" brushRef="#br0" timeOffset="-112342.26">26237 18043 150 0,'0'0'853'15,"0"0"-694"-15,0 0-83 16,0 0 38-16,0 0 20 16,0 0 5-16,0 0-56 15,23 130-29-15,-17-94 3 16,1 0-23-16,-5-9-17 15,0 1-17-15,-2-10-13 16,0-6 3-16,0-4-100 0,0-8-127 16,0-18-31-1,-6-17-384-15,1-5 249 0</inkml:trace>
  <inkml:trace contextRef="#ctx0" brushRef="#br0" timeOffset="-111997.41">26237 18043 165 0,'85'-110'949'0,"-76"110"-793"16,4 0-107-16,5 4 54 16,2 10 5-16,0 2-43 15,0 2-21-15,-2 2-19 16,-5-2-12-16,-2 2 22 16,-7-2-16-16,-4 0-18 15,0 4 15-15,0 0-9 0,-17-2-7 16,-5 2-7-16,-5 0 7 15,-2 0-19-15,-2 0 19 16,4-4-36-16,7-4 27 16,6-1 9-16,6-8 0 15,8 4-7-15,0-9-12 16,0 0 19-16,0 0 2 16,11 0 8-16,7 0 7 15,4-9-5-15,7-5-12 16,5-4-3-16,1 0-54 15,17-18-122-15,-10 4-701 16,-7-2 589-16</inkml:trace>
  <inkml:trace contextRef="#ctx0" brushRef="#br0" timeOffset="-111538.14">27239 17594 727 0,'0'0'610'0,"0"0"-524"16,0 0-33-16,0 0 59 16,0 0-62-16,0 0-49 15,0 0 19-15,114 26-20 0,-102-18-56 16,-5 2-70 0,-7 4-82-16,0 2 13 0,-12 8-353 15,-12-6 32-15,-3 2 506 0</inkml:trace>
  <inkml:trace contextRef="#ctx0" brushRef="#br0" timeOffset="-110830.96">27091 17985 59 0,'0'0'762'15,"0"0"-590"-15,0 0-75 16,0 0 64-16,0 0 8 16,0 0-37-16,0 0-86 15,13 0-35-15,9-22-11 16,5-4-4-16,4 0-63 0,1 3-49 15,1 5 46-15,-4 4-53 16,-4 10 14-16,-10 0 47 16,-9 4 51-16,-6 0-13 15,0 8 24-15,0 10 34 16,-13 9-8-16,-5 5 43 16,-3 8-17-16,0 0-21 15,-1 0 18-15,4 0-7 16,4-8-12-16,4-6-8 15,5-8-22-15,3-10 0 16,2-4-19-16,0-4-18 16,9 0 6-16,16-19-93 15,4-6-70-15,6-1-109 16,3 4 114-16,-3 8 21 16,-4 4 46-16,-8 6 122 0,-10 4 150 15,-4 0 124-15,-4 6-75 16,-3 12-39-16,-2 0-11 15,0 2-7-15,0-2-64 16,0 3-24-16,0-2 4 16,-7-1-6-16,-11 0-21 15,-7-4-6-15,-6 0-18 16,-6-1-7-16,-7-8-36 16,-8-5-76-16,0 0-119 15,2-18 29-15,3-10-32 16,9-6-175-16,5-2 301 15,6 11 30-15,6 6 78 0,8 9 64 16,7 10 547-16,3 0-423 16,3 10-93-16,0 16 70 15,0 8-25-15,0 8 14 16,5 2-80-16,8 5-26 16,3-7 9-16,6 2-22 15,7-8 0-15,4-10 13 16,8-4-42-16,1-12 12 15,7-6-18-15,6-4-31 16,5-10-16-16,7-20-77 16,3-10-88-16,19-42-135 15,-16 3-427-15,-15 1 643 0</inkml:trace>
  <inkml:trace contextRef="#ctx0" brushRef="#br0" timeOffset="-110637.16">27837 17670 768 0,'0'0'399'15,"0"0"-287"-15,0 0-17 16,0 0 37-16,0 0-36 16,0 0-56-16,0 0-21 15,85 66-19-15,-79-66-66 16,-3 0-59-16,-3 0-162 15,0 0-553-15,-14 0 615 0</inkml:trace>
  <inkml:trace contextRef="#ctx0" brushRef="#br0" timeOffset="-110299.28">27659 17999 438 0,'0'0'550'15,"0"0"-407"-15,0 0-30 16,0 0 45-16,0 0-24 15,0 0-82-15,0 0-52 16,71-44-14-16,-47 30-53 16,-1 2-25-16,-8 6 47 15,-3 2-11-15,-6 4 8 16,-4 0-4-16,-2 10 13 16,0 8 39-16,-2 12 29 15,-11 10 8-15,-5 10 52 0,2 6-44 16,-1 2-3-16,1-4 12 15,1 1-1-15,6-11-5 16,-1-12-16-16,6-6-26 16,4-12 17-16,0-10-23 15,0-4-13-15,0-4-10 16,18-24-48-16,7-16-114 16,15-32-3-16,-5 5-101 15,-4 9-263-15</inkml:trace>
  <inkml:trace contextRef="#ctx0" brushRef="#br0" timeOffset="-110128.36">27904 18065 157 0,'0'0'758'0,"0"0"-578"0,0 0 0 16,11 104 1-1,-6-68-43-15,-1 0-33 0,3-1-48 16,-3-7-3-16,0-6-35 16,-2-8-19-16,1-2 10 15,-1-4-10-15,1-8-60 16,1 0-58-16,1-16-74 15,10-38-141-15,-1 5-341 16,-2-5 462-16</inkml:trace>
  <inkml:trace contextRef="#ctx0" brushRef="#br0" timeOffset="-109791.23">28076 17937 127 0,'0'0'1042'0,"0"0"-862"0,0 0-80 15,0 0 55 1,0 0-10-16,0 0-85 0,0 0-2 15,115 0-39-15,-64 0-19 16,8 0 13-16,1 0-13 16,0 0-1-16,-10 14-16 15,-4 8-7-15,-15 4 2 16,-9 10 2-16,-9-4-6 16,-6 8 24-16,-7 0-2 15,0 4 4-15,0 0 14 16,-15-3-14-16,-6 3 22 15,-3-12-22-15,-2 0 6 16,-3-10-7-16,0-8 2 16,0-6-2-16,0-8 0 15,2-14-59-15,2-24-42 0,10-20-48 16,7-65-118 0,6 13-477-16,2-2 504 0</inkml:trace>
  <inkml:trace contextRef="#ctx0" brushRef="#br0" timeOffset="-109619.59">28454 17656 377 0,'0'0'696'0,"0"0"-544"15,0 134 44-15,-14-63 10 16,-3 9-78-16,-10 4-19 16,-2-2-58-16,-8-2-6 15,-5-4-9-15,-4-1-35 0,-5-11-2 16,0-6-30-16,-5-10-91 15,-15-22-114-15,16-16-287 16,7-10-264-16</inkml:trace>
  <inkml:trace contextRef="#ctx0" brushRef="#br0" timeOffset="-108953.26">28746 18508 230 0,'0'0'584'16,"0"0"-238"-16,0 0-227 16,0 0-5-16,0 0 79 15,0 0-107-15,0 0-58 16,-3 18-5-16,3-14 2 15,0 6 7-15,0-2-13 16,3 2-19-16,4-6 19 0,2 0-19 16,-1 0-10-1,4-4 9-15,-3 0-16 16,2 0 0-16,-3-12-10 0,0-2-7 16,-4-4 28-16,-2 7 12 15,-2-4-4-15,0 1 28 16,0 2 5-16,0 2 8 15,0 4-7-15,-2 2-6 16,0 4 21-16,-5 0-50 16,-2 0-1-16,-4 0 0 15,-23-16-48-15,5-2-213 16,0-10-922-16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2-23T06:43:29.6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980 1794 576 0,'0'0'123'0,"0"0"-71"15,0 0-22-15,0 0 97 16,0 0-43-16,0 0-7 16,-14-16 17-16,14 16-39 15,0-2-26-15,0 2 27 16,0 0-43-16,0-2 80 15,0 1-84-15,0-2-3 16,0-1 18-16,0 0-24 16,8-2 2-16,17-2-4 15,12-4 12-15,13-8 47 16,9-4-57-16,1-4 0 16,-2 0 13-16,-7 0-11 15,-9 6-1-15,-8 2-1 16,-12 6 7-16,-5 8-36 15,-7-1-9-15,-10 7-120 0,0 7-95 16,0 9-57-16</inkml:trace>
  <inkml:trace contextRef="#ctx0" brushRef="#br0" timeOffset="251.66">1098 2095 1122 0,'0'0'187'16,"0"0"-187"-16,0 0-16 15,0 0 16-15,0 0 15 0,0 0 1 16,129-36 27-16,-77 12-18 16,3-2-8-1,-1 0-17-15,-9 4 12 0,-12 8-1 16,-9 6-11-16,-13 6-61 15,-6 2-36-15,-5 20-111 16,0 6-41-16,-11 2-126 0</inkml:trace>
  <inkml:trace contextRef="#ctx0" brushRef="#br0" timeOffset="498.28">1013 2659 1011 0,'0'0'248'16,"0"0"-248"-16,0 0-4 16,0 0 4-16,0 0 46 15,163-78-15-15,-103 41 17 16,9-5-14-16,5 0 0 16,-3 0-34-16,-4 0 0 15,-7 4 13-15,-9 2-13 16,-9 1-17-16,-6 3-22 15,-7 0-67-15,-2-20-37 16,-9 6-132-16,-5 4-259 0</inkml:trace>
  <inkml:trace contextRef="#ctx0" brushRef="#br0" timeOffset="690.19">1809 1846 611 0,'0'0'224'16,"0"0"-143"-16,0 0-16 0,0 0-16 15,0 0 43-15,0 0-45 16,144-112-46-16,-101 80 66 16,-1-4-61-16,-2 4-5 15,-4 2 8-15,-7 4-7 16,-7 8-4-16,-6 4-20 16,-5-2-123-16,-7 6 57 15,-4-2-156-15</inkml:trace>
  <inkml:trace contextRef="#ctx0" brushRef="#br0" timeOffset="1169.99">2092 1335 613 0,'0'0'153'16,"0"0"-143"-16,0 0 4 16,0 0 20-16,0 0-21 15,-5 153 44-15,12-69 17 16,8 28-23-16,5 32 9 15,3 23-60-15,-3 0 9 16,-7-33 26-16,-6-40-35 16,-3-36 0-16,-2-8 3 15,0 0 4-15,-2 3 0 16,4-5-7-16,-4-16 0 16,2-12 4-16,-2-14-4 15,0-6-52-15,0-18 32 0,0-29-77 16,-16-35-50-16,-9-42 83 15,-8-30-29-15,6 13 74 16,7 39 19-16,6 42 95 16,10 38 35-16,0 4-52 15,2 4-3-15,-1 6-1 16,3 5-61-16,-2 3 16 16,2 0-29-16,-2 18 0 15,-2 11 27-15,-2 9 18 16,0 8 13-16,-3 2-32 15,-5 4-20-15,-3-2 72 16,-5-1-77-16,1-4 8 16,2-4 4-16,3-9-11 0,5-10-2 15,-2-16-35 1,3-6-112-16,4-2-29 0</inkml:trace>
  <inkml:trace contextRef="#ctx0" brushRef="#br0" timeOffset="1327.05">2085 2057 649 0,'0'0'123'16,"0"0"-73"-16,0 0 34 15,0 0-19-15,0 0-10 16,138-12 46-16,-111 4-72 16,-3 0-10-16,3-4-3 15,2-8-16-15,-7 0-54 16,-4-4-193-16</inkml:trace>
  <inkml:trace contextRef="#ctx0" brushRef="#br0" timeOffset="1546.99">2435 1538 872 0,'0'0'153'0,"0"0"-124"16,0 126 0-16,0-66 44 15,0 7-46-15,-2 1 5 16,-3-2 6-16,3 4-25 0,-2-6 10 16,-4-2-23-16,0-6 0 15,1-9-23-15,1-9-4 16,1-12-91-16,2-16-123 0</inkml:trace>
  <inkml:trace contextRef="#ctx0" brushRef="#br0" timeOffset="2022.43">2470 1634 950 0,'0'0'249'0,"0"0"-201"16,0 0-21-16,0 0 21 16,0 0-13-16,0 0 11 0,0 0-46 15,63-60 2 1,-45 50 1-16,-1 2-3 0,-1 6-24 15,-3 0-31-15,-5 2-91 16,-6 0-4-16,-2 12 56 16,0 6 55-16,0 6 27 15,-10 0-25-15,-1 0 37 16,1 2 0-16,2-2 2 16,4 0 9-16,2-1-11 15,2-1 13-15,0 1 8 16,0 0-20-16,11-1-1 15,4 0 0-15,4 0 1 16,0 0 20-16,1 2-21 16,1 0 0-16,-4 0 15 15,-3 2-15-15,-3-2 1 16,-5 2 25-16,-6 4-13 0,0 2 48 16,0 4-26-16,-10 2-8 15,-11 2 64-15,-4-4-73 16,-6 1-4-16,-2-5-12 15,-5-6 15-15,1-6-34 16,-3-12 12-16,-14-10-86 16,13-22-6-16,6-4-164 0</inkml:trace>
  <inkml:trace contextRef="#ctx0" brushRef="#br0" timeOffset="2200.25">2391 2101 396 0,'0'0'152'0,"0"0"-25"15,0 0 22-15,122 80-66 16,-86-52-42-16,-3-2 53 16,0-1-41-16,-4-3-1 15,0-2-11-15,-4-2-40 16,-3 0 33-16,-2-2-34 16,-7-4-35-16,5-10 17 15,-7-2-127-15,-1-2-171 0</inkml:trace>
  <inkml:trace contextRef="#ctx0" brushRef="#br0" timeOffset="2408.14">3019 1243 1134 0,'0'0'195'0,"0"0"-150"16,0 0-33-16,0 0-5 15,0 0-7-15,0 0 0 16,0 0 13-16,0 115-13 16,-17-68-10-16,0 4-10 15,-16 13-79-15,4-12-4 16,2-12-145-16</inkml:trace>
  <inkml:trace contextRef="#ctx0" brushRef="#br0" timeOffset="2590.21">2981 1536 804 0,'0'0'156'16,"0"0"-99"-16,0 0-21 15,0 0 78-15,0 0-43 16,122-70-33-16,-97 52 33 16,-3 5-71-16,-2 4 0 15,-7 6-16-15,-3 3-150 16,-8 0-145-16</inkml:trace>
  <inkml:trace contextRef="#ctx0" brushRef="#br0" timeOffset="2782.93">2994 1794 789 0,'0'0'379'0,"0"0"-286"0,0 0-66 16,0 0-27-16,0 0 0 15,0 0 47-15,0 0-27 16,49-3-10-16,-29-4-10 16,4-4-17-16,-5 2-76 15,-6-3-182-15</inkml:trace>
  <inkml:trace contextRef="#ctx0" brushRef="#br0" timeOffset="2990.26">3326 1315 1099 0,'0'0'148'0,"0"0"-138"0,0 0 33 16,0 0-42-16,0 0 16 16,0 108 9-16,-4-72-25 15,-8 7 36-15,-5 1-37 16,-4 6-6-16,-3 0-13 15,-12 4-14-15,5-12-127 16,6-11-143-16</inkml:trace>
  <inkml:trace contextRef="#ctx0" brushRef="#br0" timeOffset="3175.17">3404 1534 143 0,'0'0'706'0,"0"0"-623"15,0 0-51-15,0 0 3 16,113-60-3-16,-86 45 76 16,0 5-91-16,-4 2-15 15,-6 2 10-15,-3 6-12 16,-14 0-74-16,0 9-193 16,-10 3-82-16</inkml:trace>
  <inkml:trace contextRef="#ctx0" brushRef="#br0" timeOffset="3370.22">3391 1696 517 0,'0'0'358'15,"0"0"-215"-15,0 0-108 0,0 0 4 16,0 0 16-16,0 0-12 16,0 0 54-16,97 2-97 15,-74-2 2-15,-5 0 20 16,-5 0-21-16,-4 0-1 15,-7 0 0-15,-2 0-84 16,0 12-7-16,-17-4-211 0</inkml:trace>
  <inkml:trace contextRef="#ctx0" brushRef="#br0" timeOffset="3601.99">3103 1755 1104 0,'0'0'185'0,"0"0"-159"16,0 0 5-16,0 0-21 15,0 0 4-15,0 0-14 16,0 0 1-16,25 14 16 16,-8 5-17-16,2 2 0 15,-2 4 6-15,-5 1-6 16,-4 1 0-16,-6 11-22 15,-2-6-115-15,0-6-47 0</inkml:trace>
  <inkml:trace contextRef="#ctx0" brushRef="#br0" timeOffset="4049.98">2943 2015 863 0,'0'0'174'15,"0"0"-72"-15,0 0-102 16,0 0 0-16,-20 124 29 16,13-86-6-16,-4 2 41 15,2 0-52-15,-2-3 5 16,2-7 10-16,0-10-27 16,5-6 0-16,1-8-2 15,3-6 2-15,0 0-10 0,9-16-5 16,16-16 15-1,10-8 0-15,10-10 0 0,10 0 0 16,3 1 13-16,3 9-11 16,-3 4 12-16,-5 10-14 15,-4 6 1-15,-8 6 2 16,-6 6-3-16,-8 2 0 16,-8 4 4-16,-3 2-3 15,-5 0 13-15,-1 0-14 16,-2 0 7-16,-3 4 0 15,-3 12-7-15,-2 4-7 16,0 6 7-16,0 6 1 0,-21 4 24 16,-2 6-25-16,-6 2-32 15,-21 9 32-15,11-13-161 16,-2-12-351-16</inkml:trace>
  <inkml:trace contextRef="#ctx0" brushRef="#br0" timeOffset="4240.64">3108 2298 783 0,'0'0'132'0,"0"0"-108"15,0 0 70-15,4 112-55 16,0-76-7-16,1 0 39 16,-3 2-39-16,0 2 4 0,-2 1-36 15,0-1 7 1,0-4-8-16,0-4 1 0,0-6-32 15,-6-8-35-15,-1-8-82 16,1-10-510-16</inkml:trace>
  <inkml:trace contextRef="#ctx0" brushRef="#br0" timeOffset="4614.31">3130 2432 947 0,'0'0'280'16,"0"0"-223"-16,0 0-48 15,0 0 14-15,0 0-17 16,0 0 12-16,121-100-18 16,-90 86 0-16,-5 2 6 15,-4 6-6-15,-8 4-16 0,-7 2 2 16,-3 0-35 0,-4 0-51-16,0 9-26 0,-2 14 69 15,-14 5 56-15,-4 2-93 16,0-2-39-16,0-6 109 15,2-4 24-15,7-4 62 16,2-4-36-16,2-4 0 16,5-2 59-16,2-4-41 15,0 0-11-15,0 0 2 16,0 0-14-16,13 0 50 16,5 0-14-16,3 0-41 15,0-6 65-15,4-2-81 16,0 2 0-16,-5-2-1 0,2 0-82 15,-8 2-157-15,-6 2-700 16</inkml:trace>
  <inkml:trace contextRef="#ctx0" brushRef="#br0" timeOffset="5146.64">3284 2689 573 0,'0'0'657'0,"0"0"-593"16,0 0-26-16,0 0-18 16,0 0-10-16,0 0 16 0,0 0 3 15,73-68-17 1,-44 48 4-16,2 0-16 0,-2 3 0 16,-2 5-36-16,-7 6-12 15,-6 6-80-15,-4 0-15 16,-5 0 42-16,0 14 100 15,-3 4-22-15,-2-1 23 16,0-2 26-16,0-2-26 16,0-8 0-16,0 2 8 15,0-7-8-15,2 0 31 16,3 0-14-16,3 0-16 16,11-18 110-16,0-12-50 15,3-16-38-15,5-13-1 16,-4-11-22-16,-2-14 0 15,-2-23-45-15,-6 12 20 0,-2-2 9 16,-4 17 32 0,-1 30 10-16,-1 7 52 0,-1 21-44 15,-1 11 2-15,-3 11-36 16,2 0 1-16,3 10 9 16,3 20-9-16,3 12-1 15,1 10 26-15,-1 6-25 16,-1 2 32-16,-2-4-33 15,-2-10 0-15,1-7-31 16,-3-11 14-16,4-19-154 16,-4-5-136-16,0-4-407 0</inkml:trace>
  <inkml:trace contextRef="#ctx0" brushRef="#br0" timeOffset="5414.96">3872 1734 713 0,'0'0'334'15,"0"0"-110"-15,0 0-187 16,0 0 18-16,0 0 20 16,0 0-31-16,0 0-6 15,51-38-38-15,-18 26 0 16,8 2 11-16,1-4-11 16,5 0-9-16,-5 4 7 15,-4 4-24-15,-9 6 9 16,-5 0-38-16,-7 0-47 0,-9 4 72 15,-8 10-40-15,0 8 45 16,0 12 24-16,-20 8-27 16,-5 4-37-16,-4 3-25 15,-22 9-76-15,8-10 5 16,6-12-183-16</inkml:trace>
  <inkml:trace contextRef="#ctx0" brushRef="#br0" timeOffset="6735.03">3892 1995 45 0,'0'0'343'0,"0"0"41"15,0 0-183-15,0 0-75 16,0 0-51-16,0 0-40 16,0 0 37-16,36-112-53 15,-10 93-10-15,3 6 41 16,0-1-50-16,-2 0 0 16,-5 5-1-16,-4 4 3 0,-7 5-15 15,-2 0 11-15,-5 0-19 16,-4 1 3-16,0 22-2 15,0 13-6-15,-2 12 14 16,-13 12-31-16,-5 6 1 16,-3 0-26-16,2-4 56 15,0-7 11-15,5-11 1 16,3-12 0-16,9-12 6 16,2-12 1-16,2-8-5 15,0 0-2-15,0-10 0 16,6-16 40-16,7-11-17 15,3-8-5-15,1-8-4 16,2-5-12-16,1-6 34 0,-3-6-36 16,-3-10-44-1,-9-9 31-15,-5-3-81 0,0-2-50 16,-14 3 25 0,-6 11-68-16,0 15 130 0,-1 16 57 15,6 21 116-15,2 18 66 16,4 10-132-16,2 8-6 15,1 30 6-15,2 22-24 16,1 16 51-16,3 17-44 16,0 5-8-16,0 4 52 15,0 3-51-15,7-5 0 16,6-6-3-16,5-12-13 16,-1-14-3-16,353-115-40 78,-336-56 31-78,-12-33-104 15,-16-29-30-15,-6 17 20 16,0 37 40-16,0 49 76 16,0 37 120-16,0 8-31 15,0 3 37-15,0 9-75 16,0 5-31-16,0 0-20 15,6 9 0-15,7 15 49 16,0 7-39-16,-2 6-4 16,-2 8 41-16,-5-1-47 0,-4 182-1393 62,0-244 1393-46,0-8 0-16,10-6 0 15,3-8 0-15,20-28 0 16,-2 6 0-16,-4 14 0 16,-2 9 196-16,-25 39 469 15,0 0-506-15,0 0-125 16,0 0 57-16,0 0-27 16,0 0-23-16,116-46 50 15,-244 488-285 173,140-470 184-188,-3 3 10 0,-3 10 0 15,-2 2 17-15,-1 8-17 16</inkml:trace>
  <inkml:trace contextRef="#ctx0" brushRef="#br0" timeOffset="8813.03">4725 1929 0 0,'-31'22'0'0,"2"0"0"16,3 2 0 0,-109 163 0 77,133-187 0-93,0 0 0 16,0 0 0-16,0-11 0 16,-3 0 0-16,-1-14 0 15,1-9 0-15,-2-16 0 16,3 2 0-16,-7-10 0 15,-3-11 0-15,8-11 0 0,-9-8 0 16,-1-6 0-16,5-2 0 16,-3 14 0-16,7 3 0 15,-3 9 0-15,10 6 0 16,0-6 0-16,-3 10 0 16,1 6 0-16,-1 9 0 15,3 45 0-15,0 0 0 16,0 6 0-16,0 4 0 15,0-10 0-15,0-16 0 16,0 3 0-16,0-28 0 16,0 7 0-16,0 2 0 15,0 4 0-15,-6 4 0 16,-5 2 0-16,-3 4 0 0,-1 2 0 16,-1 4 0-16,-2 2 0 15,2 2 0 1,1 0 0-16,-1 4 0 0,1 2 0 15,-1-1 0-15,3 3 0 16,-1 0 0-16,1 0 0 16,2 0 0-16,2 0 0 15,2 0 0-15,1 0 0 16,4 0 0-16,0 0 0 16,2 0 0-16,0 0 0 15,0 0 0-15,0 0 0 16,2 3 0-16,4 3 0 15,3 4 0-15,3-1 0 0,1 10 0 16,3 7 0-16,1 10 0 16,3 16 0-16,1 10 0 15,0 13 0-15,2 7 0 16,4 8 0-16,0 2 0 16,17 8 0-16,5 1 0 15,-30 3 0-15,40-36 0 16,3-12 0-16,8 6 0 15,5 1 0-15,10-4 0 16,-85-59 0-16,29 85 0 16,-4-5 0-16,-4-24 0 15,26-2 0-15,-2 1 0 16,-5-3 0-16,21 0 0 0,-33-52 0 16,-4 0 0-16,-5 0 0 15,-9 4 0-15,-5 12 0 16,-5-4 0-16,0 0 0 15,0 18 0-15,-5-2 0 16,-12 10 0-16,3-20 0 16,1-4 0-16,-1-4 0 15,1-3 0-15,3-3 0 16,-2-3 0-16,3 1 0 16,-3-2 0-16,4 0 0 15,-1 0 0-15,1 0 0 16,0 0 0-16,-1 0 0 15,1 0 0-15,-1 0 0 16,2 0 0-16,-2 0 0 16,1 0 0-16,-2-3 0 0,1-4 0 15,1 1 0 1,1-2 0-16,-2-2 0 0,0 0 0 16,0-2 0-16,-2-2 0 15,2-2 0-15,-2-2 0 16,-1 2 0-16,2-2 0 15,-1-2 0-15,-3 2 0 16,3-2 0-16,0 0 0 16,0-1 0-16,0-1 0 15,-1 3 0-15,3-1 0 16,-1-1 0-16,1 3 0 16,1 0 0-16,0 0 0 15,-3-8 0-15,4 8 0 0,2 0 0 16,-1 2 0-16,2 2 0 15,-1-2 0-15,1 2 0 16,2 0 0-16,-1 0 0 16,0 2 0-16,1 0 0 15,2 2 0-15,0 0 0 16,0 2 0-16,0-4 0 16,0 5 0-16,0 4 0 15,0 1 0-15,0-2 0 16,0 4 0-16,0-2 0 15,0 0 0-15,0 2 0 16,0 0 0-16,0 0 0 0,0 0 0 16,0 0 0-16,0 0 0 15,0 0 0-15,0 0 0 16,0-2 0-16,0-1 0 16,0 2 0-16,0-3 0 15,0 0 0-15,0-2 0 16,0 0 0-16,2-2 0 15,-2 0 0-15,0-6 0 16,0 4 0-16,0-1 0 16,0 3 0-16,0 1 0 15,0-1 0-15,0-1 0 16,0 5 0-16,0 3 0 16,0-3 0-16,0 4 0 15,0-3 0-15,0 1 0 16,0 2 0-16,0-2 0 0,0 0 0 15,0 2 0-15,3-1 0 16,6 1 0-16,-4-3 0 16,-1 3 0-16,-2-1 0 15,2 1 0-15,-2 0 0 16,-2 0 0-16,0 0 225 16,0 0 322-16,0 0-431 15,0 0-2-15,0 0-39 16,0 0-26-16,0 0 22 15,0 0-22-15,0 0 3 16,0 0-7-16,0 0-26 0,0 0 62 16,0 1-63-16,0 9-11 15,0 8 43-15,0 8 0 16,0 13-15-16,-2 7-32 16,2 8 13-16,0 4 28 15,0-2-44-15,0 0 1 16,0-1 17-16,2-5-6 15,1-4-2-15,2-2-10 16,-3-10 0-16,0-6 15 16,-2-8-15-16,2-8-9 15,1-4 8-15,-1-4 1 16,-2-2-25-16,2-2-51 0,-2 0-61 16,0-10 11-1,0-6-155-15</inkml:trace>
  <inkml:trace contextRef="#ctx0" brushRef="#br0" timeOffset="9015.7">4797 2115 902 0,'0'0'195'0,"0"0"-154"15,0 0-31-15,0 0 19 16,0 0 16-16,0 0 2 15,135-86-47-15,-112 72 12 16,-6 2-16-16,-5 6 4 16,-12 2-80-16,0 2-76 0,-12 2-501 15</inkml:trace>
  <inkml:trace contextRef="#ctx0" brushRef="#br0" timeOffset="9827.32">4485 2177 1058 0,'0'0'202'0,"0"0"-105"16,0 0-97-16,0 0-17 15,0 0 17-15,15 109 11 16,-1-57 14-16,-1 2-25 0,0-2 0 15,-4-8 10-15,0-8-10 16,0-5-6-16,0-12 5 16,0-6-9-16,-3-8-10 15,5-5 3-15,3 0 17 16,7-22 56-16,2-20-27 16,13-32-13-16,11-40 0 15,2-53-10-15,-4-23 16 16,-10-10-22-16,-6 15 0 15,-4 32-7-15,-3 33 8 16,-4 38-1-16,-4 26 16 16,-4 18 7-16,1 2 20 15,-1 6-11-15,-4 7-14 0,-4 11 59 16,1 6-70 0,-3 6-7-16,0 0-13 0,0 13-22 15,0 15 35-15,0 6-12 16,-7 4 12-16,1 4 29 15,0 0-28-15,6-2-1 16,0 0 10-16,0-4-8 16,12-2-4-16,11 0-6 15,2-4 2-15,7-2-16 16,-1-3 22-16,-2-5-13 16,-2-4 12-16,-5-2 1 15,-7 2 2-15,-3 0-2 16,-8 4-26-16,-4 0 18 15,0 2-16-15,-12 6 21 0,-11 2 3 16,-8 4 6-16,-7 4-6 16,-3-5-3-1,-1-5-50-15,3-6 45 0,-2-11-71 16,7-4-14-16,3-7 2 16,7 0 22-16,6-14 53 15,7-4 11-15,4 3 5 16,7 5 84-16,0 5-62 15,10 2-4-15,11 1-2 16,8 2-4-16,9 0 8 16,3 0-20-16,3 0 12 15,1 2 15-15,-1 1-27 16,-6 1-7-16,-7 1 0 16,-4 1 4-16,-9 5-55 0,-9-3-80 15,-7 2-545-15</inkml:trace>
  <inkml:trace contextRef="#ctx0" brushRef="#br0" timeOffset="10006.94">5009 2289 975 0,'0'0'143'15,"0"0"-116"-15,0 0 63 16,0 0-65-16,-3 119 12 15,3-99 1-15,9-2-23 0,-2-2-7 16,-1 2-8-16,-4-6-147 16,0-3-81-16</inkml:trace>
  <inkml:trace contextRef="#ctx0" brushRef="#br0" timeOffset="10527.33">5138 2184 804 0,'0'0'145'0,"0"0"-74"16,0 0-31-16,0 0 18 16,118-61 75-16,-91 57-85 15,-1 4-6-15,-4 0-6 16,-1 7-24-16,-6 12-12 16,-6 7-12-16,-4 10 12 15,-5 6 11-15,0 5-10 0,-12 1-1 16,-5-2 6-16,-2-4-5 15,2-6 7-15,-1-6-8 16,7-5 0-16,4-10 26 16,2-7-26-16,5-6 0 15,0-2 15-15,0 0 0 16,5-10 34-16,19-20-36 16,14-12-1-16,14-14 13 15,14-12-25-15,21-30-18 16,15-29-25-16,10-27-27 15,-16 14-13-15,-29 29-37 0,-29 41 7 16,-23 32 104-16,-1-2-43 16,-7 6 52-16,-5 7 5 15,-2 16 154-15,0 11-10 16,-2 0-84-16,-10 10-49 16,-1 12 38-16,0 8-39 15,-5 8 12-15,0 6 5 16,-2 4-17-16,0 2-9 15,-1 0-6-15,2-1 0 16,-1-9-16-16,2-4-5 16,-4-10-73-16,6-10-108 15,5-10-198-15</inkml:trace>
  <inkml:trace contextRef="#ctx0" brushRef="#br0" timeOffset="10728.99">5846 1856 629 0,'0'0'153'0,"0"0"35"16,0 0-71-16,49 135-37 16,-38-83 18-16,0-2-1 15,-2-2-14-15,-4-1-69 16,-3-4-14-16,-2-4 0 16,0-5 0-16,0-8-20 15,0-10 11-15,0-8-74 16,-2-8-33-16,2-16 61 15,0-16-212-15,0-8-267 0</inkml:trace>
  <inkml:trace contextRef="#ctx0" brushRef="#br0" timeOffset="11700.12">5969 1881 637 0,'0'0'207'16,"0"0"-61"-16,0 0-93 16,0 0 9-16,0 0 14 15,0 0-13-15,120-57-2 16,-95 74-32-16,-4 6-17 15,2 9 30-15,-5 7-42 16,-5 5-2-16,-6 4 2 16,-7 2 0-16,0-1 19 15,0-2-19-15,-13-4 0 16,-3-3 21-16,-4-8-19 16,2-8-4-16,-3-8 2 0,6-12-15 15,1-4 14 1,2-10-49-16,3-26-111 15,1-11 106-15,4-8 15 16,4-8 14-16,0 3-4 0,0 12 30 16,0 10 13-16,0 14 4 15,0 10-4-15,0 9 35 16,2 5-35-16,6 0 11 16,-2 17 10-16,1 9 19 15,-3 8 17-15,0 4-31 16,-2-2-20-16,4-4 27 15,-2-10-39-15,5-6-7 0,-1-10-10 16,4-3 10 0,1-3 3-16,5-5-3 0,6-19-20 15,5-10 19-15,4-10-30 16,6-6 20-16,-1-2 4 16,-3-2-2-16,-2 4-1 15,-6 3 10-15,-4 11 0 16,-8 14 10-16,-5 11-10 15,-6 8-6-15,-4 3 5 16,0 0 2-16,4 21 16 16,1 4 8-16,5 12-24 15,4 3 47-15,1 3-48 16,4 2 1-16,3-3-1 16,2-4 6-16,3-4-5 15,-3-6-1-15,-1-4 0 0,-4-4 19 16,-7-3-19-1,-5-6 0-15,-7 0-1 0,0 0-44 16,0 1 6-16,-15 2 19 16,-8 0 20-16,-4-1 13 15,0-4-13-15,5 0 0 16,2-4 11-16,6-1-10 16,6-4 44-16,3 0-1 15,3 0 8-15,2 0 25 16,0-18-46-16,0-9 7 15,0-16-25-15,9-13-13 16,16-14-1-16,17-28-54 16,22-28-16-16,21-23-33 15,-2 17-10-15,-14 29-27 16,-23 41 50-16,-15 32 77 0,-2 4 13 16,-4 8 1-16,-3 4 0 15,-9 12 17-15,-7 2 35 16,-6 6 51-16,0 22 13 15,0 14-49-15,-6 11 26 16,-7 9-48-16,0 3-31 16,-5 2 47-16,-2 3-47 15,0-4-3-15,-2-3-11 16,1-4-6-16,2-9-13 16,1-15-125-16,5-13-159 15,3-20-757-15</inkml:trace>
  <inkml:trace contextRef="#ctx0" brushRef="#br0" timeOffset="11902">7156 1524 12 0,'0'0'1066'0,"0"0"-900"15,0 0-127-15,0 0-1 16,0 0 7-16,0 0-12 15,0 0 8-15,136 22-41 16,-102-22 12-16,-8 4-31 0,-6 8 0 16,-20 20-119-1,0 0-125-15,-11 2-233 0</inkml:trace>
  <inkml:trace contextRef="#ctx0" brushRef="#br0" timeOffset="12194">7105 1985 416 0,'0'0'378'15,"0"0"-228"-15,0 0-116 16,0 0 29-16,0 0 23 16,0 0-2-16,0 0-18 15,53-22-48-15,-19 6 21 16,0 1-39-16,-1 6 1 16,-4 3-1-16,-2 3 0 15,-6 3 0-15,-5 0-2 16,-3 7-28-16,-4 17 28 0,-6 4-27 15,-3 8 29 1,0 4 64-16,0 4-51 0,-12 2 12 16,-5 3-7-16,-5-3-17 15,-1-4 8-15,-2-6-9 16,4-10-32-16,-2-8 17 16,1-18-74-16,2 0-71 15,6-20-250-15</inkml:trace>
  <inkml:trace contextRef="#ctx0" brushRef="#br0" timeOffset="12387.02">7151 2003 133 0,'0'0'808'16,"0"0"-691"-16,0 0-24 16,0 114-17-16,0-65 1 0,-4-3 19 15,-5-5-29-15,-2-2 21 16,2-5-88-16,0-6 9 15,3-8-10-15,1-8 1 16,2-12-70-16,3-10-110 16,0-16-607-16</inkml:trace>
  <inkml:trace contextRef="#ctx0" brushRef="#br0" timeOffset="12609.19">7521 1702 1121 0,'0'0'150'16,"0"0"-80"-16,0 0-51 15,0 0-2-15,0 0 92 16,0 0-46-16,158-58-33 16,-104 40-30-16,0 0-6 15,-4 2-4-15,-7 2-84 16,-7 0-51-16,-16-4 30 15,-11 4-82-15,-9-2-368 0</inkml:trace>
  <inkml:trace contextRef="#ctx0" brushRef="#br0" timeOffset="12866.94">7889 1412 168 0,'0'0'398'0,"0"0"-163"16,0 0-138-16,0 0-47 0,0 0-12 16,0 0 50-16,-17 144 35 15,17-60-35-15,0 14-44 16,0 5 30-16,0-1-52 15,0-2 11-15,0-8-15 16,0-7-17-16,-10-11 8 16,4-10-9-16,1-14-10 15,1-16 8-15,2-16-24 16,2-14-30-16,0-4-5 16,0-28-42-16,0-16-159 15,0-16-5-15,0-55 107 16,0-9 24-16,0 8-181 15</inkml:trace>
  <inkml:trace contextRef="#ctx0" brushRef="#br0" timeOffset="12995.45">7845 1809 593 0,'0'0'374'16,"0"0"-185"-16,0 0-108 15,0 0-30-15,0 0-51 0,0 0 93 16,-34 33 13-16,23 16-60 16,-4 3 17-16,-4 4-54 15,-3 0-8-15,0-4 20 16,2-4-21-16,-1-9-8 15,6-12-38-15,7-24-92 16,0-3-158-16,6-12-506 0</inkml:trace>
  <inkml:trace contextRef="#ctx0" brushRef="#br0" timeOffset="13161.06">7918 1931 918 0,'0'0'146'15,"0"0"-99"-15,0 0-27 0,0 0 71 16,0 0 40-16,127-20-91 16,-98 8 2-16,0-6-42 15,9-21-31-15,-5 6-143 16,-8-3-602-16</inkml:trace>
  <inkml:trace contextRef="#ctx0" brushRef="#br0" timeOffset="13394.98">8337 1269 829 0,'0'0'366'0,"0"0"-257"15,0 0-35-15,0 0 14 16,-7 132 47-16,-6-88-57 16,0 3 14-16,-3-1 1 15,-1-2-74-15,-4 0-9 16,1-2-10-16,-2-4 1 15,4-4-12-15,2-5-30 16,5-11-94-16,5-18-12 16,1-9-95-16,5-13-495 0</inkml:trace>
  <inkml:trace contextRef="#ctx0" brushRef="#br0" timeOffset="13549.9">8205 1682 776 0,'0'0'204'0,"0"0"-97"0,12 120 10 15,-8-67-63-15,-2-3 17 16,-2-6 29-16,0-6-68 16,0-6-23-16,0-4-9 15,0-4-22-15,0-4 9 16,0-12-153-16,0-6-130 16,-2-2-87-16</inkml:trace>
  <inkml:trace contextRef="#ctx0" brushRef="#br0" timeOffset="13909.26">8265 1855 61 0,'0'0'906'0,"0"0"-779"15,0 0-95-15,0 0 44 0,0 0-16 16,0 0 12 0,139-49 5-16,-110 34-49 0,2-2-21 15,0 5-7-15,-8 5-15 16,-6 0 14-16,-10 5-107 15,-7 0-29-15,0 0 56 16,0 0 32-16,-9 0-75 16,-2 2 96-16,-3 0 28 15,3 0 65-15,1 20-49 16,0 14 6-16,1 11 63 16,1 11-14-16,3 12 24 15,-2 8-11-15,1 8-37 0,-1 4 44 16,1 1-78-16,-4-3-11 15,1-4 20-15,1-7-18 16,1-11 2-16,2-12-12 16,3-14 16-16,2-18-23 15,0-20-42-15,0-16-55 16,12-19-74-16</inkml:trace>
  <inkml:trace contextRef="#ctx0" brushRef="#br0" timeOffset="14139.06">8697 1391 1054 0,'0'0'146'0,"0"0"-88"16,0 0-11-16,0 0 50 16,135 0-7-16,-87 4-49 15,4-1 33-15,-1-2-73 16,0-1 11-16,-6 0-3 15,-5 2-9-15,-11 2 0 16,-13 4-34-16,-16 17-113 16,0-4-93-16,-20 1-99 0</inkml:trace>
  <inkml:trace contextRef="#ctx0" brushRef="#br0" timeOffset="14336.66">8830 1831 1026 0,'0'0'238'0,"0"0"-169"0,0 0-56 16,0 0 13-16,0 0 93 16,0 0-55-16,0 0-32 15,52-29 6-15,-20 10-13 16,6-4-18-16,2 3-7 16,-5 6-38-16,-8 2-2 15,-14 12-119-15,-7 0-96 16,-6 12-460-16</inkml:trace>
  <inkml:trace contextRef="#ctx0" brushRef="#br0" timeOffset="14670">8745 2071 993 0,'0'0'114'0,"0"0"-114"0,0 0-16 15,0 0 16-15,0 0 58 16,0 0-11-16,131-12-21 15,-90 8-26-15,3 2 8 16,-2 2 11-16,-1 0-19 16,-8 10-11-16,-6 10 3 15,-10 4 5-15,-5 4-8 16,-10 4-9-16,-2 0 20 16,0 7 63-16,-12 1-37 15,-9 2-14-15,-6-2 23 16,-2-2-21-16,-7-6 1 0,2-6-15 15,-2-6 6 1,7-8 33-16,8-12-39 0,7 0 0 16,7-28-119-16,7-18-59 15,0-48 33-15,3 8-37 16,7 5-312-16</inkml:trace>
  <inkml:trace contextRef="#ctx0" brushRef="#br0" timeOffset="14872.12">8925 1963 702 0,'0'0'224'16,"0"0"-109"-16,0 0-29 15,0 0 2-15,0 0 3 16,0 0-59-16,0 0 4 16,0 92 27-16,-4-40-23 15,-8 7-11-15,-3 1-8 16,-3 2-21-16,-1-2 58 16,0-4-58-16,-1-4 1 0,5-10 16 15,3-8-17-15,3-10-1 16,5-10 1-16,4-11-51 15,0-3-6-15,31-41-66 16,5-5-32-16,7-8-156 0</inkml:trace>
  <inkml:trace contextRef="#ctx0" brushRef="#br0" timeOffset="15135.1">9569 1632 880 0,'0'0'206'0,"0"0"-141"16,0 0 29-16,0 155-16 0,-7-83 3 16,3 4-8-1,1 8-5-15,1 0-58 0,2-2 37 16,0-5-47-16,0-7 0 16,0-6 6-16,0-8 0 15,0-7-6-15,0-12 0 16,-2-9 0-16,2-10-17 15,-2-7 17-15,2-11-38 16,0-29-3-16,0-13-110 16,9-14-366-16</inkml:trace>
  <inkml:trace contextRef="#ctx0" brushRef="#br0" timeOffset="15360.06">9859 1313 997 0,'0'0'132'0,"0"0"-46"16,0 0 17-16,37 146-51 15,-27-93 89-15,-6 3-75 16,0 6-8-16,-4 2-14 16,0 2-34-16,0 1 4 15,0-7-14-15,-2-8-4 16,-8-6-13-16,-4-8 17 15,-9-12-130-15,6-10-105 16,-4-12-304-16</inkml:trace>
  <inkml:trace contextRef="#ctx0" brushRef="#br0" timeOffset="15616.96">9727 1680 854 0,'0'0'385'16,"0"0"-255"-16,0 0-98 16,0 0-31-16,0 0 63 15,0 0-20-15,125 12-27 16,-92-8-2-16,3 0-14 16,-5-2 15-16,-4 0-16 15,-4 2 1-15,-8 2-22 0,-6 2 21 16,-7 8-96-16,-2 4-95 15,-26 20-51-15,-10-4 20 16,0 1-366-16</inkml:trace>
  <inkml:trace contextRef="#ctx0" brushRef="#br0" timeOffset="16157.7">9688 2105 221 0,'0'0'557'16,"0"0"-398"-16,0 0-91 15,0 0 17-15,0 0-24 16,0 0 75-16,0 0-58 15,0 16-47-15,28-18-5 16,6-6-26-16,4-4 1 0,-1 0 35 16,-1 4-36-1,-5 2 0-15,-6 4 7 16,-7 0-6-16,-7 2 12 0,-7 0-13 16,-4 0-3-16,0 0-23 15,0 10 38-15,-9 10-12 16,-9 7 36-16,-3 9-11 15,-4 8 0-15,-4 3-25 16,0 4 7-16,0 1 10 16,2-6-17-16,6-6 0 15,4-6-1-15,5-9 2 16,6-7 0-16,4-11-1 16,2-3-3-16,0-4 2 15,6 0 2-15,17-2 4 16,6-14 17-16,11-8-5 0,9-6 7 15,7-4-24-15,4 0 0 16,-2 6 5-16,-3 6-5 16,-8 6-3-16,-7 8-3 15,-9 6 12-15,-10 2-14 16,-8 0 4-16,-7 12-16 16,-3 6 12-16,-3 6 16 15,0 6-2-15,0-2 36 16,0-2-17-16,-5-4 15 15,1-4-40-15,-1-6 11 16,3-2 9-16,2-4-20 16,-2-3-6-16,2-2-7 15,-4-1-47-15,-1-5-40 0,1-12-140 16</inkml:trace>
  <inkml:trace contextRef="#ctx0" brushRef="#br0" timeOffset="17357.49">11381 1069 838 0,'0'0'156'15,"0"0"-84"-15,0 0 13 0,0 0 63 16,0 0-67-16,0 0-13 15,0 0-5-15,-34-17-21 16,19 16 2-16,-2 1-44 16,-4 0 11-16,-6 0 27 15,-2 0-38-15,-2 14 0 16,-5 4 3-16,-1 8-2 16,-2 6 26-16,4 6-24 15,-1 6 10-15,5 6 17 16,2 2-30-16,4 8 0 0,3 7 0 15,4 7 1-15,2 22 6 16,5 22-7-16,3 20 0 16,3 7-1-16,5-9 1 15,0-28-1-15,0-29 0 16,0-19 2-16,9-4-2 16,4 6-2-16,5 6 3 15,7 7-4-15,2-11 4 16,2-6-11-16,4-10 11 15,-2-6 0-15,3-5 0 16,-5-9-3-16,0-5 3 16,-5-2-1-16,-2-6 1 15,-4-4-1-15,-3-4 0 16,-3-4 1-16,-3 1 8 16,-3-2-8-16,-1-2 0 0,-1 0-13 15,-4 0 13-15,2 0-24 16,-2 0-30-16,0-13-72 15,0-1-271-15</inkml:trace>
  <inkml:trace contextRef="#ctx0" brushRef="#br0" timeOffset="19723.34">11926 1026 854 0,'0'0'124'0,"0"0"-83"16,0 0 54-16,0 0-40 16,0 0 12-16,0 0-22 15,0-2-43-15,0 2 36 16,0 2-38-16,0 17 0 0,-6 9 23 15,-3 8 2 1,-3 6 20-16,4 8 1 0,-1 0-44 16,0 0 47-16,0-6-49 15,2-2 0-15,1-2 14 16,-1-5-13-16,2-3 4 16,-1-5-5-16,-1-4-19 15,1-7 5-15,-8-6-139 16,3-4-109-16,-2-6-401 0</inkml:trace>
  <inkml:trace contextRef="#ctx0" brushRef="#br0" timeOffset="20606.37">11504 1347 801 0,'0'0'345'15,"0"0"-255"-15,0 0-22 16,0 0-7-16,0 0-7 15,0 0-32-15,0 0-4 16,106-32-6-16,-50 28 30 16,2 2-42-16,-3-2 0 15,-8 4 10-15,-5 0-4 16,-11 0-4-16,-8 0-2 16,-9 0 0-16,-8 0-19 15,-4 4 19-15,-2 8-93 16,-2 6-39-16,-18 6 97 15,-5 7 19-15,-8-2-20 16,-1 4-41-16,-1-4 61 16,2-2-33-16,-1-1 38 0,7-8 11 15,7-6 1-15,5-4 16 16,8-4 18-16,7 0-22 16,0-2 46-16,0 0-59 15,9-2 0-15,14 0 19 16,6 0-2-16,4 0 5 15,2-2-21-15,1-2 12 16,-7 0 9-16,-6-2-22 16,-6 4-4-16,-11 2-2 15,-6 0 6-15,0 0-29 16,-6 4-137-16,-21 14 147 0,-6 6-22 16,-12 2 28-16,-4 0-31 15,-5 4 42 1,-1 0 4-16,4 2 3 0,1-1 18 15,8-6-4-15,7-3 85 16,10-5-52-16,12-9-3 16,6-4 34-16,7-4-15 15,0 0-68-15,14 0 24 16,13 0-23-16,12 0 45 16,6 0-46-16,6-8 0 15,3-5 14-15,-3 1-13 16,-6-2-1-16,-6 3 0 15,-7 0-46-15,-10 5 34 0,-6 1-65 16,-7 5 22 0,-7 0 34-16,-2 0 3 0,0 0-45 15,0 0 12 1,-9 9 51-16,-9 11 16 0,-2 10-16 16,-7 15 1-16,-4 9 29 15,-7 14 1-15,0 12 5 16,-4 8-9-16,2 5-12 15,2 1 43-15,5-8-41 16,6-8-16-16,9-14 25 16,5-9-24-16,8-17 5 15,3-14-7-15,2-10-35 16,0-12 19-16,9-2-10 16,9-10 26-16,5-16-1 15,2-10-53-15,2-12-12 0,0-10-19 16,13-55-80-1,-9 15-112-15,0 2-337 0</inkml:trace>
  <inkml:trace contextRef="#ctx0" brushRef="#br0" timeOffset="21041.17">11779 1963 415 0,'0'0'242'0,"0"0"-74"15,0 0-47-15,0 0-17 16,0 0-88-16,0 0 14 16,122-18 40-16,-106 54 11 15,-3 10-42-15,-1 8 26 16,-5 4-53-16,-7 6 50 15,0-3-44-15,0-3-17 16,-5-4 34-16,-9-8-32 16,1-8-3-16,1-8-20 0,-2-10 13 15,3-10 1 1,-1-7 6-16,3-3-13 0,3-7 13 16,2-19-96-16,1-14-53 15,1-14 63-15,2-16-5 16,0-14-3-16,0-7-197 15,0 3 187-15,0 16 104 16,0 24 270-16,0 18-51 16,0 16-107-16,0 10-82 15,0 4 41-15,0 0-64 16,0 26 28-16,0 20 81 16,0 14-49-16,-5 6-47 15,-1 0 2-15,-3-5-11 16,2-10 30-16,0-8-41 0,3-11 1 15,2-10 28-15,2-10-29 16,0-12-15-16,0 0-49 16,13-24-13-16,9-22-37 15,19-52-141-15,-6 9-112 16,-4-5-119-16</inkml:trace>
  <inkml:trace contextRef="#ctx0" brushRef="#br0" timeOffset="22305.95">12147 1398 854 0,'0'0'234'15,"0"0"-66"-15,0 0-59 16,0 0 23-16,0 0-33 0,0 0-64 16,0 0 53-1,40-77-88-15,-40 77-26 0,0 4 6 16,0 12 5 0,0 8 4-16,0 0 0 0,0 0 11 15,0-2 6-15,2-1-6 16,11-7-27-16,6-3 27 15,3 0 7-15,4-7-7 16,3-1-16-16,2 1 3 16,3-1 0-16,-3-1 13 15,0 0-13-15,-2 0 13 16,-4 4 6-16,-7 0-6 16,-7 6-4-16,-7 4-40 15,-4 4 43-15,-2 4-72 16,-21 4 14-16,-8 4 59 15,-6 4 1-15,-8 0-1 16,-2 0 0-16,-3-2-37 0,-2-4 23 16,5-3 12-16,3-8 0 15,8-8 2-15,9-7 13 16,11-4 45-16,7 0-8 16,7 0-18-16,2 0 54 15,0 0-60-15,9-4-7 16,11-7 5-16,9-3-23 15,9-1 8-15,14-3-9 16,10 5 0-16,9 5 10 16,3 7-10-16,-3 1-6 15,-6 0 5-15,-10 5 2 16,-10 9 10-16,-14 3-11 0,-9-2-7 16,-11 2-27-16,-9 1 34 15,-2 0-20-15,0 4 20 16,-17 6 23-16,-10 0 7 15,-6 2-30-15,-3 0 0 16,-4-2-32-16,-5-6 21 16,3-2-44-16,2-7-12 15,2-8-59-15,5-5 24 16,6 0 33-16,6-9 10 16,8-6 59-16,5 1 23 15,6 4 46-15,2 2 40 16,0 0-26-16,10 0-37 15,11 0-46-15,6 0 2 16,4 2 15-16,0 4-17 16,0 2-1-16,-7 0 1 0,-1 0 1 15,-3 0 26-15,-5 0-27 16,-3 12 0-16,-8 2-17 16,-4 8 17-16,0 4-27 15,-12 6 19-15,-14 4-8 16,-8 0 15-16,-3 3-41 15,-1-3-5-15,0-2 33 16,3-4 14-16,6-6-6 16,6-6 6-16,7-6 0 15,10-4 10-15,3-8-10 16,3 0-17-16,0 0 15 0,7 0 2 16,11 0 0-1,9-6 13-15,4-4 3 0,9-2 0 16,3-2-16-16,1 0 0 15,-4 2 16-15,-5-2-16 16,-8 2-7-16,-9-2 0 16,-9-7-14-16,-9-6-37 15,0-9-7-15,-9-10 13 16,-13-11 39-16,-5-5-17 16,-2-4 1-16,2-2 29 15,3 8 11-15,4 9 59 16,5 15 20-16,5 14-5 0,6 8 40 15,2 10-105 1,2 4-19-16,0 4-1 16,0 30-6-16,0 30 6 0,0 37 0 15,0 1 0-15,0-3 10 16,0-9-1-16,-9-20-9 16,-5 12 26-16,-1 6-16 15,-3-7 18-15,-1-8-28 16,-2-6 0-16,1-13 3 15,0-10-3-15,0-10-8 16,2-12-2-16,-2-10 10 16,-2-12 14-16,-1 0-14 15,-4-18-31-15,4-22 31 16,-9-46-74-16,8 4-133 16,3-2-589-16</inkml:trace>
  <inkml:trace contextRef="#ctx0" brushRef="#br0" timeOffset="22526.31">13125 1636 914 0,'0'0'138'0,"0"0"-112"16,174-26 38-16,-97 12-61 0,-2 0 26 15,-11 4 14 1,-8 0-24-16,-14 2 9 0,-13 2-28 16,-14-4-41-16,-5 4-18 15,-10-2-258-15</inkml:trace>
  <inkml:trace contextRef="#ctx0" brushRef="#br0" timeOffset="22748.1">13497 1305 905 0,'0'0'148'0,"0"0"-48"15,0 0 0-15,-58 148 5 16,36-89-3-16,-2-1 0 16,-1 2 21-16,-4 2-76 0,0 1-26 15,-7 1 27 1,1 0-42-16,-3-2-6 0,-3 0 0 15,2-8-13-15,-11 0-22 16,12-16-136-16,7-15-229 0</inkml:trace>
  <inkml:trace contextRef="#ctx0" brushRef="#br0" timeOffset="22991.14">13368 1837 980 0,'0'0'174'0,"0"0"-134"0,0 0-15 15,122 77 47-15,-84-56 8 16,-5 1 7-16,1-4-55 16,-3 0-32-16,-4-2 41 15,-5-2-41-15,-3-2 0 16,-13 0 0-16,-6-2-41 15,-9 2-109-15,-20-4-106 16,-2-2-453-16</inkml:trace>
  <inkml:trace contextRef="#ctx0" brushRef="#br0" timeOffset="23193.03">13312 2184 110 0,'0'0'1019'0,"0"0"-907"16,0 0-78-16,0 0 18 15,0 0 39-15,0 0-18 16,0 0 26-16,91 44-67 16,-70-42-7-16,-1 2-14 15,-3-4-2-15,-3 0-3 16,-7 0-6-16,-3 0-66 16,-4 0-1-16,0 0-146 15,-9 0-613-15</inkml:trace>
  <inkml:trace contextRef="#ctx0" brushRef="#br0" timeOffset="23391.97">13223 2342 965 0,'-13'18'148'0,"-3"6"-112"0,-4 4 38 16,-4 4-8-16,-1 4 49 15,-2-2-27-15,0 3-43 16,-2-4 22-16,1 2-67 15,-3-1 13-15,4-2-4 16,0-6-9-16,-2 0-42 16,9-8-103-16,5-10-257 0</inkml:trace>
  <inkml:trace contextRef="#ctx0" brushRef="#br0" timeOffset="23905.03">13223 2601 1060 0,'0'0'127'0,"0"0"-63"15,0 0-64-15,0 0 13 16,0 0 56-16,118 106-18 16,-87-86-21-16,5 0 8 15,2-6-26-15,0-4 33 16,0-8-45-16,-7-2 9 15,-4 0 5-15,-7-16-14 16,-5-8-19-16,-8-2 2 16,-5-4-20-16,-2-2 24 15,0-3-14-15,-2 2 27 0,-9-3 13 16,2 1-12-16,2 5 45 16,2 4 17-16,5 4-43 15,0 6 51-15,0 4-27 16,0 2-44-16,17 2 45 15,0 2-45-15,5 2 0 16,3 4 0-16,6 0 9 16,7 0-8-16,-1 8-1 15,6 6 0-15,-5 2-9 16,-5 0 10-16,-4 2-1 16,-6 0 0-16,-8-2 1 15,-5 0-18-15,-8-4 8 16,-2 1-23-16,0 0 32 15,-8-1 9-15,-9 0 2 16,-5-2 1-16,-1 1-12 0,-1-6-9 16,-10 0-62-16,6-4-66 15,3-1-106-15</inkml:trace>
  <inkml:trace contextRef="#ctx0" brushRef="#br0" timeOffset="25656.29">14473 1444 1476 0,'0'0'236'16,"0"0"-196"-16,0 0-39 15,0 0 1-15,0 0-1 16,0 0-1-16,0 0 0 0,-27 54 4 16,2 0 58-1,-8 20-61-15,-9 10-1 0,-3 4 1 16,-3-3-1-16,-2-5 12 15,4-8-12-15,3-8-29 16,5-6 29-16,7-12-118 16,20-18-32-16,11-11-82 15,0-17-687-15</inkml:trace>
  <inkml:trace contextRef="#ctx0" brushRef="#br0" timeOffset="25849.09">14772 1648 1202 0,'0'0'164'0,"0"0"-109"15,0 0-36 1,135 18-19-16,-95-6 1 0,-1 0 38 16,-6 0-39-16,-2-2 0 15,-4 0-2-15,-3 1 2 16,-10 0-27-16,-8 0-166 15,-6 0-526-15</inkml:trace>
  <inkml:trace contextRef="#ctx0" brushRef="#br0" timeOffset="26190.15">14377 2177 1122 0,'0'0'148'0,"0"0"-96"0,0 0-52 16,0 0 0 0,0 0 31-16,0 0 5 0,142-33-10 15,-88 19-26-15,0 1 10 16,0 5 9-16,-4 4-19 16,-7 4-10-16,-7 0 10 15,-10 0 0-15,-10 18 0 16,-7 8-28-16,-9 6-12 15,0 7 40-15,-5 3 34 16,-17 3-3-16,-5 4-9 16,-6-1-9-16,-2-2 16 15,-2-4-29-15,2-4 1 0,1-5-8 16,3-12 7-16,2-13-74 16,7-8-52-16,6 0-263 0</inkml:trace>
  <inkml:trace contextRef="#ctx0" brushRef="#br0" timeOffset="26406.12">14587 2121 1356 0,'0'0'154'0,"0"0"-125"16,0 0-28-16,0 0 31 15,0 0 55-15,-41 135-37 16,24-93-30-16,-6 4 56 0,-1-2-63 15,-1 0-12-15,3-2 12 16,2-6-7-16,5-8-6 16,3-3-13-16,12-18-119 15,0-3-12-15,0-4-246 0</inkml:trace>
  <inkml:trace contextRef="#ctx0" brushRef="#br0" timeOffset="26623.31">15115 1927 1245 0,'0'0'154'15,"0"0"-58"-15,0 0-95 16,0 0-1-16,144-81 37 16,-105 62-3-16,-2 1-6 0,7 0-28 15,2-4 1-15,2 1 9 16,-1 1-10-16,-5 2-48 15,-6 2-26-15,-9-6-107 16,-9 2-23-16,-10 2-397 0</inkml:trace>
  <inkml:trace contextRef="#ctx0" brushRef="#br0" timeOffset="26888.98">15632 1539 55 0,'0'0'290'0,"0"0"33"16,0 0-51-16,0 0-84 15,0 0-120-15,0 0 13 16,0 0-80-16,-56 19 13 15,50 47 41-15,-6 40 24 0,1 33 9 16,-3 7-46-16,-1-4-33 16,4-33 68-16,0-31-77 15,4-18 9-15,-2-10 3 16,0 6 1-16,0 3 0 16,3-1-13-16,-1-12 0 15,5-16-21-15,2-12 21 16,0-14-62-16,0-4 1 15,0-20-19-15,0-21-125 16,7-50-29-16,-1 6 0 16,3-1-325-16</inkml:trace>
  <inkml:trace contextRef="#ctx0" brushRef="#br0" timeOffset="27065.35">15498 1981 1020 0,'0'0'222'15,"0"0"-143"-15,0 0-50 0,0 0 40 16,0 0 56-16,-36 106-27 15,12-54-15-15,-3 3-44 16,-5 0-37-16,-1-4 66 16,-2-3-68-16,-1-4 1 15,5-6 5-15,4-6 1 16,5-10-14-16,6-10-63 16,14-12-86-16,2-10 67 15,0-18-493-15</inkml:trace>
  <inkml:trace contextRef="#ctx0" brushRef="#br0" timeOffset="27231.38">15612 2166 1008 0,'0'0'146'0,"0"0"-79"16,0 0-56-16,0 0 1 16,0 0 114-16,120 72-87 15,-105-64-4-15,-1-5-21 16,-3-3-3-16,9 0-11 15,-2-11-87-15,0-10-396 0</inkml:trace>
  <inkml:trace contextRef="#ctx0" brushRef="#br0" timeOffset="27657.35">16306 1550 1247 0,'0'0'175'15,"0"0"-153"-15,0 0 33 16,0 0-33-16,0 0 22 16,-64 128 40-16,35-88-24 15,1 4 0-15,-7 3-55 16,2-1 9-16,0-5 3 16,1-5-17-16,8-5-12 15,4-11 1-15,6-10-61 16,8-10-25-16,6-2-44 15,0-18-219-15,6-2-294 16,6 5 401-16,-7 16 253 0,-1 1 304 16,0 0-142-1,3 10-32-15,2 12 22 0,0 8-22 16,-1 10 58-16,2 4-45 16,-3 6-47-16,-3 0-22 15,-2 3-39-15,-2-3 24 16,0-2-59-16,0-4 8 15,-2-4-18-15,-5-6 10 16,-2-8-45-16,2-6-45 16,5-16-86-16,0-4-48 15,2 0-409-15</inkml:trace>
  <inkml:trace contextRef="#ctx0" brushRef="#br0" timeOffset="28056.97">16235 2093 978 0,'0'0'149'16,"0"0"-95"-16,0 0-24 0,0 0 57 16,129-90 26-16,-95 68-37 15,-5 4-56-15,-2 2 34 16,-3 1-53-16,-6 8-1 16,-7 3 0-16,-6 0-34 15,-3 4-2-15,-2 0-121 16,0 0-105-16,-2 0-147 15,-11 12 200-15,-3 6 150 16,0 4 59-16,0 2 17 0,1 4 135 16,1 6 12-1,1 10 7-15,2 8 24 0,0 10-43 16,0 13-32-16,1 5-11 16,0 4-57-16,1 6 46 15,-1 0-65-15,2 3-23 16,1-3 50-16,1 2-41 15,-1-5-9-15,-2-1-10 16,0-8 15-16,3-8-11 16,-4-7-4-16,4-13-30 15,-1-17 29-15,-1-11-98 16,-4-22-39-16,1-4-54 16,0-21-609-16</inkml:trace>
  <inkml:trace contextRef="#ctx0" brushRef="#br0" timeOffset="28824.04">17322 1524 1013 0,'0'0'215'0,"0"0"-148"15,0 0 14-15,0 0-49 16,0 0 13-16,0 0 48 16,0 0-51-16,85 4-7 15,-64 4 2-15,1 4-37 0,0 4 42 16,0 4-34-16,3 4-7 16,-6 6 49-16,2 4-27 15,-5 4-5-15,-3 8 11 16,-5 4-28-16,-2 4 48 15,-6 7-39-15,0-1-10 16,0 2 62-16,-14 2-51 16,-7 2 14-16,-4-1-25 15,-5-3 13-15,-6-2-7 16,-2-4-6-16,-4-2-19 16,-5-1 9-16,-30 11-56 15,10-16-80-15,2-12-166 0</inkml:trace>
  <inkml:trace contextRef="#ctx0" brushRef="#br0" timeOffset="61384.68">18739 1959 914 0,'0'0'334'16,"0"0"-213"-16,0 0-65 16,0 0 5-16,0 0 77 0,0 0-95 15,0-12-13 1,0 10 41-16,3 2-37 0,-3 0-9 15,0 0 11-15,3 0-34 16,-3 0 65-16,0 0-67 16,0 0-9-16,0 0 2 15,0 2 7-15,2 14-16 16,4 6 3-16,5 10 13 16,1 8-9-16,1 4 9 15,-5 0-15-15,2 2 14 16,-4-2-9-16,1-1-58 15,-3-5-37-15,3-2-83 16,-2-14-8-16,-3-12-329 0</inkml:trace>
  <inkml:trace contextRef="#ctx0" brushRef="#br0" timeOffset="61723.5">18905 1842 1159 0,'0'0'171'15,"0"0"-90"-15,0 0-14 16,0 0-48-16,0 0 53 0,0 0-72 16,147-78-1-1,-98 52 0-15,0 6 2 0,-1 6-2 16,0 6-7-1,-4 8-29-15,-6 0 7 0,-6 0 21 16,-7 8-5-16,-2 6 6 16,-5 4 9-16,-3 2-2 15,-3 4-23-15,-5 5 8 16,-3-1-24-16,-4 6 28 16,0 4-33-16,-13 4 44 15,-14 6-35-15,-12 2-8 16,-25 18-106-16,6-12-94 15,5-12-297-15</inkml:trace>
  <inkml:trace contextRef="#ctx0" brushRef="#br0" timeOffset="62593.3">18882 2212 861 0,'0'0'166'0,"0"0"-29"0,0 0-2 15,0 0-44-15,0 0-68 16,98-115-11-16,-48 91 39 15,5 2-51-15,3 2-6 16,0 2 6-16,-5 2 12 16,-10 6 5-16,-9 4-17 15,-13 6 0-15,-9 0-45 16,-10 0 28-16,-2 10-121 16,-2 12-1-16,-23 10 19 15,-10 10 61-15,-8 8-19 16,-6 1 46-16,0 0 20 15,0-1 13-15,4-5-1 16,8-3 21-16,6-4 17 16,6-4 21-16,10-8-43 0,5-8-13 15,8-8 53-15,2-4-38 16,0-2-18-16,20-4 92 16,9 0-16-16,9 0 5 15,7-10-59-15,4-14-21 16,2-8 60-16,0-8-55 15,-2-8-6-15,-9-8-15 16,-4-8-37-16,-8-12-2 0,-7-11-43 16,-7-7-30-1,-8-6 62-15,-6 2-120 0,0 3-140 16,-4 15 263-16,-10 18 62 16,-1 22 201-1,-1 19 24-15,1 14-141 0,-4 7-8 16,-1 2-44-16,-4 24 13 15,-2 14-7-15,-4 14 5 16,-1 24 41-16,0 31-38 16,6-3-30-16,10-6 70 15,6 8-70-15,9-28 0 16,0 10 0-16,0 11 0 16,0-23 30-16,11 4-46 15,5-9 0-15,4-15 30 16,-1-10-29-16,4-10 9 0,-3-14 6 15,2-8 9 1,-2-10 36-16,7-6-61 0,4-6 1 16,7-28 66-16,7-18-67 15,11-34 0-15,3-45-26 16,11-45-67-16,-3-7-18 16,-14 31-73-16,-13 46 62 15,-13 53 115-15,-4 20 6 16,3 5 1-16,0 6 16 15,3 7 11-15,-6 13 38 16,-3 2-65-16,-2 17 1 16,2 19 81-16,3 14-28 15,0 5 27-15,0 6-27 16,-5-3-53-16,-5 0 54 16,-9-4-55-16,-4 0-20 0,0 0 19 15,0-5 1-15,-6-4-18 16,-5-10-126-16,1-15-179 0</inkml:trace>
  <inkml:trace contextRef="#ctx0" brushRef="#br0" timeOffset="63109.73">20212 1708 64 0,'0'0'1137'16,"0"0"-971"-16,0 0-124 15,0 0 58-15,0 0-93 16,0 0 3-16,114-30 32 0,-87 26-42 16,-7 4 0-16,-4 0 0 15,-8 0 1-15,-6 0-24 16,-2 16-12-16,-2 12-77 16,-19 12 44-16,-11 7-35 15,-4 3 67-15,-6 2 4 16,2 0 22-16,-3 0-13 15,8-6 23-15,4-6 0 16,4-7 15-16,9-10 29 16,7-5 1-16,6-8-3 15,5-3-30-15,0-6 56 16,0-1-68-16,0 0 0 16,10-9 67-16,5-9-54 15,5 0-12-15,-2-3-1 0,2 5 1 16,-5 2 7-16,-1 2-8 15,-5 6 0-15,-1 4 4 16,0 2-4-16,-4 0-1 16,0 16-16-16,-1 14-9 15,-3 13 13-15,0 11 13 16,0 4 0-16,0 4-2 16,-9-2 20-16,-5-4-31 15,1-2 13-15,-3-4 0 16,1-5-22-16,-1-5-45 15,3-14-95-15,6-11-108 0</inkml:trace>
  <inkml:trace contextRef="#ctx0" brushRef="#br0" timeOffset="63276.34">20195 2396 846 0,'0'0'185'16,"0"0"-52"-16,0 0-51 15,0 0 1-15,0 0 59 16,120-112-88-16,-96 94-22 15,-3 1-10-15,-3 6-9 16,-5 3 0-16,-7 2-13 16,-6 2-69-16,-2-7 39 15,-17 4-279-15,-4-4-525 0</inkml:trace>
  <inkml:trace contextRef="#ctx0" brushRef="#br0" timeOffset="63953.08">20037 2346 13 0,'0'0'757'0,"0"0"-587"16,-43 122-51-16,32-74-53 16,7-5 73-16,4-10-75 15,0-4-18-15,0-9-14 16,13-4-4-16,3-9 36 16,-1-4-35-16,8-3-22 15,6-14 85-15,6-25-75 16,17-29-2-16,12-48-9 15,28-57 1-15,8-19-14 16,2 1-27-16,-20 47-21 0,-26 58 55 16,-18 32-43-1,-7 16 26-15,5 0 16 0,-3 2 2 16,-4 3 15-16,-11 15-3 16,-9 11-12-16,-7 4 41 15,-2 3-42-15,0 0-38 16,-6 6 15-16,-13 16 23 15,0 11 33-15,-4 7-33 16,1 4 1-16,5 4 17 16,5 2-18-16,8-2-1 15,4-1 0-15,0-1-3 16,0-5-9-16,13 2 13 16,3-3 0-16,0-4-3 15,-3-2 3-15,-1-4 0 16,-2-4-10-16,-8 0 21 0,-2-2-25 15,0 1 9 1,-22-2 5-16,-7 4 9 0,-11-4-8 16,-5-2-1-16,-6-7 0 15,-3-9-25-15,-4-5 16 16,3 0-85-16,2-18-69 16,10-5 94-16,12-8 31 15,13 3 38-15,11 4 39 16,7 8 16-16,0 6 49 15,25 4-91-15,6 6-11 16,12 0 50-16,7 0-52 16,8 0 18-16,7 8 18 15,7 2 6-15,1 0 38 0,0-2-80 16,-10 0 0-16,-14 2-9 16,-20 8 9-16,-16-2-148 15,-13-3-198-15</inkml:trace>
  <inkml:trace contextRef="#ctx0" brushRef="#br0" timeOffset="64289.09">20540 2480 428 0,'0'0'317'0,"0"0"-113"16,-58 112-80-16,40-69-34 15,9-9-16-15,5-6-37 0,4-6 95 16,0-4-109-16,11-8-11 15,7-6 43-15,4-4-36 16,3 0 12-16,1-24-10 16,3-8-12-16,-4-12-18 15,-3-8-5-15,-9-6-37 16,-5-1 28-16,-6 7-3 16,-2 10 26-16,0 16 0 15,0 12 10-15,0 12 51 16,-8 2-31-16,0 0-30 15,-5 0 25-15,-5 10-17 16,-5 6-2-16,-1 2-6 16,2 0 13-16,4-2-10 15,2-2-3-15,14-12-97 0,2-2-102 16,0 0-300-16</inkml:trace>
  <inkml:trace contextRef="#ctx0" brushRef="#br0" timeOffset="64491.58">21253 1760 1007 0,'0'0'111'0,"0"0"-81"16,0 0 119-16,0 0 2 16,-54 141-21-16,30-83-94 15,-5 4 60-15,0 0-96 0,3 3 1 16,-1-6 2-1,2-2-3-15,-2-3-37 0,10-14-110 16,3-18-204-16</inkml:trace>
  <inkml:trace contextRef="#ctx0" brushRef="#br0" timeOffset="64679.57">21489 1977 1051 0,'0'0'155'0,"0"0"-117"16,0 0-37-16,0 0 121 16,145 0-84-16,-109 6-18 15,-10 2 0-15,-6 2-20 16,-18 4-39-16,-14 24-199 0,-24-4-116 16,-5 2-426-16</inkml:trace>
  <inkml:trace contextRef="#ctx0" brushRef="#br0" timeOffset="64970.23">21170 2458 918 0,'0'0'122'16,"0"0"-82"-16,0 0 2 15,0 0 36-15,0 0 79 16,0 0-124-16,0 0-32 16,79 16 79-16,-28-28-80 0,4 4-2 15,3 2 2 1,-2 4 1-16,-11 2 9 0,-9 0-10 15,-15 12 0-15,-11 8-33 16,-10 4 8-16,0 6 21 16,-14 2 4-16,-8 3 23 15,-7-3 22-15,-2 1-29 16,0-2-9-16,0-1 52 16,0-2-59-16,-1-6-1 15,1-4-6-15,-7-12-51 16,6-4-104-16,6-2-332 0</inkml:trace>
  <inkml:trace contextRef="#ctx0" brushRef="#br0" timeOffset="65158.97">21201 2464 1086 0,'0'0'133'0,"0"0"-78"15,0 0-3-15,0 0 66 16,0 114-35-16,-2-87-41 15,-6 0 38-15,-1 4-61 16,2-3-19-16,-2-2 0 16,5-2-5-16,-1-6-16 15,5-16-130-15,9-2-245 16,11 0-692-16</inkml:trace>
  <inkml:trace contextRef="#ctx0" brushRef="#br0" timeOffset="65752.36">21814 2213 1139 0,'0'0'184'15,"0"0"-149"-15,0 0-24 0,0 0 53 16,150-60-23-16,-92 42 1 16,11 4-26-16,7-2-6 15,-3 4 6-15,-6 2-16 16,-14 2-61-16,-13 0 60 15,-15-4-86-15,-13-4-65 16,-12-8-85-16,0-12-109 16,-8-6 121-16,-9-4 42 15,-3 1 183-15,4 13 51 16,2 10 292-16,6 18-128 0,-1 4-135 16,0 18-72-16,0 25 147 15,-4 17-73-15,-1 16 33 16,1 16-1-16,-7 22-34 15,5-9-1-15,-4-1-21 16,3-6-46-16,3-22 56 16,1 7-68-16,-2-11 0 15,3-10 4-15,1-14-4 16,6-12 0-16,2-16-6 16,2-12-47-16,0-8 52 15,0-14-63-15,0-40-13 16,9-38-32-16,2-6 18 15,-2 5 20-15,-3 11 29 0,-4 32 42 16,2 8 69 0,-4 6-6-16,0 20-5 0,0 14 17 15,0 2-40-15,-8 10 3 16,-7 18 26-16,-10 8-13 16,-4 10 67-16,-6 0-115 15,-5 1 6-15,1-6 26 16,-1-2-32-16,5-7-2 15,4-4-2-15,8-10-69 16,10-18-21-16,9 0-179 16,4-14-215-16</inkml:trace>
  <inkml:trace contextRef="#ctx0" brushRef="#br0" timeOffset="65910.28">22221 2358 854 0,'0'0'104'0,"0"0"-4"16,0 0-60-16,131 40 77 16,-89-34-37-16,3-6-51 15,19 0-29-15,-9-12-35 16,-5-8-179-16</inkml:trace>
  <inkml:trace contextRef="#ctx0" brushRef="#br0" timeOffset="66142.81">22975 1726 616 0,'0'0'543'0,"0"0"-501"16,0 0 90-16,-33 105-37 16,13-65 4-16,-5 3-6 15,-1 2-10-15,-3-1-21 16,-2-2-62-16,0-2 6 15,2-2 7-15,2-4-13 16,6-7-19-16,8-8-19 16,9-16-102-16,4-3-95 15,0 0-255-15</inkml:trace>
  <inkml:trace contextRef="#ctx0" brushRef="#br0" timeOffset="66314.9">22755 2284 773 0,'0'0'179'0,"0"0"38"15,4 114-124-15,-4-68-15 16,2-2 3-16,-2-2-24 16,0-2-2-16,0-4-55 15,0-1 3-15,0-5 4 16,0-8-7-16,0-8-71 16,0-14-90-16,0-8-6 15,11-18-417-15</inkml:trace>
  <inkml:trace contextRef="#ctx0" brushRef="#br0" timeOffset="66685.31">23040 2109 781 0,'0'0'120'0,"0"0"-35"0,0 0-1 16,0 0 0-16,0 0 10 15,116-4-68-15,-89 4-20 16,-2 0 14-16,-4 0-20 15,-5 0-59-15,-7 0-51 16,-9 6-58-16,0 2 40 16,0 6-20-16,-9 2 148 15,-9 8 54-15,1 9-15 16,-4 9 55-16,1 14 30 16,-2 10-36-16,2 14 29 15,-5 22-44-15,-4 23-18 16,4-11 23-16,4-14-58 0,3-16-11 15,3-20-6 1,1 9 9-16,1 1 10 0,1-12-22 16,8-12-4-16,1-17-27 15,3-18 19-15,0-15-73 16,21-37 54-16,6-20-152 16,4-9-491-16</inkml:trace>
  <inkml:trace contextRef="#ctx0" brushRef="#br0" timeOffset="66932.2">23773 2049 995 0,'0'0'139'0,"0"0"-28"16,-6 117-15-16,-8-52-18 15,3 10 62-15,2 3-65 16,0 0-21-16,0 2 8 15,3 1-19-15,1-3 3 16,1-6-46-16,-1-6 0 16,0-7 11-16,1-13-11 15,4-10-14-15,0-17-37 16,0-15-89-16,4-33 67 16,17-20-74-16,1-15-756 0</inkml:trace>
  <inkml:trace contextRef="#ctx0" brushRef="#br0" timeOffset="67142">24134 1708 945 0,'0'0'147'16,"0"0"27"-16,0 0-78 16,2 126-25-16,1-73 51 15,-1 3-49-15,0 2-25 16,-2 0-42-16,0-2 11 15,0-2 14-15,0-3-31 16,0-9-25-16,-7-4 12 16,-13-6-118-16,2-12-96 15,-2-12-290-15</inkml:trace>
  <inkml:trace contextRef="#ctx0" brushRef="#br0" timeOffset="67903.2">23964 2123 1114 0,'0'0'143'16,"0"0"-99"-16,0 0 11 15,0 0 3-15,0 0 86 16,0 0-99-16,0 0-33 16,137 48 27-16,-109-43-26 0,-3-1 0 15,-5 0-13 1,-9-3 0-16,-4 2-33 0,-7 0 19 15,0 5-92-15,-3 2-49 16,-18 7 4-16,-8 3 140 16,0 4-5-16,-3 0 16 15,3-2 17-15,5 0-17 16,6-4 0-16,4-4 16 16,8-4-6-16,4-6-10 15,2 0-7-15,0-4 7 16,2 2 36-16,11 0-35 15,5 2 9-15,3 0 8 16,-4 0-16-16,1 0 10 16,-3 2-12-16,-3 0 0 15,-3 0-2-15,-3 2 2 16,-6 4-6-16,0 2-1 0,0 6 7 16,-6 6 0-16,-15 5 44 15,-6 5-30-15,-4 1 63 16,-2 2-51-16,-5-1 5 15,3-2 8-15,-1-2-17 16,7-2 13-16,9-6-35 16,5-8 8-16,7-4 10 15,6-6-18-15,2-6-3 16,0-2 3-16,4 0 71 16,17 0 1-16,12-12-56 15,12-10-2-15,12-6 23 16,11-2-37-16,3-2 0 0,-2 4 5 15,-5 4-3 1,-12 6-4-16,-12 8-2 0,-16 6 4 16,-10 4-18-16,-7 0 18 15,-7 0-19-15,0 6 13 16,0 6 6-16,0 6 12 16,0-2-12-16,0 2 2 15,-7 0 63-15,2-4-51 16,1 2 3-16,-3-6-5 15,-1 0-6-15,-2 0-3 16,-1-4-3-16,-2 2-56 16,-9 0 34-16,3-4-160 15,4-4-353-15</inkml:trace>
  <inkml:trace contextRef="#ctx0" brushRef="#br0" timeOffset="68036.13">24916 2966 1448 0,'0'0'83'0,"0"0"-83"15,0 0-49-15,0 0 4 16,0 0-313-16</inkml:trace>
  <inkml:trace contextRef="#ctx0" brushRef="#br0" timeOffset="95422.18">4924 5901 622 0,'0'0'235'0,"0"0"-177"0,0 0-58 16,0 0 0-16,0 0 42 15,0 0 45-15,-3 0-2 16,3 0-53-16,0 0-26 15,0 0 60-15,0 0-48 16,0 0 6-16,0 2 27 16,0-2-8-16,0 0 8 15,0 0-51-15,0 0 12 16,0 0-5-16,5 0 0 16,8 0-7-16,9 4 31 15,7-2-9-15,9 2 13 0,7-1-35 16,8-2 0-16,5 1 42 15,10-2-42-15,7 0 0 16,5 0 25-16,7 0-24 16,0 0 17-1,0-2-18-15,-5-4 0 0,-4 2 7 16,-4 0-6-16,-7 0-1 16,-7 2 1-16,-10 0-1 15,-7-2 15-15,-7 4-15 16,-11-2 0-16,-6 0 8 15,-5 2-8-15,-5-2-15 16,-5 2 14-16,0-2 2 16,-2 2-8-16,-2 0-22 15,0-4-50-15,0-10 53 16,0 0-146-16,0-4-407 0</inkml:trace>
  <inkml:trace contextRef="#ctx0" brushRef="#br0" timeOffset="95990.43">6368 5041 905 0,'0'0'126'0,"0"0"-65"0,0 0-48 16,0 0-12-16,0 0 96 15,0 0-17-15,0 0-19 16,6-28-19-16,-6 28-33 16,0 0 33-16,0 0-42 15,0 0-13-15,0 0-5 16,0 18 12-16,0 14 6 15,0 12 7-15,0 16 3 16,0 8 33-16,-2 11-43 16,-2 3 0-16,-3 2 45 15,0 6-38-15,0 0-5 16,3 1 6-16,0-1 1 0,-3-2 1 16,2-3-10-16,-2-2 0 15,1-4 6-15,2-5-6 16,-1-4 0-16,1-8-6 15,2-3 18-15,-4-9-8 16,2-6-4-16,2-6 0 16,-2-8-1-16,-1-4 1 15,3-6 0-15,0-4-7 16,2-4 15-16,0-4-28 16,0-4 11-16,0-2-26 15,0-2 22-15,0 0-3 16,0 0-19-16,0-6-27 0,0-32-94 15,0 4 11 1,0-6-176-16</inkml:trace>
  <inkml:trace contextRef="#ctx0" brushRef="#br0" timeOffset="96358.1">6517 5841 1060 0,'0'0'160'15,"0"0"-124"-15,0 0-34 0,0 0 104 16,0 0-25 0,0 0-26-16,0 0 18 0,29-62-41 15,-10 36-22-15,10-6-10 16,9-10 9-16,14-9 1 15,12-7-10-15,9-4-23 16,12 0 21-16,7 0-36 16,-1 2-43-16,-4 3-32 15,-6 10 37-15,-12 6 55 16,-14 11 13-16,-10 6-35 16,-16 8 34-16,-11 6-8 15,-10 4 6-15,-3 2 10 16,-5 4-35-16,0 0 1 15,-9 2-183-15,-9 12-34 16,-5 0-32-16</inkml:trace>
  <inkml:trace contextRef="#ctx0" brushRef="#br0" timeOffset="96971.58">6062 6034 153 0,'0'0'694'0,"0"0"-506"15,0 0-133-15,0 0-26 16,0 0 32-16,0 0 39 16,0 0 21-16,0 0-63 15,0 0-46-15,0 0 72 16,0 0-84-16,0 0-4 15,9 0 2-15,7 8 4 16,8 7 6-16,10 12-8 16,10 7 0-16,10 4 55 0,8 2-55 15,9 0 3-15,2 2 13 16,1-2-16-16,-3-2 18 16,-4 1-18-16,-7-5 0 15,-6-2 4-15,-5-2-4 16,-7-4-13-16,-4-4 13 15,-9-2 7-15,-4-6-2 16,-8-2-5-16,-5-4 0 16,-4-2 3-16,-5-4-3 15,-1-2-13-15,-2 0 11 16,0 0 4-16,0 0-11 16,0 0-9-16,0 0-39 15,0-4 56-15,0-14-180 16,0-20-10-16,-2 4-88 15,-5 2-62-15</inkml:trace>
  <inkml:trace contextRef="#ctx0" brushRef="#br0" timeOffset="97341.47">6962 6264 1026 0,'0'0'155'0,"0"0"-119"16,0 0-26-16,0 0 1 15,0 0 45-15,0 0-1 16,0 0-30-16,56 70 49 0,-39-44-61 16,8 0-3-1,2 2-3-15,2 3 2 0,0-5 3 16,2 0-12-16,-4-2 0 16,-4-4 1-16,-6-4-1 15,-5-2 0-15,-8-4-9 16,-4-2-48-16,0 0 24 15,-14 2 32-15,-17 2 1 16,-13 2 33-16,-12 4-31 16,-13-2-2-16,-5 2 3 15,-4 0 4-15,2-1 24 16,3-3-31-16,6-3 0 16,11 1 16-16,12-4-16 15,13-3-17-15,13-1-25 16,18-4-79-16,0 0-68 0,6-4-478 0</inkml:trace>
  <inkml:trace contextRef="#ctx0" brushRef="#br0" timeOffset="97705.08">7257 6565 1016 0,'0'0'229'0,"0"0"-197"0,0 0-31 16,0 0 45-16,0 0-4 16,0 128 27-16,0-74-18 15,0 10-19-15,0 13 47 16,2 9-79-16,2 6 0 15,0 2 32-15,-1 3-17 16,1-5-7-16,-2-2-8 16,-2-5 6-16,0-5 12 15,0-4-18-15,0-8-33 16,0-12 32-16,0-11 0 16,0-17 0-16,0-15-34 15,-2-13-41-15,-2-18 37 16,-1-16-84-16</inkml:trace>
  <inkml:trace contextRef="#ctx0" brushRef="#br0" timeOffset="99387.43">7488 5123 550 0,'0'0'128'0,"0"0"-73"0,0 0-27 16,0 0 65-1,0 0 20-15,0 0-15 0,0 0 33 16,0 2-76-16,0-2-2 16,0 0 20-16,0 0-15 15,0 0 7-15,0 0-33 16,0 0-19-16,0 0 96 16,0 0-90-16,0 0 12 15,0 0 13-15,0-12-27 16,0-2 1-16,0-2-18 15,0-2 0-15,0-2 3 0,6-2-3 16,2-2-7-16,0-2 6 16,1-6 2-16,3 0-14 15,-4 0 9-15,1 0 4 16,0 3-12-16,-2 5 12 16,0 6-5-16,-3 2 4 15,2 2 2-15,-1 0 0 16,-1 2-1-16,1 0 0 15,-2 2 6-15,-1 0-6 16,0 2-1-16,0 0-5 16,0 2 12-16,0 0 1 15,-2 2-7-15,0 2 0 16,2 0 3-16,-2 0-3 16,0 2-1-16,0 0 0 0,0-2 2 15,0 2 5-15,0 0-6 16,0 0 0-16,0 0 1 15,3 0-1-15,-3 0 0 16,0-2-1-16,2 2 2 16,-2-2 1-16,0 0-2 15,0 0 0-15,0-2 1 16,0 2-1-16,0-2 0 16,0 0-6-16,0 2 16 15,0-2-11-15,0 0 1 16,0 2 0-16,0-2 1 15,0 2-1-15,0-2 0 16,0 0 0-16,0-2 1 0,2 2 4 16,0 0-5-16,-2 0 0 15,0-1 4-15,0 4-4 16,0-3 0-16,0 2-6 16,0-2 12-16,0 1 4 15,2-1-10-15,-2 3 0 16,3-1-4-16,0 0 4 15,-3 0-6-15,0 2 5 16,0 0 2-16,0 0 9 16,0 0-10-16,0 0 0 15,0 0-9-15,0 0 9 16,0 0 0-16,0-2-1 0,0 2 10 16,0 0-6-1,0 0-3-15,0 0 0 0,0 0-10 16,0 0 10-16,0 0 0 15,0 0 0-15,0 0 1 16,0 0 8-16,0 0-9 16,0 0 0-16,0 0-6 15,0 0 6-15,0 0 0 16,0 0 0-16,0 0 0 16,0 0 4-16,0 0-4 15,0 0 0-15,0 0-1 16,0 0 1-16,0 0-2 15,0 0 2-15,0 0 0 0,0 0 4 16,0 0-4 0,0 0-6-16,0 0-1 15,0 0 8-15,0 0-1 0,0 0 0 16,0 0 0-16,0 0 10 16,0 0-10-16,0 0-7 15,0 0 7-15,0 0 0 16,0 0 0-16,0 0-1 15,0 0 3-15,0 0-30 16,2 0-36-16,4-2-179 16,1-2-159-16</inkml:trace>
  <inkml:trace contextRef="#ctx0" brushRef="#br0" timeOffset="104204.29">7571 3882 189 0,'0'0'172'0,"0"0"-97"16,0 0-2-16,0 0 26 15,0 0-14-15,0 0 0 16,0-4-52-16,0 4-13 0,0 0 48 16,0 0-29-16,0 0 9 15,0 0 8-15,0 0-14 16,0 0 22-16,0 0-31 16,0 0-18-16,0 0 54 15,0 0-37-15,0 0-9 16,0 0-1-16,0 0-22 15,0 0 35-15,0 0-35 16,0 0 0-16,0 0-6 16,0 0 6-16,0 0-16 15,0 0-2-15,0 14 18 16,0 14 24-16,-5 8-24 16,1 6 9-16,-1 4 21 15,-2-2-17-15,1-1-12 0,-3-3 5 16,2 0 4-1,-2 0 9-15,0 0-19 0,-1 0 0 16,-2-2-9-16,1 0 9 16,-3-4-10-16,3-1 10 15,1-8 0-15,-2-4-20 16,5-6-1-16,1-4-54 16,4-5 73-16,2-4-63 15,0-2 4-15,0-8-30 16,0-10-323-16</inkml:trace>
  <inkml:trace contextRef="#ctx0" brushRef="#br0" timeOffset="104657.96">7548 3838 879 0,'0'0'192'16,"0"0"-122"-16,0 0-8 16,0 0-22-16,0 0-21 15,0 0 36-15,0 0-55 16,96-54 0-16,-65 45-10 16,2 1 10-16,3 5-16 15,-2-1 6-15,-1 0-44 0,-1 4 46 16,-3 0-105-16,-3 0 15 15,-4 0 14-15,-6 0 0 16,-3 1 58-16,-6 12 9 16,-5 5 17-16,-2 8 8 15,0 6 41-15,0 12 21 16,0 10 29-16,0 10-9 16,-9 9-7-16,0 1-15 15,1-2-54-15,-4-2 72 16,1-8-73-16,0-4 4 15,0-5 21-15,0-7-38 16,-1-5 13-16,-1-6-13 16,-1-9-24-16,-1-6 11 0,-14-10-129 15,5-8-34-15,-1-2-139 16</inkml:trace>
  <inkml:trace contextRef="#ctx0" brushRef="#br0" timeOffset="104872.3">7230 4556 1099 0,'0'0'135'15,"0"0"-134"-15,0 0 26 16,0 0 12-16,0 0 27 16,0 0 5-16,149 48-50 15,-94-48 65-15,8 0-79 16,2 0-5-16,2-10 15 15,2-6-15-15,6-2-2 0,41-12-42 16,-18 2-151-16,-11 1-206 0</inkml:trace>
  <inkml:trace contextRef="#ctx0" brushRef="#br0" timeOffset="105167.37">8433 4042 401 0,'0'0'801'0,"0"0"-727"15,0 0-41-15,0 0-20 0,-29 135 39 16,20-85 5 0,-3 2-25-16,2 2 65 0,-4 0-71 15,3 0-17-15,-2-3 9 16,-1-8-17-16,3 0 21 15,0-7-22-15,0-4 0 16,2-6-12-16,3-6 12 16,-2-10-68-16,6-10-28 15,-2 0 2-15,2-40 5 16,-1-4-397-16,1-8 146 0</inkml:trace>
  <inkml:trace contextRef="#ctx0" brushRef="#br0" timeOffset="105587.42">8273 4161 224 0,'0'0'487'0,"0"0"-402"0,0 0 130 16,0 0-152-16,0 0-14 16,124-113-4-16,-84 102-12 15,4 6 7-15,4 5-40 16,1 0 0-16,-7 12 28 16,-2 10-28-16,-9 0 0 15,-4 3 25-15,-9-1-11 16,-3-2 31-16,-8 0-45 15,-7 0 10-15,0 2 5 16,-5 0 24-16,-19 2 6 16,-4-2-6-16,-11-2-37 15,-3-4 3-15,-3-2-5 16,-4-4-10-16,2-6-13 16,3-2 23-16,4-2-25 0,9-2 24 15,9 0 1-15,10 0-8 16,10 0 8-16,2 0-77 15,0 4 30-15,14 6 11 16,8 4 36-16,2 4 30 16,5 4-18-16,2 0 39 15,4 3-38-15,4-1 22 16,1-2 37-16,0 0-71 16,1-2-1-16,-4 2 0 15,9 2-12-15,-5-6-76 16,-10-6-201-16</inkml:trace>
  <inkml:trace contextRef="#ctx0" brushRef="#br0" timeOffset="105888.6">9226 4471 1402 0,'0'0'172'0,"0"0"-166"16,0 0 15-16,0 0 4 15,0 0 0-15,0 0 10 16,-140 22 3-16,102 5-37 16,0 7 33-16,4 6-34 15,8 2 0-15,6 0-11 16,9 0 11-16,9-2-9 0,2-4-3 16,4-1-10-1,23-6 12-15,6-4 10 0,7-7-14 16,6-8 0-16,4-6 1 15,3-4-11-15,-2 0-14 16,1-32-67-16,-13 2-40 16,-16-1-590-16</inkml:trace>
  <inkml:trace contextRef="#ctx0" brushRef="#br0" timeOffset="107653.3">4937 3298 646 0,'0'0'215'0,"0"0"-105"15,0 0-18-15,0 0-6 16,0 0 18-16,0 0-16 15,0 0 55-15,0 2-101 16,0-2-28-16,0 0 31 16,0 0-33-16,0 0-3 15,7 0-9-15,8 0 9 16,10 0 2-16,8 0-11 16,11 0 0-16,10 2 0 15,8 1 1-15,5 1 0 16,12-3-1-16,8 5 9 0,6 1-5 15,9-2-4-15,3 4-3 16,19-1 3-16,-10-4 6 16,0-1-6-16,17 1 0 15,3 0 1-15,-2-1 6 16,-17 1-7-16,-16-2-6 16,-20 2 6-16,13 0 3 15,11 0-2-15,-1-4-1 16,-4 0 1-16,0 0-7 15,-7 0 6-15,-1 0-7 16,-8 0 6-16,-2 0 2 16,-6 0 1-16,-1 0-2 15,-2 0 0-15,-3 0 0 0,-4 0 0 16,-1 0 0 0,-3 0 2-16,-4 0-1 0,-3 0 1 15,-2 0-2-15,-1 0 0 16,0 0 1-16,2 1-1 15,1-1-7-15,2 3 7 16,3-3 1-16,3 0 9 16,1 0-10-16,0 0 0 15,3 0-1-15,-1 0 1 16,2 0-6-16,1 0 5 16,-1 0 2-16,1 0 10 15,0 0-11-15,-1 0 0 0,0 0-2 16,-2 0 2-16,1 0-3 15,1 0 1-15,-1 0 4 16,2 0 3-16,-5 0-5 16,0 2 0-16,-1 0 3 15,-3 1-3-15,-3 0-6 16,-3 1 5-16,-1 2 2 16,-4-4 7-16,-1 2-8 15,1-1 0-15,-2 0-2 16,0 1 2-16,-1 0-4 15,-4 2 3-15,0-2 2 16,-4 0 4-16,-3 0-5 16,-2-2 0-16,-4-2-13 0,-2 2 13 15,-3-2-17 1,-4 2 17-16,-5 0 0 0,-4 0-11 16,-2 0 4-16,-5 0 7 15,0-2-20-15,0 0 20 16,-2 0-16-16,2 0 15 15,-2 2 1-15,3-2-6 16,-3 0 4-16,0 0 2 16,0 0 2-16,0 0-2 15,0 0-8-15,0 0 6 16,0 0-4-16,0 0-1 16,0 0-44-16,0 0-8 15,-3 0 46-15,-1 0 26 16,-2 0-7-16,-6 4 21 15,1 2-12-15,-2 2 13 0,-1 2-28 16,-1 6 0-16,-1 2 6 16,3 2-6-16,4 4-19 15,0 0 18-15,7 2-20 16,2 0 10-16,0 0 5 16,0-2 6-16,11-2-3 15,2-5 3-15,3-5-7 16,0-6 6-16,1-6 1 15,1 0-11-15,0 0 11 16,0-21-34-16,4-4 26 16,-1-6-55-16,0-3 27 15,0-2 29-15,-9 2-19 16,-2 0 25-16,-6 2 1 0,-4 0 0 16,0 4 56-16,0 1-8 15,-6 8 7-15,-8 2-16 16,3 3-14-16,-1 5-2 15,2 0-23-15,3 4 0 16,3 1 3-16,2 4-3 16,2 0-39-16,0 0-80 15,0 12-84-15,0-2-436 0</inkml:trace>
  <inkml:trace contextRef="#ctx0" brushRef="#br0" timeOffset="108037.43">11004 3382 1001 0,'0'0'181'0,"0"0"-148"16,0 0-31-16,0 103 40 16,0-57-36-16,-3 6 46 15,1 4 22-15,0 4-29 16,0 3 16-16,0-1-61 15,0-4 0-15,0-4 21 16,-1-8-21-16,3-5 0 16,0-12 0-16,0-4-12 15,0-11-2-15,11-10 11 16,5-4 3-16,10-4 45 16,11-27-28-16,7-15 1 0,12-12-9 15,2-10-1-15,2-8 8 16,-2-1-16-16,-3 1-4 15,-4 6-6-15,-9 12 10 16,-7 16 0-16,-12 12-1 16,-9 10-1-16,-5 12-15 15,-9 8-34-15,0 1-136 16,0 16-52-16</inkml:trace>
  <inkml:trace contextRef="#ctx0" brushRef="#br0" timeOffset="108389.22">11601 4070 1079 0,'0'0'125'16,"0"0"-101"-16,0 0 46 15,0 0 29-15,15-106 27 16,-15 92-55-16,-2 4-53 16,-11 6 52-16,-5 4-70 15,-2 0 0-15,-6 14 13 16,-3 14-13-16,-5 10 0 0,3 5 0 16,2 0 1-1,5-3-4-15,5-3 3 0,13-7-19 16,6-4 13-16,0-4-7 15,25-4-46-15,39-8 3 16,-2-6-70-16,1-4-49 0</inkml:trace>
  <inkml:trace contextRef="#ctx0" brushRef="#br0" timeOffset="108653.18">12123 4092 1270 0,'0'0'184'16,"0"0"-184"-16,0 0 2 0,0 0 19 16,0 0 43-16,0 0 37 15,0 0-47-15,-83 111-22 16,63-75-32-16,2 2 23 16,2-2-10-16,8 0-13 15,3-2-13-15,5-1 0 16,0-4 7-16,5-4 6 15,17-7-7-15,12-7-9 16,5-4-16-16,11-7-11 16,16-8-89-16,-10-15-107 15,-14-3-531-15</inkml:trace>
  <inkml:trace contextRef="#ctx0" brushRef="#br0" timeOffset="110069.11">7775 3451 560 0,'0'0'156'16,"0"0"-48"-16,0 0-43 16,0 0-1-16,0 0 74 15,0 0-75-15,0 0-24 16,0-19 19-16,0 19-19 16,0 0 26-16,0-1-30 15,0 1-18-15,0-2 57 16,0 2-49-16,0 0-6 15,0 0 0-15,0 0-12 16,0 0 21-16,0 0-28 16,0 0 0-16,0 0 19 0,0 0-19 15,0 0-7 1,0 0 6-16,0 0 1 0,0 0-19 16,-2 0 19-16,2 0-12 15,-2 0-4-15,2 0 17 16,-2 0-1-16,-1 2 4 15,-1 4 9-15,0 6 6 16,-3 4-19-16,0 6 1 16,0 2 22-16,3-2-23 15,-2 2 0-15,1-2-1 16,-1 0 10-16,0-2-3 16,0 2-6-16,4-2 0 15,-2 1 1-15,-1-6-1 16,5-1-1-16,-2 0-6 15,0-3 7-15,0 0 1 0,2-3-1 16,0 1 0-16,-2-4 2 16,2 2-2-16,-4-1 0 15,4-1-1-15,-2-1 10 16,0 3 7-16,2-3-16 16,0-1 0-16,0 0 3 15,0 1-3-15,0-2-10 16,0 0 10-16,0 0 0 15,0-2 3-15,0 0-3 16,0 0-12-16,0 0-4 16,0 0 16-16,0 0-1 15,0 0-13-15,0 0 9 0,0 0-18 16,0 0 23 0,0-6-48-16,0-15-64 0,-4 2-118 15,0 1-480-15</inkml:trace>
  <inkml:trace contextRef="#ctx0" brushRef="#br0" timeOffset="111707.76">4995 3328 320 0,'0'0'254'0,"0"0"-154"16,0 0-34-16,0 0 15 15,0 0-1-15,0 0 25 16,0 0-40-16,0-4-36 16,0 4 64-16,0 0-69 15,0 0-3-15,0-1 13 0,2-2-6 16,-2 2-2-16,0-2-26 15,0 0 0-15,0-1 16 16,0 0-16-16,0-1 0 16,0 3 0-16,0 0 1 15,0 0 28-15,0-1-29 16,0-1 0-16,0-5 2 16,0 5-2-16,0 0 0 15,0 0 0-15,0 2 0 16,0-2 10-16,0 2-10 15,-2 0 0-15,2 0 54 16,-3 2-45-16,1-2 2 0,0 2 7 16,0 0-17-16,0 0-2 15,0 0-6-15,0 0-16 16,-1 0 14-16,1 0 16 16,-3 6-7-16,-2 10 22 15,3 6-21-15,-4 5 32 16,1 2-33-16,0 6 0 15,2 3 0-15,-1 4 1 16,-3 6-1-16,2 0 12 16,-2 6-11-16,0 2 13 15,1 1-14-15,-2 2 0 16,4 2-5-16,-1 1 5 16,3-2 0-16,0-2-7 15,-2-4 16-15,4-7-27 16,0-7 18-16,0-8 0 0,0-4-1 15,0-4 1-15,-1-4 0 16,1-4-7-16,0-4 17 16,2-2-7-16,-2-4-3 15,2-2-4-15,0 0-22 16,0-2 2-16,-2 0-73 16,-3 0-9-16,0 0-157 15,-1 0-96-15</inkml:trace>
  <inkml:trace contextRef="#ctx0" brushRef="#br0" timeOffset="111994.04">4676 4532 403 0,'0'0'245'0,"0"0"-161"15,0 0-4-15,0 0-4 16,32 124-27-16,-26-86 54 16,-2 0-48-16,-2 4-28 15,1 2 46-15,-1 1-73 16,1-1 33-16,-3-1-33 16,0-2 1-16,0-5 25 15,0-2-26-15,0-8 0 16,0-8-31-16,0-6 26 0,0-10-61 15,0-2-24-15,0-12-49 16,0-10-547-16</inkml:trace>
  <inkml:trace contextRef="#ctx0" brushRef="#br0" timeOffset="112451.57">4770 4351 807 0,'0'0'127'16,"0"0"-90"-16,0 0 63 0,0 0-46 15,0 0-18-15,0 0-15 16,0 0-20-16,42-56 11 16,-22 44-12-16,3 4-33 15,-4 0 33-15,4 4-68 16,-5 2 12-16,-5 2-15 15,-2 0 36-15,-4 2 25 16,0 8-20-16,-5 4 17 16,0 2 13-16,-2 4 6 15,2 4 15-15,0 6 31 16,0 9-4-16,-2 4 40 16,3 8-59-16,-3 3-17 15,0 2 34-15,0 0-26 16,0-2-2-16,0-4-1 15,0-2-15-15,-3-5 24 0,-3-4-26 16,0-4 0-16,-1-5 0 16,2-4 0-16,-2-6-5 15,1-2-13-15,-3-4-8 16,-3-2 10-16,-1-2-91 16,-3-4-57-16,-7 2-46 15,0-4-18-15,3 0-40 0</inkml:trace>
  <inkml:trace contextRef="#ctx0" brushRef="#br0" timeOffset="112697.97">4694 5113 320 0,'0'0'176'0,"0"0"-73"15,0 0-11-15,0 0-14 16,0 0 68-16,0 0-55 0,0 0-4 16,-15 0-3-1,15 0-38-15,0 0-24 0,8 0-18 16,8-2-2-16,4-2 41 15,7-2-43-15,6 0 0 16,2-2 13-16,4 2-4 16,-1 0 4-16,-5 0-13 15,-2 0 6-15,-4 0 15 16,-4 0-21-16,-6 2-18 16,-3 2 16-16,-10-4-34 15,-2 4-67-15,-2-2-208 0</inkml:trace>
  <inkml:trace contextRef="#ctx0" brushRef="#br0" timeOffset="113698.34">4857 5015 409 0,'0'0'155'16,"0"0"-63"-16,0 0 15 16,0 0-15-16,0 0-31 15,0 0 49-15,0 0-70 16,-2 4-12-16,2-2 9 16,-2 4 1-16,2 4 16 0,0 0-31 15,0 4-23-15,0 0 67 16,0 4-60-16,-3 0-5 15,3 2 27-15,0 2-15 16,0 2 11-16,-3 2-22 16,3 2 10-16,-2-2 34 15,0 1-47-15,0-1 0 16,0 0 19-16,0 0-7 16,2 0 15-16,-3 2-27 15,3-2 0-15,-2 2 11 16,0 0-11-16,0-2 0 15,-2 2 9-15,1-2-2 16,3-2 24-16,-3 1-31 0,3-6 0 16,0-1 6-1,0-3-6-15,0-3-2 0,0 0 2 16,0 0 0-16,0 0 9 16,0 0-9-16,0 0 0 15,0 0 5-15,0-2-5 16,3-2-3-16,0 0 1 15,-1-2 4-15,0 2 1 16,-2-2-3-16,2 2 0 16,-2 0 3-16,2 4-3 15,0-2-6-15,1 2 4 16,-3-2 4-16,2-2 0 0,0 0-2 16,-2-2 0-1,0 2-7-15,2-2 7 0,-2 0-12 16,0-1 10-16,0-2 4 15,0 1-4-15,2-2 2 16,-2 2 0-16,2-2-12 16,1 1 12-16,-3-3-19 15,3 1 18-15,-1 1 0 16,0 0-7-16,0-2-15 16,2 2 0-16,-1-2-3 15,-1 0 26-15,2 0-12 16,0 0 12-16,2 0 0 15,0 0 27-15,-2 0-27 16,3 0 0-16,2 0 11 16,-2 0-11-16,-1 0 0 0,3 0 0 15,0 0 0-15,3 0 9 16,-4 0-9-16,3 0 0 16,-1 0 5-16,0 0-5 15,-1 0-6-15,1 0 6 16,-2 0 0-16,1 0 10 15,-1 0-10-15,4 0 0 16,-3 0 0-16,-1 0 0 16,2 0-2-16,-1 0-5 15,-1-4 14-15,0 1-17 16,-4-2-13-16,0-1-60 16,-4-8 22-16,0 2-183 15,0-2-618-15</inkml:trace>
  <inkml:trace contextRef="#ctx0" brushRef="#br0" timeOffset="114201.25">3395 4197 1069 0,'0'0'181'0,"0"0"-142"16,0 0 47-16,0 0-57 16,0 0 4-16,0 0-15 15,0 0 6-15,-2 116 40 0,2-46-49 16,2 10-14-16,2 7 52 15,1 1-42-15,0 2-9 16,-3-2 1-16,0-4 13 16,-2-3-8-16,2-7-8 15,0-10 0-15,1-8-29 16,-1-11 29-16,2-13-45 16,-2-13-32-16,8-19-68 15,-4-4-4-15,1-20-32 0</inkml:trace>
  <inkml:trace contextRef="#ctx0" brushRef="#br0" timeOffset="114717.17">3498 4149 1011 0,'0'0'151'0,"0"0"-109"16,0 0 30-16,0 0-49 15,0 0-5-15,0 0 8 16,0 0-26-16,156 0 58 16,-110 15-58-16,-3 6 1 15,-3 3 2-15,-5 2-3 16,-8 6-14-16,-6 4 2 16,-8 2-2-16,-9 4-5 15,-4 2-7-15,0 0 26 16,-15 1 59-16,-12-1-53 0,-6-2-6 15,-4-2-1-15,-3-4-1 16,-2-4-9-16,3-2 11 16,-2-4 0-16,3-4 18 15,3-4-18-15,6-4 0 16,2-3-1-16,6-4 7 16,8 0 24-16,7-2-30 15,4 0-23-15,2 3 10 16,0 3-51-16,15 7 25 15,7 4 39-15,5 3 14 16,7-3 52-16,1 0-52 16,1-2-1-16,1-4 34 0,0-2-34 15,-4-2-3 1,-4-4-10-16,-7 0 1 0,0-2-15 16,-9-4-21-16,-3-2-101 15,-4 0-102-15,-4-2-407 0</inkml:trace>
  <inkml:trace contextRef="#ctx0" brushRef="#br0" timeOffset="114951.33">3776 4943 831 0,'0'0'107'0,"0"0"-64"15,0 0 77-15,0 0-22 0,-7 124-28 16,7-82 24-1,0 0-50-15,-2 2 49 0,-2 0-92 16,1-4-1-16,-1-3 23 16,0-3-16-16,2-4-6 15,-3-6-1-15,0-2 10 16,3-6-34-16,0-6-8 16,-1-6-99-16,-3-4 40 15,2-4-35-15,-3-14-475 0</inkml:trace>
  <inkml:trace contextRef="#ctx0" brushRef="#br0" timeOffset="115514.31">3727 4828 415 0,'0'0'342'15,"0"0"-228"-15,0 0-39 0,0 0 4 16,0 0-47-16,141 4 61 15,-110 6-74-15,0 3-6 16,-7-1 16-16,-2-1-19 16,-5 2 6-16,-7-1-16 15,-5-1 1-15,-5 4 0 16,0 1 8-16,0 2 5 16,-13 2 47-16,-8 0-23 15,-1-2-11-15,-2 0-27 16,-5-4 13-16,-2 0 11 0,0-4-24 15,-1-2 0 1,8 0-1-16,3-4 2 0,11 0 14 16,3-4-15-16,7 2-40 15,0 0 20-15,4 2-67 16,16 4 61-16,5 0 26 16,1 4 0-16,1 0 0 15,0 0 0-15,-2 0 0 16,-4 0 7-16,0 1-7 15,-8-2 0-15,-1 1-1 16,-8 1 2-16,-2-2-2 16,-2 4-9-16,0-1 10 15,0 1 68-15,-11 6-28 0,-5-3-16 16,-2 2 26 0,1-4-9-16,-6-2 24 0,1 0-42 15,0-4-22-15,-3 0 67 16,1-4-68-16,-1-4-6 15,1-2 6-15,2 0-19 16,1-4-43-16,8-10-175 16,7 0-386-16</inkml:trace>
  <inkml:trace contextRef="#ctx0" brushRef="#br0" timeOffset="115684.37">3954 5406 892 0,'0'0'217'0,"0"0"-177"15,0 0-28-15,0 0 7 16,0 0-8-16,0 0-11 16,0 0-21-16,22 2-631 0</inkml:trace>
  <inkml:trace contextRef="#ctx0" brushRef="#br0" timeOffset="118179.06">7012 7958 694 0,'0'0'167'15,"0"0"-90"-15,0 0-38 16,0 0 13-16,0 0 82 15,0 0-67-15,0 0-18 16,0 0 15-16,0 0-10 16,0 0 11-16,0 0-55 0,0 0 0 15,0 0 45-15,0 0-54 16,0 0 0-16,0 0 15 16,0 0 0-16,0 0 15 15,0 0-31-15,0 0 0 16,0 0 32-16,0 0-32 15,0 0 0-15,0 0 5 16,0 0-4-16,0 0 15 16,0 0-16-16,0 0 0 15,0 0 1-15,0 0-1 0,0 0 0 16,0 0 0 0,0 0 1-16,0 0 15 0,0 0-16 15,0 0 0-15,0 0 3 16,0 0-3-16,0 0-6 15,0 0-1-15,0 0 14 16,0 0-8-16,0 0 1 16,0 0 0-16,0 0 10 15,0 0-10-15,0 0-10 16,0 0 10-16,0 0 1 16,0 0 2-16,0 0-3 15,0 0 0-15,0 0-31 16,0 0 31-16,0 0-20 0,0 0 20 15,0 0 0 1,0 0-6-16,0 0 6 0,0 0 0 16,0 0-23-16,0-4 23 15,0-1-17-15,-3-1-12 16,-4-12-51-16,3 3-115 16,-3 0-536-16</inkml:trace>
  <inkml:trace contextRef="#ctx0" brushRef="#br0" timeOffset="120423.61">7272 7908 179 0,'0'0'100'0,"0"0"-61"16,0 0-22-16,0 0-4 16,0 0-13-16,0 0 7 15,0 0 24-15,-7 35-31 16,7-35-6-16,0 0 5 16,-2 0-25-16</inkml:trace>
  <inkml:trace contextRef="#ctx0" brushRef="#br0" timeOffset="120610.9">7272 7908 363 0,'-9'14'95'16,"9"0"-9"-16,0 0-19 16,0 3 6-16,0-3-33 15,0-2-20-15,0-2 37 16,0-5-57-16,0 2-9 15,0-5-43-15,0 0-153 0</inkml:trace>
  <inkml:trace contextRef="#ctx0" brushRef="#br0" timeOffset="121430.04">6735 7922 178 0,'0'0'725'0,"0"0"-593"0,0 0-25 16,0 0-86-16,0 0 39 15,0 0 54-15,0 0-17 16,-4 0-8-16,4 0-53 16,0 0-24-16,0 0 56 15,0 0-67-15,6 0-1 16,5 5 29-16,7 4-7 15,0 4 27-15,6-1-49 16,8-2 1-16,5 0 56 16,10-2-51-16,9-2-5 15,9 0 18-15,8-6-18 0,5 0 22 16,2 0-23-16,1 0 0 16,-6 0 6-16,-1-2-6 15,-9-4 0-15,-5 2 0 16,-10 1 0-16,-4 2 17 15,-13-1-17-15,-8 0 0 16,-8 2 3-16,-5 0-3 16,-6 0-3-16,-2 0-5 15,-1 0 16-15,-1 0 0 16,0 0-8-16,0 0 0 16,0 0 0-16,0 0 0 15,-2-2-2-15,3 2 2 0,-3 0 0 16,0 0-19-1,0 0 11-15,0 0-8 0,0 0-3 16,0 0 3-16,0 0-23 16,0 0 21-16,-3 0 18 15,-1 0 25-15,-2 0-25 16,-1 0 2-16,-2-4 5 16,0 1-7-16,-2 2-1 15,2-2 1-15,-2 3-4 16,2-1-14-16,3 1 18 15,-1 0-10-15,0-2-12 16,0 2 22-16,3 0-19 16,0 0 10-16,-3 0-26 0,3 0 29 15,-6 0-31-15,-7 0-70 16,1 0-26-16,-1-2-184 16</inkml:trace>
  <inkml:trace contextRef="#ctx0" brushRef="#br0" timeOffset="123078.16">6775 8077 468 0,'0'0'127'16,"0"0"-45"-16,0 0-40 15,0 0 15-15,0 0 3 16,0 0-30-16,0 0 36 16,13-32-63-16,-8 26 6 15,0 0 50-15,-3 2-37 16,0 1 17-16,-2 3 4 16,2-1-28-16,2-1 35 15,-1 2-50-15,-1-2 6 16,2 0 21-16,0 2-27 0,2 0 0 15,0 0 0 1,-2 0 6-16,3 0-12 0,-1 0 6 16,4 6 0-16,-1 10 25 15,-1 6-16-15,2 6 4 16,-2 4-2-16,-1 4-1 16,-3 2 47-16,1 4-57 15,-5 1 0-15,0 3 39 16,0-2-27-16,0 0 3 15,0-2-15-15,0 0 11 16,0-2 8-16,0-2-19 16,-3-3 0-16,-1-6 6 15,2-4-6-15,2-6-1 16,0-1 0-16,0-1 1 16,0-3 8-16,0 2-8 0,0 0 0 15,0-2-5-15,0-2 5 16,0 0 0-16,0-2 0 15,0-2 8-15,0-4-1 16,0 0-7-16,0-2 0 16,0 2-1-16,0-2 2 15,2 0-1-15,0 0 11 16,-2-2-9-16,2 2 48 16,-2-2-50-16,0 2 0 15,3-2 22-15,-3 0-6 16,0 0 2-16,0 0-10 15,0 0-1-15,0 0 35 0,0 0-42 16,0 0 0-16,0 0 5 16,2 0-4-16,-2 0-1 15,3 0 0-15,-1 0 8 16,0 0 11-16,2 0-19 16,1 0 0-16,3 0 25 15,4 0-18-15,5 0 6 16,2 0-13-16,3 0 8 15,2 0 6-15,5 0-14 16,4 0 0-16,8 0 0 16,5 0 1-16,6 0-1 15,-1 2 0-15,4-2 0 16,-3 0 16-16,0 0-16 0,-4 0-12 16,-3 0 12-1,-5 0 6-15,-7-6-4 0,-8 2-2 16,-8 0 0-16,-7 2-2 15,-6 0 2-15,-2 2 0 16,-2-2 4-16,0 0 3 16,0-2 12-16,0-4-19 15,0-2 16-15,0 0-4 16,0-4-12-16,-4-2 0 16,2 0 0-16,-6-4 1 15,4-1 0-15,-2-2-1 16,-3-2 0-16,3 1 4 15,-2-4-4-15,4 0-3 16,-1-2 2-16,1-2 2 16,0-6-2-16,0-6 1 15,4-2 0-15,-3-6-30 0,3-3 30 16,0 1-38-16,0 4 37 16,0 4 1-16,0 4 0 15,0 6 0-15,0 4 0 16,0 4 3-16,0 1-3 15,0 4-12-15,0-1 12 16,0-1 2-16,0 3 11 16,0 0-13-16,0 2 0 15,0 4 21-15,0 2-21 16,0 4 0-16,0 2 16 16,0 0-3-16,0 2 9 0,0 2-22 15,0 2 0-15,0 2 21 16,0 0-21-16,0 0-15 15,0 0 15-15,0 0 0 16,0 0 4-16,0 0-4 16,0 0-9-16,0 0-26 15,-2 0 26-15,2 0-55 16,0 0 12-16,0 2-39 16,-3 18-48-16,1 0-45 15,0 1-510-15</inkml:trace>
  <inkml:trace contextRef="#ctx0" brushRef="#br0" timeOffset="123421.63">7970 7928 1202 0,'0'0'264'0,"0"0"-225"15,0 0-38-15,0 0 17 16,0 0-11-16,0 0 43 16,8 131-26-16,-6-57-18 0,-2 8 90 15,0 3-95-15,0-3 0 16,0-6 10-16,0-8-3 15,0-8 11-15,0-6-19 16,2-12 0-16,1-11-8 16,-1-13 8-16,0-16-45 15,3-4-13-15,2-66-19 16,-3 0-292-16,2-7-415 0</inkml:trace>
  <inkml:trace contextRef="#ctx0" brushRef="#br0" timeOffset="123863.15">8099 7630 1205 0,'0'0'199'15,"0"0"-127"-15,0 0-47 0,0 0 46 16,0 0-28-16,0 0-33 16,135 2 64-16,-83 10-73 15,4 2-1-15,4 2 2 16,-4 0 4-16,-8 4-6 15,-7 2-20-15,-10 0 20 16,-12 4-25-16,-10 4 25 16,-9 6 0-16,0 8 11 15,-24 5-10-15,-11 2 5 16,-8 2-6-16,-3-3-26 16,-8-4-2-16,2-6-10 15,4-4-5-15,5-6 15 0,7-5 2 16,12-6 25-16,9-5-15 15,8 1 16-15,4-5-24 16,3 2 24-16,0-1-22 16,5 3 21-16,8 1 1 15,5-1 26-15,4 0-26 16,3-2 0-16,8 0 46 16,5-4-37-16,5-4 0 15,1-2 5-15,1-2-4 16,-1 0-10-16,-3-6 0 15,5-20-80-15,-10 0-82 16,-12 2-1102-16</inkml:trace>
  <inkml:trace contextRef="#ctx0" brushRef="#br0" timeOffset="124092.12">8582 8157 64 0,'0'0'1413'16,"0"0"-1305"-16,0 0-108 16,0 0 0-16,0 0 38 15,0 0-6-15,0 0-21 16,96-12 53-16,-65 4-64 16,3 0-7-16,-3 0-2 15,-9 2-59-15,-7 2-2 16,-15 2-128-16,0 0-107 15,-4 2 1-15</inkml:trace>
  <inkml:trace contextRef="#ctx0" brushRef="#br0" timeOffset="124329.49">8535 8265 576 0,'0'0'361'16,"0"0"-221"-16,0 0-72 16,-93 143-8-16,75-95-21 15,7 0 81-15,8-2-5 16,3 0-80-16,0-2 23 15,21-2-49-15,-2-6-9 16,6-3 0-16,2-9 13 16,0-6 3-16,2-6-16 15,-2-8 0-15,-1-4 0 0,0 0 0 16,-1-12-7-16,-2-14-25 16,-1-28-131-16,-7 5-66 15,-8 3-370-15</inkml:trace>
  <inkml:trace contextRef="#ctx0" brushRef="#br0" timeOffset="124523.1">8544 8446 1152 0,'0'0'251'16,"0"0"-241"-16,0 0-3 15,0 0-4-15,0 0 35 16,0 0 69-16,130 2-75 15,-70-14-13-15,11 0-19 16,2-2 12-16,1-2-22 0,-11 4 10 16,-15 0-114-16,-15 3-134 15,-19 6-472-15</inkml:trace>
  <inkml:trace contextRef="#ctx0" brushRef="#br0" timeOffset="125478.92">7292 8919 393 0,'0'0'286'16,"0"0"-159"-1,0 0-95-15,0 0-15 0,0 0 29 16,0 0 2-16,0 0 23 15,13-30-71-15,-11 28 0 16,3-2 35-16,-5 0-12 16,3 2 7-16,-3 2 2 15,0 0-9-15,0 0 66 16,0 0-53-16,0 0 17 16,0 0 36-16,0 0-54 15,0 0-11-15,0 0-24 16,0 4 18-16,0 4 4 15,0 2-22-15,0 6 0 0,0 2 33 16,0 2-15 0,2 6 2-16,-2 2-14 0,0 4 8 15,0 0 29-15,0 3-43 16,0-1 0-16,0-2 7 16,0 0-1-16,0-2-5 15,2-2-1-15,0-2 9 16,-2-2-5-16,0 0-4 15,2-2 0-15,-2-4 0 16,0-2 1-16,0-4-1 16,3-2 0-16,-3-2 0 15,0-2 6-15,0 1-6 16,0-6-12-16,0 3 4 16,0-4 6-16,0 0-12 15,0 0-10-15,0 0-39 16,0 0 62-16,-3 0-79 0,-3-5-64 15,-4-5 80-15</inkml:trace>
  <inkml:trace contextRef="#ctx0" brushRef="#br0" timeOffset="126293.34">7043 9390 713 0,'0'0'272'15,"0"0"-182"-15,0 0-60 16,0 0 10-16,0 0 5 16,0 0 68-16,0 0-69 15,-12 2 1-15,12-2 17 16,0 0-7-16,0 2-4 16,0-2-16-16,0 0-35 15,0 0 76-15,0 0-62 16,0 0 14-16,0 0 23 0,0 0-11 15,0 0-5-15,0 0-35 16,0 0 6-16,0 0 10 16,0 0-16-16,7 2 0 15,6 2 0-15,2 2 0 16,6 1 16-16,1-2-16 16,5 2 0-16,4 0 16 15,1 0-16-15,5-2 0 16,1 0 7-16,0-1 2 15,2-3 3-15,-4 2-12 16,-3-3 0-16,-2 1 6 16,-4 2-6-16,-4-1 0 15,-4 0 0-15,-3 0 1 0,-5-1 11 16,0-1-12-16,-2 0 0 16,-2 3-6-16,-1-3 6 15,1 0 0-15,0 0 3 16,-2 0-3-16,1 1 8 15,-4-1-8-15,3 3 0 16,-3-3-3-16,-2 0 3 16,2 0 0-16,-2 0 1 15,0 0-1-15,2 0 7 16,-2 0-7-16,2 0 0 16,4 0-15-16,-2 0 15 15,-2 0-8-15,2 0 8 0,1 0 0 16,-3 0 7-16,0 0-7 15,-2 0 0-15,0 0-38 16,0 0 38-16,0 0-52 16,0 0-7-16,0 0-18 15,-13 0 20-15,-7 0-128 16,-3-4-209-16</inkml:trace>
  <inkml:trace contextRef="#ctx0" brushRef="#br0" timeOffset="126587.09">7180 9541 894 0,'0'0'233'15,"0"0"-115"-15,0 0-117 16,0 0 19-16,0 0 51 16,0 0 3-16,0 0-3 15,48 44-71-15,-38-34 10 16,1 0 12-16,1-2-22 16,-6-2 0-16,1-2 0 15,-3 0-12-15,-4 0-65 0,0 0-146 16,0-4-614-16</inkml:trace>
  <inkml:trace contextRef="#ctx0" brushRef="#br0" timeOffset="126780.06">7194 9723 955 0,'0'0'119'0,"0"0"-49"15,0 0-70-15,0 0 11 16,0 0 23-16,0 0-2 16,0 0 6-16,49 24-38 15,-45-20-30-15,-2 1-32 16,-2-4-282-16</inkml:trace>
  <inkml:trace contextRef="#ctx0" brushRef="#br0" timeOffset="126969.43">7151 9878 1003 0,'0'4'135'16,"0"1"-92"-16,5 0-18 16,2 1 5-16,0-4 41 15,-1-1-11-15,1-1-43 16,-1 0-17-16,-1 0-51 0,-5-14-617 0</inkml:trace>
  <inkml:trace contextRef="#ctx0" brushRef="#br0" timeOffset="143922.38">14406 4315 124 0,'0'0'72'0,"0"0"-23"16,0 0 3-16,0 0 42 15,0 0 6-15,0 0-27 16,5-86-6-16,-5 76-18 16,0 0-28-16,2 1 60 15,-2 0 46-15,2-3-70 16,-2 0-8-16,2 0-3 15,-2-2 26-15,0-3-17 16,2 2-39-16,0-3 55 16,1 1-48-16,-1-1 9 0,1 4 26 15,-1 0-21-15,-2 4 19 16,2 2-19-16,0 4-27 16,-2 4 35-16,3-2-31 15,-3 2-5-15,0 0 0 16,0 0 0-16,0 0 11 15,0 0-20-15,0 0-7 16,0 2-2-16,0 16 9 16,0 6 0-16,0 5 0 15,0 3 1-15,-7-2 8 16,2-2-9-16,0 0 1 16,-1 0 21-16,0-2-22 15,1-2 0-15,1-2-9 16,-1-4 19-16,2-2-8 0,1-6-2 15,0-4-31-15,2-2 30 16,0-4-21-16,0 0-4 16,0 0 16-16,0 0-15 15,0-4 10-15,0-12 12 16,4-4 3-16,4-2 6 16,-4-4-6-16,1 0-7 15,-3-2 5-15,-2 0 2 16,0-1 16-16,0 2-16 15,0-1 3-15,0-1 7 16,-9 5-10-16,-3 2 0 16,-1 6 2-16,-1 4 8 15,-1 6 0-15,-1 2-10 16,-1 4 0-16,-1 0 4 16,-2 0-4-16,0 12 0 15,0 10 0-15,2 6 2 0,0 6 8 16,3 5-10-1,1 5 0-15,5 2 7 0,3 4-7 16,2 0-8-16,4-2 6 16,0-2 0-16,8-6-4 15,15-4-7-15,8-10-9 16,5-4 22-16,5-8 0 16,1-7-10-16,4-7 4 15,0 0 6-15,-3-11-11 16,-1-13 1-16,-2-3-1 15,-2-8 10-15,-4-1 1 16,-5 0 0-16,-5-2 0 0,-7 2 9 16,0 0 37-16,-7-2-24 15,-5-4-21 1,-5-3 42-16,0-5-24 0,0 0-5 16,0 0 4-16,-7 6-18 15,-1 6 38-15,-6 8-38 16,1 8 2-16,-1 8 1 15,-1 4-3-15,-4 6 0 16,2 4-1-16,-3 0 2 16,-1 0-17-16,2 0 16 15,-1 6-65-15,-5 8-8 16,8-2-91-16,-2-4-221 0</inkml:trace>
  <inkml:trace contextRef="#ctx0" brushRef="#br0" timeOffset="147733.12">15184 3830 431 0,'0'0'398'16,"0"0"-233"-16,0 0-33 16,0 0-15-16,0 0 34 15,0 0-24-15,0 0-52 16,0 0 37-16,0 0-51 15,0 2-43-15,0 0 56 0,4-2-50 16,5 0-18-16,5 0-6 16,10 0 0-16,8 0 29 15,7 0-29-15,3 0 0 16,1 0 9-16,-1 0-9 16,-4-4 0-16,-5-2-1 15,-2 0-22-15,-8 2 9 16,-7 0-56-16,-16 1-89 15,0 2-36-15,0-3-365 0</inkml:trace>
  <inkml:trace contextRef="#ctx0" brushRef="#br0" timeOffset="148149.47">15126 3940 1068 0,'0'0'227'0,"0"0"-161"0,0 0-65 16,0 0 43-16,0 0 4 15,0 0-46-15,0 0 51 16,24 50-47-16,-17-22 6 16,-3 9 1-16,-4 3-12 15,0 6 28-15,-2 4-29 16,-13 4 0-16,-3 2-17 0,0 0 24 15,-2 0-7-15,2 1 12 16,5-6-6-16,4-2-2 16,7-7-4-16,2-8-10 15,0-8-5-15,17-8 15 16,8-6-19-16,6-6 19 16,7-6 0-16,0 0 18 15,0 0-18-15,0-10 0 16,-1-6 2-16,-5-4-2 15,-1 0-2-15,-4-2 1 16,-3 0-53-16,-2-12 9 16,-8-2-64-16,-8 4-258 15,-6 2-466-15</inkml:trace>
  <inkml:trace contextRef="#ctx0" brushRef="#br0" timeOffset="148386.73">15099 4309 1277 0,'0'0'200'0,"0"0"-154"16,0 0-28-16,0 0-17 16,0 0 43-16,156-50-44 15,-98 36 9-15,2 0 7 0,0 0-16 16,0 0 1-1,-4 0-2-15,9-14-21 0,-14 6-88 16,-11-3-394-16</inkml:trace>
  <inkml:trace contextRef="#ctx0" brushRef="#br0" timeOffset="148675.29">15886 3806 367 0,'0'0'833'0,"0"0"-749"15,0 0-46-15,0 0 26 16,0 130 16-16,0-76 45 0,0 6-73 16,0 3-27-16,-5-1 33 15,-4-2-40-15,0-2-9 16,-2-2-9-16,-2-4 10 15,2-1 10-15,-2-4-20 16,1-7-1-16,3-4-20 16,3-9 21-16,1-11-55 15,5-10-46-15,0-6-79 16,0-30 28-16,0-10-656 16,0-8 602-16</inkml:trace>
  <inkml:trace contextRef="#ctx0" brushRef="#br0" timeOffset="149258.15">15888 3767 401 0,'0'0'844'15,"0"0"-736"-15,0 0-13 16,0 0-45-16,0 0-8 16,0 0 25-16,0 0-45 15,112-69-9-15,-79 62-13 16,3 5 8-16,-3 2 0 15,-2 0-8-15,-4 0-8 16,-8 2 8-16,-3 9 0 16,-5 0-8-16,-6 1-9 15,-5 2-43-15,0 3 43 0,-7 5-69 16,-12 4 80 0,-6 4 6-16,-6 4 0 0,-3 0 0 15,1 0-11 1,-1 2 11-16,3-2-14 0,3-3 14 15,7-2-7-15,5-4 1 16,10-3 4-16,6-3-47 16,0-2 30-16,8-2-5 15,17 0 24-15,4-1-50 16,4 0-5-16,5 0 42 16,5 0 6-16,-3 2 7 15,0-2-2-15,-4 2 12 16,-7-4-1-16,-10 2-9 15,-5-2 0-15,-9 0 0 16,-5 2 0-16,0 2 16 16,-5 0 22-16,-15 5 24 15,-9 0 31-15,-4 5-65 0,-9 0 4 16,-6 5 20-16,-8-1-8 16,-4-1-5-16,-4 2 2 15,-5 1-28-15,-2-4 52 16,6-4-65-16,5-4 1 15,11-6 10-15,13-6-11 16,9-8-47-16,11-8-100 16,8-12-347-16</inkml:trace>
  <inkml:trace contextRef="#ctx0" brushRef="#br0" timeOffset="151650.94">16902 3884 1053 0,'0'0'307'0,"0"0"-195"0,0 0-102 16,0 0 86-16,0 0-60 15,0 0 44-15,17-38 14 16,-7 28-55-16,3-2-10 15,7-2-29-15,7 0 0 16,2 2 16-16,4-1-16 16,1 4-1-16,-3 0 1 15,-2 4 0-15,-2 0 9 0,-6 1-9 16,-3 0 0 0,-2 3-8-16,-7 1 8 0,-7 0-46 15,-2 0-41-15,0 9-28 16,-6 15 66-16,-19 7 12 15,-8 7-24-15,-6 2 50 16,-1 0-92-16,1 0 52 16,1-4 34-16,7-4 17 15,4-6 14-15,6-3-14 16,9-9 0-16,6-6 9 16,6-3-9-16,0-5 0 15,3 0 51-15,19 0-2 16,5 0 28-16,4-1-75 15,2-11 14-15,1-2 23 16,-1 0-39-16,-4-3-9 0,-4 5 8 16,-5 0-61-16,-7 2-102 15,-9 4-525-15</inkml:trace>
  <inkml:trace contextRef="#ctx0" brushRef="#br0" timeOffset="151873.97">16906 4283 1094 0,'0'0'126'0,"0"0"-108"16,-40 115 42-16,24-72-52 16,8 0-8-16,1-7 52 0,2-4 9 15,5-2-15-15,0-4-46 16,0-2 2-16,0-6-24 15,0-6-20-15,12-12-71 16,3 0-51-16,-1-4-217 0</inkml:trace>
  <inkml:trace contextRef="#ctx0" brushRef="#br0" timeOffset="152213.13">17053 4223 1250 0,'0'0'237'15,"0"0"-200"-15,0 0-9 16,0 0 23-16,0 0 26 16,0 0 40-16,0 0-95 15,84-105-6-15,-49 83 6 0,4 3-22 16,8 1-18-16,-2 3 8 16,-1 8-13-16,-1 7 7 15,-8 0-28-15,-1 0-9 16,-7 15 39-16,-8 6-37 15,-1 6-8-15,-5 5 51 16,-3 4 8-16,-6 3 20 16,-2 1-20-16,-2 0 0 15,0 0 19-15,0 0-19 16,-4 2 0-16,-8-3 11 16,-3 1-11-16,-3-4 0 15,-2-4-47-15,-15-4-113 0,6-8-56 16,0-10-782-16</inkml:trace>
  <inkml:trace contextRef="#ctx0" brushRef="#br0" timeOffset="152650.43">17109 4341 1318 0,'0'0'224'16,"0"0"-224"-16,0 0 0 15,0 0 28-15,0 0 0 16,0 0 10-16,142-60-38 16,-108 54 0-16,-3 0 3 0,-4 2-3 15,-5 4-6 1,-7 0-1-16,-3 0-28 0,-5 0-26 16,-7 0-121-16,0 6 36 15,-5 10 134-15,-15 6-33 16,-7 4-27-16,-4 2-15 15,0 2 25-15,-3-2 51 16,5-1-2-16,0-4 13 16,8-2 18-16,5-6-18 15,7-2 0-15,7-5 16 16,2-4 3-16,0-2 52 16,6-2 6-16,13 0-38 15,0 0 50-15,6-9-71 0,-1-5-10 16,1-1-1-1,-3-6-6-15,0 2-2 0,-4-6-24 16,-3-1-40-16,-6-20-15 16,-1 6-54-16,-6 2-195 0</inkml:trace>
  <inkml:trace contextRef="#ctx0" brushRef="#br0" timeOffset="152827.44">17328 4157 651 0,'0'0'221'15,"0"0"-152"-15,0 0-4 16,0 0 70-16,0 0-20 15,-63 108-9-15,47-66-54 16,3 2-25-16,-1-2 38 16,3-1-58-16,1-4 6 15,-2-2-8-15,-1-3 5 0,-1-6 4 16,1-2-14 0,-1-6-45-16,-1-8 12 0,-5-10-86 15,2 0-17-15,0-10-187 0</inkml:trace>
  <inkml:trace contextRef="#ctx0" brushRef="#br0" timeOffset="153081.23">16578 3666 1071 0,'0'0'190'0,"0"0"-116"15,0 0-29 1,0 0 78-16,0 0-68 0,0 0-34 16,0 0-15-16,23-11-5 15,-7 22 35-15,1 0-36 16,-3 1 0-16,-3 1 2 16,-3-2-2-16,-3 6-19 15,-5 2-60-15,0-1-98 16,0-1-40-16</inkml:trace>
  <inkml:trace contextRef="#ctx0" brushRef="#br0" timeOffset="153768.34">16516 3942 324 0,'0'0'782'0,"0"0"-685"15,0 0-81-15,0 0 14 16,0 0-29-16,0 0 8 15,0 0 78-15,116 114-73 16,-100-100 7-16,-1 0-20 16,-6-2 12-16,-5 1-26 15,-4-1 9-15,0-1-8 16,0 6 5-16,-13-3 7 16,-5 0-31-16,1 0 4 15,-4 0 27-15,4-2-3 16,1 2 3-16,5 2 0 15,5 2-15-15,4 2 15 16,2 2-11-16,0 0 11 0,8 2 0 16,9 2-15-1,4 2 15-15,4-1 0 0,1-4-11 16,3 1 11-16,-2-3-2 16,1-2 2-16,-3-2 0 15,-7-1 13-15,-5-2-13 16,-6 0 0-16,-7 2-16 15,0 0 16-15,-2 2-22 16,-20 2 21-16,-5-2-29 16,-4 2 18-16,-2-2-2 15,-1-2 14-15,3 0 1 16,4-2-1-16,2 0 0 0,9-6 0 16,6 0 9-1,7-4 13-15,3-1-22 0,0-2 0 16,0-1 3-16,3 2-1 15,17 0 21-15,9 2 16 16,13-2 9-16,12 1 61 16,10-3-97-16,12 0-11 15,6 1 62-15,5-1-55 16,5 0 0-16,1 3-8 16,5-3 18-16,0 0 5 15,2 0-23-15,1-3 0 16,-7-9 28-16,-7-2-28 15,-8 0-10-15,-10-4 3 16,-9 0-43-16,-10-6-2 16,-6-26-87-16,-15 6-79 0,-9-4-743 0</inkml:trace>
  <inkml:trace contextRef="#ctx0" brushRef="#br0" timeOffset="154163.4">18219 3906 1166 0,'0'0'227'0,"0"0"-212"15,0 0-4-15,0 0 55 0,0 0 18 16,0 0-48-16,0 0-8 15,106-54-27-15,-77 46 26 16,3 2-27-16,1 0 0 16,2 4-1-16,1 2 2 15,-3 0-1-15,2 0 0 16,-6 0 12-16,-6 0-27 16,-2 8 15-16,-3 4-43 15,-7 2 37-15,-5 4-2 16,-4 4-3-16,-2 6 9 15,0 4 4-15,0 2-21 16,-8 2 19-16,-11 3-31 0,-4-2 21 16,-2-1-35-1,-16 13-113-15,8-11-77 0,4-8-489 0</inkml:trace>
  <inkml:trace contextRef="#ctx0" brushRef="#br0" timeOffset="154801.26">18470 4670 1227 0,'0'0'165'16,"0"0"-82"-16,0 0-82 16,0 0 24-16,0 0 19 15,0 0-30-15,0 0 36 16,84 36-50-16,-74-32 0 16,-1-2 8-16,-5 0-8 15,-2-2 0-15,-2 2 0 16,0-2-32-16,0 0 12 15,0 0-40-15,-9 0 55 16,-3-4-6-16,-2-6 12 16,1-2-1-16,1 2 4 15,5 0 9-15,3 4 22 16,2 2-22-16,2 4-12 0,0 0 20 16,0 0-21-16,0 0 0 15,0 0 12-15,2 0-11 16,5 0 36-16,-1 0-37 15,-1 0 0-15,0 0 15 16,-5 0-15-16,0 0-2 16,0 0-8-16,0 0-15 15,0 0 12-15,-10 0-17 16,-1 0-31-16,-2-8 55 16,2-2-10-16,2 0 3 15,2 2 7-15,3 4 6 0,4 0 33 16,0 4-33-16,0 0 6 15,0 0 12-15,0 0 6 16,0 0 4-16,0 0 4 16,2 0-31-16,3 0 49 15,-3 0-50-15,2 0 0 16,-4 0-25-16,0 0 2 16,0-4-523-16</inkml:trace>
  <inkml:trace contextRef="#ctx0" brushRef="#br0" timeOffset="158880.15">20270 3807 962 0,'0'0'331'0,"0"0"-254"0,0 0-48 16,0 0-29-16,0 0 102 15,0 0-35-15,23-54-58 16,-19 49 59-16,0 0-49 15,-4 4 1-15,3-2 19 16,-3 3-38-16,0 0 20 16,2 0-21-16,0 14-22 15,3 13 9-15,-3 11 13 16,1 6-3-16,-3 8-6 16,0 0 18-16,0 2 17 15,0-6-26-15,-10-3 1 16,3-9-20-16,3-6 19 15,0-9-54-15,4-4-48 16,0-7-120-16,0-8-95 0</inkml:trace>
  <inkml:trace contextRef="#ctx0" brushRef="#br0" timeOffset="159100.74">20330 4100 1111 0,'0'0'194'15,"0"0"-165"-15,0 0-8 16,0 0 8-16,0 0 11 0,0 0-13 16,0 0 28-1,69-48-46-15,-55 40-2 0,-3 2-7 16,-2 0 8-16,-2 2-4 16,-5 2-4-16,-2 0-38 15,0 2 25-15,0 0-68 16,-12 0 36-16,-7 0-184 15,-8 0-646-15</inkml:trace>
  <inkml:trace contextRef="#ctx0" brushRef="#br0" timeOffset="160113.13">20397 4179 776 0,'0'0'123'0,"0"0"-78"15,0 0 11-15,0 0 92 16,0 0 21-16,0 0-89 15,0 0-39-15,0 0 34 16,0 0-60-16,0-2-5 16,-2-2 0-16,-2-1 0 15,2 4 3-15,-1-2-13 16,3 3-20-16,-2-1 8 0,0 1-1 16,0-2-16-16,0 0 29 15,-3 0 0-15,2 2 3 16,1 0-3-16,0 0 0 15,2 0 9-15,-2 0-9 16,2 0 0-16,0-2 16 16,0 2-3-16,0 0 52 15,0-2-47-15,0-1-2 16,0 2 58-16,4-3-40 16,6-4-24-16,5-2-10 15,3-3 1-15,4-2 10 16,2-2-11-16,3 1 0 15,0 0 0-15,2 3 0 16,-2 0-1-16,-2 3 1 16,-6 0 0-16,2 2 19 0,-6 2-19 15,-4 2 0-15,-4 2 2 16,-3 0-2-16,-2 2-1 16,-2 0 0-16,0 0 1 15,0 0-21-15,0 0-66 16,-29 0-101-16,0 4-28 15,-2 4-146-15</inkml:trace>
  <inkml:trace contextRef="#ctx0" brushRef="#br0" timeOffset="160542.69">20041 4038 937 0,'0'0'204'16,"0"0"-165"-16,0 0-16 15,0 0 97-15,0 0 3 16,0 0-49-16,0 0-26 16,0-4-39-16,0 4 49 15,0 0-58-15,0 0 0 16,0 0-4-16,0 12 6 15,0 10-2-15,0 9 0 16,5 5 6-16,-1 0 16 0,0 2-22 16,-2-2 0-16,3-2 11 15,-3-2-10-15,3 0-2 16,-3-2 1-16,0-2 0 16,3 1 15-16,-3-3-15 15,2-2-6-15,-2-2-11 16,-2 0 17-16,0-4-43 15,0 0-9-15,0-3-77 16,0 0 46-16,0-3-65 16,-4-2 8-16,-5-2 26 15,-7-2-57-15,3 0-25 16,-3-4-291-16</inkml:trace>
  <inkml:trace contextRef="#ctx0" brushRef="#br0" timeOffset="160927.81">19887 4642 876 0,'0'0'128'0,"0"0"-99"16,0 0 12-16,0 0 71 15,0 0 16-15,0 0-21 16,0 0-47-16,-4 0 37 16,4 0-58-16,0 0-12 15,0 0 34-15,0 0-49 16,4 0-10-16,9 0 0 15,10 0 10-15,10 0 30 16,15 0-42-16,11-6 0 0,13-2 9 16,5-2-3-1,10-2-5-15,0 2-1 0,3-2 0 16,-3 2 14-16,-8-3-14 16,-2 4-10-16,-13 0 10 15,-10 1 0-15,-14 3 0 16,-14 0 0-16,-13 4 0 15,-6-2 18 1,-5 3-18-16,-2 0-24 0,0-1 23 16,0-5-34-16,0-1-27 15,-2-1 14-15,-7-3-61 16,1 0-12-16,-4 4-396 0</inkml:trace>
  <inkml:trace contextRef="#ctx0" brushRef="#br0" timeOffset="161137.74">20987 4437 97 0,'0'0'1287'16,"0"0"-1236"-16,0 0-51 15,0 0 2-15,0 0 38 16,0 0-28-16,0 0-12 16,-8-7-126-16,-3-4-243 0</inkml:trace>
  <inkml:trace contextRef="#ctx0" brushRef="#br0" timeOffset="161931.2">20315 4117 510 0,'0'0'153'0,"0"0"-72"0,0 0-68 16,0 0 36-16,0 0 60 15,0 0-34-15,0 0-20 16,40-44-8-16,-38 41-25 16,-2 1 63-16,3 2-63 15,-3-2 4-15,0 2 16 16,0 0-20-16,0 0-10 16,0 0-12-16,0 0 14 15,0 0 6-15,2 0-20 16,2 7 0-16,0 7 9 0,2 1 6 15,0 6 1 1,-2 2-8-16,3 4-6 0,-5 3 56 16,0 2-53-16,0 2-4 15,0 0 12-15,-2 2-4 16,4 0 5-16,-2 0-14 16,0 1 6-16,-2-4 6 15,2 2-12-15,-2-1-2 16,2-2 2-16,0-2 9 15,1-4 1-15,-3-6-10 16,0-2 1-16,0-6 0 16,0-4-1-16,0-2-6 15,0-4-2-15,0 0 5 16,0 0 2-16,0-2-30 16,0 0-82-16,0-6 17 0</inkml:trace>
  <inkml:trace contextRef="#ctx0" brushRef="#br0" timeOffset="162737.34">21259 4361 1139 0,'0'0'133'15,"0"0"-121"-15,0 0 31 16,0 0-43-16,0 0 0 16,0 0 24-16,0 0-15 15,10 96 5-15,-10-73-14 16,0 0-33-16,-16 2 11 0,-17 8-27 15,1-6-125-15,3-7-602 0</inkml:trace>
  <inkml:trace contextRef="#ctx0" brushRef="#br0" timeOffset="163110.1">21903 3920 1375 0,'0'0'221'15,"0"0"-197"-15,0 0-8 16,0 0-3-16,0 0 46 16,0 0-39-16,133-16 74 15,-87 4-93-15,8-2-1 16,4 0 15-16,4-2-14 16,3 2-2-16,-3 0-2 15,-2-2-51-15,-9 1 54 16,-8 1-85-16,-16-1-18 0,-17-20-82 15,-8 8-129-15,-2-5-628 0</inkml:trace>
  <inkml:trace contextRef="#ctx0" brushRef="#br0" timeOffset="163313.12">22392 3513 897 0,'0'0'230'15,"0"0"-108"-15,0 0-121 16,0 0 10-16,-47 108 50 15,38-76 9-15,0 0 21 16,0 3-34-16,0 1-51 0,-2 0 66 16,2-3-72-1,-5 4-7-15,-1-1 7 0,-3 2 0 16,-9 0 0-16,-21 11-112 16,3-12-116-16,1-5-388 0</inkml:trace>
  <inkml:trace contextRef="#ctx0" brushRef="#br0" timeOffset="163525.46">21799 4146 1235 0,'0'0'235'16,"0"0"-167"-16,0 0-68 16,160-19 1-16,-60-3 42 15,29-5-43-15,25-3 0 16,7 5 12-16,-30 4-11 15,-33 9 9-15,-33 6-10 0,-9 0 0 16,4 4-35-16,4-2 5 16,-8-2-163-16,-24 2-165 0</inkml:trace>
  <inkml:trace contextRef="#ctx0" brushRef="#br0" timeOffset="163866.56">22169 4044 1249 0,'0'0'246'16,"0"0"-233"-16,0 0-11 16,0 0 17-16,0 0 4 15,0 0 44-15,0 0-66 16,-43 120 15-16,15-89 47 16,-6 1-62-16,-4 0-1 15,-6 0 8-15,-1-2-8 0,3-4 0 16,2-6-40-1,9-8-67-15,10-4-33 0,15-8-398 16</inkml:trace>
  <inkml:trace contextRef="#ctx0" brushRef="#br0" timeOffset="164069.65">22061 4301 1298 0,'0'0'161'0,"0"0"-142"15,0 0 37-15,12 110-48 16,-5-73-8-16,-5-1 40 16,2 0-14-16,-2 0 1 15,1-2-27-15,-3-6 0 16,0-4 6-16,0-6-6 0,0-8-32 16,0-8-57-1,0-2-104-15,0 0-167 0</inkml:trace>
  <inkml:trace contextRef="#ctx0" brushRef="#br0" timeOffset="164271.09">22358 4064 1343 0,'0'0'214'0,"0"0"-214"16,0 0 13-16,0 0 23 0,0 0-36 15,0 0 0-15,0 0 13 16,54 0-13-16,-50 4 0 16,-4 10-156-16,-2 3-128 15,-12-6-315-15</inkml:trace>
  <inkml:trace contextRef="#ctx0" brushRef="#br0" timeOffset="165581.24">22186 4295 1132 0,'0'0'105'16,"0"0"-105"-16,0 0 0 15,0 0 53-15,0 0-25 16,0 0-17-16,0 0-3 16,132-42 0-16,-108 34-16 0,-1 0-17 15,-5 4-56 1,-7 4 59-16,-3 0-29 0,0 0 5 15,-6 14 13-15,-2 6 31 16,0 4 2-16,0 6 6 16,0 6 1-16,0 2 54 15,0 1-60-15,0-3 19 16,0-3-1-16,0-1-9 16,0-1 12-16,0-7-22 15,0-2 0-15,0-6-13 16,0-4 13-16,-8-6-111 15,-2-4-28-15,-3-2 62 16,-3 0-136-16,-2-4-90 16,0-10 303-16,0-4 5 15,3-4 151-15,4 0-6 0,4-3 55 16,4 3-2-16,3 3-44 16,0 2-37-16,8 6-37 15,9-4 15-15,8 5-81 16,4-2-3-16,2 2 5 15,5 2-20-15,-3 2 35 16,-2 4-36-16,-4 0 0 16,-7 2 8-16,-7 0-8 15,-6 0-8-15,-7 0 2 16,0 8-60-16,0 6 26 16,-18 7-53-16,-2-2 23 0,-5 2 34 15,1-3 2-15,4-4 13 16,6-4 19-16,6-2-5 15,6-4-2-15,2-2-27 16,0-2-9-16,0 0 45 16,6 0 0-16,8 0 0 15,1 0-1-15,3 0 10 16,0 0-12-16,-2 0 3 16,-1 2 0-16,-4 4 6 15,-2 6-6-15,-5 2-18 16,-1 4 17-16,-3 2-26 15,0 4 27-15,0-4-3 16,0 0 3-16,0-4 16 16,-5-6-15-16,3-4 0 0,2-4 14 15,0-2 11-15,0 0 65 16,0-22-91-16,0-12-19 16,9-10 19-16,5-8 0 15,-4-7 0-15,1-7 0 16,-1-8-14-16,-8-18 5 15,-2-22 9-15,0 3 0 16,-2 13 64-16,-10 16-9 16,1 22 38-16,1-1-3 15,-2 5-7-15,5 16 39 16,1 14-69-16,4 12-41 16,-1 8 73-16,3 4-77 15,0 2-8-15,0 0-8 16,0 20-3-16,13 21 10 15,10 28 1-15,8 38 0 0,0-1 5 16,-2-6-5-16,0-9 0 16,0-21-1-16,7 10 13 15,4 4-3-15,-3-5-9 16,2-10 0-16,-10-6-3 16,-3-9 3-16,-8-10 0 15,-5-10 0-15,-1-12 9 16,-8-10-28-16,-4-8 15 15,0-4-40-15,0-10 44 16,0-24-70-16,-6-20-39 16,-8-16 43-16,-3-28 31 0,-8-27-16 15,-2-25-106 1,-4-7-27-16,4 29 135 0,7 30 9 16,7 39 34-16,2 15 6 15,-1 2 19-15,1 2 108 16,0 6-57-16,0 12-28 15,4 8 49-15,5 8-5 16,0 2-28-16,2 4-58 16,0 0 7-16,0 0-14 15,0 2 1-15,6 12 6 16,5 4 25-16,3 6-25 16,-1 4-27-16,1 14-82 15,-5-5-96-15,-3-7-80 0</inkml:trace>
  <inkml:trace contextRef="#ctx0" brushRef="#br0" timeOffset="165743.37">22681 4223 1000 0,'0'0'123'0,"0"0"-84"16,0 0-16-16,-84 120-3 15,57-88 67-15,2-4-46 16,3-1-41-16,2-4 48 15,2-5-48-15,7-9-43 16,7-8-108-16,4-1-458 0</inkml:trace>
  <inkml:trace contextRef="#ctx0" brushRef="#br0" timeOffset="166002.28">23301 3882 1106 0,'0'0'232'0,"0"0"-173"16,19 104-34-16,-9-52-8 16,-3 2 21-16,-3-1 59 15,0-5-43-15,-2 2-53 16,-2-4 47-16,0 0-48 15,0-4-1-15,0-6-33 0,0-6-76 16,0-10-8-16,0-12-201 0</inkml:trace>
  <inkml:trace contextRef="#ctx0" brushRef="#br0" timeOffset="166203.37">23512 4141 899 0,'0'0'613'15,"0"0"-555"-15,0 0-49 16,0 0 27-16,0 0-36 16,0 0 0-16,132-42 41 0,-107 35-41 15,-4 2 0-15,4-1 0 16,-7 3-3-16,-5-1-10 16,-11 3-66-16,-4-2-140 15,-20 1-32-15,-7-2-423 0</inkml:trace>
  <inkml:trace contextRef="#ctx0" brushRef="#br0" timeOffset="166497.44">23154 4127 489 0,'0'0'630'0,"0"0"-513"16,0 0-107-16,-58 122-4 15,45-74 35-15,3 0 17 16,8 2 23-16,2 0-16 15,0-2-50-15,2-3 33 0,16-5-48 16,2-8 0 0,2-6 59-16,5-6-38 0,0-6-4 15,4-4-8-15,5-10-3 16,9 0 42-16,10-8-48 16,15-18 0-16,5-6 10 15,6-7-10-15,0-4 0 16,0-4-16-16,-10 1-42 15,7-10 21-15,-20 14-147 16,-16 6-397-16</inkml:trace>
  <inkml:trace contextRef="#ctx0" brushRef="#br0" timeOffset="166652.2">24145 4430 757 0,'0'0'973'16,"0"0"-886"-16,0 0-87 16,0 0-10-16,0 0-2 15,0 0 2-15,0 0-48 0</inkml:trace>
  <inkml:trace contextRef="#ctx0" brushRef="#br0" timeOffset="169392.24">20569 5125 1463 0,'0'0'0'0,"0"0"-100"0,0 0 3 16,0 0 97-16,145-52 12 15,-109 36-12-15,-3 4 0 16,-2 2 15-16,-2 4-15 16,-6 0 0-16,-4 4-1 15,-7 2 2-15,-3 0 15 16,-7 0-16-16,-2 0 0 16,0 0-33-16,0 4 30 15,-14 12 3-15,-8 4 22 16,-5 2-8-16,-6 0 6 15,0 2-20-15,-3-2 0 16,0 0 8-16,7-2-8 16,5-6 0-16,8-1 10 15,7-6-10-15,9 0-9 0,0-6-38 16,3 2 47-16,19-3 37 16,7 0-36-16,4 0-1 15,5 0 20-15,2 0-18 16,1-7 16-16,-2-3-18 15,-3 2 0-15,-3 2-26 16,-12 1 21-16,-11 1-101 16,-7 1-214-16</inkml:trace>
  <inkml:trace contextRef="#ctx0" brushRef="#br0" timeOffset="170672.16">20529 5460 916 0,'0'0'135'0,"0"0"-78"16,-38 104-37-16,25-59 18 15,6-4 7-15,3-5-24 16,1 1 50-16,3-7-70 16,0-4-1-16,0-8 0 15,0-4-23-15,0-6-8 16,0-8-41-16,5 0-64 15,4 0 124-15,-1-16-122 16,6-10-8-16,-1-8 72 0,3-9 46 16,-1-7 24-1,4-1 0-15,0-2 81 16,-1 7 158-16,3 10-108 0,-4 8-37 16,1 8-18-16,2 4-7 15,0 4 20-15,3 2-41 16,3 6-40-16,3 2 57 15,7 2-65-15,2 0 0 16,1 2 3-16,2 14-3 16,-3 4 0-16,-5 4-4 15,-6 2 4-15,-5 2-21 16,-6 0 21-16,-8 0-10 16,-6 1 10-16,-2-2 0 0,0 1 4 15,-12-2-4 1,-9-1-54-16,-6-4 38 0,-6-4-77 15,-3-5 12-15,1-6-20 16,-3-6-34-16,3 0 1 16,4-4-87-16,4-18 49 15,9-2 172-15,5-4 10 16,8 2 182-16,5 4-8 16,0 5-67-16,5 3-33 15,14 2-50-15,4 0-22 16,1 4 39-16,1 0-51 15,-3 4 0-15,0 0 9 16,-6 2-8-16,-3 2 21 16,-4 0-22-16,-5 0 0 0,-4 0-9 15,0 14 11-15,0 6-2 16,-9 6 27-16,-8 3-26 16,-5 0 11-16,1-2-12 15,0-3 0-15,0-4 0 16,3-4 0-16,5-6-13 15,4-4 13-15,4-2 0 16,3-4-3-16,2 0 3 16,0-8-71-16,0-10 61 15,0-5-9-15,10-6 11 16,-2-4-5-16,1-5-28 16,-5-2 31-16,0 0-23 15,-4 4 33-15,0 10 22 0,0 6 22 16,0 12 17-1,0 8-6-15,0 0-37 0,0 14 13 16,-2 16 4-16,-6 8-34 16,-3 5 57-16,-3 0-45 15,3-4-3-15,3-5 10 16,-2-6-19-16,1-8 24 16,1-4-25-16,-4-8 1 15,3-4-16-15,-4-4 12 16,-3 0-50-16,-3-16-46 15,-1-10-34-15,-7-10 91 16,-2-6-22-16,-5-11-86 16,-3-1-51-16,-6-2 201 0,-4 4 93 15,0 8 25 1,1 12 25-16,3 14 37 0,5 12-108 16,5 6 8-16,8 0 43 15,6 13-75-15,5 14-23 16,3 7 8-16,5 6-14 15,6 10 31-15,0 4-37 16,0 4-13-16,4 3 63 16,9-1-63-16,5-2 0 15,3-6 0-15,2-4 13 16,6-6-19-16,9-6 6 16,7-6-30-16,13-3 11 15,13-8 19-15,12-5-14 16,10-7 13-16,7-7 1 15,-2 0-16-15,-2-14 16 16,-5-7-2-16,-10-2-14 16,-12-4 16-16,-13 0-23 0,-17-6-37 15,-16-21-88-15,-17 6-33 16,-6 0-217-16</inkml:trace>
  <inkml:trace contextRef="#ctx0" brushRef="#br0" timeOffset="171073.3">19923 4900 798 0,'0'0'192'0,"0"0"-121"15,0 0 36-15,0 0-1 16,0 0 20-16,0 0 12 16,0 0-76-16,-2-5-25 15,2 5 7-15,0 0-44 16,0 0 40-16,0 0-40 0,0 1 0 15,0 12 27 1,11 3-26-16,3 0 0 0,1 2-1 16,1 0 17-16,-1 0-5 15,-1 0-12-15,1-4 0 16,-1 0-2-16,-1-2 2 16,0 0-42-16,3 4-25 15,-5-4-169-15,-2-2-100 0</inkml:trace>
  <inkml:trace contextRef="#ctx0" brushRef="#br0" timeOffset="171624.09">21654 5833 1262 0,'0'0'91'0,"0"0"-91"15,0 0-129-15,0 0 113 16,0 0-7-16,0 0-127 0</inkml:trace>
  <inkml:trace contextRef="#ctx0" brushRef="#br0" timeOffset="173637.53">22492 5075 1592 0,'0'0'204'0,"0"0"-148"15,0 0-56-15,0 0 0 16,0 0-16-16,0 0 16 16,0 0-10-16,13 0 10 15,-4 2 1-15,4 8 34 16,5 0-35-16,3 4 6 15,0-2-2-15,2 4-4 16,-3 0-74-16,-16 10-50 16,-4-4-99-16,0-4-351 0</inkml:trace>
  <inkml:trace contextRef="#ctx0" brushRef="#br0" timeOffset="173840.06">22011 5440 789 0,'0'0'858'0,"0"0"-858"16,0 0-29-16,0 0-21 16,0 0 50-16,167-8 12 15,-83-6 3-15,12-4 40 16,4 0-55-16,-2 2 0 16,-7 4 4-16,-12 2-4 15,-17 4-4-15,-20 4-134 16,-17 2-132-16,-14 0-326 0</inkml:trace>
  <inkml:trace contextRef="#ctx0" brushRef="#br0" timeOffset="174804.37">22614 5464 1358 0,'0'0'269'0,"0"0"-269"16,0 0 9-16,0 0 1 0,0 0 16 16,116 24 47-1,-80-24-67-15,4 0 1 0,2 0 50 16,-2 2-57-16,-4 4-17 15,-9 6 17-15,-9 10-13 16,-12 14 13-16,-6 15-47 16,0 9 39-16,-20 8-24 15,-11 0 32-15,-5 0-37 16,-6-6 21-16,-1-6 10 16,-1-8-8-16,4-3 14 15,0-11 0-15,6-10-32 16,5-10 32-16,10-14-60 15,3 0 24-15,7-22-75 0,9-16-15 16,0-10 34 0,0-13 45-16,11-5 27 15,5-10 10-15,-1-4-7 0,-1 4 17 16,-1 7 76-16,-4 15 60 16,-2 16-63-16,-3 14-40 15,-1 12 99-15,-3 10-79 16,0 2-49-16,0 10 15 15,-7 23-19-15,-11 10 38 16,-5 9-38-16,0 3 7 16,-4-5 6-16,4-8-13 15,7-8 0-15,5-8 6 16,7-8-4-16,4-8-2 16,4-10-68-16,27 0-41 15,17-20 57-15,16-18-137 0,9-14 16 16,10-12-64-1,-1-9-20-15,-2-3 39 0,-3 2 218 16,-11 10 555-16,-5 12-267 16,-15 16-210-16,-11 12 9 15,-10 10 36-15,-13 8-54 16,-6 3-4-16,-6 3-65 16,0 0 12-16,0 0-44 15,0 13 24-15,-11 6 1 16,-2 3 7-16,2 5 15 15,1-1 6-15,6 0-21 16,2 0-16-16,2 2-1 0,0 2-37 16,11 0-23-1,9-2 33-15,5 0 44 0,-1 0 12 16,0-2-12-16,-3-1 0 16,-5 0 0-16,-8-3 0 15,-8 3-2-15,0-1 2 16,-4 0 9-16,-21 0 27 15,-8 0-26-15,-12 0-9 16,-6-4 71-16,-7-2-72 16,-6-6 0-16,-3-8-7 15,2-4-58-15,-13-16 9 16,16-14-57-16,17-4-253 0</inkml:trace>
  <inkml:trace contextRef="#ctx0" brushRef="#br0" timeOffset="174954.4">22922 5649 658 0,'0'0'206'15,"0"0"-44"-15,126 33 0 16,-72-4-58-16,0 3 5 16,-6 0-5-16,-3-2-44 15,-5-4 1-15,-4 0-61 16,-7-6 9-16,-2 0 13 16,-3-6-22-16,-1-2-13 15,2-12-47-15,-6 0-177 16,-3-4-591-16</inkml:trace>
  <inkml:trace contextRef="#ctx0" brushRef="#br0" timeOffset="175143.2">23684 5432 576 0,'0'0'1027'0,"0"0"-925"15,0 0-101-15,0 0 32 16,160-48-33-16,-98 30 1 15,3 2 45-15,-1 0-46 16,-3 0-2-16,-10 4-12 16,-9-6-78-16,-17 1-34 15,-11 6-230-15</inkml:trace>
  <inkml:trace contextRef="#ctx0" brushRef="#br0" timeOffset="175347.37">23978 5173 1091 0,'0'0'156'16,"0"0"-88"-16,-26 129-37 16,14-67 47-16,-1 0 14 15,-1 0-20-15,1-4 30 16,-2 0-65-16,-3-3-26 16,-1-5-9-16,0-4 10 15,-1-8-24-15,-1-4 9 16,0-10-92-16,2-10-47 15,6-8-163-15</inkml:trace>
  <inkml:trace contextRef="#ctx0" brushRef="#br0" timeOffset="175541.37">24023 5628 1228 0,'0'0'157'0,"0"0"-125"16,0 0 33-16,158 127-31 15,-111-97 22-15,-7-6-2 16,-5 0-28-16,-2-4 26 16,-6-2-52-16,-2-4 0 15,-10-6-23-15,-3-8-20 16,-6 0-175-16,-3-10-538 0</inkml:trace>
  <inkml:trace contextRef="#ctx0" brushRef="#br0" timeOffset="175759.66">24945 4993 1547 0,'0'0'231'0,"0"0"-216"15,0 0 11-15,0 0 18 16,0 0 19-16,0 0-36 15,0 0-25-15,-54 42 13 16,14-10-30-16,-42 28-9 16,11-8-156-16,4-6-106 0</inkml:trace>
  <inkml:trace contextRef="#ctx0" brushRef="#br0" timeOffset="175990.24">24637 5494 1386 0,'0'0'218'0,"0"0"-218"15,0 0-10-15,114-70 10 16,-72 36 41-16,-2 2 22 16,5 2-63-16,-1 2 1 15,6-1-19-15,-4 0 9 16,-1-2-87-16,-5-9-59 0,-9 6-115 15,-15 6-217-15</inkml:trace>
  <inkml:trace contextRef="#ctx0" brushRef="#br0" timeOffset="176219.3">25097 5055 622 0,'0'0'198'16,"0"0"-35"-16,0 0-71 16,-42 111 3-16,30-48 67 15,5 30-15-15,1 31-53 16,4-6-12-16,0-9-50 15,-2-15 20-15,2-22-52 16,0 10 1-16,-2 7 23 16,2-7-24-16,-3-12-5 15,3-10-3-15,-2-12 2 16,2-16-10-16,0-14-37 16,-1-18-37-16,0 0 67 0,1-36-143 15,0-50-186-15,-2 6 76 16,1-3 11-16</inkml:trace>
  <inkml:trace contextRef="#ctx0" brushRef="#br0" timeOffset="178504.09">24951 5554 1166 0,'0'0'306'15,"0"0"-235"-15,0 0 4 16,0 0-73-16,0 0 40 16,0 0 82-16,-53 117-70 15,35-71-20-15,2 0-6 16,1-4-27-16,5-8 32 15,0-4-33-15,6-6-6 16,4-8-17-16,0-8 17 0,0-6-67 16,2-2 4-16,16-3 38 15,9-22 18-15,6-9-48 16,3-10-18-16,-1-6 78 16,-2-2-12-16,-1 1 13 15,-1 5 8-15,0 10-8 16,-4 8 64-16,-5 10-38 15,0 10-11-15,-4 8 56 16,3 0-49-16,-2 4 9 16,1 16 4-16,3 6-34 15,1 6 45-15,-4 1-46 16,-2-4 0-16,-3-2 1 0,-5-7-1 16,-1-6-11-1,-5-4 9-15,-2-6-28 0,-2-4 19 16,2 0-60-16,1 0-9 15,-1-22 15-15,4-10-130 16,2-11 108-16,-2-7 59 16,3-4 7-16,2 4 19 15,0 4 4-15,0 10 15 16,3 8 64-16,1 8-10 16,1 8-13-16,1 2-14 15,2 6-21-15,3 4 41 16,0 0-64-16,2 4 0 15,1 14 22-15,-4 4-21 16,-4 4-1-16,-3 4-1 16,-6 4 1-16,-5 6 13 0,-3 4-13 15,0 1 0 1,-17-2-26-16,-2-3 39 0,-4-7-13 16,3-7 0-16,3-10 19 15,5-6 12-15,3-6-31 16,5-4 0-16,2 0 4 15,2-14-4-15,0-18-53 16,0-14 15-16,15-16-8 16,22-27 22-16,21-27-118 15,-1 8-83-15,3 10-3 16,-6 17-54-16,-9 29 282 16,1 2 192-16,-2 6-37 15,-10 15 29-15,-14 14-73 0,-8 11-19 16,-10 4 11-1,-2 0-41-15,0 0-42 0,0 19-19 16,-8 12 11-16,-2 7 58 16,-3 4-63-16,-1 2-6 15,3-6 30-15,4-4-22 16,2-8-8-16,5-8-2 16,0-5 2-16,0-9-16 15,16-4 15-15,13-3 0 16,9-15-9-16,11-8 9 15,9-2-11-15,5 4 10 16,-3 2 1-16,-3 8-1 0,-10 8 1 16,-7 6-5-16,-11 0-5 15,-9 12 12-15,-7 12-2 16,-8 6 8-16,-5 5-6 16,0 1 40-16,-2 1-42 15,-16 2 0-15,-2-5 15 16,-5-2-15-16,1-6-10 15,0-4-12-15,-1-8 22 16,0-8-2-16,1-6 2 16,2 0-32-16,2-8 32 15,1-16-19-15,4-6 4 16,5-4-17-16,0 2 32 16,6 4-10-16,1 7 22 15,3 14-8-15,0 7 5 16,0 6-9-16,0 26 0 0,-2 16 28 15,-2 12-20-15,0 6 86 16,-1 3-92-16,0-6 7 16,1-4 11-16,2-13-9 15,-1-8-10-15,3-12-2 16,0-10 2-16,0-8-1 16,0-6 0-16,0-2 0 15,7-6 17-15,7-22-17 16,5-16-13-16,4-17 4 15,6-31-15-15,11-32 10 16,-2 8-31-16,0 13 9 16,-5 21 36-16,-4 30 1 15,2 0 9-15,1-2-10 0,-3 14 6 16,-5 9 35-16,-6 9-9 16,-7 11-23-16,-2 3 20 15,-5 3-19-15,1 4-1 16,-1-2-9-16,0 2 9 15,4 1-2-15,-2 0-7 16,5 0-10-16,3 0 10 16,3 0 2-16,4 0-2 15,1 5 0-15,5 5 0 16,-1 3 3-16,1-1-3 16,2 3 0-16,4 6-1 15,0 1 1-15,4 2 0 16,-2 0 0-16,-3 2 1 0,-3 0 4 15,-8 2-5 1,-3 2-29-16,-9 2 28 0,-7 1 1 16,-2 0-1-16,0-1-23 15,-21 3 23-15,-6-5-20 16,-9-2 21-16,-2-2-41 16,-2-8 8-16,0-8-4 15,-1-6-27-15,8-4-14 16,6-6-2-16,8-16 79 15,5-4-42-15,7 0 30 16,7 2 13-16,0 3 49 16,0 6 21-16,7 4-37 15,7 5-25-15,-1 2 41 0,3 4-49 16,-1 0 0-16,1 0 13 16,-3 10-4-16,1 5 3 15,-4-1-12-15,-3 0 8 16,-3 4 10-16,-4 0-18 15,0 2-10-15,0 4 8 16,-11 0 2-16,-7-2 0 16,-1 0 0-16,-4 0 1 15,-1-6-23-15,2-2 22 16,2-6-27-16,1-6-5 16,6-2 31-16,-3 0-14 15,6-8-24-15,-1-12-31 16,1-4 64-16,1-6-39 15,1-2 15-15,-2 0 28 0,4 4 4 16,-3 7 12-16,3 12 34 16,-6 9-48-16,1 6 42 15,-5 24-41-15,1 14 41 16,-3 12 40-16,3 4-36 16,4 5 4-16,1-6-41 15,8-2 7-15,2-9 18 16,0-10-34-16,14-6 0 15,17-12 33-15,9-8-23 16,12-12-10-16,10 0-6 16,11-20-23-16,6-14 14 15,2-10-18-15,0-12-20 16,4-23 20-16,-6-29-60 0,-12 2 23 16,-18 10 37-16,-15 13 33 15,-16 25 3-15,1 6 52 16,0 6 44-16,-6 18-8 15,-2 10-15-15,2 8 19 16,6 4-28-16,2 0-52 16,13 2 60-16,6 0-74 15,7 4 5-15,2 0 6 16,3 0-5-16,-8 0-7 16,-7 0 0-16,-8 4 0 15,-10 2-21-15,-11-2 21 16,-8 2-64-16,0 4-50 15,-18 6-40-15,-39 16-33 16,5-2 13-16,-4 0-174 0</inkml:trace>
  <inkml:trace contextRef="#ctx0" brushRef="#br0" timeOffset="178923.31">27289 5328 497 0,'0'0'192'16,"0"0"-51"-16,0 0 30 15,0 0-67-15,0 0 15 16,0 0-15-16,0 0-26 15,14 72 12-15,17-72-64 16,4 0-18-16,3-2 43 16,4-10-51-16,-1 0-12 15,-6 0-2-15,-8-4-33 16,-7-1 20-16,-9-5-47 16,-6-6-35-16,-5-2 47 0,0-3-24 15,0 2 4-15,0 9 82 16,-5 8 4-16,0 10 47 15,3 4-51-15,-2 8 0 16,-1 23 87-16,-1 12-16 16,-3 15 1-16,0 13 18 15,-4 25-1-15,-1 22-12 16,1-7-37-16,0-9-38 16,-1-14 75-16,3-16-77 15,-1 9 0-15,-1 5 14 16,3-8-14-16,2-14 8 15,2-10-8-15,1-15 0 16,1-14-35-16,2-13 29 0,-2-12-66 16,-4-1 8-16,-1-30-56 15,-1-51-43-15,1 6-57 16,-1-4-397-16</inkml:trace>
  <inkml:trace contextRef="#ctx0" brushRef="#br0" timeOffset="179107.34">27343 5578 33 0,'0'0'1354'16,"0"0"-1212"-16,0 0-113 16,0 0 0-16,0 0 25 15,0 0 48-15,0 0-48 16,-9 95-43-16,-9-68 85 16,-5 2-96-16,-6-3-1 15,-4 2-8-15,-7-4 2 0,0-4-8 16,-3-6-67-16,6-14-58 15,8 0-49-15,13-8-931 16</inkml:trace>
  <inkml:trace contextRef="#ctx0" brushRef="#br0" timeOffset="179285.28">27623 5659 1450 0,'0'0'167'0,"0"0"-151"15,0 0 44-15,138 16-60 0,-104-16 0 16,-8 0 7 0,-1 0-7-16,-5-11 0 0,0-11-57 15,-4 0-251-15,-8 2-592 16</inkml:trace>
  <inkml:trace contextRef="#ctx0" brushRef="#br0" timeOffset="179475.21">27915 5394 1262 0,'0'0'185'16,"0"0"-106"-16,0 0-50 15,-3 134-29-15,-3-92 106 16,2-3-55-16,-3-3-7 16,-2-4-18-16,2-2-26 15,1-8 0-15,1-8-3 0,1-8-102 16,4-6-4-1,0-16-115-15,0-6-563 0</inkml:trace>
  <inkml:trace contextRef="#ctx0" brushRef="#br0" timeOffset="179786.46">28084 5307 1239 0,'0'0'178'0,"0"0"-110"15,0 0-48-15,129-18 14 16,-87 18 62-16,-1 0-71 15,-7 7-6-15,-10 8 0 16,-9 3-12-16,-8 5 3 16,-7 1-10-16,-2 8-23 15,-25 6 22-15,-11 2 2 16,-8 6-1-16,-6-1 15 0,-4-2-9 16,8 0 2-16,3-7-8 15,12-4 6-15,10-6 25 16,8-6-31-16,11-6-2 15,4-4 2-15,0-4 0 16,19-2 65-16,22-2-40 16,19-2-25-16,17 0 32 15,52 0-32-15,-19-12-68 16,-12 2-116-16</inkml:trace>
  <inkml:trace contextRef="#ctx0" brushRef="#br0" timeOffset="182300">13196 6122 1144 0,'0'0'314'0,"0"0"-271"16,0 0-7-16,0 0-29 15,0 0 11-15,126-18-8 16,-98 10 6-16,4 2 25 16,-4 2-41-16,-1 2 0 0,-3 0 8 15,-3 2 5 1,-4 0-2-16,-3 0-11 0,-5 0 11 15,-5 0-12-15,0 10 1 16,-4 6-34-16,0 4 33 16,0 4-1-16,-4 4 2 15,-11 2-1-15,-6 2 10 16,1-4 38-16,-2 2-47 16,4-3 0-16,3-5 19 15,3-4-18-15,8-4-1 16,4-4-1-16,0-6-10 15,0 0-16-15,9-4 27 16,11 0 0-16,7 0 2 16,2 0-1-16,2 0 5 0,2-4-12 15,-1-9 19-15,-1-2 15 16,-4-2-28-16,-5-3 0 16,-7 0 2-16,-4-2 4 15,-3 0-6-15,-8-2-1 16,0-2 1-16,0-2-23 15,-12-2 23-15,-8-4-12 16,-4-2 12-16,-3-5 11 16,-4 4-11-16,-3 1-1 15,1 3-14-15,-5 8 15 16,0 6 0-16,-2 7 1 16,-2 10 16-16,-5 2-16 15,0 2 9-15,2 20-10 0,3 8 10 16,5 10-22-16,2 8 12 15,4 11-16-15,7 5 16 16,4 6 0-16,4 6 1 16,9 2-7-16,5 3 27 15,2-3-24-15,2 0 3 16,19-6-13-16,6-4 12 16,4-6 1-16,4-9-11 15,3-9 5-15,5-12 6 16,-1-10-15-16,4-8 15 15,6-12 0-15,2-2 3 16,1-12-3-16,3-18 0 16,0-8-1-16,-3-10 1 0,1-6-15 15,-2-7 15 1,-3-3-4-16,-8-4 4 0,-6-4 1 16,-8-2 5-16,-8 2-6 15,-11 1 0-15,-5 9 39 16,-5 6-33-16,0 10 22 15,0 8 16-15,-9 10 0 16,1 8-23-16,-2 3-21 16,-1 8 3-16,0 0-19 15,0 4 16-15,-2 2-23 16,-12 3-3-16,2 3-90 16,2 5-119-16</inkml:trace>
  <inkml:trace contextRef="#ctx0" brushRef="#br0" timeOffset="182539.28">14342 5889 963 0,'0'0'647'0,"0"0"-573"15,0 0-62-15,0 0 26 16,0 0-38-16,0 0 7 16,0 0 31-16,79 86-38 15,-69-68-21-15,-6 9-27 16,-1-4-164-16,-3-5-730 0</inkml:trace>
  <inkml:trace contextRef="#ctx0" brushRef="#br0" timeOffset="182749.61">14121 6350 1420 0,'0'0'203'16,"0"0"-203"-16,0 0-19 16,0 0 19-16,130-8 66 15,-72-6-49-15,8-2 2 16,3 0 6-16,4 2-13 0,-3 2-12 15,-12 6-32-15,-16 6-88 16,-17 0-112-16,-19 0-608 0</inkml:trace>
  <inkml:trace contextRef="#ctx0" brushRef="#br0" timeOffset="183100.99">14219 6557 1159 0,'0'0'133'0,"0"0"-81"0,0 0-40 15,142 12 13-15,-99-4-25 16,-5 4 0 0,-3 6 69-16,-3 0-69 0,-8 6 0 15,-9 0-12-15,-5 2 13 16,-10 4-2-16,0 1-9 15,-7 1 10-15,-15 1 25 16,-7-2-25-16,-2-3 0 16,-3-4 9-16,1-8 21 15,-3-4 14-15,2-6-44 16,5-6 0-16,6 0-28 16,6-20 27-16,7-14-82 15,5-16-65-15,5-50 6 0,7 9-7 16,10 5-209-16</inkml:trace>
  <inkml:trace contextRef="#ctx0" brushRef="#br0" timeOffset="183289.39">14355 6350 687 0,'0'0'280'0,"0"0"-77"16,0 0-72-16,0 0 35 15,0 0-62-15,0 0-73 16,0 0 61-16,51-34-91 16,-51 67 33-16,0 7-8 15,-4 7-6-15,-14 8 20 16,-3 1-40-16,0-4 0 15,-2-2 13-15,3-6-13 16,3-8-7-16,3-9 7 16,7-12 0-16,7-8-22 15,0-7-91-15,56-33-21 16,2-9-9-16,5-10-701 0</inkml:trace>
  <inkml:trace contextRef="#ctx0" brushRef="#br0" timeOffset="183667.09">15171 6054 963 0,'0'0'631'16,"0"0"-548"-16,0 0-83 15,0 0-44-15,0 0 29 16,0 0 23-16,-116 130-8 16,80-88 26-16,-2 2-9 15,4 0-1-15,11-2-16 16,6-3-23-16,11-3 6 15,6-4-37-15,0 0-23 16,19-2-22-16,10 0 25 16,3-2 62-16,4 0-14 0,-3 0 26 15,-4 0-4 1,-7-4 4-16,-6 0 0 0,-9-1 4 16,-7-1 14-16,0 0 37 15,-13-1-6-15,-12 1-13 16,-11 0 68-16,-9-1-88 15,-7-5 5-15,-4-4 10 16,-5-6-30-16,-1-4 36 16,2-2-37-16,0-8-40 15,-11-45 39-15,13 3-196 16,15-1-595-16</inkml:trace>
  <inkml:trace contextRef="#ctx0" brushRef="#br0" timeOffset="183828.27">14772 6673 1234 0,'0'0'245'0,"0"0"-190"16,86 116-52-16,-45-71 67 15,-4-5-35-15,-1-6 1 16,-5-6 27-16,-2-4-53 16,0-2 30-16,-2-6-40 15,11-14-40-15,-9-2-54 16,-5 0-418-16</inkml:trace>
  <inkml:trace contextRef="#ctx0" brushRef="#br0" timeOffset="184042">15500 6346 1642 0,'0'0'172'16,"0"0"-153"-16,125 0-7 15,-58-5-2-15,0-9 33 16,-5 1-43-16,-6 3 17 16,-10 0-9-16,-10 2-8 15,-7 0-69-15,-17-6-63 16,-12 2-166-16,0-2-640 0</inkml:trace>
  <inkml:trace contextRef="#ctx0" brushRef="#br0" timeOffset="184258.4">15743 6146 1243 0,'0'0'138'0,"0"0"-42"15,-29 146 3-15,12-82-45 16,-4 2 99-16,-1-5-64 16,-5-1-61-16,-4 0 57 15,-5-2-76-15,-4-2-8 16,3-2-1-16,-2-5 1 15,1-7-29-15,5-10-4 0,2-18-136 16,8-8-28 0,10-6-291-16</inkml:trace>
  <inkml:trace contextRef="#ctx0" brushRef="#br0" timeOffset="184446.59">15639 6577 1475 0,'0'0'174'0,"0"0"-152"16,0 0 41-16,106 140-63 16,-79-100 25-16,-2-4 44 15,-3 3-45-15,0-3 22 16,-2 0-46-16,-2-2 0 16,0-4-31-16,6-6 28 15,-1-8-95-15,-4-12-190 0</inkml:trace>
  <inkml:trace contextRef="#ctx0" brushRef="#br0" timeOffset="184603.27">16358 6800 1438 0,'0'0'172'0,"0"0"-164"16,0 0-8-16,0 0-21 15,0 0-99-15,0 0-791 0</inkml:trace>
  <inkml:trace contextRef="#ctx0" brushRef="#br0" timeOffset="188569.37">16398 6702 428 0,'0'0'713'16,"0"0"-621"-16,0 0-82 15,0 0 66-15,0 0 9 0,0 0 7 16,0 0-34-16,0 0-28 16,0 0 11-16,0 0-41 15,0 0 2-15,0 0 17 16,0 0-19-16,0 0-2 16,0 9 2-16,0 5 1 15,0 3 28-15,0 2-29 16,0 4 1-16,0 0 30 15,0 4-30-15,-3 1 6 16,-7 0 10-16,-9 2-17 0,-2 0 15 16,-8 0-15-1,-4 0 0-15,-3-2-19 0,2-4 19 16,6-8-51-16,3-14-32 16,7-2-141-1,7-2-471-15</inkml:trace>
  <inkml:trace contextRef="#ctx0" brushRef="#br0" timeOffset="188877.21">17198 6657 734 0,'0'0'698'0,"0"0"-586"15,0 0-93-15,0 0-11 16,0 0 16-16,124 2-7 16,-76-6 34-16,5-6-51 15,10 0 12-15,3 0-1 16,3-2-11-16,-4 2 0 15,-7 0-13-15,-11 2-75 16,-18-4-61-16,-14 2-160 16,-13 0-303-16</inkml:trace>
  <inkml:trace contextRef="#ctx0" brushRef="#br0" timeOffset="189654.55">17683 6292 500 0,'0'0'296'16,"0"0"-182"-16,0 0-17 16,0 0 59-16,9 130-54 15,-1-71 28-15,-2 7-8 16,1 8-65-16,-3 2 16 16,0 2-53-16,-4-1-19 15,0-3 45-15,0-4-46 16,0-6 0-16,-2-4 0 15,-7-5 7-15,-1-12-17 16,-2-10 10-16,1-11-29 16,0-10 14-16,-1-12-82 15,2 0 81-15,-6-8 6 0,0-22-32 16,0-10 30-16,-1-14-71 16,1-11-7-16,3-7 90 15,-1-2-40-15,3 6 40 16,5 12 13-16,2 17 42 15,1 17 59-15,3 12-44 16,0 8-52-16,0 2 28 16,0 0-41-16,0 8-3 15,-2 14 15-15,-3 6-16 16,-6 7 40-16,-7 3-41 0,-4 2-4 16,-4 0 4-1,-6-6 6-15,6-2 4 0,3-8 3 16,10-8-3-16,9-8-20 15,4-8-12-15,10 0-77 16,28-10 99-16,18-16-128 16,35-12-75-16,1 2 115 15,10-2 29-15,3 2-275 16,-18 8 119-16,5 2 215 16,-19 5 75-16,-17 7 66 15,-21 6-11-15,-14 4-18 16,-17 3 16-16,-4 1 3 15,0 0-100-15,-18 0 40 0,-5 0 21 16,-3 0-73 0,2 1-9-16,1 6-3 0,5 1 3 15,5 2-20-15,6 4-15 16,3 5-38-16,4 3 61 16,0 7-3-16,0-3 4 15,7 0 1-15,5-2 0 16,5-6-3-16,2-2 3 15,4-6 0-15,3-2 9 16,1-6-9-16,0-2-1 16,-2 0 0-16,1-22-66 15,-6-4-62-15,-6-4-444 0</inkml:trace>
  <inkml:trace contextRef="#ctx0" brushRef="#br0" timeOffset="189861.16">18130 6200 704 0,'0'0'841'15,"0"0"-783"-15,0 0-43 16,0 0 7-16,0 0-9 16,0 0 26-16,0 0 1 15,33 118-39-15,-16-73 44 16,1-1-45-16,0 2-25 15,14 6 6-15,-8-12-163 16,0-12-383-16</inkml:trace>
  <inkml:trace contextRef="#ctx0" brushRef="#br0" timeOffset="190255.45">18722 6421 1113 0,'0'0'259'0,"0"0"-188"16,0 0-42-16,0 142-9 16,0-82 103-16,2 6-68 15,3 6-26-15,1 5 31 16,4-1-38-16,-2-6-12 16,1-6-10-16,3-10 9 15,-2-7 1-15,3-10-10 0,1-10-14 16,1-11 13-16,1-12-16 15,7-4 17 1,3-22 0-16,5-21 12 0,6-12 14 16,0-16-26-16,3-23-13 15,2-22 12-15,-6 5-8 16,-4 13 1-16,-9 16 2 16,-2 26 6-16,1 2 17 15,3 1-17-15,-3 20-3 16,-4 8 3-16,-5 11 0 15,-1 8 0-15,-6 6-14 16,0 14-96-16,-1 14 6 16,-1 2-232-16</inkml:trace>
  <inkml:trace contextRef="#ctx0" brushRef="#br0" timeOffset="190795.36">19533 6860 819 0,'0'0'581'0,"0"0"-479"16,0 0-84-16,0 0-4 16,0 0 92-16,0 0-54 15,0 0-12-15,-96 20 2 0,71 8-23 16,-2 4 3-16,4 8-22 15,2 2 10 1,6 2 18-16,6 0-28 0,6 0 0 16,3-5 17-16,0-5-17 15,9-6-7-15,11-6-5 16,5-6 12-16,6-8 10 16,3-6-10-16,3-2-3 15,4-4-10-15,1-18 8 16,0-6-11-16,-1-8-28 15,-3-5-30-15,-5-7 59 16,-6-2-62-16,-12 2-76 16,-3 2 87-16,-6 8 66 15,-2 12 5-15,-1 10 45 16,-1 8 12-16,-2 4 55 0,2 4-43 16,0-2-26-16,4 2 15 15,2-2-25-15,5 0-3 16,5-2-35-16,4 0 12 15,0-2 10-15,3 0-22 16,2 0-6-16,0-3-1 16,-6 4-14-16,-3-3-42 15,-9 2-76-15,-9-4-88 16,-2 2-25-16,-15 1-506 0</inkml:trace>
  <inkml:trace contextRef="#ctx0" brushRef="#br0" timeOffset="191079.34">19805 6868 385 0,'0'0'151'0,"0"0"392"0,0 0-429 16,0 0-21-16,-87 134-12 16,67-94 42-16,2 2-25 15,5 1-37-15,3-2 47 16,6 0-82-16,2-1-20 16,2-6 13-16,0-2 7 15,6-4 4-15,15-4-30 16,1-4 0-16,2-6 35 15,3-6-33-15,0-4-1 16,2-4 24-16,-2 0-24 16,0-6 24-16,-3-10-25 15,0-4-9-15,-4-4-15 16,-6-4-31-16,-5-6-83 0,-9-4-19 16,0-19-129-1,-18 12-385-15,-2 4 324 0</inkml:trace>
  <inkml:trace contextRef="#ctx0" brushRef="#br0" timeOffset="191259.48">19786 7072 396 0,'0'0'823'0,"0"0"-686"15,0 0-44-15,0 0-64 16,0 0 108-16,0 0-9 16,0 0-49-16,10 2-25 15,5-8-54-15,8-3 2 16,6-4 14-16,6 1-16 0,5 0-28 15,3 0-13-15,1 2-25 16,16-4-4-16,-12 4-122 16,-6 0-214-16</inkml:trace>
  <inkml:trace contextRef="#ctx0" brushRef="#br0" timeOffset="191746.5">20569 6675 675 0,'0'0'815'15,"0"0"-681"-15,0 0-60 16,0 0-10-16,0 0 17 16,0 0 56-16,0 0-106 15,9 6-30-15,3-2 15 16,3 2-15-16,12 2 16 16,4 2-17-16,8 2 0 15,4 2 6-15,2-2-6 16,-8 2-13-16,-6-4 12 15,-6 1 0-15,-11-1-13 16,-8 0 0-16,-6 2-34 0,0 3 38 16,-9 8-17-1,-15 1 7-15,-5 6-2 0,-4 2 22 16,-6 4 26-16,2 0-26 16,-5 0 7-16,-4 0 4 15,2 0-11-15,5-5 0 16,2-5-16-16,13-6 8 15,10-11-61-15,14-9-94 16,3-1-163-16,17-17-431 0</inkml:trace>
  <inkml:trace contextRef="#ctx0" brushRef="#br0" timeOffset="192164.51">21084 6858 1220 0,'0'0'260'0,"0"0"-217"16,0 0 13-16,0 0-46 16,0 0 38-16,0 0 17 15,-2 114-37-15,-1-80 31 16,3 2-48-16,0-1-2 16,3-8 13-16,12-3-21 15,5-6-1-15,4-7 12 16,5-9-2-16,8-2 28 15,5-6-38-15,4-19 0 16,-1-4 16-16,-3-4-16 16,-11 1 0-16,-8 0 0 0,-13 2 13 15,-7 0 4-15,-3-2-17 16,0 0 2-16,-9 0 14 16,-4 1-15-16,-3 8-1 15,3 1 4-15,-1 8 17 16,1 1-3-16,-3 5-18 15,1 4 0-15,-3 0-25 16,-4 4 25-16,0 0-47 16,-1 7-20-16,1 11-75 15,4 14 4-15,4-6-101 16,8-2-400-16</inkml:trace>
  <inkml:trace contextRef="#ctx0" brushRef="#br0" timeOffset="192375.97">21440 7124 535 0,'0'0'725'0,"0"0"-591"15,0 0-88-15,0 0-17 16,0 0 93-16,0 0-39 16,123 103-35-16,-105-95-13 15,-1 0-33-15,1-4 21 16,-3-2-23-16,-1-2-30 15,1 0 24-15,2-22-96 16,7-30-177-16,-4 1-480 0,0-1 438 16</inkml:trace>
  <inkml:trace contextRef="#ctx0" brushRef="#br0" timeOffset="192920.23">21874 6515 1235 0,'0'0'286'16,"0"0"-216"-16,0 0-69 16,0 0 94-16,0 0-25 15,0 0-42-15,0 0 47 16,85 60-62-16,-51-38-1 16,1 2 1-16,1 0-4 0,-5 0 7 15,-4-2-16-15,-9-2 0 16,-7-4-21-16,-7 0 21 15,-4-2-26-15,-2 0 2 16,-18 0 7-16,-6 3 1 16,-8-1 16-16,1 2 0 15,0 0 7-15,1 0-7 16,6 0 0-16,3 0 0 16,5 2 7-16,5-2-25 15,6 2 13-15,3 2-1 16,4 4-10-16,0 0 16 15,0 2-9-15,6 0 7 16,10 0 2-16,0 1-10 0,-1-1 10 16,-1-2 0-1,-4-4 21-15,-5-4-21 0,-3-4-6 16,-2 0 4 0,0-4 4-16,-2 0-15 0,-13 0 13 15,-6-2-2-15,-1-2-8 16,-2-2 10-16,-3-2 0 15,-2-2-1-15,-2 0 7 16,4 0-19-16,5-14-19 16,4-4-50-16,9-8-46 15,9-23-201-15,4 8-422 16,16-1 569-16</inkml:trace>
  <inkml:trace contextRef="#ctx0" brushRef="#br0" timeOffset="193345.28">22184 6784 142 0,'0'0'1051'16,"0"0"-816"-16,0 0-184 15,0 0-29-15,0 0-1 16,0 0 19-16,0 0 69 16,25 70-77-16,-17-34-22 15,2 4 46-15,-1 6-8 16,-1 4-13-16,4 2 1 15,-3 1-35-15,1-3 49 16,0-4-50-16,-1-6 0 16,1-4 14-16,-3-8-14 15,3-8 0-15,-4-4-1 16,0-6 9-16,-1-4 3 0,4-6-11 16,0 0 0-16,6 0 14 15,6-20-8-15,3-6-5 16,3-12-1-16,2-10 15 15,0-13-27-15,0-9 12 16,-1-4-29-16,-1 0 23 16,-2 8 3-16,-5 10 2 15,-3 13 0-15,-5 11 2 16,-3 13 15-16,-5 6-16 16,0 5-7-16,-4 7 1 15,3 1 6-15,-1 0-28 16,1 4-69-16,1 14-75 15,-2 0-94-15</inkml:trace>
  <inkml:trace contextRef="#ctx0" brushRef="#br0" timeOffset="193512.12">22851 7395 68 0,'0'0'1302'15,"0"0"-1219"-15,0 0-83 16,0 0-132-16,0 0 84 16,0 0-38-16,0 0-607 0</inkml:trace>
  <inkml:trace contextRef="#ctx0" brushRef="#br0" timeOffset="196488.95">22960 7353 362 0,'0'0'785'15,"0"0"-728"-15,0 0-50 16,0 0 18-16,0 0 14 16,0 0 17-16,0 0-53 15,7 0 9-15,-7 0 34 16,0 0-21-16,0 0-18 15,0 0 13-15,0 0 15 16,0 2-1-16,0 4-26 16,0 0 1-16,0 2 42 15,-2 0-44-15,-6 0 1 16,4 0 27-16,-1-2-21 0,1 0 5 16,0 0-19-16,0 0 0 15,1-2 9-15,1 2-9 16,0-4-12-16,-1 0-10 15,-1-2-55-15,-1 0-148 16,3-8-504-16</inkml:trace>
  <inkml:trace contextRef="#ctx0" brushRef="#br0" timeOffset="196903.25">23651 6631 1149 0,'0'0'330'0,"0"0"-184"15,0 0-145-15,0 0 6 0,0 0 37 16,0 0-18-16,0 0-17 15,22 8-9-15,-9-2 0 16,1 0 14-16,-1 0-14 16,0 2-45-16,-4 0-41 15,-2-2-174-15,-7-4-493 0</inkml:trace>
  <inkml:trace contextRef="#ctx0" brushRef="#br0" timeOffset="197142.64">23405 6990 375 0,'0'0'1020'0,"0"0"-899"16,0 0-120-16,0 0-1 15,123 2 43-15,-77-10-22 16,6 0 15-16,4-2-36 15,0 4-42-15,-1 0 40 16,-6 2-88-16,-6 2-171 16,-17 0-431-16,-12 2 471 0</inkml:trace>
  <inkml:trace contextRef="#ctx0" brushRef="#br0" timeOffset="197443.51">23568 7168 212 0,'0'0'760'15,"0"0"-666"-15,0 0-76 16,145 45 58-16,-94-29-44 16,-4 2 20-16,-7 2 27 15,-6 0-40-15,-8 0 36 16,-8 0-75-16,-9 0 6 15,-9 2-18-15,0 2 20 16,-11 0-8-16,-18 0 23 16,-7 2-16-16,-7-4 19 0,-1-4-26 15,0-4 0 1,1-6-6-16,6-8 6 0,5 0-52 16,5-26-50-16,9-7-95 15,10-6-351-15</inkml:trace>
  <inkml:trace contextRef="#ctx0" brushRef="#br0" timeOffset="198159.43">23759 7059 684 0,'0'0'638'0,"0"0"-561"16,0 0-63-16,0 0 7 0,-8 109 12 15,-5-77 24 1,-1 1-37-16,-1-1 41 0,-2-2-53 15,2-4-7 1,4-6 4-16,4-6 10 0,3-6-14 16,4-4-1-16,0-4-80 15,14 0 47-15,19-12-72 16,16-14-6-16,13-10-86 16,14-8-110-16,6-10 167 15,3-5-62-15,-7 5 202 16,-7 8 2-16,-15 10 366 15,-16 12-121-15,-15 8-130 16,-12 10 27-16,-9 4 20 16,-4 2-105-16,0 0-59 0,0 0 54 15,-2 8-52-15,-11 10 17 16,-5 6 3 0,3 4-21-16,-2 6 27 0,7 1-28 15,1 1 0-15,7 0-19 16,2 2 19-16,0 0-16 15,6-4 2-15,7-2 14 16,6-2-5-16,-4-6 5 16,-1 0 0-16,-2-4-7 15,-2-2 7-15,-6-4 0 16,-1 0-1-16,-3-1 2 16,-3-4-1-16,-19 4 0 15,-7-6 0-15,-9 1 3 16,-5-5-3-16,-1-3 1 15,-1 0-2-15,3-8 13 0,2-11-30 16,11-5 18-16,7 0-43 16,9 0 37-16,11 2-79 15,2 6-23-15,4 4 60 16,15 6 48-16,8 4 7 16,4 2-7-16,3 2 0 15,4 14 97-15,0 4-36 16,0 2-33-16,-3-2 1 15,-2 0-28-15,-1-3 49 16,-1-4-50-16,-2-3-10 16,0-4 9-16,8-6-82 15,-4-6-174-15,-5-10-602 0</inkml:trace>
  <inkml:trace contextRef="#ctx0" brushRef="#br0" timeOffset="198383.18">24675 7018 591 0,'0'0'981'0,"0"0"-898"15,0 0-76-15,0 0 11 16,0 0 81-16,0 0-36 16,134 0-50-16,-83 0 19 15,5 0-23-15,4 0-9 16,-2-4 0-16,-9 0-56 15,-9-2 20-15,-11-2-107 0,-16-4-110 16,-13-12-11-16,0 0-115 16,-13 0 133-16</inkml:trace>
  <inkml:trace contextRef="#ctx0" brushRef="#br0" timeOffset="198562.27">25045 6825 614 0,'0'0'383'0,"0"0"-256"15,0 0-2-15,0 0 11 16,-58 137-18-16,39-77 21 15,-6 2-102-15,0 0 5 16,-4-1 18-16,-2-7-21 16,0-4-5-16,-5-2-34 0,1-6 28 15,-1-4-36 1,-2-6 8-16,4-4-26 0,3-14-28 16,10-7-168-16,7-7-178 15</inkml:trace>
  <inkml:trace contextRef="#ctx0" brushRef="#br0" timeOffset="198740.5">25194 7437 988 0,'0'0'557'16,"0"0"-488"-16,0 0-23 15,150 133-46-15,-99-101 0 16,-4-6 22-16,-5-6-22 0,-2-10-24 15,-11-4-155 1,-16-6-747-16</inkml:trace>
  <inkml:trace contextRef="#ctx0" brushRef="#br0" timeOffset="199596.07">20939 7940 339 0,'0'0'1141'15,"0"0"-1014"1,0 0-75-16,0 0-30 0,0 0 82 15,0 0-39-15,0 0-64 16,-4 9 42-16,-19-8-43 16,-10 7 0-16,-11 2 3 15,-14 3 3-15,-10 3-12 16,-3-2-7-16,2 1 1 16,2-2-16-16,12-1 28 15,13-4-18-15,13 0 17 16,15-2-16-16,14 2 10 15,0 4-56-15,18 2 45 16,15 4 7-16,14 2 11 16,6 0 0-16,10 2 33 0,3-4-27 15,6 2 33-15,-1-2-39 16,0-4 1-16,-2 0 1 16,-3-6-2-16,-9-4-82 15,1-4-128-15,-18-1-553 16,-11-14 271-16</inkml:trace>
  <inkml:trace contextRef="#ctx0" brushRef="#br0" timeOffset="199958.44">21278 8065 751 0,'0'0'769'16,"0"0"-685"-16,0 0-66 15,0 0 1-15,0 0-19 0,-16 102 80 16,5-62-13-1,2 2-45-15,3-2 45 0,3-4-65 16,3-5 5-16,0-7-7 16,7-8 7-16,12-6-17 15,10-8 10-15,9-2 0 16,5-10-4-16,3-16 4 16,-1-10-13-16,-5-4-9 15,-6-7-25-15,-10-5 45 16,-5-2-30-16,-13-4-3 15,-6 2 21-15,0 6 15 16,0 10-1-16,-12 9 25 16,1 11-5-16,-1 9 36 0,0 4-56 15,-3 7 9-15,-6 0 13 16,-6 0-22-16,-4 16-9 16,-4 6-34-1,-5 6-107-15,7-6-335 0,8-1-405 0</inkml:trace>
  <inkml:trace contextRef="#ctx0" brushRef="#br0" timeOffset="200147.44">21594 8297 948 0,'0'0'545'0,"0"0"-489"15,0 0-7-15,0 0-40 16,0 0 42-16,0 0 51 0,124 111-76 15,-105-101-7-15,-2-2-19 16,-3-4-45-16,-3-4 14 16,-3 0-107-16,4-34-195 15,-5-2-349-15</inkml:trace>
  <inkml:trace contextRef="#ctx0" brushRef="#br0" timeOffset="200608.46">21924 7922 1380 0,'0'0'195'0,"0"0"-160"15,0 0 17-15,0 0 15 0,0 0 21 16,122 93-18-16,-95-75-46 16,0 0 28-16,-3-2-52 15,-6-2-11-15,-7 0 2 16,-7-4-7-16,-4 2 0 15,0-2 5-15,-6 2-12 16,-16 2 4-16,-5 2-12 16,-4-2 8-16,2 2 22 15,2-2 2-15,5 2-1 16,7 0 0-16,1 4 1 16,9 0-31-16,5 2 23 15,0 4-28-15,7 5 26 16,15 1-7-16,10 0 16 0,-1 2 0 15,2-2 1-15,-4 2 18 16,-6-2-19-16,-8 3-9 16,-9-2 7-16,-6-1 2 15,0 3-3-15,-17-4-3 16,-14 1 12-16,-7-1 13 16,-7-7-19-16,1-2 0 15,-3-6 7-15,2-4-7 16,0-8-19-16,-1-6-63 15,11-18-217-15,10-8-721 0</inkml:trace>
  <inkml:trace contextRef="#ctx0" brushRef="#br0" timeOffset="201128.64">22998 8193 960 0,'0'0'610'15,"0"0"-558"-15,0 0-37 16,0 0 30-16,113-8-29 16,-95 8 7-16,-9 0 23 15,-5 0-27-15,-4 12-19 0,0 11-2 16,-9 2 2-1,-15 9 55-15,-8 2-55 16,-3-1 0-16,0-2 3 0,3-6-3 16,8-5 13-16,9-8-13 15,5-6 0-15,8-4-29 16,2-4 29-16,5 0-84 16,19-2 35-16,14-12 27 15,11 0-6-15,2 0-46 16,3 1-5-16,-5 8 72 15,-2 3-4-15,-7 2 11 16,-9 0 22-16,-4 0 13 16,-8 14 10-16,-5 2-19 15,-5 2-25-15,-5 4 75 16,-4 0-51-16,0 2-12 0,0 0 18 16,-11-4-24-1,-11 0 6-15,-3-4-13 0,-3-4-54 16,-6-6 48-16,0-6-65 15,-1 0-48-15,-12-26-98 16,9-8-114-16,7-2-43 0</inkml:trace>
  <inkml:trace contextRef="#ctx0" brushRef="#br0" timeOffset="202142.27">23051 8364 401 0,'0'0'650'0,"0"0"-553"16,18 118 14-16,-14-56-41 0,-2 2-5 15,-2-1 27-15,0-1-8 16,0-6-23-16,0-6-61 16,0-6 15-16,0-8 6 15,0-10-21-15,0-6-1 16,0-12-8-16,8-8 9 16,7 0-10-16,7-22 10 15,5-16-58-15,4-14 51 16,11-28-65-16,10-38-73 15,13-41 10-15,3-12-212 16,-5 25 53-16,-14 42-260 16,-18 52 554-16,-9 24 440 15,-2 8-314-15,-5 5 571 16,-1 5-523-16,-7 10-82 16,-5 0-12-16,2 3-48 15,-4 15-26-15,0 10 77 16,0 6-61-16,0 4-8 0,0 4 20 15,-4-2-28-15,-5-2 16 16,1-6-22-16,0-7 0 16,4-7 8-16,2-7-8 15,2-7-27-15,0-4-16 16,6 0-46-16,17 0 80 16,6 0-10-16,8-4-14 15,4 1 18-15,-1 3 2 16,0 0 5-16,-2 1 8 15,-4 17 0-15,-6 5 0 16,-8 0 0-16,-4 2 0 0,-7 1 60 16,-5 2-46-16,-4-2 2 15,0 0 14 1,-2 0-28-16,-16-2 30 0,-8-2-32 16,-8 0-32-16,-8-6 29 15,-8-4-63-15,-2-6-38 16,-4-6-97-16,-2 0-57 15,6-16-123-15,6-8 170 16,12-2-293-16,10-2 504 16,13 6 0-16,11 6 325 15,0 4-179-15,6 6 31 16,17 4 17-16,3 2-38 16,3 0-90-16,2 2 35 15,2 12-12-15,0 2 12 16,-8-2-56-16,0 2-10 15,-9-2 33-15,-3 0-58 16,-4 2-10-16,-4 0 32 0,-5 3-31 16,0 0 7-16,0 2-8 15,-3-2 10-15,-12-1 12 16,-1-4-22-16,-4 0-8 16,-2-6-16-16,1-3 21 15,0-5-50-15,-2 0-18 16,-1-10-56-16,1-11-17 15,4-3 24-15,-2-3-157 16,4-2 117-16,3 5 87 16,3 8 73-16,5 10 288 0,0 6-141 15,0 4 35-15,2 24-44 16,-3 10-9-16,1 11 12 16,0 5-73-16,6 2-26 15,0-4 4-15,0-4-17 16,14-6 11-16,9-8-40 15,8-7 0-15,9-12-21 16,14-8 17-16,10-7-63 16,52-35-117-16,-16-7-216 15,-4-2-169-15</inkml:trace>
  <inkml:trace contextRef="#ctx0" brushRef="#br0" timeOffset="202336.29">24421 8253 1478 0,'0'0'268'0,"0"0"-199"16,0 0-34-16,0 0 15 16,0 0-11-16,0 0 29 15,0 0-68-15,-60 22 0 16,16-1 3-16,-10 1-3 16,-6 3-41-16,2 2-54 15,-11 3-124-15,18-6-263 16,11-6-489-16</inkml:trace>
  <inkml:trace contextRef="#ctx0" brushRef="#br0" timeOffset="202502.04">24081 8640 1129 0,'0'0'300'0,"0"0"-230"16,0 0-40-16,155 5-30 15,-94-10 61-15,-1-9-61 16,0-2-2-16,-4-2-17 15,-8-4-8-15,-7-2-145 16,-13-24-127-16,-12 4-213 16,-11 2-4-16</inkml:trace>
  <inkml:trace contextRef="#ctx0" brushRef="#br0" timeOffset="202707.37">24533 8300 421 0,'0'0'375'0,"0"0"-67"16,-7 146-205-16,5-66 4 15,2 8-13-15,-3 2 38 0,1 1-47 16,-2-5-50-16,0-6 36 16,-3-3-71-16,-2-7 1 15,0-6 6-15,0-4-7 16,1-8-12-16,-2-14-23 16,4-14-26-16,-1-24-95 15,1-8-123-15,0-20-501 0</inkml:trace>
  <inkml:trace contextRef="#ctx0" brushRef="#br0" timeOffset="202927.68">24405 8614 886 0,'0'0'572'16,"0"0"-439"-16,-44 112-104 15,24-57-12-15,-4-3 62 16,2-2 15-16,1-8-36 15,2-4-46-15,5-4 11 16,1-6 2-16,5-7-25 16,6-7-29-16,2-6 8 15,0-8-74-15,2 0-61 16,27-18-94-16,-2-11-550 16,0 0 451-16</inkml:trace>
  <inkml:trace contextRef="#ctx0" brushRef="#br0" timeOffset="203916.76">24488 8765 485 0,'0'0'700'0,"0"0"-598"15,0 0-60-15,0 0 9 16,0 0 52-16,0 0 48 16,0 0-112-16,38 102-37 15,-31-80 34-15,0-2-26 16,-3-4 8-16,2-6-18 15,-1-4 0-15,2-4 7 16,2-2-7-16,6 0-12 16,5-10 5-16,7-14-6 15,4-8-11-15,7-8-19 0,2-8-1 16,-2-2-46-16,-4 1-42 16,-7 13 132-16,-10 13 30 15,-8 10 35-15,-4 12 2 16,-5 1-67-16,0 0 16 15,0 0 37-15,0 5-43 16,0 4 3-16,2-2 1 16,0 1-6-16,0-4 8 15,-2 0-16-15,2-1 0 16,-2-3 7-16,3 0-7 16,-3 0-9-16,0 0 9 15,2 0 1-15,-2 0 18 0,0 0-19 16,0 0 0-16,0 0 6 15,0 0-6 1,0 1-7-16,0-1 7 0,2 2 6 16,-2-2 14-16,2 3-20 15,0-3 1-15,0 0 82 16,-2 0-46-16,3 0-1 16,-3 0 11-16,0 0-12 15,0 0 21-15,0 0-34 16,0 0-21-16,0 0 82 15,0-5-83-15,2-3 0 16,1-4 6-16,-1 2-5 16,-2 0-2-16,0 2-6 0,0 4-1 15,0 4-11 1,0 0 19-16,0 0-25 0,0 18 24 16,-2 15 1-16,-10 6 9 15,1 5-9-15,0 1 0 16,4-5 18-16,5-8-18 15,0-6-12-15,2-8 10 16,0-8 4-16,0-6-15 16,0-4 10-16,0 0-28 15,0-10 14-15,11-16 1 16,2-8-15-16,3-8 22 16,4-8-17-16,0-7 24 15,4 1-26-15,1 0 5 16,-1 10 4-16,-1 12 19 15,-4 12 0-15,2 12 10 0,-1 10-9 16,-2 0 28 0,4 12-29-16,-2 12 17 0,2 6-3 15,-4 6-14-15,-5 0 1 16,-3 3 1-16,-6-6-1 16,-4 3 28-16,0-3-22 15,-2-1 2-15,-16-6 32 16,-5-4-40-16,-3-4-1 15,-5-6 0-15,0-4 15 16,-6-8-35-16,2 0 20 16,-5 0-82-16,0-18 38 15,-16-30-114-15,9 2-230 16,10 0-896-16</inkml:trace>
  <inkml:trace contextRef="#ctx0" brushRef="#br0" timeOffset="204087.23">25491 8975 696 0,'0'0'853'0,"0"0"-747"16,0 0-87-16,0 0 32 16,0 0-23-16,0 0-20 15,0 0 19-15,-20 89-27 16,-16-92-152-16,3-11-922 0</inkml:trace>
  <inkml:trace contextRef="#ctx0" brushRef="#br0" timeOffset="205091.05">25845 8412 1375 0,'0'0'302'16,"0"0"-227"-16,0 0-46 15,0 0 47-15,0 0 16 16,0 0 59-16,139-30-102 15,-93 28-20-15,1-2 23 16,2 2-34-16,-2-2-10 16,-7-1-8-16,-7 4 2 15,-8-2-21-15,-9 2 19 16,-8 1-82-16,-8 0 10 16,0 0-45-16,0 0-28 0,-4 0 52 15,-12 0 39-15,-3 0 38 16,-6 0 16-16,0 1 0 15,3 16 7-15,-3 5 6 16,1 8-6-16,-1 8 33 16,1 8 6-16,-1 8 67 15,6 6-73-15,3 2-1 16,0 3 25-16,5-5-37 16,2-6-12-16,3-6-15 15,1-6 7-15,-2-8 5 16,2-8-12-16,1-6 0 15,0-6-14-15,-3-6 0 16,-2-4-27-16,-2-1-18 16,-9-3-51-16,-2 0 58 0,-7 0-34 15,0 0 43-15,0 0 43 16,4 0 0-16,3 0 18 16,9 0-18-16,2 0 0 15,6 0 75-15,2 0-39 16,3 0 11-16,0 0 31 15,0 0-20-15,3 0 14 16,15 0-15-16,11 0-39 16,9 0 72-16,9-7-89 15,6-3-1-15,5-2 14 16,2-2-13-16,-2-1-2 16,0-6-42-16,-7 3-86 15,-4-4 53-15,4-12-126 0,-11 6-172 16,-11 2-609-16</inkml:trace>
  <inkml:trace contextRef="#ctx0" brushRef="#br0" timeOffset="205505.81">26553 8797 393 0,'0'0'897'0,"0"0"-740"15,0 0-79-15,0 0-9 16,0 0 43-16,0 0 60 16,0 0-137-16,0 0-33 15,-2 0 39-15,-9 0-9 16,-7 6 2-16,-6 0-34 0,-6 4 0 16,-5 4 11-16,0 2-11 15,-1 6-5-15,1 6 5 16,6 6 0-16,4 4 29 15,8 2-29-15,7 6 1 16,6-2 40-16,4 1-26 16,0-3-14-16,18-6 15 15,3-4-9-15,6-4 32 16,4-6-39-16,-2-6 0 16,3-6 37-16,-3-6-37 0,-2-4 0 15,-1 0-2 1,-1-6 4-16,-3-12-14 15,-2-4-21-15,-4-6-49 0,-1-6 7 16,-6-22-102-16,-2 6-67 16,-2 3-621-16</inkml:trace>
  <inkml:trace contextRef="#ctx0" brushRef="#br0" timeOffset="207197.26">26759 8251 971 0,'0'0'775'0,"0"0"-703"16,0 0-52-16,0 0 5 16,0 0 43-16,0 0 40 15,0 0-70-15,62 2-38 16,-13-2 58-16,11 0-58 15,2-2 0-15,4-7 8 16,-4-4-8-16,-9 4 0 16,-8-2-25-16,-12 3-57 15,-12 4 62-15,-17 4-86 16,-4 0-75-16,-12 0 15 16,-46 23-41-16,3-1-146 0,-3-3-133 15</inkml:trace>
  <inkml:trace contextRef="#ctx0" brushRef="#br0" timeOffset="207724.02">26732 8470 418 0,'0'0'101'0,"0"0"548"16,0 0-564-16,0 0 21 15,0 0-2-15,0 0 21 16,0 0-23-16,-29 40-61 16,64-54 4-16,8-4-45 15,4 0 1-15,0 0 18 16,-1 0-19-16,-3 4 0 15,-7 2 0-15,-5 2 7 16,-10 4-5-16,-5 4-2 0,-5 2-6 16,-3 0-18-16,-6 2 7 15,-2 16-18-15,0 8 16 16,-10 6 19-16,-9 4 5 16,-8 4-5-16,-2 0 0 15,-4-1 18-15,-3-3-18 16,0-4 0-16,2-6-1 15,5-4 10-15,8-11 0 16,7-4-9-16,12-7-12 16,2 0-8-16,8-12-8 15,21-12-23-15,12-5 44 16,10 0-9-16,7-2 4 16,6 5-33-16,-1 4-16 15,-3 6 49-15,-9 6 13 0,-7 8-1 16,-9 2 17-1,-7 0-17-15,-8 8 57 0,-4 10-25 16,-5 6-23-16,-5 4 52 16,-6 1-55-16,0 3 10 15,0-2 11-15,-4-2-25 16,-16 0 34-16,-6-2-36 16,-8-2 0-16,-8-6-23 15,-10-6-2-15,-28-10-68 16,12-2-137-16,2 0-485 0</inkml:trace>
  <inkml:trace contextRef="#ctx0" brushRef="#br0" timeOffset="208204.84">26952 8660 603 0,'0'0'542'0,"0"0"-479"16,0 0-5-16,150 3-21 15,-110 6 60-15,-7 4-1 16,-4-2-65-16,-7 4 39 15,-3 0-70-15,-9 2-4 16,-5 3 4-16,-5 4 10 16,0 2-2-16,-9 2-8 15,-9 2 0-15,-4-4 16 16,0-2-16-16,-1-4-4 16,6-4-17-16,-1-8 16 15,7-6-13-15,1-2 11 16,4 0-28-16,4-16 25 0,2-8-72 15,0-8 39 1,0-6 28-16,11-12-38 0,5-8 22 16,-3-10-5-16,0-7-58 15,-2-3-9-15,-4 6 19 16,0 12 84-16,-5 15 86 16,-2 19 71-16,0 19 49 15,0 7-130-15,0 15-69 16,0 26 89-16,0 15-36 15,0 12-31-15,0 10 29 16,0 4-28-16,-2-4 3 16,-3-3-30-16,1-11 16 15,1-6 12-15,1-8-31 0,0-5-13 16,0-8 1-16,0-6-13 16,-7-12-74-16,0-6-127 15,0-11-420-15</inkml:trace>
  <inkml:trace contextRef="#ctx0" brushRef="#br0" timeOffset="208524">27089 9071 1069 0,'0'0'397'16,"0"0"-275"-16,0 0-91 16,0 0-11-16,0 0-20 15,0 0 22-15,135-24-10 16,-93 20-12-16,1 4-16 0,-3 0 8 15,-7 7 1 1,-8 11-34-16,-10 4-18 0,-5 6 49 16,-10 4-1-16,0 2 11 15,0 0 0-15,-12-2 25 16,-1-6-12-16,-1-4 13 16,5-8-26-16,3-6 2 15,4-6 42-15,2-2-36 16,0-4-5-16,0-22-3 15,2-12-55-15,11-10 29 16,7-10-54-16,12-51-102 16,-3 17-169-16,-5-4 3 0</inkml:trace>
  <inkml:trace contextRef="#ctx0" brushRef="#br0" timeOffset="209304.3">27667 8303 654 0,'0'0'938'0,"0"0"-788"0,0 0-53 16,0 0-9-16,0 0-3 15,0 0 11-15,0 0-75 16,137-14-6-16,-100 26 29 16,3 5-44-16,-1-2-13 15,-8 3 11-15,-5-1 2 16,-8-2 0-16,-9 2-39 16,-7-3-40-16,-2 0 41 15,0 4-47-15,-17 0 7 0,-10 0-2 16,-2 2 8-1,-2-2 37-15,-1-2 5 0,6 2 30 16,3-4-7-16,6 2 7 16,3-2-2-16,7-2 1 15,7 4-16-15,0 3 16 16,0 0-5-16,12 7 6 16,3 2 0-16,3 5 0 15,2 1 0-15,0 0 0 16,-5 0 0-16,1 0 21 15,-5 0-21-15,-4-2 0 16,-2-2 39-16,-5-3-39 16,0-2 0-16,0-3 0 15,0-4 13-15,-7-3-27 16,-11-4 12-16,-4-2 2 0,-7-8-9 16,-7-1 10-1,-1 0-1-15,-4-5 9 0,5-13 10 16,3-10 32-16,8-7-51 15,10-1 13-15,7-2-7 16,8 2 1 0,2 2 14-16,25 4-21 0,10-2 13 15,14-2-10-15,9 0-3 16,10 0-9-16,1-2-5 16,0-3 12-16,-5-3-5 15,-7-4-2-15,-10-6-13 16,-11-6 5-16,-12-4-40 15,-9-2-36-15,-13-1 77 16,-4 7-40-16,0 10 39 16,-2 16 14-16,-6 12 6 0,0 12 16 15,1 8-19-15,-4 2 11 16,-3 26 7-16,-3 14-11 16,-1 19 0-16,-2 11 25 15,2 12-31-15,2 22 47 16,3-6-38-16,5 0-1 15,-2 1 30-15,6-21-29 16,-1 6-10-16,1-6 0 16,-2-9 12-16,-4-7-10 15,-1-6-2-15,0-10-30 16,-2-12 29-16,-5-22-56 16,2-10-106-16,3-4-449 0</inkml:trace>
  <inkml:trace contextRef="#ctx0" brushRef="#br0" timeOffset="209515.27">28463 8354 1005 0,'0'0'724'15,"0"0"-591"-15,0 0-133 16,0 0 6-16,0 0 34 15,0 0-17-15,0 0-8 16,96 100-15-16,-89-84-5 16,-7 4-62-16,0-4-178 15,0-4-303-15</inkml:trace>
  <inkml:trace contextRef="#ctx0" brushRef="#br0" timeOffset="209989.09">28459 8776 570 0,'0'0'858'16,"0"0"-770"-16,0 0-19 16,0 0-60-16,0 0 16 15,2 111 54-15,4-87-20 16,2 0-32-16,-4 4-27 16,0-2 7-16,-2 0 16 0,-2-2-23 15,0-3-8 1,0-6 8-16,0-2 0 0,0-8 0 15,0-1 0-15,0-4 0 16,0 0 21-16,0-9-21 16,0-15-49-16,9-11 30 15,5-11 8-15,1-12-29 16,5-14-44-16,3-10-149 16,-1-3 36-16,2 12 54 15,-3 16 143-15,-2 21 187 16,-3 18-80-16,-3 12 15 15,1 6-15-15,3 0-30 16,4 6 58-16,3 8-68 16,5 2-38-16,7-2 15 0,4 0-25 15,3-2-1-15,1-4-18 16,-2-4 0-16,-1-4-6 16,-8 0 6-16,-6 0-78 15,-10-16-14-15,-11-4-122 16,-6-8 19-16,-4-22 17 15,-15 6-383-15,-2 1 196 0</inkml:trace>
  <inkml:trace contextRef="#ctx0" brushRef="#br0" timeOffset="210138.01">28976 8297 423 0,'0'0'114'16,"0"0"277"-16,-34 121-123 0,14-13-144 16,-5 34-11-1,-2 11 9-15,6-25-31 0,0-31-14 16,8-35-77-16,0-4 23 15,-3 8-2-15,-4 4-21 16,0 6-11-16,0-5-12 16,4-19-118-16,8-24-171 0</inkml:trace>
  <inkml:trace contextRef="#ctx0" brushRef="#br0" timeOffset="210391.15">29121 8660 1393 0,'0'0'317'0,"0"0"-236"16,0 0-43-16,0 0-28 15,0 0 1-15,0 0-11 16,113 85 0-16,-99-75 6 15,-6-4-6-15,-6 0-61 16,-2-4-38-16,-8-2-102 16,-17 2-72-16,0-2-447 0</inkml:trace>
  <inkml:trace contextRef="#ctx0" brushRef="#br0" timeOffset="211153.41">29011 8873 401 0,'0'0'121'0,"0"0"431"16,0 0-458-16,0 0 13 0,0 0-84 15,7 122-7-15,9-98-7 16,1-1-1-16,-1-4-2 16,-3 3-6-16,-3-1 0 15,-6 1 3-15,-4 2-3 16,0 2 0-16,0 0 0 16,-4 6 0-16,-8 0 7 15,1 2-7-15,-1 2 0 16,2-2 11-16,1-1-11 15,-3-5 0-15,3-5 13 16,1-5-13-16,4-5 6 0,-3-8-6 16,2-5 0-1,0 0 31-15,-3-7-30 0,-6-13-1 16,1-8-6 0,-5-7 6-16,0-5 8 0,5-2-8 15,2 2 0-15,6 4 58 16,5 8 48-16,0 8-35 15,3 8-18-15,13 4-53 16,5 3 45-16,8 4-45 16,12 1 7-16,3 0 6 15,8 0-13-15,-4 4-6 16,-1 8-6-16,-7 2 12 16,-6 0-6-16,-12-2 6 15,-7-2-16-15,-5 0-4 16,-8-2 20-16,-2-2 0 15,0 2-2-15,0 2 10 16,0 0-8-16,-6 4 0 0,-8 4 0 16,3 2-2-16,-3 5 2 15,3 2 0-15,3 4-6 16,-2-2 12-16,6 4-6 16,1 1 0-16,3 0 0 15,0 0-4-15,0 0 4 16,0-2 0-16,0-2-1 15,5-2 1-15,-3-6 6 16,-2-4-6-16,0-6 0 16,0-4-4-16,0-3 5 15,-13-5-2-15,-10 0-7 16,-1 0 8-16,-5-14 0 16,-3-9 0-16,7-3-3 0,0-2-7 15,9 4 20-15,9 6-7 16,7 6-3-16,0 2 15 15,13 2 52-15,22 2-67 16,11-2 0-16,12 0-16 16,29-6-13-16,-14 0-177 15,-17-3-820-15</inkml:trace>
  <inkml:trace contextRef="#ctx0" brushRef="#br0" timeOffset="-209696.2">10565 7917 611 0,'0'0'1065'0,"0"0"-1008"16,0 0-57-16,0 0-16 0,0 0 16 15,0 0 52 1,2-21 23-16,2 15-64 0,-1 2-5 15,-3 3 35-15,2-2-29 16,-2 3 0-16,0 0 13 16,0 0-25-16,0 0 40 15,0 0-40-15,0 0 0 16,0 0 38-16,0 0-37 16,0 0 5-16,0 0 7 15,0 0-7-15,0 0 20 16,0 0-26-16,0 0 0 15,0 0 11-15,0 0-11 16,0 0 0-16,0 0 3 0,2 0 6 16,5 0 6-1,2 0-15-15,9 0 0 0,2 0 22 16,6 0-21-16,6 0 0 16,1 0-1-16,0 0 12 15,3 0-5-15,-2 0-7 16,-6 0 0-16,-3 0-16 15,-7-4 16-15,-9 3-28 16,-5 1-6-16,-4-3-34 16,0 1 32-16,0-2-106 15,-6-1-40-15,-13-8-52 16,-12-17-60-16,5 2-246 16,-1-2 41-16</inkml:trace>
  <inkml:trace contextRef="#ctx0" brushRef="#br0" timeOffset="-209412.49">10741 7485 464 0,'0'0'704'0,"0"0"-544"16,0 0-136-16,0 0-24 15,0 0 39-15,0 0 17 16,0 0 14-16,2 68 6 16,7 9-46-16,5 39 42 15,-5 37-42-15,-5 13-6 16,-4-6 25-16,0-13-34 15,-16-21-14-15,-6-6 2 16,4-17 7-16,3-25-14 16,3-22 4-16,4-10-8 15,-3 4-6-15,-3-2 12 16,1-1-42-16,4-18-31 0,0-18-54 16,4-11-46-16,1-21-24 15,-2-59-470-15,1 6 449 16,0-8-14-16</inkml:trace>
  <inkml:trace contextRef="#ctx0" brushRef="#br0" timeOffset="-208210.08">10643 8195 33 0,'0'0'987'0,"0"0"-679"16,0 0-242-16,0 0-55 16,0 0 18-16,0 0 35 15,0 0-9-15,-14 130 4 16,-3-73-48-16,-8 3 13 15,1 0-24-15,-3-6 0 0,2-4 24 16,4-11-23 0,7-12-1-16,5-9 20 0,7-12-14 15,2-6 9-15,2 0-5 16,23-24 26-16,15-12 33 16,13-16-69-16,10-14-11 15,6-10 11-15,-1-6-44 16,-1-4-10-16,-5 5 4 15,-8 11 34-15,-9 16 6 16,-7 16 10-16,-11 15-14 16,-4 12 14-16,-2 4 7 15,-1 7 9-15,3 0-15 16,5 0 7-16,3 0 33 0,8 3-41 16,-2 7-3-16,1 2 3 15,-3 6 0-15,-8 2-13 16,-4 6-14-16,-12 4 22 15,-9 4-14-15,-2 2 19 16,-7 2-5-16,-17 5 5 16,-12-2 10-16,-6 0 3 15,-5-3-13-15,-4-4-10 16,2-10-7-16,5-10-46 16,5-12-133-16,8-2 76 15,9-14-37-15,8-16 61 16,12-4 25-16,2 0 71 15,2 3 120-15,21 8-36 16,6 2-45-16,2 5 1 0,0 7 7 16,3 0 22-16,-3 7-7 15,-4 2-30-15,-2 0 34 16,-4 0-49-16,-5 7-2 16,-5 4 8-16,-1 7-16 15,-8 7 2-15,-2 3-9 16,0 6 0-16,0 2 33 15,-16 0-33-15,-5-2 0 16,0-2 7-16,-4-6-5 16,2-6-1-16,4-6-1 15,3-10 0-15,1-4 44 16,1-2-30-16,5-20-14 16,1-10-23-16,0-10 13 0,4-8 10 15,2-7 0-15,0-5-17 16,2 4 10-16,0 8 14 15,0 14 2-15,0 14 29 16,0 18-38-16,0 4 2 16,0 24-2-16,0 24 0 15,0 18 55-15,-3 15-18 16,-3 9-14-16,-2 0-1 16,0-6-21-16,-1-4 46 15,5-11-47-15,2-13 9 16,2-12-4-16,0-12-5 15,8-16-16-15,13-10 8 16,10-6-13-16,4-16 15 16,5-22 0-16,2-14-26 15,-1-8 21-15,-5-4 11 0,-7-1-6 16,-5 5 5-16,-4 12 1 16,-6 10 2-16,-6 14-2 15,-6 10 0-15,-2 6 2 16,0 8-2-16,0 0-15 15,-13 0 14-15,-9 0 1 16,-9 8 10-16,-5 4-10 16,-1 4-22-16,-2 0 12 15,3 0-3-15,10 2 4 16,4-2-1-16,10 0-8 0,8 2 18 16,4 0-42-1,0 2 42-15,20-2 0 0,7 0 0 16,2-1 9-16,5-4-3 15,1-3-5-15,9-3 28 16,6-6-29-16,3-1-12 16,2 0 5-16,19-27-110 15,-13-4-374-15,-15-1-426 0</inkml:trace>
  <inkml:trace contextRef="#ctx0" brushRef="#br0" timeOffset="-207992.48">11532 8079 1043 0,'0'0'673'16,"0"0"-657"-16,0 0-16 16,0 0 0-16,0 0 13 15,124 4 50-15,-74-4-18 16,6-10-37-16,6-4 3 15,0-4-19-15,-2 0 8 16,1-12-101-16,-17 5-44 16,-17 2-407-16</inkml:trace>
  <inkml:trace contextRef="#ctx0" brushRef="#br0" timeOffset="-207731.62">11876 7746 532 0,'0'0'730'16,"0"0"-605"-16,-3 168-71 16,3-79-8-16,0 21 11 15,-5 19 2-15,-6 19 55 16,0 2-70-16,-2-23-28 16,0-36 9-16,3-30-24 15,4-13 13-15,-3 6-14 16,0 0 0-16,2-1-23 15,2-17 23-15,3-17-89 16,0-19-9-16,2-26-83 0,0-18-475 16,0-6 56-16</inkml:trace>
  <inkml:trace contextRef="#ctx0" brushRef="#br0" timeOffset="-207517.35">11844 8191 88 0,'0'0'1289'0,"0"0"-1122"16,0 0-101-16,0 0-23 16,0 0 3-16,-47 112 16 15,20-79 54-15,-6 3-91 16,-7 4-16-16,-12 0-2 16,-3-2-4-16,-6-4-3 0,6-10 0 15,8-8-106-15,12-14-3 16,16-18-156-16,13-16-597 15,6-10 522-15</inkml:trace>
  <inkml:trace contextRef="#ctx0" brushRef="#br0" timeOffset="-207331.08">12017 8213 884 0,'0'0'508'15,"0"0"-456"-15,0 0 18 16,0 0-69-16,135 43 5 15,-109-42 42-15,1 2-5 16,-3-3-14-16,-1 0-29 16,-1 0 1-16,-7 0-19 15,-8 0 4-15,-7 0-197 0,-22 0-398 16,-9 0-181-16</inkml:trace>
  <inkml:trace contextRef="#ctx0" brushRef="#br0" timeOffset="-207130.25">11637 8660 41 0,'0'0'1305'0,"0"0"-1157"16,0 0-86-16,0 0-40 15,0 0 22-15,0 0 32 16,0 0-15-16,131 71 8 16,-84-76-45-16,0-10-22 15,-4-7 33-15,-4 0-35 16,-1 0-1-16,-5-5-11 0,-4 4-81 15,-2-10-129 1,-12 9-659-16,-3 4 204 0</inkml:trace>
  <inkml:trace contextRef="#ctx0" brushRef="#br0" timeOffset="-206970.23">12194 8809 925 0,'0'0'603'15,"0"0"-502"-15,0 0-72 16,0 0-23-16,0 0 42 16,0 0-26-16,0 0-22 0,-29 22-68 15,14-40-484-15</inkml:trace>
  <inkml:trace contextRef="#ctx0" brushRef="#br0" timeOffset="-204764.41">12958 8378 836 0,'0'0'790'0,"0"0"-758"16,0 0-24-16,0 0-8 15,0 0 8-15,0 0-8 16,0 146 60-16,-2-88-47 0,-5 5-11 16,-2-1 36-1,-4 0-12-15,-3-6-6 0,-7-2-14 16,-5-4 9-16,-3 0 1 16,-7-1-16-16,0-2-22 15,0-4 7-15,5-10-78 16,2-15-21-16,10-9-184 15,8-9-553-15</inkml:trace>
  <inkml:trace contextRef="#ctx0" brushRef="#br0" timeOffset="-204398.32">13121 8751 1540 0,'0'0'151'15,"0"0"-130"-15,0 0-13 16,0 0-6-16,0 0 8 0,0 0 16 16,149-18-11-16,-107 11-6 15,7 2-9-15,-2 1 0 16,-4 2-17-16,-8 2 17 16,-8 0-24-16,-10 0-2 15,-5 6-38-15,-10 8 41 16,-2 6-8-16,0 0 31 15,-2 4 25-15,-14 4-24 16,-4 0-1-16,-2 2 21 16,-3-2-10-16,-2 2 11 0,-4 0-22 15,0-2 7 1,0 0 12-16,-3-4-19 0,1-2-7 16,0-5 7-1,2-5-32-15,2-6-44 0,-9-6-177 16,11 0-301-16,2-13 22 0</inkml:trace>
  <inkml:trace contextRef="#ctx0" brushRef="#br0" timeOffset="-204214.56">13045 9038 588 0,'0'0'794'16,"0"0"-675"-16,0 0-86 16,0 0 2-16,0 0 13 15,0 0 16-15,0 0-23 0,57-14-18 16,-22 5 46-1,2-3-57-15,3 1-5 0,-2-6-7 16,-3 1 0-16,-6-2-10 16,-4 2-78-16,-13-8-77 15,-6 6-157-15,-6 0-385 0</inkml:trace>
  <inkml:trace contextRef="#ctx0" brushRef="#br0" timeOffset="-203666.28">13094 8887 553 0,'0'0'696'0,"0"0"-618"15,0 0-19-15,-49 105-40 16,33-76 57-16,3 1 24 0,1-3-55 16,4-1-1-1,1 0-44-15,1-5 9 0,3 0 4 16,3-5-13-16,0-2 0 15,0-2-2-15,9 0-12 16,11 0 2-16,7-2 9 16,4-2-9-16,7 0 1 15,2 0 11-15,-2 2-1 16,2 0 0-16,-7 4 1 16,-6 0-7-16,-7 2 7 15,-5 4-1-15,-7 0-10 16,-6 3 20-16,-2 3-9 15,0 2 10-15,-16 2-2 16,-11 2 41-16,-4 0-37 16,-5 0-6-16,-6-2 30 0,-3-2-36 15,-1-4 0 1,-1-6 0-16,-2-6-4 0,2-8-9 16,3-4-6-16,3-8-25 15,10-14 44-15,9-4-32 16,9 0 20-16,10 4 12 15,3 4 18-15,3 4 28 16,17-1-34-16,9 6-3 16,6-1 39-16,7 0-38 15,6 0 8-15,1-1 3 16,2 0-20-16,2-4 32 16,-3 0-33-16,-4-6-21 0,16-17 8 15,-12 4-93-15,-10-2-240 0</inkml:trace>
  <inkml:trace contextRef="#ctx0" brushRef="#br0" timeOffset="-203436.42">13752 8893 1540 0,'0'0'220'16,"0"0"-162"-16,0 0-57 15,0 0 32-15,0 0 3 16,0 0 3-16,0 0 1 0,113 18-24 16,-82-30-16-16,0-4 0 15,-2 0-48-15,-6-2-11 16,-3-4-91-16,-7-18-105 16,-5 4-313-16,-3 2 207 0</inkml:trace>
  <inkml:trace contextRef="#ctx0" brushRef="#br0" timeOffset="-202879.49">13991 8676 492 0,'0'0'606'0,"0"0"-472"16,-42 107-38-16,20-57 8 15,-1 0-28-15,4 0 50 16,1-2-80-16,3-1-27 16,5-6 4-16,4-2-14 0,3-7-9 15,3-6-2 1,0-4-4-16,7-8-8 0,9-6 1 15,4-8-11-15,2 0 18 16,0 0-31-16,1-18-17 16,-4-2-23-16,0-4-45 15,-9-2 41-15,0 1-1 16,-6 3 35-16,-4 4 47 16,0 4 17-16,0 6 51 15,0 8-18-15,0 0-42 16,0 16 70-16,0 19 10 15,-2 7-22-15,-5 12-1 16,2 4-14-16,-3 6 6 16,-1 2-25-16,-3-1-30 15,-1-3 50-15,1-2-45 0,-2-6-7 16,-1-4 0-16,-2-8 1 16,2-8-1-16,-1-8 0 15,1-10-67-15,-1-10 29 16,-2-6-32-16,1-4 39 15,-4-20 4-15,4-4 27 16,1-2 14-16,5 0-6 16,1 6 2-16,6 4 99 15,4 4-48-15,0 2-14 16,0-4 3-16,12-2-11 16,9-6-5-16,8-4-34 15,8-6 10-15,3-7-30 0,6-5 20 16,1-4-76-16,5-8-51 15,23-48-83-15,-10 14-93 16,-5 3-431-16</inkml:trace>
  <inkml:trace contextRef="#ctx0" brushRef="#br0" timeOffset="-202713.59">14469 8638 212 0,'0'0'936'0,"0"0"-779"15,0 0-1-15,-12 131-95 16,-10-77-1-16,-4 2 26 15,-6-2-15-15,-5-2-11 16,-4-2-57-16,-5-2 10 16,-4-3-8-16,4-7-5 0,-12-8-22 15,15-8-77 1,10-16-176-16</inkml:trace>
  <inkml:trace contextRef="#ctx0" brushRef="#br0" timeOffset="-201550.33">14471 8941 1362 0,'0'0'229'0,"0"0"-171"16,0 0-18-16,0 0-33 16,138 32 24-16,-107-32 36 0,-2 0-61 15,-5 0-5 1,-3 0 3-16,-10 0 5 0,-7 0-18 15,-4 0-36-15,0 2-22 16,-2 2-53-16,-23 6 24 16,-10 2 5-16,-12 6 24 15,-6 5 18-15,-3-1 39 16,2 0 8-16,3 0 2 16,8-4 51-16,10-2 22 15,12-4-8-15,9-4-1 16,7-4-34-16,5-1 4 15,0 2 8-15,9-3 5 16,11 0 27-16,5 0-52 16,2-2-3-16,2 0-3 15,-2 0-15-15,-3-2 11 0,-4-7-12 16,-7 2-60 0,-3 1 47-16,-8 0-45 0,-2 4-25 15,0 2 10-15,-10 0 13 16,-7 2 52-16,-6 20-39 15,-1 10 47-15,-3 10 44 16,1 4-8-16,-3 4 9 16,0 2-4-16,2 0-18 15,2-4 19-15,3-3-42 16,2-9 2-16,4-6 38 16,5-8-40-16,5-8 0 15,6-8 6-15,0-6-5 16,0 0 27-16,2-12-28 0,13-14-10 15,8-8-6-15,4-6 10 16,2-1-19-16,2 4 8 16,2 5 17-1,-2 7-6-15,-2 10 6 0,-4 4 0 16,-5 11-4-16,-4 0 4 16,-1 2-9-16,-6 14 9 15,0 2 0-15,-7 4 32 16,-2 3-32-16,0-1 0 15,0 0 9-15,-4-4-1 16,-6-2-8-16,2-6 0 16,1-4 0-16,3-6 25 15,-1-2-25-15,3 0-1 16,2-14-11-16,0-12-40 16,0-9 6-16,2-1-2 0,14-1-152 15,2 6 113-15,1 5 5 16,4 12 34-16,-5 6 48 15,-3 8 1-15,-1 0 38 16,-3 14 29-16,-5 10-15 16,1 6 73-16,-4 3-52 15,-1 0-25-15,0 0 18 16,-2-5-41-16,0-4-4 16,0-4-19-16,0-6 9 15,0-6 5-15,0-6-17 16,2-2-3-16,3 0-4 15,1-22-37-15,3-6-84 0,5-10 30 16,-1-7 13-16,3-5-71 16,-1-1-246-16,1 4 213 15,-3 7 189-15,1 16 233 16,-6 12 69-16,3 10-194 16,-1 2-51-16,-2 12 127 15,3 14-65-15,1 12-46 16,-1 8 10-16,-3 7-12 15,2 2-15-15,-6-1-23 16,-2 1-32-16,-2-5 45 16,0-4-46-16,0 0 0 15,-13-4 1-15,-5-1-1 16,-9-5 0-16,-6-2-11 16,-10-6-53-16,-41-8-12 0,10-6-223 15,-1-12-626-15</inkml:trace>
  <inkml:trace contextRef="#ctx0" brushRef="#br0" timeOffset="-200890.22">15088 9039 1239 0,'0'0'242'0,"0"0"-181"16,0 0-44-16,0 0-5 0,0 0 21 16,-14 129 37-16,-5-95-23 15,-6 2-37-15,-4-2 41 16,-7 0-36-16,-3-4-9 16,-2-3-6-16,3-8 6 15,1-5-25-15,3-10 0 16,5-4-85-16,5-24 5 15,5-10-210-15,8-4-464 0</inkml:trace>
  <inkml:trace contextRef="#ctx0" brushRef="#br0" timeOffset="-200607.29">14897 8795 544 0,'0'0'938'0,"0"0"-791"0,0 0-124 15,0 0-13-15,104 138 44 16,-71-90 28-16,5 6 17 16,1 3-56-16,-2 1-36 15,-1 0 45-15,-3 2-44 16,-2-2-7-16,-2 1 13 16,-4-5-5-16,-6-4 0 15,0-6-9-15,-9-10 0 16,0-6-1-16,-3-10 1 15,-5-6-25-15,0-8-19 16,0-4-35-16,-2-2 23 16,0-40-125-16,0 0-362 0,0-4-21 0</inkml:trace>
  <inkml:trace contextRef="#ctx0" brushRef="#br0" timeOffset="-200357.66">15458 9088 861 0,'0'0'664'0,"0"0"-597"16,0 0-56-16,33 104 29 15,-20-56 31-15,3 6 50 16,-3 0-27-16,-1 2-53 16,-1-3 27-16,-5-5-68 15,-1-6 0-15,0-8 5 0,-3-6 1 16,0-10-5-16,0-6-2 15,-2-10-30-15,0-2 30 16,2-10-74-16,3-48-150 16,-1 4-541-16,0-7 128 0</inkml:trace>
  <inkml:trace contextRef="#ctx0" brushRef="#br0" timeOffset="-199978.69">15716 8837 1311 0,'0'0'275'0,"0"0"-217"16,0 0-21-16,0 0-18 0,0 0 27 15,0 0 3-15,0 0-48 16,139 30 24-16,-97-30-25 16,7 0-61-16,7 0 11 15,-1 0-71-15,-1 0-133 16,-9 0-394-16,-10 6 411 15,-13 14 187-15,-6 6 50 16,-8 8 118-16,-5 6 172 16,-1 6-82-16,-2 7-43 15,0 3-30-15,0 2-26 16,0 2 11-16,0-4-60 16,0-4-30-16,-2-4 17 15,-3-5-27-15,1-5 4 16,-5-4-24-16,0-8 11 15,-2-6-31-15,-6-8 3 0,-4-8-72 16,-3-4 32-16,-16-20-46 16,4-10-165-16,3-6-401 0</inkml:trace>
  <inkml:trace contextRef="#ctx0" brushRef="#br0" timeOffset="-199771.48">15736 9068 234 0,'0'0'1197'16,"0"0"-1071"-16,0 0-81 16,0 0-5-16,15 112 18 15,-5-78 6-15,-1-4 33 0,-3 0-84 16,-4-2-12-16,0-6 16 16,-2-4-17-16,0-6 0 15,0-3-29-15,0-8-94 16,-10-1-11-16,-1-18-83 15,1-6-502-15</inkml:trace>
  <inkml:trace contextRef="#ctx0" brushRef="#br0" timeOffset="-199377.98">15801 9088 1326 0,'0'0'223'15,"0"0"-175"-15,0 0-47 16,0 0 44-16,0 0-26 0,118 52 9 15,-95-42-6 1,-4 0-12-16,-3-2 3 0,-5 0-13 16,-5-2-7-16,-6 2-9 15,0 2-12-15,-2 4 0 16,-17 2 28-16,-8 6 0 16,-4 0 0-16,-5 0 0 15,3 0 0-15,4-4 5 16,6-2-4-16,9-4-1 15,6-4 0-15,6-2-4 16,2-2 3-16,0-1-17 16,2-3 18-16,14 0 37 15,3 0-26-15,4 0-9 16,-1 0 4-16,-2 0 1 16,2 0-1-16,-1 0-6 15,-4-3-13-15,1-1 0 0,-3 2-5 16,-3 0-72-16,-10 2-105 15,-2 0-89 1,0 0-224-16</inkml:trace>
  <inkml:trace contextRef="#ctx0" brushRef="#br0" timeOffset="-199209.67">15663 9707 1128 0,'0'0'292'16,"0"0"-209"-16,0 0-23 15,0 0 27-15,0 0 52 0,0 0-58 16,0 0-64-16,86-36 24 16,-32 0-41-16,15-8-21 15,41-26-71-15,-17 10-98 16,-12 5-356-16</inkml:trace>
  <inkml:trace contextRef="#ctx0" brushRef="#br0" timeOffset="-194936.73">16494 8695 499 0,'0'0'56'0,"0"0"500"16,0 0-475-16,0 0 35 15,0 0 29-15,0 0-23 16,0 0 1-16,11-13-58 16,-9 13 0-16,0 0-30 15,5 8-28-15,5 15 49 16,-2 4-11-16,1 9-23 15,1 5 14-15,-6-1-8 0,-1-2-7 16,-3-2-21-16,-2-2 6 16,0-2 4-16,0-4-10 15,0-3-13-15,0-10-15 16,0-5-88-16,0-10-102 16,0-6-189-16,0-16-581 0</inkml:trace>
  <inkml:trace contextRef="#ctx0" brushRef="#br0" timeOffset="-194367.91">16746 8636 1277 0,'0'0'482'0,"0"0"-481"15,0 0 15-15,0 0-2 0,0 0-3 16,0 0 40-16,0 0-29 15,98 21-3-15,-69-20-19 16,0 4 1-16,-7-1 6 16,-4 0-7-16,-8 3-10 15,-2 1 1-15,-8 5-48 16,0 3-1-16,-10 4 23 16,-11 6-27-16,-8 2 54 15,-5 2-13-15,-2 0 14 16,0 0 7-16,3-2 0 15,0 0 12-15,6 0-12 0,5-3 1 16,6-7 44-16,8-5-32 16,3-4 3-16,5-5 10 15,0-4-26-15,0 0 13 16,9 0-13-16,13 0 0 16,2-7 7-16,7-5-7 15,-2-4-16-15,0 2 4 16,-4 0-25-16,-5 4 14 15,-9 4 0-15,-2 6-11 16,-6 0 26-16,-3 2-61 16,0 18 69-16,0 6 15 15,0 11 17-15,0 4 32 16,-7 6-34-16,0-1-14 16,-2 2 52-16,0 0-49 0,-2-4-9 15,0-2-4-15,0-4 1 16,0-5-14-16,0-8-5 15,1-14-106-15,4-7-98 16,4-4-616-16</inkml:trace>
  <inkml:trace contextRef="#ctx0" brushRef="#br0" timeOffset="-194202.34">16881 9122 1008 0,'0'0'565'15,"0"0"-533"-15,0 0 13 16,0 0-37-16,0 0 22 0,0 0-5 16,0 0-16-16,112-25-18 15,-101 20 9-15,-11-4-100 16,0 4-142-16,0-2-498 0</inkml:trace>
  <inkml:trace contextRef="#ctx0" brushRef="#br0" timeOffset="-193937.25">16650 9254 468 0,'0'0'897'0,"0"0"-785"16,-31 106-42-16,17-58-49 0,5-2 32 16,3-6 33-16,4-3-32 15,0-5 1-15,2-8-55 16,0-4 2-16,0-8 2 15,0-6-4-15,10-6-17 16,6 0 11-16,8-20-25 16,7-14 18-16,7-14-67 15,9-17-9-15,9-26-61 16,17-50-176-16,-15 19-263 16,-4 6 272-16</inkml:trace>
  <inkml:trace contextRef="#ctx0" brushRef="#br0" timeOffset="-193602.68">17209 8636 451 0,'0'0'544'15,"0"0"-221"-15,0 0-183 16,0 0-51-16,0 0-19 0,0 0 12 16,0 0-71-16,67-1 13 15,-67 41 43-15,-13 6-31 16,-5 2-15-16,-3-4-17 16,2-4 5-16,1-4 14 15,5-6-23-15,3-2 0 16,8-4-7-16,2-3 7 15,4-3-19-15,21-3-6 16,6-2-44-16,7-4 33 16,3 1-14-16,3-2 14 15,-1 1 35-15,-6-4 1 16,-8 4 0-16,-7-1 0 16,-12 2-15-16,-8 2 4 15,-2 6-2-15,-7 0-11 0,-17 4 24 16,-10 0 9-16,-7 0 4 15,-7-4-13-15,-1-2-3 16,-22-10-10-16,13-4-250 16,8-2-677-16</inkml:trace>
  <inkml:trace contextRef="#ctx0" brushRef="#br0" timeOffset="-193426.51">17174 9115 113 0,'0'0'1272'15,"0"0"-1105"-15,0 0-135 16,0 0 25-16,127 63-6 0,-100-51 31 16,-4-4-5-16,0 0-56 15,-5-2-12-15,-3 0-9 16,-5-4-18-16,-8-2 18 16,-2 0-154-16,-10 0-333 15,-7 0-271-15</inkml:trace>
  <inkml:trace contextRef="#ctx0" brushRef="#br0" timeOffset="-193220.25">17170 9392 722 0,'0'0'753'0,"0"0"-613"16,0 0-106-16,-21 109-25 15,19-81 66-15,2-2-8 16,0-4-15-16,0-2-50 0,0-2 15 15,0-4-11-15,0-4-6 16,-2-6-63-16,0-4-39 16,-4-2-112-16,4-26 7 15,2 2-484-15</inkml:trace>
  <inkml:trace contextRef="#ctx0" brushRef="#br0" timeOffset="-192936.68">17170 9392 393 0,'25'89'211'0,"-9"-91"423"16,2-1-467-16,6 3-114 15,1 0 48-15,2 0-18 16,2 3-26-16,-4 4 4 16,-4 4-30-16,0-1-7 15,-8 0-24-15,-6 2-8 16,-5 0-13-16,-2 2 21 0,0 6 0 16,-9 2 8-16,-11 4 4 15,-2 2 14-15,-3-2-26 16,0 0 0-16,6-6 15 15,3-1-15-15,5-10 0 16,7-3 11-16,2-6 2 16,2 0 21-16,0-14-34 15,2-12-34-15,17-10 24 16,15-10-56-16,37-42-33 16,-4 12-102-16,0-5-208 0</inkml:trace>
  <inkml:trace contextRef="#ctx0" brushRef="#br0" timeOffset="-192743.52">18014 8961 484 0,'0'0'901'0,"0"0"-791"15,0 0-21-15,0 0-37 16,0 0 21-16,-71 121 22 16,48-88-32-16,-4 2-19 15,0 1-44-15,-4-2 7 16,-2-4 9-16,2-2-16 15,-3-6-57-15,1-16-79 16,6-6-208-16,7 0-774 0</inkml:trace>
  <inkml:trace contextRef="#ctx0" brushRef="#br0" timeOffset="-192559.63">17820 9421 1005 0,'0'0'565'16,"0"0"-513"-16,0 0-36 15,19 120-3-15,-19-92-2 16,0-4 35-16,0-2-46 16,0-2 12-16,0-4-27 15,-4-6 14-15,-5-8-30 16,3-2-55-16,-4-16-1 16,6-12-212-16,0-6-422 0</inkml:trace>
  <inkml:trace contextRef="#ctx0" brushRef="#br0" timeOffset="-192121.66">17982 9296 1094 0,'11'0'339'0,"7"2"-249"15,2 10-61-15,0 6 25 16,1 0 15-16,-4 6 31 16,-1 0-62-16,-3 4-37 15,-6 3 41-15,-7-1-41 16,0 2 0-16,-3-3-2 15,-14 2 9-15,-8-3-5 16,0-6-3-16,1-6-6 16,0-8-10-16,4-8-1 15,1 0-8-15,6-12 14 16,3-18-60-16,5-12 20 0,5-8-95 16,0-2-82-1,3-1 121-15,12 11 12 16,1 10 72-16,-1 12 23 0,-1 10 56 15,-3 8 44-15,-3 2-38 16,-4 8 44-16,1 14 15 16,-2 8-53-16,-3 5-16 15,0-3 1-15,0 0-31 16,0-6 30-16,0-4-52 16,0-8 15-16,2-6-28 15,7-6 20-15,6-2-14 16,10-6-12-16,8-18-78 15,12-9-2-15,30-25-49 16,-10 7-498-16,-5 2 68 0</inkml:trace>
  <inkml:trace contextRef="#ctx0" brushRef="#br0" timeOffset="-191537.87">18535 9250 466 0,'0'0'632'0,"0"0"-470"16,0 0-4-16,0 0-55 15,0 0-35-15,0 0 9 16,9 126-24-16,1-99 11 15,4 1-58-15,1-2 3 16,6-2 14-16,-3 0-23 16,1-4 6-16,-2-2-6 15,-7-2 7-15,-3-4 1 16,-5-2-8-16,-2-2-35 16,0-2 35-16,-11 2-30 0,-14 0 19 15,-4 0 11-15,-2 0 0 16,-2-2 29-16,4 0-29 15,2 0 0-15,8-4 14 16,0-2 6-16,11 0 22 16,1 0 19-16,5-2-29 15,2-12 16-15,0-8-48 16,0-8 0-16,17-8 34 16,15-10-34-16,10-13-34 15,9-8-35-15,11-12-51 16,5-3 31-16,7 0-67 15,-1 8 2-15,-1 13 131 16,-7 15 13-16,-12 12 10 0,-13 14 1 16,-11 12 59-1,-13 4 50-15,-10 6-60 0,-1 0-20 16,0 14 34-16,-1 14 6 16,0 8-8-16,1 14-17 15,-1 11-17-15,-4 7 54 16,0 8-52-16,0 2-6 15,0 2 26-15,-11-2-23 16,-5-1-8-16,-3-5-19 16,-4-4 16-16,0-4-6 15,-1-6-10-15,0-9-17 16,6-12 5-16,5-12-68 0,5-19-40 16,8-6-36-1,0-49-86-15,17-5-707 16,5-8 391-16</inkml:trace>
  <inkml:trace contextRef="#ctx0" brushRef="#br0" timeOffset="-191204.45">19547 9140 1322 0,'0'0'305'16,"0"0"-227"-16,0 0-67 15,0 0 85-15,0 0 9 16,0 0-27-16,-5 116-8 15,-19-94-37-15,-10 2-11 16,-9 0-22-16,-7 0 1 16,-6-4 8-16,-2-2-9 0,4-2-12 15,8-3 6-15,7-4 0 16,15 1-8-16,11 0-22 16,10 2-45-16,3 2 80 15,5 4-21-15,22 3 17 16,8 1 5-16,8-2 1 15,5-2 9-15,4-4-10 16,-3-4 0-16,-4-4-31 16,-6-6 21-16,-5 0-90 15,-1-22-28-15,-6-8-382 16,-7-2-224-16</inkml:trace>
  <inkml:trace contextRef="#ctx0" brushRef="#br0" timeOffset="-190737.37">19713 9178 613 0,'0'0'845'16,"0"0"-736"-16,0 0-63 15,0 0-19-15,34 138 93 16,-30-90-5-16,0 5-55 16,-1 1 32-16,0 1-61 15,-3 2-12-15,0-5 6 16,0-2-13-16,0-6 15 15,0-6-27-15,-3-12 0 16,0-5 10-16,3-11-10 16,0-6 0-16,0-4 6 0,0-3 3 15,3-22-9 1,13-15-24-16,6-15 8 0,5-15-10 16,4-8 15-16,5-4-43 15,1 6 34-15,3 9-1 16,-3 17 20-16,-6 16 1 15,-8 12 0-15,-4 8 29 16,-11 8-13-16,-1 2 6 16,-2 2 18-16,-3 2-18 15,-2-2 10-15,2 2-32 16,-2-2 0-16,0 2 12 16,3 0-12-16,-3 0-13 15,0 0 12-15,0 0-32 16,0 0-10-16,0 0-30 0,0 0-35 15,0 0 3 1,-21 0-82-16,1 0-38 0,0 0-445 0</inkml:trace>
  <inkml:trace contextRef="#ctx0" brushRef="#br0" timeOffset="-190022.57">20498 8967 743 0,'0'0'778'15,"0"0"-652"-15,0 0-80 0,0 0-5 16,0 0 45-16,0 0-2 15,0 0-84-15,22 0-8 16,-22 25 8-16,0 11 0 16,0 10 38-16,0 8-22 15,-13 8-15-15,-3 0 60 16,-4 2-39-16,-2 1-5 16,-3-3 3-16,-2-2-19 15,0-6 17-15,1-4-18 16,0-4 0-16,1-6 1 15,2-8-1-15,6-4-7 0,3-7 5 16,5-8 4-16,5-7-12 16,2-2 10-1,2-1-30-15,0-3 23 0,0 0-13 16,0 0-2-16,0 0 20 16,2 0 2-16,7 0 10 15,2 0-10-15,2 0 2 16,3-4 16-16,0 1-18 15,1 2 0-15,3 1 0 16,3 0 8-16,4 0 17 16,2 11-25-16,6 1 12 15,3 2 11-15,2-1-22 0,3-5-1 16,-1 0 6-16,0-5 1 16,1 0 14-16,-6-3-21 15,-1 0 0-15,-5 0 12 16,-4-8 3-16,-3-6 10 15,-3-4 22-15,-4-3-26 16,-1-4 39-16,-1-6-49 16,-4-3-10-16,3-2 48 15,-5-4-43-15,-1 0-6 16,-2 4 1-16,-2 4 11 16,-4 8-24-16,0 2 6 15,0 6-74-15,0 2-11 16,-7 0-96-16,-9 1-54 15,3 5-791-15</inkml:trace>
  <inkml:trace contextRef="#ctx0" brushRef="#br0" timeOffset="-189828.15">21168 9787 811 0,'0'0'841'16,"0"0"-729"-16,0 0-85 15,0 0-11-15,0 0-16 16,0 0-78-16,0 0-1405 0</inkml:trace>
  <inkml:trace contextRef="#ctx0" brushRef="#br0" timeOffset="-177709.34">10663 3385 222 0,'0'0'152'0,"0"0"-115"16,0 0-19-16,0 0-5 16,0 0-12-16,0 0 79 15,9 0 102-15,-9 0-67 16,0 0-37-16,0 0 5 15,3 0 22-15,-3 0-31 16,2 0-42-16,-2-3 29 0,2 2-51 16,-2 1-3-16,2-3 28 15,0 3-6-15,-2-1 11 16,0-3-6-16,2 0-24 16,-2-1 49-1,0 0-47-15,0 1-5 0,3-1 12 16,-3 1 0-16,0 3-4 15,0-2 1-15,0 2-16 16,0-3 38-16,0 1-38 16,0 1-13-16,0 1 11 15,0 1 2-15,0-3-11 16,0 3 3-16,0 0 8 16,0 0 5-16,-3 0-4 15,-1-1 5-15,-2-2 3 0,-2 2-8 16,2-2 5-1,-1 3-6-15,1 0 3 0,-4 0 6 16,1 0-9-16,1 0-6 16,-1 0 6-16,-3 0 0 15,4 7 0-15,-3-2 0 16,1 1 0-16,2 1-21 16,1-2 18-16,1 1-6 15,-2 2 0-15,4 1 5 16,0-1 3-16,-1 0-12 15,-1 2-2-15,-1 2 15 16,0 0 0-16,3 0 0 16,-3 2 16-16,3 0-16 0,0 2-1 15,-2 0-13 1,2 0 14-16,0 0 13 0,-1 0-13 16,1 0 0-16,2 2 6 15,0-2-6-15,2 2 0 16,-2-2-1-16,-1 2 1 15,3 3 4-15,0-2-4 16,0 2-5-16,0-2 4 16,0-1 1-16,0 1-11 15,0 1 9-15,0-2 2 16,5-2-20-16,1-2 20 16,1-4-17-16,-1-2 17 15,2 0 1-15,0-4-1 0,3 0 0 16,3-4 10-16,-1 0-5 15,1 0-5-15,1 0 0 16,1-2 7-16,1-10 0 16,-1-2 17-16,2-4-24 15,-2-2 0-15,-1 0 18 16,1-2-18-16,-1 0-5 16,-1-3-3-16,-1 0 10 15,-5-2-2-15,4-1 0 16,-5-2 1-16,1-2-1 15,-3 0 1-15,0 0-1 16,-3 0 5-16,0 2-4 16,0 3 0-16,-2 4 1 15,0 3 10-15,0-1 12 16,0 5-24-16,0 1 0 0,0 2 5 16,-2 3-4-16,-2 2-2 15,-4 2 1-15,4 0-13 16,0 3 12-16,-3-1 1 15,1-1 0-15,-2 3 21 16,0 2-18-16,1-2-3 16,-3 2-6-16,0 0 6 15,-1 0 5-15,-3 0-5 16,1 4-7-16,-2 5 7 16,-1-2 0-16,0 1-13 15,1 4 12-15,-1 1 2 16,3 1-19-16,0 0 12 15,1 0-39-15,4 2 44 16,-1 0-6-16,-1 0 5 0,4 0-5 16,-1 2 7-16,3 2 1 15,-2 2-1-15,0 2-3 16,2 4 3-16,2 0 0 16,0 2 2-16,2 2-2 15,0 2 1-15,0 0 14 16,0 1-15-16,0-2-9 15,0 3 9-15,0-1 2 16,4-1-2-16,3 0 0 16,2-4 0-16,0-6 0 0,2-6 0 15,0-4-23 1,0-6 23-16,5-2 2 0,-1-4 8 16,3-2-10-16,0 0 9 15,0 0 27-15,2-16-36 16,2-2 1-16,-2-8 13 15,3-2-12-15,-4-4 8 16,2-2-10-16,-3-4 1 16,-1-2-4-16,-1-2 3 15,-3-2-9-15,-2-3 9 16,-1 3 2-16,-4 0-1 16,-2 2 1-16,-1 6 4 15,-3 4 2-15,0 4-8 16,0 3-10-16,0 6 4 15,0 1 7-15,-9 1-2 16,-2 5-8-16,-1 2-33 0,-5 6 30 16,-19 4-30-16,0 0-86 15,1 4-121-15</inkml:trace>
  <inkml:trace contextRef="#ctx0" brushRef="#br0" timeOffset="-173462.37">5371 3597 370 0,'0'0'50'0,"0"0"-11"15,0 0-30-15,0 0 210 16,0 0-60-16,0 0-76 15,0 0-31-15,0 2-41 16,0-2-4-16,0 0 17 16,0 0-24-16,0 0-8 15,0 0 8-15,0 0 1 16,0 0 6-16,0 0-7 16,0 2 0-16,0 0 2 0,0 2-2 15,0 0-4-15,-2-4 3 16,2 4 2-1,-2-2 8-15,-1 2-9 0,1 0 0 16,0 2 3-16,-2 0-3 16,-3 2 0-16,0 4 1 15,-2 0 0-15,1 0 11 16,-3 2-12-16,-1 0 0 16,1 1 0-16,0 0 0 15,2 2-1-15,0-2 1 16,1 3 0-16,-2-1 0 15,6 1 0-15,-1 0 0 16,3 2-3-16,2 0 3 16,0 2-8-16,0-2 8 15,0 2 3-15,0-4 3 0,0 2-6 16,0 0 0-16,0 0 2 16,2 0-2-16,3-2-6 15,-3 2 5-15,2-2 1 16,2 0 9-16,-4 1-9 15,0-3 0-15,0 2 8 16,0-4-8-16,0 1-3 16,3 2 1-16,-3-3 4 15,0 2-2-15,0 0 0 16,2-2 0-16,2 2 11 16,-2 2-11-16,0-2 0 15,1 0 13-15,-1 2-13 16,0-2 18-16,3 2-18 15,-2 0 0-15,2 3 8 16,-1-3-8-16,-2 1 0 0,3 2 0 16,0-2 2-16,-2 0 15 15,1 1-17-15,-4-4 0 16,2 0 0-16,-1 0 0 16,-1-2 0-16,0 0 0 15,3 0 0-15,-3 0 16 16,3 2-16-16,-1 0 0 15,0 2-5-15,1-2 5 16,-1 0 0-16,-2 0 6 16,3 0-5-16,-2 0 1 0,-1 0-2 15,0-2 0 1,0 3 18-16,0-3-18 16,0 1 0-16,1-1 1 0,-1 1 0 15,0 1 13-15,0 0-14 16,0-1 0-16,0 2-2 15,0-1 2-15,2 0 0 16,-2 2 6-16,-2-2-5 16,2 2 14-16,-2-2-15 15,2 0 0-15,0 2 20 16,0-2-20-16,1 0 0 16,-1 2 3-16,0-2-3 15,0 0 23-15,0 0-23 16,-2 2 1-16,2 0 20 15,4 3-21-15,-2-2 0 0,0 2 3 16,1-1-1-16,-1 0 8 16,0 2-10-16,1 0 0 15,0 0 7-15,1 0-7 16,-1 0 0-16,1 2 6 16,1 0-5-16,-3 0 15 15,3 0-16-15,-2 2 0 16,-1 1 0-16,0-2 0 15,3 0-1-15,-3-2 1 16,1 0 1-16,2-1 8 16,-3-3-9-16,0 0 0 15,1 1-2-15,-1 0 2 16,1 0 0-16,0 2 5 0,1 0-4 16,1 0-1-1,-1-2 0-15,4 2 0 0,-4-2 15 16,3 2-15-16,-1 1-1 15,4-1 1-15,-1-3 11 16,1 4 1-16,-1-3-12 16,1 0 0-16,0-2 6 15,-1 0-6-15,0 0 0 16,-2 0 0-16,2 0 1 16,3 0 6-16,-1 0-7 15,0 0 0-15,-1-2 6 16,1 2-6-16,1 0 0 15,-1 0 0-15,3 3 0 0,-1-2 5 16,-2 2-5 0,3-2 0-16,0 4 3 0,-1-1-3 15,1 0 0-15,-1-3 5 16,3 2-5-16,-3 1 2 16,2-2-2-16,-4-2 0 15,3 2-2-15,-3-2 2 16,-1 0 0-16,5-2 0 15,-5 2 1-15,2-2 10 16,-1 2-11-16,1 0 0 16,-3 0 10-16,2 0-10 15,1 0 0-15,-3 0 3 16,1-2-3-16,-2 3 13 16,-1-3-13-16,-3 2 0 0,4-2 14 15,-4 2-13 1,3-2-1-16,1 2 9 0,-2 2-2 15,3 0 11-15,-1 2-18 16,1 2 0-16,-3 2 43 16,4 0-41-16,-3 0 4 15,-1 2 5-15,-1-2-9 16,0 1 13-16,-3-1-15 16,3 2 0-16,-5-2 6 15,2 0-6-15,1-2 0 16,-3 0 6-16,0 0-5 15,0 2 14-15,-2 0-15 16,3 4 0-16,-3 0 3 0,0 4-3 16,0 0 0-16,0 1 1 15,0-2 0-15,0 0 11 16,5-3-12 0,-3-2 0-16,2 2 4 0,0-4-4 15,-1 2 0-15,-3 0-1 16,2 0 2-16,-2 0 0 15,0 2-1-15,0 2 0 16,0 3 0-16,0 1 0 16,0-2 0-16,0-2-1 15,0 0 2-15,0-2 8 16,0 0-9-16,0 0 0 16,0-2-4-16,0 0 4 15,0 0-2-15,0 2 2 16,-2 1 0-16,-1-2 4 0,1 3-4 15,0-1 0 1,-2-1 7-16,2 0-7 0,-1-4-1 16,3 2 1-16,-2 0 1 15,-1 0 6-15,1 0-7 16,-2-2 0-16,1 0 0 16,-1 0 0-16,0 0 0 15,0 1-1-15,-1-1 2 16,0 0 3-16,1-2-4 15,1-2 0-15,-3-2 6 16,2-2-6-16,-1 0 0 16,3 0 1-16,-2 0 0 0,1 0 8 15,-2-2-9-15,3 0 0 16,0-4 4-16,0 0-4 16,0-4 0-16,0-2-1 15,0-2 11-15,2 3-11 16,-3-4 1-16,1 1 0 15,2 0-5-15,-2-1 5 16,2-2 0-16,-2 2-6 16,2-2 12-16,-2-1-12 15,2 0 6-15,-3 0 0 16,0 0-17-16,1 0 23 16,-6 0-6-16,-3-5 16 15,-5-9-16-15,-7-9-1 0,2-1-35 16,-2-2-12-1,1 0-23-15,2 2-50 0,2 4 30 16,5 4-12-16,1 2 10 16,1 0 43-16,5 0-63 15,-2 2 47-15,4-4 65 16,0 2-70-16,2-2 55 16,0 0 16-16,-1 2 14 15,3 1 72-15,0 4-52 16,0 3 40-16,0-1 46 15,0 6-51-15,0 1-27 16,0-3-13-16,0 3-11 16,0 0 14-16,0 0-26 0,0 0-5 15,0 4 54 1,9 10-23-16,1 4-11 0,0 4 25 16,3 5-8-16,-1 0-4 15,-1 4-34-15,0-5 0 16,-2 2 35-16,0-4-33 15,0 0 8-15,-3-2-9 16,-1-2 0-16,0-2 30 16,-1-6-31-16,-2-1 0 15,2-6 4-15,-1-3-4 16,1-2 0-16,-2 0 18 16,0 0-18-16,8 0 23 15,1-4-3-15,5-8-11 16,5-4 55-16,4-6-52 15,6-6-11-15,2-2 5 0,8-6 2 16,3-6-16-16,4-2-24 16,25-21-99-16,-13 11-142 15,-8 8-436-15</inkml:trace>
  <inkml:trace contextRef="#ctx0" brushRef="#br0" timeOffset="-169998.73">10031 10986 1194 0,'0'0'336'15,"0"0"-334"-15,0 0 46 16,0 0-48-16,0 0 55 16,0 0-22-16,0 0 13 15,6-3-46-15,1 3-1 16,1 18 1-16,4 10 8 16,1 10 61-16,-1 14-53 15,1 8-3-15,-1 12 36 16,5 9-29-16,-4 5-2 15,3 2-18-15,-1 2 13 0,-1-1-1 16,1-7-12-16,-1-8-3 16,-1-8 3-1,3-14 0-15,-6-14 0 0,3-10 0 16,-3-14-8-16,1-12-5 16,3-2 1-16,1-18 12 15,7-28 28-15,7-32 5 16,9-32-6-16,0-1-5 15,-5 9-21-15,-2 14 38 16,-2 18-34-16,5-9-3 16,9-3 5-16,-4 10-7 15,1 10 0-15,-1 10-1 16,-6 7 12-16,-2 9-1 0,-4 7-10 16,-5 3-2-16,-6 9-9 15,-5 5 8-15,-7 6-50 16,-2 6-46-16,-2 0-127 15,-2 32-166-15,-15 0-498 16,-4 3 623-16</inkml:trace>
  <inkml:trace contextRef="#ctx0" brushRef="#br0" timeOffset="-169577.5">10926 11761 476 0,'0'0'859'15,"0"0"-696"-15,0 0-96 16,0 0-51-16,0 0 80 16,0 0 44-16,0 0-64 15,2-67-32-15,-10 59-15 16,-4 4-20-16,-3 4 38 15,-3 0-47-15,-9 3 1 16,-2 19 8-16,-2 10-9 16,-3 8 6-16,3 8-6 15,0 4 1-15,6 2 9 16,8-2-10-16,8-4-9 16,6-3 9-16,3-9 1 15,0-6 0-15,20-6-1 0,5-6 0 16,4-6-21-1,5-6 21-15,1-6-39 0,3 0 19 16,-3-4-23-16,2-16-59 16,-4-5-60-16,7-12-345 15,-9 6-161-15,-6 4 524 0</inkml:trace>
  <inkml:trace contextRef="#ctx0" brushRef="#br0" timeOffset="-169244.79">11407 11839 2 0,'0'0'1378'0,"0"0"-1205"0,0 0-148 16,0 0 20-16,0 0 58 16,0 0-28-16,-115 46-39 15,90-26-21-15,-2 4 39 16,2 2-36-16,3 0-12 15,5 0 2-15,3-2 3 16,5 2 3-16,5 0-14 16,4 1 9-16,0-4-1 15,6 4-8-15,15-5 0 16,5-2 7-16,1-2-7 16,2-6 12-16,3-6-12 15,-1-4 0-15,2-2-9 16,5 0 9-16,6-16-34 0,7-12 12 15,7-8-109 1,22-31-107-16,-12 9-612 0,-10 2 361 0</inkml:trace>
  <inkml:trace contextRef="#ctx0" brushRef="#br0" timeOffset="-168745.15">11917 11343 1395 0,'0'0'313'15,"0"0"-221"-15,0 0-73 0,0 0 63 16,0 0 86-16,0 0-69 16,0 0-34-16,34-4-12 15,-16 1-12-15,6-5 8 16,3-1-49-16,4 0 11 16,2-1-1-16,4-5-10 15,0-1-15-15,3 0-11 16,0 2-60-16,-1 2-34 15,-6 4-41-15,-12 4-69 16,-15 4-80-16,-6 0-615 16,0 12 561-16</inkml:trace>
  <inkml:trace contextRef="#ctx0" brushRef="#br0" timeOffset="-168512.23">11967 11564 927 0,'0'0'680'0,"0"0"-560"16,0 0-107-16,0 0-13 16,0 0 134-16,0 0-28 15,0 0-26-15,131 8-36 16,-91-16-42-16,3 0 46 16,-1-2-48-16,0-2-6 15,5 0-2-15,-1-2-101 16,12-4-78-16,-10 0-214 15,-13 4-997-15</inkml:trace>
  <inkml:trace contextRef="#ctx0" brushRef="#br0" timeOffset="-167964.44">12740 11203 1298 0,'0'0'316'0,"0"0"-261"15,0 0-48 1,0 0 63-16,0 0 25 0,0 0-16 16,0 0-44-16,29 52 17 15,-20 0 65-15,-3 17-64 16,-2 13-16-16,-4 12 6 16,0 18-16-16,-8-9 8 15,-11-1-35-15,2-6 9 16,1-20 6-16,1 2-15 15,3-13-8-15,4-17 7 16,1-12-15-16,5-16-18 16,2-16-74-16,0-4-58 15,0-64 47-15,0-2-62 16,0-9-782-16</inkml:trace>
  <inkml:trace contextRef="#ctx0" brushRef="#br0" timeOffset="-167513.39">12831 10958 1337 0,'0'0'351'15,"0"0"-282"-15,0 0-50 16,113 6 13-16,-65 2 32 16,0 5 5-16,4 1-39 15,-3 4-20-15,-3 2 19 16,-3 4-29-16,-5 4 0 15,-7 2-1-15,-8 2 9 16,-10 4-4-16,-11 6-4 0,-2 4 8 16,-9 7 7-16,-22 2-15 15,-12 6-10-15,-12-3 9 16,-11-2-32 0,-4-6 6-16,-6-4-32 0,-2-6 23 15,7-5 23-15,8-7 13 16,14-9 0-16,18-2 7 15,14-7-7-15,11-4-2 16,6-3 0-16,10 6 2 16,19 1 45-16,6 4-22 15,12 2-4-15,2 4 14 16,7 0-13-16,4 2 24 0,5 0-23 16,4-4-14-1,-3-2 15-15,-3-2-22 0,-10-6-38 16,-9-6-46-1,-15-2-110-15,-12-12-446 0,-15-8-5 0</inkml:trace>
  <inkml:trace contextRef="#ctx0" brushRef="#br0" timeOffset="-167214.97">13283 11829 925 0,'0'0'637'16,"0"0"-530"-16,0 0-29 16,12 132-51-16,-10-88 74 0,2 2 2 15,-2 0-43-15,-2 3-16 16,0-4-41-16,0 2 10 16,0-7-3-16,0-6-10 15,-8-6-8-15,-2-10-7 16,4-12-54-16,-5-6-38 15,2-2 16-15,-5-26-42 16,1-14-57-16,-1-16-99 16,-5-50-340-16,3 13 127 15,7 9 427-15</inkml:trace>
  <inkml:trace contextRef="#ctx0" brushRef="#br0" timeOffset="-166777.62">13283 11829 565 0,'-69'-86'576'15,"83"82"-271"-15,8 0-203 0,9 2-44 16,4 2 59-16,6 0-28 15,1 0-39-15,0 11 35 16,3 6-65-16,-5-2 2 16,-5 2-3-16,-8-1-19 15,-6 0 0-15,-13-2-23 16,-6 2 23-16,-2 0 19 16,-8 4-19-16,-19-2-38 15,-6 2 30-15,-7-4-5 16,-1 0 0-16,1-2 12 15,7-2 1-15,4-4 14 16,8 2-14-16,11-4-6 0,8-2-1 16,2 0-19-1,0 0-15-15,8 4 8 0,13 2 33 16,5 0 9-16,6 7-9 16,-1-2 0-16,2 2 0 15,-4 1 0-15,-6-3 15 16,-6 6-15-16,-3-3 0 15,-6 1 8-15,-5 4-8 16,-3-3 0-16,0-2 18 16,0 2-5-16,-16-4 16 15,0-2-14-15,-4-2-2 16,-2-2 49-16,0-6-51 16,-5-4-9-16,-2 0-2 15,-4-8-24-15,-1-24-11 16,-9-38-83-16,10 6-134 0,9 1-704 0</inkml:trace>
  <inkml:trace contextRef="#ctx0" brushRef="#br0" timeOffset="-166547.31">13871 11646 750 0,'0'0'790'16,"0"0"-669"-16,0 0-95 0,0 0 15 16,0 0 48-1,0 0-24-15,85 108 2 0,-79-93-61 16,2-5-6 0,-6-4-2-16,0-4-34 0,0-2-91 15,1-14-193-15,-3-8-369 0</inkml:trace>
  <inkml:trace contextRef="#ctx0" brushRef="#br0" timeOffset="-166309.15">14232 11189 116 0,'0'0'1362'0,"0"0"-1200"0,0 0-86 16,0 0-62-16,0 0 81 15,0 0 28-15,137 24-73 16,-109-24-6-16,4 0-44 16,3-6-24-16,-1-6-4 15,-7 0-83-15,-8 0-57 16,-7 0-170-16,-12 2-409 16,-10 6 484-16,-9 2-100 0</inkml:trace>
  <inkml:trace contextRef="#ctx0" brushRef="#br0" timeOffset="-165914.52">14375 11364 494 0,'0'0'727'16,"0"0"-582"-16,-6 128-71 15,3-70-24-15,0 2 51 16,1-3-1-16,-2 1-46 0,0-3-10 16,-3 0-37-16,-5-3-6 15,2-4 21-15,-5-6-22 16,-4-6-13-16,-1-6 0 15,-4-5-60-15,-5-10-4 16,0-5-9-16,-2-6-38 16,4 0 31-16,2-1 11 15,7 1 72-15,3-1 10 16,4 1 23-16,4 3 48 16,2-3 48-16,5-1-12 15,0 1 6-15,0 0-14 16,0 0-19-16,14 5 5 15,6-4-30-15,5 4 37 0,6-1-32 16,0-2-19 0,4 0 20-16,-3-4-54 0,-1-2-6 15,-2 0-1-15,-5 0-12 16,-3-6-26-16,-4-10-86 16,-3-8-76-16,-3-25 29 15,-5 5-446-15,-1-2-146 0</inkml:trace>
  <inkml:trace contextRef="#ctx0" brushRef="#br0" timeOffset="-165680.75">14587 11815 616 0,'0'0'836'0,"0"0"-733"16,0 0-43-1,36 112 24-15,-30-72 46 0,-4 0-30 16,-2 2-61-16,0 0 18 15,0 0-57-15,-2-3 10 16,-11-3-14-16,-1-4 4 16,-1-6-22-16,-3-8-4 15,0-8-62-15,-2-10 31 16,2 0-47-16,-4-22-55 16,-2-38-159-16,5 3-550 15,6 3 687-15</inkml:trace>
  <inkml:trace contextRef="#ctx0" brushRef="#br0" timeOffset="-165180.25">14491 11873 523 0,'0'0'308'0,"0"0"294"16,0 0-520-16,0 0-56 15,0 0 102-15,125-14-1 16,-92 14-63-16,-1 0 12 16,1 4-52-16,-2 6-14 15,0-4-5-15,-2 2 3 16,-2 0-11-16,-7-2 3 15,-4 0-37-15,-10 0 36 16,-6-2-11-16,0 0 0 16,0 2-5-16,-13 4-33 15,-12 2 28-15,-1 2 10 16,-3 2 12-16,0 2 6 16,4 0-6-16,2-2 0 0,6 0-2 15,6-2-5-15,6-2 5 16,5 1-3-16,0-3-16 15,5 2 12-15,15 2 2 16,0 1-4-16,5 2 11 16,-2 1 0-16,-2 0 7 15,-1-2-7-15,-5 2 0 16,-1-2 2-16,-5 0-2 16,-3 2 0-16,-3-4-8 15,-3 2 19-15,0-2-11 16,0-2 0-16,-5 0 0 15,-12-4 48-15,-3 0-35 16,-5 0-7-16,-4-4 8 0,-2-2-14 16,-3-2 15-16,1 0-15 15,2 0-53-15,2-2 15 16,-2-10-59-16,6 2-143 16,8-2-607-16</inkml:trace>
  <inkml:trace contextRef="#ctx0" brushRef="#br0" timeOffset="-163906.52">15077 11689 608 0,'0'0'750'0,"0"0"-584"0,0 0-131 16,0 0 35-16,0 0 75 16,0 0-35-16,0 0-15 15,111-27-11-15,-84 23-33 16,2-1 35-16,4-2-52 15,3 1-18-15,-1-2 12 16,-1 2-18-16,0 0-4 16,-3 2-6-16,-7 0 1 15,-2 2-17-15,-3 2 6 16,-6-2-61-16,-3 0-10 16,-4 2-28-16,-2-2-12 15,-2-2-37-15,-2-10-80 16,0 2-91-16,0-4-372 0</inkml:trace>
  <inkml:trace contextRef="#ctx0" brushRef="#br0" timeOffset="-163693.49">15391 11314 851 0,'0'0'619'15,"0"0"-511"-15,0 0-34 16,0 0-58-16,0 148 67 15,5-92 40-15,1 8-29 16,0 4-49-16,-1 4-9 16,-5-1-35-16,0-1 32 0,0-4-33 15,-2-4-25 1,-16-6-14-16,-21 7-124 0,2-15-235 16,-1-16-768-16</inkml:trace>
  <inkml:trace contextRef="#ctx0" brushRef="#br0" timeOffset="-160506.25">15994 11707 400 0,'0'0'42'0,"0"0"103"15,-6 118 53-15,4-76-45 16,0-6-23-16,2-6-21 0,0-4-1 16,0-8-13-16,0-2-34 15,0-6-16-15,0-2 42 16,0-2-57-16,0 0 8 15,0 2 26-15,2 2-10 16,2 6 9-16,3 0-13 16,0 2-31-16,0 2 43 15,-1-3-46-15,0-1 6 16,-1-5 15-16,-2 0-7 16,-1-5 5-16,0-5-17 15,-2 2-17-15,0-3 51 16,2 0-51-16,-2 0 0 15,0 0 19-15,0 0-7 16,0 0 10-16,0 0-23 16,0 0 0-16,3-3 11 0,-3 2-11 15,0-2 0 1,0 2 3-16,0-1 3 0,0-4 9 16,0 0-15-16,0-4 0 15,2-2-16-15,-2-2 16 16,0-7-39-16,0-5-42 15,0-32-38-15,0 4-89 16,-2-2-411-16</inkml:trace>
  <inkml:trace contextRef="#ctx0" brushRef="#br0" timeOffset="-159886.75">16044 11103 468 0,'0'0'685'0,"0"0"-481"15,0 0-152-15,0 0 28 16,0 0 23-16,0 0-29 15,0 0-14-15,4 16-23 16,0 4-2-16,1 6 54 0,2 10-60 16,0 10-10-16,-3 7 20 15,3 7-6-15,-3 6 9 16,3 4-27-16,-2 6-15 16,-1 2 39-16,2 2-33 15,1 2 3-15,-3-1 6 16,4-7-14-16,0-6 23 15,-1-7-24-15,1-10 6 16,4-7-2-16,-3-9-4 16,-3-11 0-16,2-8-1 15,-4-8-12-15,-2-6 12 16,2-2 2-16,-1 0 20 16,3-18 32-16,6-16-21 15,3-12-18-15,3-13-10 16,6-25 6-16,3 0-20 0,2-6 9 15,8 0-2-15,2 13-6 16,10-5 9-16,2 12-13 16,1 8 12-16,-6 8 0 15,-6 7 1-15,-4 10 0 16,-7 5-8-16,-9 5-13 16,-4 9 21-16,-5 4-25 15,-7 4-18-15,0 6-34 16,-4 4-32-16,0 0-57 15,-8 10-61-15,-5 3-436 0</inkml:trace>
  <inkml:trace contextRef="#ctx0" brushRef="#br0" timeOffset="-159637.54">16507 11740 199 0,'0'0'1157'0,"0"0"-1006"16,0 0-110-16,2 113 36 16,7-71 35-16,3 0 9 15,-4 2-45-15,-1 0-52 16,-1 0 17-16,0-2-31 16,-4-2-9-16,-2-4 4 15,2-5-4-15,-2-7-2 0,0-8-54 16,0-8-77-1,0-12-17-15,0-18-150 0,0-8-84 0</inkml:trace>
  <inkml:trace contextRef="#ctx0" brushRef="#br0" timeOffset="-159151.25">16559 11668 806 0,'0'0'657'16,"0"0"-548"-16,0 0-53 15,0 0-32-15,0 0 54 16,135 35 21-16,-99-21-49 16,1-1 0-16,0 1-18 0,-6-1-32 15,-4-3 30 1,-10-2-30-16,-8-3-17 0,-7 2-10 16,-2 0-5-16,0 2 22 15,-15 3-2-15,-10 0-25 16,-2 2 12-16,-2 2-8 15,6-2 14-15,2 0 18 16,7 0-13-16,6-2 12 16,6 0-25-16,2 0-16 15,0-2 43-15,6 4-23 16,12 0 4-16,3 2 18 16,-2 0-2-16,4 2 3 15,-1-2 0-15,-2 5 0 16,-4-2 5-16,-8 2-4 15,-3 1 23-15,-5 2 3 16,0 2 3-16,0-2 31 0,-16 2-27 16,-4-2-2-16,-2-4 25 15,-2-2-34-15,-3-6-2 16,0-4-18-16,-2-8-3 16,-2 0-1-16,-2-10-28 15,-3-18-60-15,-3-38-63 16,10 3-334-16,10 4-298 0</inkml:trace>
  <inkml:trace contextRef="#ctx0" brushRef="#br0" timeOffset="-158752.58">16921 11747 595 0,'0'0'900'0,"0"0"-798"15,0 0-54-15,0 0-40 16,0 0 29-16,114 0 36 15,-87 0-37-15,2 0 5 16,4-4-41-16,3-3 2 16,-1 4 10-16,-3 3-12 15,-6 0-7-15,-5 0-4 16,-13 7-38-16,-5 14 30 16,-3 7 4-16,0 6 15 15,-18 6 0-15,-4 4 0 16,-5 2 0-16,0 0-1 15,0 2 8-15,6-2 3 16,0-2-10-16,5-1 1 0,8-3 4 16,5-4-5-16,3-2 0 15,0-6-1-15,9-6 2 16,7-4-1-16,1-6 0 16,2-6 0-16,-1-4 34 15,1-2-31-15,-1-2-3 16,-2-16-2-16,0-8-31 15,-6-6-9-15,-10-24-73 16,0 8-711-16,0 2 298 0</inkml:trace>
  <inkml:trace contextRef="#ctx0" brushRef="#br0" timeOffset="-158572.41">17116 11979 217 0,'0'0'389'0,"0"0"232"16,0 0-492-16,0 0 9 15,0 0-9-15,0 0-3 16,0 0-15-16,104 44-72 16,-73-44-21-16,7 0-12 15,5-2-6-15,1-12-15 16,14-18-79-16,-11 2-114 16,-11 2-666-16</inkml:trace>
  <inkml:trace contextRef="#ctx0" brushRef="#br0" timeOffset="-158355.3">17586 11748 430 0,'0'0'792'16,"0"0"-611"-16,0 0-104 16,-7 151-11-16,-5-101 27 15,2 0 2-15,-1 0-36 16,1-3-4-16,2-6-47 15,3-5-6-15,1-7-4 16,4-9 1-16,0-8-72 16,0-12-63-16,11-12-231 15,3-10-750-15</inkml:trace>
  <inkml:trace contextRef="#ctx0" brushRef="#br0" timeOffset="-157764.4">17815 11933 519 0,'0'0'685'0,"0"0"-494"16,0 0-91-16,0 124 27 15,0-88-8-15,0 0-37 16,0-7 3-16,7-5-45 16,0-6-26-16,-1-6 8 15,3-6-20-15,2-6 33 16,0 0-35-16,5-8-21 15,2-16 20-15,2-11-37 0,-3-5-1 16,1-7 2-16,-7-7-7 16,-1-5 31-16,-8-3-44 15,-2 2 8-15,0 7 49 16,0 13 0-16,-12 16 0 16,4 12-3-16,-3 12 3 15,-1 0 32-15,1 0-3 16,1 14-18-16,0 1 22 15,1 0-14-15,5 2-1 16,2-5-8-16,2-2-3 16,0 0-14-16,0-5 1 15,2 0-26-15,13-3 20 16,5-2-54-16,7 0 34 16,5 2 21-16,3 3 5 0,3 6-1 15,-5 5-1-15,-2 4-15 16,-6 6 21-16,-7 4-11 15,-5 6-12-15,-9 0 25 16,-4 2 19-16,0 2 26 16,0-1-34-16,-10-6-11 15,-1-2 29-15,-1-8-28 16,6-4 6-16,1-9-7 16,3-8 9-16,2-2-18 15,0-12-14-15,0-18-47 16,7-40-13-16,6 3-109 15,5 5 57-15</inkml:trace>
  <inkml:trace contextRef="#ctx0" brushRef="#br0" timeOffset="-157596.52">18377 11779 129 0,'0'0'318'0,"0"0"-201"16,0 0 292-16,0 0-185 16,29 110-56-16,-29-66-42 15,0 0-50-15,0-4 7 16,0-2-47-16,0-6-6 15,0-4-8-15,2-6-21 16,0-8 20-16,-2-5-21 16,2-9-16-16,-2-5-3 15,0-17-116-15,0-3-517 0</inkml:trace>
  <inkml:trace contextRef="#ctx0" brushRef="#br0" timeOffset="-157329.02">18718 11674 459 0,'0'0'899'15,"0"0"-752"-15,0 0-82 16,69 131 4-16,-51-89 88 16,-3-2-62-16,-6 0-37 15,-4 2 22-15,-5-1-46 16,0-2-9-16,0 1-6 15,-14-3-18-15,-9-1 20 0,-4-4-21 16,-10-4-35 0,-5-6 19-16,-10-6-95 15,-27-16-52-15,9-4-95 0,10-16-910 16</inkml:trace>
  <inkml:trace contextRef="#ctx0" brushRef="#br0" timeOffset="-156292.33">18865 11508 466 0,'0'0'694'16,"0"0"-447"-16,0 0-146 15,0 0-18-15,0 0 32 16,0 0 11-16,0 0-50 16,4 0 19-16,1 2-42 15,1-2 1-15,7 0 33 16,5 2-8-16,9-2-23 16,6 0-4-16,15 2-26 15,7 0 40-15,9 0-50 16,10 0-1-16,4 0 9 0,-2 0-17 15,-5-2-6 1,-2 0-1-16,-9 0 1 0,-6 0-5 16,-9 0 4-1,-12 0-29-15,-13 0-17 0,-9 0-32 16,-6 0-27-16,-5 0-11 16,0 0-67-16,-16-16 42 15,-6 0-62-15,0-2-618 0</inkml:trace>
  <inkml:trace contextRef="#ctx0" brushRef="#br0" timeOffset="-156031.68">19441 11175 925 0,'0'0'622'15,"0"0"-555"-15,0 0-27 16,0 0-3-16,0 0 31 15,0 0-12-15,0 0-37 16,0 60 63-16,8-10-45 16,-4 15-8-16,-2 11 8 15,-2 8-14-15,0 6-12 16,0 4-11-16,-11 1 9 16,-5-1-18-16,-4-2 9 15,-3-3-78-15,-2 11-66 16,0-22-180-16,4-16-777 0</inkml:trace>
  <inkml:trace contextRef="#ctx0" brushRef="#br0" timeOffset="-154710.53">20237 11422 879 0,'0'0'328'16,"0"0"-177"-16,0 0-100 15,0 0-30-15,0 0 19 16,0 0 0-16,0 0-12 16,0 78 46-16,-7-44-43 15,1 8 11-15,-1 6 18 0,-2 8-8 16,-2 7 16 0,3 3-36-16,-4 2-16 0,1 0 35 15,-1-3-51-15,1-7 1 16,5-8 5-16,-1-6-5 15,2-10 1-15,3-8-2 16,2-8-37-16,0-10 18 16,0-8-74-16,0-6-11 15,0-34-48-15,0 4-572 16</inkml:trace>
  <inkml:trace contextRef="#ctx0" brushRef="#br0" timeOffset="-154189.12">20353 11273 684 0,'0'0'811'16,"0"0"-712"-16,0 0-83 16,0 0 56-16,0 0 11 15,123-18-20-15,-90 18-11 16,2 0-31-16,1 0-4 15,2 2-17-15,-2 12 1 16,-3 2 9-16,-4 7-10 16,-5-1-4-16,-8 4 4 0,-5-1 7 15,-9 6 22 1,-2 1-9-16,0 2-19 0,-19 2 26 16,-6-2-27-16,-6 2-10 15,-5-4 10-15,-1 0-6 16,-2-4 6-16,-1-3-20 15,7-3-13-15,2-7 25 16,8-2-7-16,8-5 3 16,3 0 11-16,6-1 2 15,4 2-2-15,2 3-5 16,0 3 6-16,0 8 19 16,0 3-19-16,2 4 12 15,12 2 28-15,1 0-7 16,3-2 5-16,2-2-19 15,2 0-19-15,1-4 40 0,4-3-40 16,-4-3 0 0,2-7 0-16,-2-3-3 0,-3-5-22 15,-3-3-51-15,1 0-42 16,-3-39-3-16,-1 1-250 16,-7-1-398-16</inkml:trace>
  <inkml:trace contextRef="#ctx0" brushRef="#br0" timeOffset="-153981.48">20837 11758 897 0,'0'0'590'15,"0"0"-522"-15,0 0-56 0,0 0 72 16,0 0 23-16,0 0-30 16,0 0-12-16,108 29-34 15,-91-25-4-15,-5-2-27 16,-1-2 1-16,-1 0-13 15,-6 0 0-15,-2 0-58 16,-2 0-42-16,0-8-81 16,-8-4-104-16,-8 1-293 0</inkml:trace>
  <inkml:trace contextRef="#ctx0" brushRef="#br0" timeOffset="-153668.29">20837 11758 591 0,'-50'139'537'16,"37"-111"-436"-16,-5 4 16 0,0 4-4 15,1 2 4 1,1 2-24-16,3 0-30 0,-1 3-6 16,1-1-21-16,4 2-10 15,0-4 27-15,2-2-38 16,5-4-14-16,2-6 21 16,0-4-13-16,0-2 20 15,9-4-15-15,7-4-14 16,4-4 41-16,2-2-31 15,2-5 0-15,3-3 11 16,0 0-21-16,2-3 15 16,-4-15-15-16,-1-4-13 15,-2-6 13-15,-4-4-57 16,-5-4-40-16,-6-2-13 16,-7-2-37-16,0-6-90 0,-9 8-390 15,-9 11 253-15</inkml:trace>
  <inkml:trace contextRef="#ctx0" brushRef="#br0" timeOffset="-153455.62">20756 12141 497 0,'0'0'610'0,"0"0"-474"15,0 0-46-15,0 0 71 16,0 0 11-16,0 0-63 16,0 0-19-16,-11 14-41 15,11-14-27-15,11 0 40 16,2 0-37-16,8 0-11 15,-1 0 2-15,2 0-14 0,2-4 9 16,3-3-11 0,6-8-48-16,7 1 39 0,5-4-92 15,18-11-62-15,-14 2-119 16,-7 3-546-16</inkml:trace>
  <inkml:trace contextRef="#ctx0" brushRef="#br0" timeOffset="-152850.24">21363 11423 920 0,'0'0'682'0,"0"0"-564"15,0 0-111-15,0 0 25 16,0 0 25-16,0 0 8 16,0 0 23-16,23 105-30 15,-15-83-29-15,-4 2-7 16,0-4-22-16,1 0 16 0,-3-4-16 15,-2-4-10-15,0-1 0 16,0-6-41-16,0-5-51 16,0 0-60-16,0-8-145 15,0-10-679-15</inkml:trace>
  <inkml:trace contextRef="#ctx0" brushRef="#br0" timeOffset="-152589.78">21712 11310 1307 0,'0'0'246'0,"0"0"-190"16,0 0-34-16,0 0 53 15,141 18 32-15,-108-18-18 16,3 0-60-16,-1 0-28 15,-4 0 24-15,-2 0-25 16,-8-3-43-16,-8-1-28 16,-7 2-70-16,-6 1-19 15,0-7-97-15,-15 1 3 16,-3 4-291-16</inkml:trace>
  <inkml:trace contextRef="#ctx0" brushRef="#br0" timeOffset="-152190.02">21946 11321 64 0,'0'0'314'0,"0"0"255"16,0 0-348-16,-74 111-75 0,55-63 26 15,3 6-68-15,1 6-12 16,1 4 0-16,1 3-23 16,1-5 4-16,1 0-47 15,3-4-15-15,-4-2 30 16,1-6-40-16,-2-3-1 16,-1-10 0-16,-1-5 9 15,-1-3-18-15,-2-7-11 16,1-6-29-16,-6-4-9 15,0-2-43-15,-2-6-9 16,0 0 58-16,-2-2 34 16,4 0 18-16,4 4 0 15,1-2 2-15,5 2 14 0,1 0 7 16,8 0 24-16,2-2 7 16,2 0 11-16,0-2 16 15,0 0-43-15,12 0-1 16,11-2 44-16,4 0-48 15,6 0-16-15,1 0 1 16,1-8-18-16,1-6 19 16,2-2-19-16,-4-2-26 15,-1-2 7-15,-2 0-56 16,0-2-23-16,5-9-46 16,-7 5-96-16,-7 0-332 0</inkml:trace>
  <inkml:trace contextRef="#ctx0" brushRef="#br0" timeOffset="-151965.35">22061 11925 720 0,'0'0'675'0,"0"0"-554"16,0 0-79-16,0 0-6 16,0 0 92-16,0 0-37 15,0 0-52-15,114 0 19 16,-89 0-47-16,-2 0-5 15,-4-4-6-15,-3-2-1 16,-3-2-10-16,-9 2-72 16,-1-2-88-16,-3-2-64 0,-9 2-94 15,-6 0-358-15</inkml:trace>
  <inkml:trace contextRef="#ctx0" brushRef="#br0" timeOffset="-151656.71">22080 11967 411 0,'0'0'667'15,"0"0"-534"-15,0 0-65 16,0 0 25-16,-52 111 14 16,44-81 23-16,-1 2-43 15,1 6-10-15,2 0-14 16,2 2-28-16,-3 0 20 16,3-2-38-16,0-4-2 15,4-2 14-15,0-4-29 16,0-6 2-16,0-4 6 15,8-3-7-15,5-5 31 0,3-2-23 16,1-6-8-16,4-2 26 16,-1 0-26-16,0-5 5 15,2-14-6-15,-1-6-18 16,-2-5 1-16,-3-4-37 16,-3-2-34-16,-5-4-9 15,-6 0-73-15,-2-4-147 16,-6 10-316-16,-9 10 363 0</inkml:trace>
  <inkml:trace contextRef="#ctx0" brushRef="#br0" timeOffset="-151474.21">22061 12196 454 0,'0'0'698'0,"0"0"-549"16,0 0-33-16,0 0 9 0,0 0-24 16,0 0 14-1,0 0-32-15,6 68-7 0,13-64-7 16,4-2-39-16,8-2 21 15,11 0-51-15,7 0-11 16,9-10-4-16,24-10-71 16,-14 4-79-16,-11 0-220 0</inkml:trace>
  <inkml:trace contextRef="#ctx0" brushRef="#br0" timeOffset="-148638.68">21739 12544 436 0,'0'0'42'0,"0"0"339"16,0 0-235-1,0 0-81-15,0 0 7 0,0 0 8 16,-11-25 31-16,11 18-77 16,-3 3-8-16,3 0 6 15,0 1-5 1,0 0 11-16,-2 3-25 0,2 0-10 16,0 0 52-16,0 0-36 15,0 0-3-15,0 0 15 16,0 0-7-16,0 0 17 0,0 0-22 15,0 0-18-15,0 0 62 16,0 0-51-16,0 0-5 16,0 0 5-16,0 6-12 15,0 12 12-15,0 8-12 16,-2 13 1-16,-3 7 37 16,1 8-38-16,-2 2 8 15,1 6 5-15,-2 1-7 16,-2 1 11-16,1 0-17 15,-1 0 0-15,-3-2 13 16,1-6-13-16,3-4-15 16,-2-7 15-16,4-11-12 15,-1-10 5-15,3-8-27 16,2-10-27-16,0-6 46 0,-2 0-51 16,2-10 18-16,0-16-20 15,2-13-48-15,-2-30-51 16,2 6-212-16,0 5-31 0</inkml:trace>
  <inkml:trace contextRef="#ctx0" brushRef="#br0" timeOffset="-148264.18">21781 12551 371 0,'0'0'109'0,"0"0"218"16,0 0-181-16,0 0-98 15,0 0 2-15,0 0 59 16,0 0-54-16,2-3-19 0,-2 3 0 16,0-4-21-16,0 3-12 15,0-5-3 1,0 2-41-16,0 0 25 0,0-3-120 15,0 1-131-15,0 2-124 0</inkml:trace>
  <inkml:trace contextRef="#ctx0" brushRef="#br0" timeOffset="-147722.05">21781 12551 222 0,'47'-21'181'0,"-47"21"-116"16,0 0-12-16,2 0 233 15,-2 0-90-15,0 0-93 16,0 0-18-16,0 0 14 16,0 0 28-16,0 3-51 15,0-3-40-15,0 2 30 16,0-2-31-16,0 2-2 15,0 0 4-15,0 3-21 16,0 4 33-16,0 4-14 16,0 6-13-16,0 3 38 15,0 6-36-15,-2 6-2 16,0 4 1-16,0 4-11 16,0 5 19-16,2 3-31 15,-3 0 0-15,-2 0 16 16,1 0-16-16,-3 0 0 15,-1-2-1-15,0 0 8 0,-2-4-4 16,1 0-3-16,0-3 0 16,0-5 0-16,0-4 0 15,3-6 0-15,-1-2-1 16,0-4 2-16,2-4 7 16,1-4-8-16,0-4 0 15,2-4-14-15,-1-2 14 16,3-2-22-16,-4 0-5 15,-1 0-37-15,-2 0 4 16,-1-10-47-16,-11-16-79 16,4 4-180-16,-1 2-434 0</inkml:trace>
  <inkml:trace contextRef="#ctx0" brushRef="#br0" timeOffset="-147248.65">20393 13623 416 0,'0'0'622'16,"0"0"-430"-16,0 0-132 15,0 0 88-15,0 0 23 16,0 0-51-16,0 0-17 15,-2 0-48-15,10 0 2 16,11 0 4-16,5 0-17 0,10 6 3 16,5-2 15-1,9-1-31-15,2-3 13 0,4 0-44 16,2 0 8-16,-2 0-1 16,-6 0-7-16,-5-4-6 15,-10-5-18-15,-6 4-64 16,-10-2-11-16,-8 3-54 15,-9-2-52-15,-6 2-75 16,-14 3-425-16</inkml:trace>
  <inkml:trace contextRef="#ctx0" brushRef="#br0" timeOffset="-146742.39">20621 13698 639 0,'0'0'666'0,"0"0"-583"0,0 0-63 15,0 0 61-15,0 0 15 16,0 0-17-16,-45 104 3 16,38-72-18-16,3 4 9 15,0 2-35-15,-2 2-37 16,0-2 42-16,-1 5-36 16,-1 1-6-16,-4 2 0 15,-1 0-1-15,0 2 18 16,-3-2-18-16,0-4-13 15,1-2 4-15,-6-4-39 16,4-9-21-16,-5-5-28 16,-3-7-2-16,0-2 9 0,-4-13-108 15,-2 0 78 1,0-6 20-16,-3-10 41 0,5-2 59 16,6 4 7-16,4 1 81 15,9 9 115-15,5 3-53 16,5 1-51-16,0 0 48 15,0 0-50-15,0 0-21 16,5 0-23-16,8 9-1 16,7 4 56-16,7 1-49 15,4 0-33-15,4-1 23 16,7-4-34-16,6-4 0 16,0-2-15-16,2-3 12 15,-4 0-24-15,-1-12-18 16,-3-8-88-16,-4-6-31 15,-2-5-86-15,-5-19-267 0,-9 8-190 16,-8 4 99-16</inkml:trace>
  <inkml:trace contextRef="#ctx0" brushRef="#br0" timeOffset="-146520.62">20858 14163 851 0,'0'0'499'0,"0"0"-377"16,0 0-65-16,0 0-11 15,0 0 63-15,14 130 7 16,-12-94-33-16,1 0-11 16,-3 0-52-16,0 0-19 15,0-1 31-15,0-3-32 16,-7-6 0-16,-2-2 0 0,0-8-24 16,-2-8 5-1,-3-8-73-15,3 0-48 0,-3-8 20 16,-1-46-157-16,2 6-92 15,4-2-324-15</inkml:trace>
  <inkml:trace contextRef="#ctx0" brushRef="#br0" timeOffset="-146034.46">20802 14199 696 0,'0'0'602'0,"0"0"-471"16,0 0-57-16,0 0 5 15,0 0 5-15,137 4 2 16,-102 4-45-16,1-2-13 0,-3 2-22 15,-4-2-5-15,-4 2 14 16,-9-4-15-16,-7-2-8 16,-7 0 1-16,-2 0-13 15,0 0-11-15,0 0 24 16,-7 2 7-16,-9 0-11 16,-3 0 11-16,-4 6 0 15,3-4 6-15,1 6-6 16,0 0-2-16,5 0 1 15,6 0 2-15,1-2-6 16,5 1 5-16,2 0-14 16,0 5 13-16,4-3 1 15,13 5-9-15,0 0 9 0,1 0 0 16,-1 0 9 0,-1 0-9-16,-5 0 0 0,1 0-1 15,-6 0 1 1,-3-4-7-16,-3 0 6 0,0 0 1 15,0 2 24-15,0-6-9 16,-12 2-2-16,-1 0 32 16,-2 0-15-16,-1 0-10 15,1-8 4-15,-4-2-16 16,1-2 7-16,1 0-15 16,-4-6-32-16,-3-34-16 15,4 4-101-15,4-4-216 0</inkml:trace>
  <inkml:trace contextRef="#ctx0" brushRef="#br0" timeOffset="-145816.48">21392 14227 732 0,'0'0'751'0,"0"0"-674"16,0 0-36-16,0 0-18 16,0 0 27-16,0 0-27 15,0 0-13-15,66 56-20 16,-51-56-23-16,10 0-213 16,-2-8-594-16,-2-10 505 0</inkml:trace>
  <inkml:trace contextRef="#ctx0" brushRef="#br0" timeOffset="-145539.72">21946 13858 709 0,'0'0'619'0,"0"0"-465"15,0 0-106-15,0 0-35 16,0 0 85-16,-38 108-36 15,20-58-35-15,2 9 9 16,1 1-12-16,1 4-8 16,6-6-8-16,1-6 3 0,5-6 8 15,2-11-19 1,0-7-15-16,2-10 9 0,13-9-48 16,6-9-45-1,6 0-115-15,21-40-163 0,-5-1-423 16,-5-4 618-16</inkml:trace>
  <inkml:trace contextRef="#ctx0" brushRef="#br0" timeOffset="-145320.43">22194 13986 426 0,'0'0'808'16,"0"0"-604"-16,0 0-136 16,0 0 33-16,0 0 36 15,31 121-41-15,-27-79 21 0,-2 0-59 16,-2 2-21-16,0 0 19 15,0-8-25-15,0-1-16 16,-2-3-15-16,-4-9 3 16,-2-2-21-16,2-7 17 15,-1-6-88-15,1-8-32 16,-4-4-63-16,4-17-45 16,-1-5-513-16</inkml:trace>
  <inkml:trace contextRef="#ctx0" brushRef="#br0" timeOffset="-145132.25">22345 14105 637 0,'0'0'730'0,"0"0"-611"16,0 0-76-16,118-30 20 0,-69 16 26 16,3-4-47-16,6 0 10 15,1 0-43-15,1 0-9 16,-4 0-7-16,-7-1-41 15,-13-9-60-15,-16 4-425 16,-16 0-325-16</inkml:trace>
  <inkml:trace contextRef="#ctx0" brushRef="#br0" timeOffset="-144891.6">22684 13800 758 0,'0'0'507'0,"0"0"-363"15,0 0-66-15,-5 134 19 16,5-88 83-16,0 0-63 16,-3 3-31-16,-1 1-4 15,0 2-36-15,-5-2 10 16,0 2-24-16,-2-4-31 16,0 2 24-16,-3-1-25 15,-1-3-12-15,-1-2 6 16,1-4-65-16,-10-2-93 15,5-10-86-15,2-12-721 0</inkml:trace>
  <inkml:trace contextRef="#ctx0" brushRef="#br0" timeOffset="-144193.78">22911 14895 487 0,'0'0'961'16,"0"0"-751"-16,0 0-140 15,0 0 77-15,0 0 48 16,0 0-71-16,0 0-35 16,20-111-70-16,-11 45-19 15,-3-30 0-15,1-36-24 16,2-35-13-16,2-5-34 15,2 32-13-15,-1 41 47 0,1 45-22 16,-1 20 32-16,5-4 26 16,3 6-5-16,0 4 6 15,2 7 0-15,-1 10 8 16,1 4 16-16,2 6-24 16,3 1 0-16,2 0 0 15,2 1 0-15,0 12 0 16,-2 3-7-16,-4 0 7 15,-3-2-6-15,-6 0 6 16,-6-2-32-16,-2-2 19 16,-8-2-20-16,0 0 32 15,0 0-8-15,-8-2 9 0,-9 2 24 16,-3 0-24 0,0-2-4-16,-2 2 4 0,3-2 1 15,7 0 0-15,5 0-1 16,3-2-7-16,4 4-6 15,0 0 2-15,0 6-2 16,0 2 13-16,11 4-15 16,1 4 15-1,5 2 0-15,-2 1 2 0,-1 0 8 16,-4 0-10-16,-3-8-4 16,0 2 3-16,-5-3 2 15,-2-6-2-15,0-2-1 16,0-2-1-16,-2 2-8 15,-12-6 22-15,-6-2-8 0,-2 0 24 16,-4-2-20 0,-6 0 25-16,-1-6-32 0,-5-14-13 15,-2-16 0-15,-11-32-46 16,8 7-106-16,10 7-336 0</inkml:trace>
  <inkml:trace contextRef="#ctx0" brushRef="#br0" timeOffset="-143891.89">23882 13704 214 0,'0'0'385'0,"0"0"217"0,0 0-463 16,82 104-9-16,-68-70-36 16,-7 0-27-16,-5 2 37 15,-2 2-71-15,0 2-15 16,-16 0 8-16,-15 3-4 16,-13 3-9-16,-19 0-13 15,-39 6-28-15,-59 0-1 16,-70-6-117-16,21-10-242 15,17-14-503-15</inkml:trace>
  <inkml:trace contextRef="#ctx0" brushRef="#br0" timeOffset="-143077.15">17162 12679 416 0,'0'0'244'0,"0"0"116"16,0 0-220-16,0 0-107 15,0 0 48-15,0 0 89 16,0 0-57-16,-9-68-30 0,9 64-23 15,0 0-21-15,-2 4 48 16,2 0-51-16,0 0-5 16,0 0-3-16,0 0-22 15,0 0-6-15,0 6 0 16,0 14-9-16,0 12 9 16,0 10 0-16,-4 10 8 15,0 2 9-15,-6 1-16 16,4-3 21-16,-3-6-22 15,2-4 0-15,2-10 9 16,3-8-9-16,0-10-6 16,2-8-41-16,0-6-85 0,4-24-37 15,12-10-239-15,-1-8-307 0</inkml:trace>
  <inkml:trace contextRef="#ctx0" brushRef="#br0" timeOffset="-142872.65">17443 12458 1260 0,'0'0'273'0,"0"0"-218"16,0 0-7-16,0 0-46 16,7 131 7-16,-5-89 30 15,-2 0-16-15,0 4 8 0,0 0-31 16,0 3 1-1,-7 2 3-15,-13 3-4 0,-27 29-68 16,5-15-135-16,0-6-596 0</inkml:trace>
  <inkml:trace contextRef="#ctx0" brushRef="#br0" timeOffset="-142323.37">16679 13886 198 0,'0'0'1120'0,"0"0"-937"0,0 0-132 15,0 0-16-15,0 0 17 16,0 0 58-16,0 0-46 15,-18-46-23-15,14 44 4 16,2 2-14-16,-1 0 28 16,1 0-53-16,-3 0 4 15,-4 18 8-15,-1 10-18 16,-7 14 0-16,2 12 5 16,-1 5 3-16,5-3 6 15,5-4-14-15,6-10-1 0,0-10-12 16,0-8 8-1,11-6-16-15,9-10-1 0,5-8-22 16,8 0 44-16,5-14-30 16,4-18 9-16,3-8 20 15,-3-4-24-15,-7-6 10 16,-6-2 2-16,-8-1-2 16,-10-3 8-16,-9 2-6 15,-2 2-6-15,-2 4 17 16,-11 10 2-16,-3 9 0 15,3 11 0-15,1 9 6 16,5 4 1-16,1 4-7 16,-3 1-3-16,0 0-14 15,-4 1 4-15,-3 16-53 0,-10 15-50 16,5-6-247 0,3-4-498-16</inkml:trace>
  <inkml:trace contextRef="#ctx0" brushRef="#br0" timeOffset="-142097.97">17156 13972 819 0,'0'0'522'16,"0"0"-439"-16,0 0-26 16,0 0-47-16,104 105 9 15,-82-85 56-15,1 2-37 16,-6-8-23-16,-1-2-11 0,-5-2 3 15,-3-6-2-15,-4-2-5 16,-4-2-69-16,0-2-2 16,0-36-120-16,-8 0-902 15,-7-2 905-15</inkml:trace>
  <inkml:trace contextRef="#ctx0" brushRef="#br0" timeOffset="-141560.74">17256 13553 740 0,'0'0'608'0,"0"0"-492"16,0 0-65-16,0 0-29 16,0 0 26-16,0 0 35 0,0 0-42 15,101 24-24-15,-66-22 8 16,7-2-16-16,3 0 7 15,-3 0-16-15,-4 0 0 16,-5 0 4-16,-6 0-4 16,-4 0-16-16,-8 0-6 15,-4 3-1-15,-4 1 21 16,-3 1-36-16,-2 4 23 16,0 2 6-16,-2 4 10 15,0 3-1-15,0 6 4 16,0 2 6-16,0 7-4 15,0 8-6-15,0 1 0 16,0 4 23-16,-8 4-23 0,-3 1 0 16,-1 3 9-16,-3 0-8 15,1 0 23-15,-1 0-24 16,-1-2 0-16,-1 2 5 16,1-6-5-16,3 2-9 15,1-5 8-15,1-1 2 16,3-2 15-16,0-6-16 15,4-4-3-15,0-8 3 16,1-6 0-16,1-4 1 16,0-10-6-16,2 0 13 15,-2-4-16-15,2 0 4 16,-2 0-40-16,-5-26-8 0,0-6-171 16,0-2-387-16</inkml:trace>
  <inkml:trace contextRef="#ctx0" brushRef="#br0" timeOffset="-141364.56">17891 14464 1230 0,'0'0'338'16,"0"0"-269"-16,0 0-62 15,0 0 34-15,0 0-41 0,0 0-1 16,0 0-21-16,25 16-106 16,-39-32-470-16</inkml:trace>
  <inkml:trace contextRef="#ctx0" brushRef="#br0" timeOffset="-134570.68">14043 12818 373 0,'0'0'78'0,"0"0"-58"16,0 0 31-16,0 0 18 0,0 0-33 15,0 0 36 1,-4 7-30-16,4-4 6 0,-2-3 20 15,-1 0 13-15,1 1-8 16,0-1-5-16,-1 0-43 16,-1 0 53-16,1 0-26 15,3 0-3-15,0 0 25 16,-2 0-17-16,2 0-12 16,-2 0-4-16,2 0-30 15,-2 0 58-15,2 0-58 16,-2-1-9-16,0-2 33 15,2 3-19-15,0 0 1 16,0 0 2-16,-2-2-19 0,2 2 57 16,0 0-56-1,0 0-1-15,0 0 29 0,0 0-7 16,0 0-1 0,0 0-3-16,0 0-17 0,0 0 55 15,0 0-56-15,0 0 0 16,0 0 25-16,0 0-9 15,0 0-3-15,0 0-13 16,0 0 14-16,0 0 19 16,0 0-33-16,0 0 0 15,0 0 1-15,0 0-1 16,0 9-1-16,6 17-7 16,7 10 8-16,3 11 18 15,4 8-18-15,-2 5 0 16,0 2 0-16,1-4 9 0,-3-2-2 15,0-5-7 1,0-5 0-16,-6-8 6 0,0-8-6 16,-1-8 0-16,-3-6 0 15,-4-6 1-15,3-6 0 16,-5-2-1-16,0-2 0 16,2 0 19-16,-2 0-19 15,0 0 0-15,0 0 4 16,0 0 14-16,0 0 4 15,0 0-18-15,0 0 2 16,0 0 33-16,2 0-39 16,-2 0 0-16,0 0 13 15,0 0-13-15,0 0 10 0,0 0-10 16,0 0 0-16,0 0 5 16,0 0-5-16,0 0 0 15,0 0 6-15,0 0-6 16,0 0 2-16,0 0-2 15,0 0 0-15,0 0 9 16,0 0-9-16,0 0-2 16,0 0 2-16,0 0 0 15,0 0 0-15,0 0 0 16,0 0 0-16,0 0 3 16,0 0-3-16,0 0-1 15,0 0 1-15,0 0 8 16,0 0-8-16,0 0 0 15,0 0 0-15,0 0 5 0,0 0-5 16,0 0 0-16,0 0 11 16,0 0-10-16,0 0 16 15,0 0-17-15,0 0 0 16,3 0 42-16,1-2-42 16,5-16 0-16,6-8 31 15,5-16-22-15,16-28 21 16,13-41-30-16,16-39 1 15,6-21 14-15,3 9-15 16,-12 36-21-16,-15 46 21 16,-12 27 2-16,-4 13-1 15,4-2-1-15,-2 0-1 16,2 2-15-16,-8 6 16 0,-3 8-15 16,-6 6 15-16,-5 6 1 15,-1 1 11-15,-3 8-12 16,-3-1 0-16,-4 3 1 15,0 2-1-15,2 1-15 16,-4 0 15-16,0 0 1 16,0 0 2-16,0 0-3 15,0 0 0-15,0 0 4 16,0 0-4-16,0 0-9 16,0 0 9-16,0 0 0 15,0 0 6-15,0 0-6 16,0 0 0-16,0 0-8 15,0 0 8-15,0 0-13 16,0 0 13-16,0 0-12 0,0 0 12 16,0 0-46-16,0 0-64 15,-10 0 19-15,-15 0-72 16,-1 0-137-16,-1 1-737 0</inkml:trace>
  <inkml:trace contextRef="#ctx0" brushRef="#br0" timeOffset="-133964.68">13860 12669 510 0,'0'0'22'0,"0"0"225"0,0 0-165 16,0 0-14-1,0 0-26-15,0 0 75 0,0 0 13 16,-15 24 15-16,15-24-48 16,0 0-40-16,0 2-57 15,15 4 57-15,10 0-35 16,8 0 20-16,11 2 18 15,10-4-11-15,9-2 1 16,5-2-30-16,9 0-14 16,2-2 45-16,2-10-51 15,-5-6 0-15,-5 2 4 16,-6-2-4-16,-9 4 8 0,-15 2-8 16,-7 2 0-1,-12 4 3-15,-9 2-3 0,-5 2-2 16,-6 0 1-16,-2 2-15 15,0 0 1-15,0 0-50 16,0 0-36-16,-12 0 66 16,-9-2-64-16,-25 2-78 15,7 0-106-15,-1 0-352 0</inkml:trace>
  <inkml:trace contextRef="#ctx0" brushRef="#br0" timeOffset="-133735.68">13960 12828 411 0,'0'0'127'16,"0"0"195"-16,0 0-206 15,0 0-61-15,0 0 1 16,0 0-1-16,0 0-10 15,14-27-44-15,-7 17 15 16,-1 2-32-16,1-10-17 16,-2 2-260-16,-1 0-113 0</inkml:trace>
  <inkml:trace contextRef="#ctx0" brushRef="#br0" timeOffset="-133313.68">13937 12623 400 0,'0'0'630'0,"0"0"-532"15,0 0-47-15,0 0 1 16,0 0 62-16,0 0 18 16,0 0-94-16,15-10-15 15,7 8 2-15,12 0 4 16,5-2 15-16,13 0-14 15,8-4-18-15,7-2 57 16,2-2-68-16,2 0 14 16,-4 0-15-16,-7 2 6 0,-7 3 5 15,-10 3-11 1,-9 3 0-16,-8 1 3 0,-8-3-3 16,-7 3-1-16,-4 0 1 15,-5 0 0-15,0 0 8 16,-2 0-8-16,0 0 0 15,0 0 6-15,0 0-6 16,0 0 0-16,0-1-7 16,0 1 0-16,0 0 6 15,0-2-60-15,0 2-28 16,-4-3 45-16,-21 2-124 16,3-3-19-16,-2 4-410 0</inkml:trace>
  <inkml:trace contextRef="#ctx0" brushRef="#br0" timeOffset="-133068.28">14179 12476 491 0,'0'0'656'0,"0"0"-582"0,0 0-25 16,0 0-48-1,0 0 0-15,0 0 44 0,0 0-36 16,127-26-9-16,-105 19-38 16,-10-1-609-16</inkml:trace>
  <inkml:trace contextRef="#ctx0" brushRef="#br0" timeOffset="-127643.41">10157 14638 1179 0,'0'0'343'16,"0"0"-254"-16,0 0-54 15,0 0 3-15,0 0 58 16,0 0-66-16,92 2 3 15,-42-2 42-15,13 0-44 16,7-8-1-16,1 0-5 0,0-2-24 16,-2-2 24-16,-4 2-25 15,-7-4 0-15,-10 0 6 16,-8 2-6 0,-5 0-6-16,-10 2 6 0,-6 0-20 15,-9 2-2-15,-4-2-64 16,-6-8-74-1,-10 6-81-15,-9-5-611 0</inkml:trace>
  <inkml:trace contextRef="#ctx0" brushRef="#br0" timeOffset="-127407.52">10607 14656 388 0,'0'0'803'0,"0"0"-632"15,0 0-105 1,-40 106 42-16,36-61 24 0,4 0-32 15,0 8-14-15,0 5-25 16,0 4-36-16,0-4 35 16,4 0-60-16,-4 1 0 15,0-1 11-15,0-4-5 16,0 2-6-16,-6 0-15 16,-10-4-73-16,-2-8 6 15,-2-3-77-15,-18-19-92 16,7-8-146-16,0-13-405 0</inkml:trace>
  <inkml:trace contextRef="#ctx0" brushRef="#br0" timeOffset="-127218.29">10316 15538 608 0,'0'0'817'0,"0"0"-682"16,0 0-75-16,0 0 52 16,0 0 33-16,0 0-82 15,131-9 3-15,-73 5 23 16,4-1-42-16,3-3-23 15,1 0-17-15,2-2 5 16,-1-2-24-16,-3-2 9 16,-4-4-131-16,5-10-50 15,-14-2-156-15,-15 4-552 0</inkml:trace>
  <inkml:trace contextRef="#ctx0" brushRef="#br0" timeOffset="-126933.22">11271 15172 322 0,'0'0'1154'0,"0"0"-1001"16,0 0-92-1,0 0-5-15,0 0 1 0,0 0-18 16,0 0-27-16,-91 114 76 16,71-70-65-16,2 0-23 15,6 0 21-15,6-4-9 16,6 0 1-16,0-8-13 15,6-1 0-15,19-5 52 16,9-6-43-16,6-2-8 16,7-6 17-16,0-12-17 15,1 0-2-15,-3-8-28 16,-3-20-50-16,-2-12-7 0,3-41-120 16,-12 9-416-16,-9 2-331 0</inkml:trace>
  <inkml:trace contextRef="#ctx0" brushRef="#br0" timeOffset="-126717.05">11766 14811 1540 0,'0'0'233'16,"0"0"-188"-16,0 0 12 15,0 0 61-15,0 0-34 0,0 0-42 16,0 0-36-1,131 1 27-15,-100-1-33 0,-2 0-11 16,-4 0-34-16,-9-1-110 16,-7-3-80-16,-9 4-507 15</inkml:trace>
  <inkml:trace contextRef="#ctx0" brushRef="#br0" timeOffset="-126511.6">11766 15113 884 0,'0'0'551'0,"0"0"-394"16,0 0-106-16,0 0 74 16,0 0 42-16,0 0-72 15,0 0-75-15,47 6 47 16,-7-16-38-16,4-4-28 16,5-4 16-16,1-2-16 0,-2 0-1 15,2-2-16-15,-2 2-123 16,12 2-63-16,-10 8-315 15,-15 2-536-15</inkml:trace>
  <inkml:trace contextRef="#ctx0" brushRef="#br0" timeOffset="-125834.58">12459 15775 1211 0,'0'0'311'0,"0"0"-220"0,0 0-29 16,0 0 84-16,0 0 14 15,0 0-68-15,0 0-18 16,-3-58-29-16,3 4-37 16,0-30 4-16,-2-33-12 15,-9-43-37-15,3-19 36 16,1 1-46-16,7 12-8 15,2 41 4-15,18 33 11 16,2 32 27-16,5 13-9 16,6 6-9-16,7-8 24 15,8 7 4-15,-4 16 2 16,3 4 1-16,-3 12 6 16,1 6-2-16,-5 4-4 0,-7 0 0 15,-6 0 15 1,-4 8-15-16,-10 2-12 0,-3 4 12 15,-4 0 0-15,-6 6 3 16,0 4-3-16,-12 4-3 16,-13 7-19-16,-10-4 22 15,-5 1-23-15,-2 3 22 16,-1-7-7-16,8 2 0 16,8-6 7-16,6-2 1 15,15-2 0-15,6-2 0 16,0 2-40-16,16 2 17 15,13 2 5-15,6 0 4 16,1 2-4-16,-1-3 1 16,-3-1 5-16,-6 0 12 0,-3-2-13 15,-8 2 13-15,-3 4 0 16,-10-4 0 0,-2 6 0-16,0-2 0 0,-4 2 36 15,-15 0-34-15,-3 0 14 16,-5-4 13-16,-6 0-4 15,-1-1 4-15,-3 0-18 16,-3-6-4-16,1-2 21 16,2-2-28-16,-1-9-12 15,-2-4-39-15,9-21-104 16,8-7-554-16</inkml:trace>
  <inkml:trace contextRef="#ctx0" brushRef="#br0" timeOffset="-125434.84">13343 14418 1508 0,'0'0'255'0,"0"0"-189"0,0 0-43 15,0 0 48-15,0 0-18 16,0 0-46-16,0 0 47 16,4 1-26-16,4 2 11 15,1-2-6-15,3 2-23 16,7 1 27-16,8 3-37 15,6 0 1-15,2 3 15 16,3-6-16-16,3 0-1 16,-6-4-5-16,1 0-31 15,-3 0-4-15,-4 0-10 16,-6-3-69-16,-10-1-40 16,-13-3-51-16,0 0-182 15,-7 2-303-15</inkml:trace>
  <inkml:trace contextRef="#ctx0" brushRef="#br0" timeOffset="-125009.36">13501 14558 413 0,'0'0'670'0,"0"0"-433"15,0 0-147-15,0 0 20 16,-71 138 24-16,63-94-42 16,1 5-30-16,2 5-5 15,3 0-19-15,-1 2 0 16,1 0-38-16,-2-4 7 15,-2-4 12-15,-1-3-18 16,-5-4 0-16,2-2-1 16,-7-7-22-16,0-4-10 0,-3-6-52 15,-3-10-47 1,0-6 32-16,-4-6-107 0,0 0 64 16,4 0 98-16,4 0 44 15,5 0 19-15,5 0 68 16,5 0 20-16,4 0 33 15,0 0-40-15,0 0 8 16,0 0 2-16,9 4-41 16,6 0 4-16,7 2-26 15,7 2-18-15,2-8 39 16,5 0-46-16,3 0-13 16,0 0 0-16,-1-6-8 15,0-10-2-15,-3-2-15 16,-1-8-103-16,-4-2-31 0,-2-22-119 15,-8 6-661 1,-6 1 274-16</inkml:trace>
  <inkml:trace contextRef="#ctx0" brushRef="#br0" timeOffset="-124772.31">13696 14963 1162 0,'0'0'261'16,"0"0"-132"-16,0 0 13 15,0 0 5-15,29 126-40 16,-23-90-38-16,-1 2 12 16,-3 3-46-16,0-5-35 15,-2 0 48-15,0 4-47 0,0-6 5 16,0 0-6-16,-7-4 1 16,-1-8-4-16,-2-4 3 15,2-10-87-15,-1-8-10 16,-9-16-54-16,5-12-8 15,-1-12-169-15</inkml:trace>
  <inkml:trace contextRef="#ctx0" brushRef="#br0" timeOffset="-124300.31">13665 14909 639 0,'0'0'698'15,"0"0"-585"-15,0 0 1 16,0 0 9-16,0 0-13 0,131 14-41 15,-91-6-50 1,7 6 10-16,-1-4-29 0,1-2 1 16,-5 2 3-16,-6-2-4 15,-7 0-11-15,-9-2 9 16,-9 2 4-16,-4-4-21 16,-7 0 8-16,0 2-46 15,0 4-11-15,-13 2 0 16,-8 2 28-16,-5 2 6 15,-1 2 18-15,1 0 3 16,3 2 13-16,3 0 0 16,4 0 13-16,6 1-12 0,8 1 0 15,2-3 5 1,0 6-5-16,10-1 18 0,13 2-19 16,1-4 0-1,0 2 8-15,1 2-8 0,-5-4-8 16,-2-4 7-16,-4 0 2 15,-6-2 14-15,-3-2-15 16,-3-4 0-16,-2 0 3 16,0 2 9-16,-11-6 13 15,-14 2 11-15,-8 0-23 16,-14 1 23-16,-14-4-36 16,-52 3-32-16,10-2-22 15,1-2-178-15</inkml:trace>
  <inkml:trace contextRef="#ctx0" brushRef="#br0" timeOffset="-123991.72">11078 15504 423 0,'0'0'58'0,"0"0"-58"16,0 0-145-16</inkml:trace>
  <inkml:trace contextRef="#ctx0" brushRef="#br0" timeOffset="-123382.11">10783 11632 1099 0,'0'0'246'0,"0"0"-199"16,0 0-17-16,0 0-20 16,0 0-4-16,0 0 38 15,0 0-44-15,0-2-4 16,0 2 3-16,0 0 1 15,0 16-57-15,-2 6-94 16,-9 0-359-16</inkml:trace>
  <inkml:trace contextRef="#ctx0" brushRef="#br0" timeOffset="-122219.68">11207 15699 398 0,'0'0'641'15,"0"0"-551"-15,0 0-32 16,0 0-13-16,0 0 37 15,0 0-37-15,0 0-30 16,0 0 2-16,0 0-17 16,0 0-58-16,0 0-6 15,0 0-165-15,-9 0-297 0</inkml:trace>
  <inkml:trace contextRef="#ctx0" brushRef="#br0" timeOffset="-122053.21">11207 15699 327 0,'20'90'133'0,"-20"-90"212"16,0 0-328-16,0 0-17 16,0 0-186-16,0-4-175 0</inkml:trace>
  <inkml:trace contextRef="#ctx0" brushRef="#br0" timeOffset="-121033.39">10717 16571 1169 0,'0'0'248'0,"0"0"-178"16,0 0-25 0,0 0 48-16,0 0-22 15,0 0 6-15,0 0-65 0,2-6-10 16,4 26 12-16,6 18 8 16,1 16 29-16,5 18 9 15,2 31-13-15,-2-9 31 16,-1 8-56-16,-1 1-21 15,-1-17 24-15,3 10-24 16,3-2 7-16,-2-13-8 16,4-17 7-16,-1-8-4 15,1-20-3-15,-4-10-16 16,2-16 16-16,-2-10-1 16,4 0 1-16,4-30 8 0,6-34-2 15,7-38 24-15,5-45-30 16,-3-19-1-16,-1 1-5 15,-8 35-18-15,-9 42 15 16,0 20 8-16,-1 9 1 16,6-3-15-16,4-10 15 15,3 2 0-15,-5 16 7 16,-2 10-7-16,-7 16-2 16,-6 11-34-16,-7 16-58 15,-7 1-14-15,-2 50-88 16,-4 4-164-16,-14 0-536 0</inkml:trace>
  <inkml:trace contextRef="#ctx0" brushRef="#br0" timeOffset="-120649.52">11722 17303 1245 0,'0'0'270'0,"0"0"-167"16,0 0-66-16,0 0 71 15,0 0-32-15,0 0-38 16,0 0-2-16,6-4-28 16,-8 4 2-16,-16 8 2 0,-9 18-12 15,-2 6-5 1,-4 8 5-16,4 9 8 0,5 1-4 15,6 4-4 1,7 0 0-16,9-2 29 0,2-2-29 16,2-10 25-16,22-10 22 15,7-2-25-15,5-11 5 16,4-12-27-16,4-5 0 16,1 0-13-16,-3-22 13 15,1-14-37-15,-5-14-24 16,-3-42-51-16,-6 12-69 15,-11 3-437-15</inkml:trace>
  <inkml:trace contextRef="#ctx0" brushRef="#br0" timeOffset="-120461.77">12038 17183 728 0,'0'0'642'0,"0"0"-514"15,0 0-79-15,0 0 50 16,0 0 29-16,0 0-52 15,118 4-55-15,-91-8 30 16,2-14-50-16,-3 4-1 16,-4 0 0-16,-5 1-68 15,-17 4-76-15,0 0-157 16,-3 5-300-16</inkml:trace>
  <inkml:trace contextRef="#ctx0" brushRef="#br0" timeOffset="-120186.2">12060 17249 348 0,'0'0'163'0,"0"0"410"16,0 0-440-16,-43 108 13 16,37-72 4-16,4 4-27 15,2 8-60-15,0 1-47 16,0 1 63-16,0 4-50 16,11-2-19-16,0-2 8 15,2-6-9-15,1-8 17 16,1-4-25-16,4-6 0 15,0-8 71-15,6-4-56 16,2-5-7-16,4-9 3 16,2 0-11-16,3-10 29 0,-3-21-30 15,0-9-39-15,-4-4 38 16,-6-14-71-16,-15-28-55 16,-3 16-91-16,-5 2-570 0</inkml:trace>
  <inkml:trace contextRef="#ctx0" brushRef="#br0" timeOffset="-119942.24">12183 17455 65 0,'0'0'1033'16,"0"0"-687"-16,0 0-231 16,0 0 15-16,0 0 38 15,0 0-30-15,0 0-83 16,19 0-43-16,6 0 45 15,4 0-30-15,4 0-13 0,-1-6-3 16,-1-10-5-16,0-4-6 16,-2-10 0-16,2-2-56 15,3-8-30-15,26-26-95 16,-7 8-85-16,-4 8-642 16</inkml:trace>
  <inkml:trace contextRef="#ctx0" brushRef="#br0" timeOffset="-119666.18">12798 16972 1182 0,'0'0'517'16,"0"0"-470"-16,0 0 14 15,0 0 53-15,0 0-21 16,0 0-11-16,131 28-51 16,-95-24-31-16,-3 0 38 15,-2-4-38-15,0 0-1 16,-2 0 1-16,-4 0-39 16,-8-4-39-16,-7-2-51 15,-10 6-57-15,-2 0 0 16,-19 0-555-16</inkml:trace>
  <inkml:trace contextRef="#ctx0" brushRef="#br0" timeOffset="-119435.59">12822 17235 804 0,'0'0'606'16,"0"0"-426"-16,0 0-145 15,0 0 133-15,0 0-57 16,0 0-48-16,0 0-2 15,87 28-36-15,-56-24 25 16,2 0-50-16,-2-4 0 16,-4 0 14-16,-2 0-14 15,-2 0-22-15,-6-4-58 16,-1-18-83-16,-5 0-59 16,-5 4-773-16</inkml:trace>
  <inkml:trace contextRef="#ctx0" brushRef="#br0" timeOffset="-116452.21">7196 5198 324 0,'0'0'131'15,"0"0"-82"-15,0 0 0 16,0 0 9-16,0 0 4 16,0 0-22-16,0 0-19 15,0 0 22-15,0 0-26 0,0 0 25 16,0 0-9-16,0 0-8 16,0 0 18-16,0 0 5 15,0 0-12 1,0 0 38-16,0 0-38 0,0 0-26 15,0 0-1-15,7 0-3 16,2 0 25-16,-1-3-31 16,4 3 0-16,1-2 4 15,1 0-4-15,3-2-1 16,6 1 1-16,4-4-18 16,2 1 8-16,0-2-62 15,-3 2-21-15,-2-2 72 16,-6 2 6-16,-5 2 8 0,-3 2 6 15,-6 0 1 1,-4 0 28-16,0 2 16 0,0-2 13 16,0-2 27-16,0 0-57 15,0-2-14-15,0 0 12 16,0 0-11-16,0 0 28 16,0 0-21-16,0 2 8 15,-2-2 52-15,0 0-58 16,-2 0-16-16,0 2-7 15,0-2 8-15,0 2 16 16,2 0-24-16,-3 0 0 16,3 2 44-16,2 2-43 15,-2 0 8-15,2 0-9 16,0 0 8-16,0 0-12 16,-2 0 4-16,0 8 0 0,0 8-6 15,-4 2 6 1,4 2 0-16,2-4-1 0,0-2 2 15,0-4-7-15,0-2 6 16,0 1-18-16,8-6 5 16,5 1 5-16,3-4-15 15,5 0 22-15,4 0 2 16,6-14 36-16,-2-4-37 16,-2 0 0-16,-2 0 13 15,-8 0-12-15,-5 4-1 16,-8 2 0-16,-2 2 0 15,-2 4-3-15,0 0 3 16,0 0 0-16,-8 2 10 0,-6 2-10 16,-4 0-6-16,-4 2 5 15,-1 0 2-15,1 6 8 16,-2 12-9-16,1 4 0 16,1 6-2-16,-1 4 2 15,6 0 0-15,1 0 0 16,5-3 1-16,5-5 2 15,4-8-3-15,2-2-19 16,0-8 19-16,8-5-23 16,10-1 15-16,4 0-2 15,7-3 20-15,0-12 27 16,2-4-37-16,-2-2 0 0,-8 1 7 16,-4 2-1-1,-7 6-4-15,-6 2-2 0,-4 2 0 16,0 2 7-1,0 0-7-15,0 0 0 0,-10 0 2 16,2 2-2-16,-1 2-1 16,3 2 1-16,-4 0 0 15,3 0-21-15,-1 14-11 16,1 4-137-16,3 0-72 0</inkml:trace>
  <inkml:trace contextRef="#ctx0" brushRef="#br0" timeOffset="-115965.43">8082 5296 1024 0,'0'0'129'0,"0"0"-94"15,0 0-2-15,0 0 16 16,0 0 46-16,0 0-39 16,0 0-38-16,21-72 48 15,-21 61-66-15,0 1 0 16,0 0 18-16,0 1-9 16,-2-2 1-16,-5 1-10 15,1 2 6-15,-6 2 1 0,1 2-7 16,-3 0-10-16,-3 4 9 15,-3 0 1-15,-5 0-1 16,1 16 1-16,-3 6 0 16,3 5-3-16,1 2 3 15,8 6-7-15,5-3 6 16,10 0 1-16,0-2-1 16,6-4-5-16,23 0 6 15,8-6 5-15,14-6-4 16,11-4-1-16,8-8 20 15,-1-2-18-15,-2 0 8 16,-7 0-10-16,-9 0-19 0,-9 0 13 16,-10 0-129-16,-14 0-75 15,-14 12-855-15</inkml:trace>
  <inkml:trace contextRef="#ctx0" brushRef="#br0" timeOffset="-114904.46">7255 6685 385 0,'0'0'212'0,"0"0"-88"16,0 0-16-16,0 0 1 15,0 0-2-15,0 0-26 0,0 0 4 16,-10-40-59-16,6 38 2 15,1 2 80-15,1 0-92 16,0 0-4-16,-4 0-2 16,-2 0-10-16,-3 4 4 15,-2 10-4-15,-3 6 0 16,1 6-6-16,1 1 6 16,6 4-6-16,1 0 6 15,3 1 1-15,4-2-1 16,0-4-18-16,2-2-3 15,15-4 15-15,8-4 12 16,4-8 4-16,2-4 19 16,5-4-10-16,1 0 4 15,2-14-23-15,-3-8 0 16,-3-6-24-16,-2-2 19 0,-6-4-57 16,-6-1 23-16,-3 3 1 15,-9 5 37-15,-5 2-16 16,-2 5 17-16,0 2 14 15,-13 4-14-15,-7 2 16 16,-3 2 7-16,-2 4-5 16,2 0 12-16,0 4-30 15,-2 2 0-15,3 0 2 16,0 0-2-16,2 10 0 16,5 10-1-16,1 4 2 15,5 6-13-15,7 0-1 16,2 2 13-16,0-3-14 15,2-3 14-15,11-5 0 0,5-4-2 16,3-3 9-16,0-6 34 16,2-4-5-16,-3-4-21 15,2 0 19-15,-2 0-33 16,1-14-1-16,-4-2 0 16,1-4 9-16,-1-5-25 15,8-15-70-15,-5 7-62 16,-2-2-580-16</inkml:trace>
  <inkml:trace contextRef="#ctx0" brushRef="#br0" timeOffset="-114419.29">8036 6579 1196 0,'0'0'184'0,"0"0"-93"16,0 0-71-16,0 0-19 16,0 0 47-16,0 0-42 15,0 0 3-15,140-40-8 0,-97 28 8 16,-1 2 16 0,-7 4-25-16,-1 2-26 0,-10 4 26 15,-5 0-189-15,-13 0-118 0</inkml:trace>
  <inkml:trace contextRef="#ctx0" brushRef="#br0" timeOffset="-114085.33">7989 6615 897 0,'0'0'201'15,"0"0"-157"-15,0 0-27 16,0 0-1-16,0 0-9 15,0 0 45-15,0 0-49 16,-57 120 4-16,49-85 21 0,0 1-17 16,3 0 5-16,3-2 0 15,2-2-16-15,0 0 43 16,0-2-42-16,0-4-1 16,15-2 33-16,4-2-15 15,5-5-4-15,5-6 30 16,5-4-27-16,3-6 50 15,5-1-67-15,3 0 0 16,-3-12 19-16,1-4-19 16,-7-4-10-16,-5 0-29 15,-4-10-125-15,-10 4-24 16,-10 2-418-16</inkml:trace>
  <inkml:trace contextRef="#ctx0" brushRef="#br0" timeOffset="-113900.97">8138 6815 1026 0,'0'0'144'0,"0"0"-97"16,0 0-21-16,0 0 25 15,0 0 81-15,0 0-129 16,0 0-2-16,32-5 53 16,1-3-28-16,10-1-15 15,5-2-11-15,17-14-53 16,-11 6-94-16,-12-4-463 0</inkml:trace>
  <inkml:trace contextRef="#ctx0" brushRef="#br0" timeOffset="-110567.06">7656 16896 880 0,'0'0'122'16,"0"0"-85"-16,0 0 31 15,17 120-7-15,-13-80 45 16,4 1-24-16,-2 5-42 16,-2 2 45-16,3 2-63 15,-1 2 11-15,2 6-1 16,-2 6-10-16,-1 2 12 15,-1 7-34-15,0-7 6 16,0 0 10-16,4-4-16 16,-4-4 0-16,3-8 4 15,-1-5-4-15,1-5 0 0,2-12-15 16,0-20-75-16,0-8-94 16,-3 0-372-16</inkml:trace>
  <inkml:trace contextRef="#ctx0" brushRef="#br0" timeOffset="-110158.3">8225 16980 170 0,'0'0'1175'0,"0"0"-1054"0,0 0-104 15,0 0 27 1,0 0-44-16,-26 108 9 0,3-76 3 16,-3 9-11-16,-10-1 18 15,-4 4-19-15,-4-8-7 16,-1 0-2-16,0-2-14 16,0-10-19-16,10-8-7 15,4-2-9-15,13-4 34 16,9-2 3-16,9-4-20 15,0 6 27-15,25-2-1 16,8 2 15-16,10 7 8 16,1-3-7-16,3-1 45 15,0 1-26-15,-6-1-5 0,0-3 30 16,-3-2-44-16,-7 0 7 16,-2-6-8-16,-2-2-5 15,2 0-56-15,-7-10-162 16,-4-8-367-16</inkml:trace>
  <inkml:trace contextRef="#ctx0" brushRef="#br0" timeOffset="-109823.68">8446 17115 1249 0,'0'0'169'16,"0"0"-135"-16,0 0 11 15,0 0-32-15,54 144 17 0,-36-86 14 16,-1 8-32-16,1 0 23 16,0 2-24-16,-2-5-9 15,-3-5 24-15,1-10-26 16,-6-16 0-16,1-6 0 16,-3-16 7-16,0-6 0 15,-2-4-7-15,2 0 0 16,3-22 35-16,5-14-17 15,3-18-17-15,6-12-1 16,-1-6 12-16,0-5-28 16,-2-3 11-16,1 10-56 15,-4 2 30-15,-3-12-63 16,-3 21-183-16,-5 7-394 0</inkml:trace>
  <inkml:trace contextRef="#ctx0" brushRef="#br0" timeOffset="-109302.11">9166 16651 856 0,'0'0'491'0,"0"0"-414"16,0 0-63-16,0 0 22 0,0 0 2 15,44 125-4-15,-37-81 22 16,-5 2-39-16,-2 6-16 16,0 6 33-16,0 4-33 15,-7 2-1-15,-6 3 6 16,-3-1-4-16,1-2 9 16,1-2-11-16,6 0 0 15,1-4 0-15,7 1 0 16,0-7 0-16,0-10 0 15,18-6-5-15,2-10-6 16,5-4 11-16,6-8-3 16,4-6 3-16,3-4 0 15,0-4 0-15,0 0-1 16,-2-12 2-16,1-10 24 16,-3-2-25-16,-1-6 0 0,-2-2 20 15,-4-8-11-15,-4 0-8 16,-4-5 15-16,-5 1-16 15,-8 4 44-15,-1 0-37 16,-5 8-6-16,0 0 18 16,0 2-8-16,-5 6 9 15,-3 2-20-15,-1 6 15 16,0 6-31-16,2 6-8 16,1 0-81-16,-1 0-25 15,2 2-377-15</inkml:trace>
  <inkml:trace contextRef="#ctx0" brushRef="#br0" timeOffset="-109086.2">10037 17325 778 0,'0'0'602'15,"0"0"-521"-15,0 0-43 16,0 0-4-16,0 0 54 15,0 0-72-15,0 0-10 16,77 40 13-16,-65-30-18 16,-3 2-1-16,-7 6-16 15,-2 0-128-15,0 0-210 0</inkml:trace>
  <inkml:trace contextRef="#ctx0" brushRef="#br0" timeOffset="-108925.73">10097 17704 443 0,'0'0'640'0,"0"0"-529"0,0 0 27 16,0 0-12-16,0 0-72 15,0 0 32-15,0 0-70 16,114 58-15-16,-101-52 7 16,-6 2-8-16,-5 4-87 15,-2-6-501-15</inkml:trace>
  <inkml:trace contextRef="#ctx0" brushRef="#br0" timeOffset="-106762.46">4290 17357 781 0,'0'0'691'0,"0"0"-632"16,0 0-49-16,0 0-2 16,0 0 28-16,0 0-16 15,0 0-1-15,41-28-18 16,-12 6 42-16,2 0-43 16,3 4 1-16,-1 0 11 15,-2 0-12-15,0 6 0 16,-6 2-31-16,-8-2-71 15,-8 2-103-15,-9 0-353 16,0-2-193-16</inkml:trace>
  <inkml:trace contextRef="#ctx0" brushRef="#br0" timeOffset="-105943.64">4400 17120 880 0,'0'0'352'15,"0"0"-275"-15,0 0-56 16,0 0 1-16,0 133-2 16,0-93-4-16,-6 2-13 15,-4 6 6-15,1 6 10 16,1-1-19-16,-2-3 0 16,4 2 5-16,1-6-5 15,3-6-1-15,2-8-15 16,0-10-26-16,0-10 9 0,13-6-32 15,7-6 15-15,7-2 24 16,2-20-7-16,0-4 17 16,0-4-9-16,-2-2 7 15,-7 0 6-15,-4 2-50 16,-8 2-26-16,-5 2 34 16,-3-1 47-16,0 13-59 15,0 0 66-15,-7 10 131 16,1 0-4-16,-1 4-70 15,2 4-17-15,3 23-5 16,2 13 14-16,0 18 37 16,0 10-2-16,2 12-51 0,7 11 40 15,0-3-56-15,0-4-11 16,-2 2 10-16,-2-9-15 16,1-8 9-16,-4 0-10 15,2-13 0-15,-1-6 16 16,-3-10-16-16,0-8-13 15,0-10 7-15,-11-7-17 16,-7-12-5-16,-5-3-31 16,-3 0-44-16,-3-10 81 15,0-12-3-15,0-4 25 16,7 4 9-16,3-2 55 16,8-2 3-16,7-2-18 15,4-2-48-15,0-6 66 0,2-9-62 16,21-13-4-16,8-11 8 15,7-18-8-15,9-19-1 16,6-29-38-16,-6 11-11 16,-9 20 27-16,-11 24-72 15,-10 25 20-15,-1 7 49 16,-5 8 12-16,-4 18 13 16,-7 8 19-16,0 14 52 15,0 0 45-15,0 0-96 16,0 18-7-16,-2 14 5 15,-12 8 8-15,-4 8 9 16,-2 15-34-16,-4-1 7 16,-1 2 25-16,0-2-33 15,2-4-1-15,2-10 1 16,-4-2-12-16,6-15-49 0,3-13-220 0</inkml:trace>
  <inkml:trace contextRef="#ctx0" brushRef="#br0" timeOffset="-105748.25">4774 17431 776 0,'0'0'621'16,"0"0"-534"-16,0 0-72 16,0 0-7-16,136-48 45 0,-95 30-52 15,-8 4 11 1,-4-2-11-16,-10 6-1 0,-9 6 0 15,-10 4-36 1,-14 8-166-16,-17 14 44 0,-5 2-542 16</inkml:trace>
  <inkml:trace contextRef="#ctx0" brushRef="#br0" timeOffset="-105261.61">4641 17718 447 0,'0'0'551'0,"0"0"-461"16,0 0 4-16,0 0-19 15,0 0-72-15,0 0 13 16,0 0 17-16,73 14 16 16,-46-32-15-16,-2-4-5 15,-6 4-29-15,-3 4 7 16,-5 6-7-16,-7 8-72 16,-4 0 10-16,0 4-14 0,0 18 68 15,-8 10 7-15,-5 12 2 16,-1 4 27-16,-1 6-10 15,3-4 3-15,1 3 37 16,5-7-24-16,1-2-13 16,3-8-5-16,2-10-15 15,0-12 7-15,0-6-8 16,0-8-52-16,4 0 5 16,12-18 24-16,0-12-15 15,1-6-35-15,1-8-94 16,-3 4-34-16,-1 2-145 15,-3 12-43-15,-2 12 310 0,-2 10 79 16,-1 4 311-16,-3 18-108 16,1 10 37-16,-2 8-48 15,0-2-71-15,0 2-56 16,-2-4 12-16,0-2-41 16,0-8-17-16,0-8-5 15,0 0-13-15,6-14-2 16,0-10-57-16,-2-20-177 15,3-6-146-15</inkml:trace>
  <inkml:trace contextRef="#ctx0" brushRef="#br0" timeOffset="-105085.56">4995 17874 466 0,'0'0'580'0,"0"0"-487"15,22 135-5-15,-13-73-8 16,-1-4-15-16,0-4 3 15,-4-2-48-15,1-2-1 16,-5-5-7-16,0-5-11 16,0-4 10-16,0-6-11 15,-17-16-52-15,0-6-86 16,1-8-198-16</inkml:trace>
  <inkml:trace contextRef="#ctx0" brushRef="#br0" timeOffset="-104854.33">5109 17437 897 0,'0'0'353'16,"0"0"-250"-16,0 0-41 16,0 0-17-16,116 76 31 15,-89-45-47-15,-2 1-20 16,-4 2 20-16,-5 2-29 15,-5 4 0-15,-9-4 0 16,-2-4-14-16,0-6 4 16,-25-12-91-16,0-6-118 15,-4-8-436-15</inkml:trace>
  <inkml:trace contextRef="#ctx0" brushRef="#br0" timeOffset="-104477.71">5057 17526 462 0,'0'0'604'16,"0"0"-491"-16,6 104-71 16,0-60 40-16,2-4 11 15,1-10-45-15,3-6-22 16,3-8-7-16,1-6-18 16,3-10 22-16,8-10-23 15,4-24-1-15,5-8 0 16,7-10-15-16,-3-6-28 15,-3 8-41-15,-1 10 56 16,-7 5 20-16,-4 21 9 16,-3 9 0-16,-7 5 0 0,1 5 23 15,-3 17 32-15,-1 10 2 16,-3 3-25-16,-3 1 27 16,-4 0-44-16,-2 4-8 15,0 0 15-15,0 0-13 16,-13 0-8-16,-9 0-1 15,-7-4-15-15,-2-4-1 16,-5-9-113-16,-20-15-55 16,7-2-162-16,5-6-170 0</inkml:trace>
  <inkml:trace contextRef="#ctx0" brushRef="#br0" timeOffset="-104162.72">5155 17915 77 0,'0'0'392'16,"0"0"146"-16,0 0-440 0,0 0-1 15,0 0 27-15,0 0-66 16,0 0-26-16,43 124-3 15,-22-96 28-15,0-2-31 16,1-4-11-16,1-8 5 16,3-10-20-16,1-4-6 15,2 0-7-15,0-14 13 16,2-16-10-16,-2-10 4 16,-2-10-37-16,-5 6-58 15,-4 0 29-15,-5 12 33 16,-4 14 38-16,-2 13-19 15,-3 5 20-15,1 14 18 16,2 21 71-16,-1 5-2 16,3 6-35-16,-5 8-7 15,-2-2-19-15,-2 2-17 0,0-10 23 16,0-4-32-16,0-12 1 16,0-6-2-16,0-17 1 15,-6-10-41-15,-3-20-155 16,0-12-477-16</inkml:trace>
  <inkml:trace contextRef="#ctx0" brushRef="#br0" timeOffset="-103964.45">5690 17848 869 0,'0'0'393'15,"0"0"-268"-15,38 139-77 16,-23-77 7-16,1-8 31 0,0-2-48 15,-5-5-12-15,0-8-9 16,-5-4-11-16,2-7 8 16,-6-10-14-16,-2-18-52 15,0-4-5-15,-5-20-216 0</inkml:trace>
  <inkml:trace contextRef="#ctx0" brushRef="#br0" timeOffset="-103610.63">5681 17419 85 0,'0'0'1259'0,"0"0"-1064"15,0 0-165-15,0 0-11 16,0 0 5-16,0 0 0 16,153-10 2-16,-92 2-26 15,4 8 0-15,-6 0 7 16,-1 0-7-16,-8 14-11 15,-10 8 11-15,-5 14 0 16,-6 4 0-16,-4 9-3 16,-5 9 3-16,-5 8 4 15,-1 2-3-15,-3 7-1 16,-5 1 12-16,-1 0-11 16,-2-4 16-16,-3 0-17 15,0-10 0-15,0-8-3 0,0-15 3 16,-3-15-15-1,-10-10-15-15,-5-14-18 0,-22-37-101 16,2-13-368-16,0-8-216 0</inkml:trace>
  <inkml:trace contextRef="#ctx0" brushRef="#br0" timeOffset="-103277.21">5863 17682 684 0,'0'0'561'0,"0"0"-456"15,0 0-60-15,-8 148 42 16,8-104-28-16,0 5-35 16,11-9 29-16,5-8-38 0,2-6-15 15,-1-12 0 1,4-10 0-16,1-4 12 0,0-12-12 16,-2-20-30-16,-3-12 6 15,-5-6-64-15,-5-13-101 16,-7 1-37-16,0 4 1 15,-13 4-132-15,-8 18 357 16,3 10 49-16,3 18 358 16,4 8-255-16,-1 0-84 15,4 22 41-15,1 8 10 16,-2 6-35-16,2 4-48 16,3-4-21-16,2 4 27 15,-1-4-42-15,3-4 0 16,0 17-36-16,3-13-154 15,5-6-344-15</inkml:trace>
  <inkml:trace contextRef="#ctx0" brushRef="#br0" timeOffset="-102825.2">6481 17219 755 0,'0'0'362'16,"0"0"-266"-16,0 0 11 15,0 0 51-15,0 0-81 16,36 132 5-16,-32-82-50 15,1-2-16-15,-5-2 31 0,0-1-40 16,0-5-6-16,0-10-1 16,0-6 9-16,0-12-19 15,0-6-34-15,0-16-88 16,0-16-80-16,0-10-311 0</inkml:trace>
  <inkml:trace contextRef="#ctx0" brushRef="#br0" timeOffset="-102602.52">6543 17259 484 0,'0'0'564'0,"0"0"-457"16,0 0-59-16,0 0 68 15,0 0-38-15,0 0-39 16,0 0 19-16,120 0-45 16,-95 0 5-16,-5 0-9 0,-5 0-7 15,-5 4 19-15,-3 4-21 16,-7 2 0-16,0-2 10 15,0 2-10-15,0 2 0 16,-12 2-2-16,1-6-21 16,-4 2-16-16,1-6-170 15,1-4-353-15</inkml:trace>
  <inkml:trace contextRef="#ctx0" brushRef="#br0" timeOffset="-100861.6">6632 17311 215 0,'0'0'163'16,"0"0"-42"-16,0 0 169 15,0 0-152-15,0 0-26 16,0 0-29-16,0 0-31 15,12 0-25-15,-8 0-12 16,0 6 62-16,1 2-22 16,-1 0 1-16,4 6 15 0,-2 0-24 15,1 0-24-15,-3-2 0 16,2-2-23-16,-1 2 50 16,0 2-50-16,-5-4 0 15,0 2 17-15,0 6-8 16,0 5 0-16,-10-1-9 15,-9 6-3-15,-4-2-9 16,-4-4-52-16,-2-4-114 16,-2-8 1-16,-2-2-88 15,4 0 69-15,4-8 196 16,10 2 59-16,9-2 191 16,2 0-75-16,4 0-33 15,0 0-94-15,10 0-13 0,10 0 24 16,4-2-12-16,3-10-28 15,2-2 48-15,0-4-56 16,-4 0-10-16,0 4 18 16,-6-2-17-16,-1 2 13 15,-7 5-15-15,-5 0 0 16,0 4-1-16,-6 1 1 16,0 4-21-16,0 0-12 15,0 0 33-15,0 18-1 16,0 13 1-16,2 13 0 15,2 10 12-15,1 8-12 16,1-4 0-16,-2 0 9 0,1-12-8 16,0-6 8-16,-1-9-9 15,-2-13 2 1,3-6 7-16,-3-10-9 0,0 2-5 16,0-4 4-16,-2 0 2 15,0-8 1-15,0-10-2 16,0-2 0-16,0-2 1 15,0 0-1-15,0 0 0 16,0-1 4-16,0 5-3 16,2-8 1-16,5-2-2 15,5-8 0-15,1-8-21 16,3-14 21-16,3-4-39 16,1-14 5-16,1-9-34 15,0-5-86-15,-2-6-88 16,-6 1-2-16,-2 11 105 0,-2 20 139 15,-5 24 322-15,-2 18-81 16,-2 14-95-16,0 8-41 16,0 0-61-16,0 0-44 15,0 12 34-15,0 10-32 16,0 14 4-16,-6 4 7 16,-3 10-12-16,-5-1 16 15,6-3-17-15,-1 2 0 16,7-8-2-16,2 0 2 15,0-4-14-15,11 0 14 16,16 0-1-16,4-6 0 0,2-2-16 16,3-2 15-1,-3-3-12-15,-6-1 14 0,-2-4-9 16,-10-4 9-16,-6-2 0 16,-4-2 0-16,-5 4-8 15,0-2 1-15,-14 6-10 16,-12 0 17-16,-11 0-18 15,-7-4 12-15,-5-6 6 16,-2-8-1-16,2 0-7 16,5 0 8-16,10 0 8 15,12 0-7-15,10 0 9 16,8 0 8-16,4 0-18 0,0-4-4 16,7-4-12-1,13 2 16-15,6-2-1 0,6 4 1 16,1-2 0-16,-2 2 1 15,-2 4 1-15,-2 0-4 16,-2 0 2-16,-6 10-12 16,-1 12 11-16,-2 8 1 15,-3 10 0-15,2 10-2 16,-1 4 4-16,-3 4 20 16,3 3-22-16,-1-5 2 15,1-8 20-15,-1-8-22 16,0-8 0-16,3-10 0 15,-3-10-3-15,3-12 3 16,-3 0 0-16,3-12 0 16,-1-20 44-16,-3-4-43 15,-4-12-1-15,-5-6 0 16,-3-4 3-16,0 0-12 0,-19-5-23 16,-2 9 32-16,-4 14 12 15,3 10 16-15,0 12-17 16,-1 14-9-16,-3 4 7 15,-3 0-18-15,-9 20-16 16,-34 22-61-16,12-2-104 16,1-4-423-16</inkml:trace>
  <inkml:trace contextRef="#ctx0" brushRef="#br0" timeOffset="-96748.27">5993 17991 363 0,'0'0'303'0,"0"0"48"16,0 0-255 0,0 0-8-16,0 0 84 0,0 0-83 15,0 0-6-15,-40 8-25 16,40-8-33-16,0 0 53 16,0 0-78-16,2 0-24 15,12 0-13-15,5 0 37 16,8 0 22-16,4-8-8 15,6 2-13-15,-4-2 31 16,0 0-32-16,-2 2 2 16,-7-2 6-16,-1 4-8 15,-5 0 15-15,-9 2-15 16,-3 2 0-16,-2 0-2 0,-4 0 3 16,0 0-2-1,0 0 1-15,0 0 0 16,0 0 8-16,0 0-8 0,0 0 0 15,0 0 2-15,-4 2-1 16,-7 6-1-16,-3 0 1 16,-1-2 0-16,-5 6 15 15,-4 2-16-15,-1 0 0 16,-4 4 5-16,0 0-5 16,0 2-9-16,3-6-10 15,1 0-22-15,8-4-9 16,5-6-43-16,3 0-100 15,9-4 105-15,0 0-131 16,0-8-346-16</inkml:trace>
  <inkml:trace contextRef="#ctx0" brushRef="#br0" timeOffset="-95949.27">6394 17906 468 0,'0'0'8'0,"0"0"386"16,0 0-232-16,0 0-79 16,0 0-1-16,0 0 5 15,0 0 14-15,0 9-35 0,-5-5-14 16,-6 0 6-16,-4 0-30 16,-3-2 17-16,-5 6-26 15,2 0-6-15,-6-2 35 16,2 6-47-16,-4-6 6 15,2 2 8-15,-2 2-14 16,3-2 17-16,-1 2-18 16,3-2 0-16,1 4 3 15,3-2-3-15,1 0-6 16,0-2 5-16,4 4 2 16,-1-6-1-16,3 2 0 15,-1 2 0-15,4-6 4 16,-2 4-4-16,3-2 0 0,-2 2-1 15,2 0 2-15,0-2 1 16,3-6-2-16,1 4-2 16,1 0 2-16,2-4 0 15,0 0 1-15,2 0-2 16,-3 0 2-16,0 4 8 16,-1-4-9-16,2 2 0 15,-2-2-4-15,-1 0 4 16,3 0-1-16,0 0 1 15,2 4 0-15,0-4-1 16,0 0-1-16,0 0-27 16,0 0 28-16,0 0-46 0,0 0-4 15,0-4 0 1,0-14-120-16,6 0-116 0</inkml:trace>
  <inkml:trace contextRef="#ctx0" brushRef="#br0" timeOffset="-91371.76">13526 17106 412 0,'0'0'9'0,"0"0"-9"16,20 131 10-16,-11-83-7 15,0-12 14-15,0-18 8 16,-2-6-18-16,-3-12 80 15,0 0 123-15,-4-22-6 16,0-12-203-16,0-2 11 16,0-10 17-16,0 6 31 15,0 5-20-15,-2 8 40 0,-2 9-41 16,2 4 22 0,2 5 4-16,0 1-6 0,0 8-18 15,0-4-31-15,0 2-4 16,0 2 7-16,0 0-13 15,0 0 0-15,0 0 9 16,-3 0-7-16,1 0 14 16,2 0-3-16,0 0-13 15,0 0 34-15,0 0-23 16,0 0-5-16,0 0-6 16,0 0 1-16,0 0-2 15,0 0-15-15,-2 0-50 16,-2 0-35-16,-4-4 19 15,0-4 33-15,-7-14-81 16,-1 0-132-16,0 2-44 0</inkml:trace>
  <inkml:trace contextRef="#ctx0" brushRef="#br0" timeOffset="-90915.63">13357 16583 378 0,'0'0'538'0,"0"0"-335"15,0 0-22-15,0 0-36 16,0 0-36-16,0 0-56 16,0 0-52-16,7 14 40 15,13 22 9-15,4 17 33 16,5 6-29-16,0 12-25 16,2 1 11-16,-2 4-4 15,-2 8-18-15,0 1 33 16,-3 5-42-16,-2 4 2 0,-2-2-9 15,-1-6 7-15,-4-1 0 16,-1-15-9-16,-4-10 0 16,-1-12 5-16,1-12-5 15,-4-14-1-15,1-8 0 16,-3-14 1-16,2 0-4 16,4-24 13-16,7-34 6 15,6-40 43-15,4-39-38 16,-3-15-12-16,-6 18-8 15,-4 36 2-15,-4 31 2 16,1 17-4-16,5-8 0 16,-1 0 6-16,3 0-6 0,3 6 0 15,-6 10 0-15,1 11 1 16,-3 4-7-16,-2 14-14 16,-2 5-86-16,-2 16-24 15,-3 14-125-15,-4 5-482 0</inkml:trace>
  <inkml:trace contextRef="#ctx0" brushRef="#br0" timeOffset="-90550.44">14215 17415 449 0,'0'0'1061'0,"0"0"-920"16,0 0-87-16,0 0 68 16,0 0-49-16,-23-120-50 15,12 102-22-15,-2 4-2 16,-5 10-8-16,-2 4 9 16,-9 0 10-16,-2 22-10 15,-2 14 0-15,-1 12 0 16,5 6 1-16,9 8 12 15,7-3-13-15,5-5 0 16,8-6 12-16,0-4 1 16,16-12-12-16,11-10-1 15,5-4 1-15,7-14-8 0,3-4-30 16,3-8-77-16,11-46-35 16,-9 4-181-16,-9-2-496 15</inkml:trace>
  <inkml:trace contextRef="#ctx0" brushRef="#br0" timeOffset="-90312.35">14455 17249 481 0,'0'0'678'15,"0"0"-433"-15,0 0-184 16,0 0 17-16,0 0 58 16,0 0-46-16,0 112-17 15,0-58-13-15,0 3-25 16,0 1 27-16,0-4-41 15,0-4-20-15,0-6 29 16,0-12-24-16,9-10-4 0,4-6-2 16,3-10 7-16,4-6 6 15,2 0-13-15,5-22-36 16,0-14-17-16,17-58-61 16,-6 9-108-16,1-1-669 0</inkml:trace>
  <inkml:trace contextRef="#ctx0" brushRef="#br0" timeOffset="-90103.58">14889 17052 1461 0,'0'0'259'0,"0"0"-209"15,0 0 95-15,0 0-9 16,0 0-99-16,0 0-9 15,0 0-15-15,99-14-6 16,-44 2-7-16,17-6-65 16,34-10-53-16,-12 2-147 15,-16 8-988-15</inkml:trace>
  <inkml:trace contextRef="#ctx0" brushRef="#br0" timeOffset="-89517.41">15848 16704 560 0,'0'0'842'15,"0"0"-707"-15,0 0-77 16,0 0-7-16,0 144 66 15,0-74-44-15,0 6-32 0,0 4 17 16,0 1-41-16,-2-1-10 16,-5-8 9-16,2-4-13 15,1-12 6-15,0-10-9 16,-1-10 1-16,3-13-17 16,2-15 14-16,0-8-71 15,0-14-24-15,0-30-66 16,0-63-177-16,-2 9-367 15,0 0 168-15</inkml:trace>
  <inkml:trace contextRef="#ctx0" brushRef="#br0" timeOffset="-89118.2">15839 16521 1288 0,'0'0'214'0,"0"0"-114"0,0 0-36 16,0 0 25-1,0 0-22-15,147-26-30 0,-98 38-4 16,4 10-10-16,1 6-22 15,-5 0 29-15,-7 2-30 16,-9-4-15-16,-10-2 15 16,-10 2 0-16,-11 5 0 15,-2 1-7-15,-9-2 7 16,-22 8-13-16,-11 0-31 16,-9-6-3-16,-9 0-10 15,-3-6-14-15,1-8 26 16,6-4-12-16,12-2 54 15,8-2 1-15,16-2 3 16,9 0-1-16,9-2 19 16,2 6 3-16,4 2 55 0,21 8 24 15,6 6-58-15,7 3 30 16,2-3-47-16,5-2-10 16,-1-4-4-16,0 4-3 15,3-4-3-15,0-8-6 16,0-4-65-16,4-6-48 15,0-4-33-15,19-18-131 16,-15-8-494-16,-12-2 231 0</inkml:trace>
  <inkml:trace contextRef="#ctx0" brushRef="#br0" timeOffset="-88854.27">16588 17115 1164 0,'0'0'332'0,"0"0"-184"16,0 0 10-1,0 0-12-15,0 0-48 0,0 0-67 16,0 0 18-16,-41 18-39 15,14 10 5-15,-6 12 7 16,-3 12-3-16,1 6 21 16,2 4-21-16,6-2-19 15,8 2 30-15,11-5-30 16,8-7-9-16,0-10 0 16,4-4 9-16,19-10-5 15,1-8 5-15,3-8-32 16,2-10 24-16,-2 0-65 15,-3-18-23-15,-6-26-15 16,-7 2-69-16,-11 2-123 0</inkml:trace>
  <inkml:trace contextRef="#ctx0" brushRef="#br0" timeOffset="-87569.01">14618 17183 170 0,'0'0'347'15,"0"0"-124"-15,0 0-35 16,0 0-72-16,0 0-27 16,0 0 17-16,0 0-42 15,17 0 7-15,-14 0-9 16,-1 0-20-16,-2 0 19 15,2 0-32-15,-2 0-11 16,0 0 34-16,0 0-27 16,0 0-12-16,0 0 16 15,0 0-17-15,0 0 32 16,0 0-31-16,0 0-12 0,0 0 42 16,0 0-24-16,0 0 9 15,0 0 1-15,0 0-20 16,0 0 27-16,0 0-36 15,0 0 1-15,-2 0 9 16,-3 0-10-16,1 0-6 16,0 0 4-16,-3 0 4 15,3 0 2-15,-3 0-4 16,0 0 0-16,-2 0 3 16,3 0-3-16,-4 0-1 15,4 0 1-15,-3 0 0 0,3 0 7 16,-2 0-7-1,2 0-7-15,2 4 7 0,-3-4 0 16,3 4 0 0,-4-4 0-16,2 4 0 0,2-4 3 15,-1 0-3-15,1 2-3 16,0 2 3-16,-1-4 0 16,0 4-5-16,1 0 3 15,-1-4 4-15,3 4 4 16,-2-4-6-16,2 4-2 15,2-4 2-15,-2 2 0 16,2-2-8-16,-3 4 8 16,1 0 0-16,-3 4-9 15,3 2 9-15,-2-2-6 0,1 2 6 16,1 2 1-16,-2-2 0 16,2-2-1-16,-3-2 1 15,3 6 6-15,-2-6-7 16,-1 6 0-16,0-2-5 15,3 2 5-15,0-2-5 16,0 4 4-16,0-2 2 16,2-2-17-16,0 2 13 15,0-2-50-15,0-2-7 16,2 6-40-16,4-6-49 16,4-2-219-16</inkml:trace>
  <inkml:trace contextRef="#ctx0" brushRef="#br0" timeOffset="-86821.38">16663 16529 1330 0,'0'0'245'16,"0"0"-195"-16,0 0-50 15,0 0 48-15,0 0-48 16,139-20 1-16,-95 6 15 16,3-4-15-16,-3 4-1 15,-6-4-9-15,-5 4-86 16,-6-2-40-16,-9 6-253 16,-11 2-435-16</inkml:trace>
  <inkml:trace contextRef="#ctx0" brushRef="#br0" timeOffset="-86385.88">16942 16509 766 0,'0'0'330'0,"0"0"-210"0,0 0-4 15,-34 106 13-15,28-70 3 16,4 0-68-16,0 8 0 16,2 1-2-16,0-1-33 15,0 6 3-15,0-6-32 16,0 2 7-16,0-6 2 15,0-2-9-15,-5-6-5 16,0 0 4-16,-2-10-20 16,-1-3-13-16,-1-1-24 15,-3-10-15-15,2 0 72 16,-2-2-20-16,-1-2 15 16,2 0 5-16,2 0 2 15,2-2 8-15,3 2 21 0,2-4 0 16,2 0 48-16,0 0-32 15,0 4 4-15,0-4 18 16,0 0-7-16,0 0 14 16,6 0-52-16,10 0-22 15,8 0 51-15,12 0-42 16,8-10-2-16,6-2-7 16,0-6 5-16,2-4-6 15,0-1-104-15,-6-4-72 16,8-10-17-16,-15 3-201 15,-7 10-427-15</inkml:trace>
  <inkml:trace contextRef="#ctx0" brushRef="#br0" timeOffset="-85451.63">17353 16892 825 0,'0'0'515'0,"0"0"-421"0,0 0-28 15,0 0 22-15,0 0 19 16,0 0-46-16,0 0-16 15,-64 80 27-15,35-36-18 16,3 6-3-16,-3 4-14 16,4 3-15-16,7-3 19 15,3-4-41-15,8-6-1 16,4-4-8-16,3-8-22 16,0-10 17-16,14-10-33 15,7-10 6-15,5-2 7 16,5-6-65-16,5-24-1 0,0-6 29 15,-3-8 3-15,-2 2 36 16,-2-2 13-16,-2 4 19 16,-5 10 16-16,-4 6 14 15,-5 7 7-15,-4 12 9 16,-4 1-1-16,-3 4 14 16,-2 0-36-16,0 0-13 15,0 0 37-15,0 0-38 16,0 0 11-16,0 0 13 15,0 0-7-15,0 0 33 16,0 0-15-16,0 0-15 16,0 0 46-16,0 0-36 15,0-5-12-15,0 5-6 0,0 0-15 16,0 0 23-16,0 0-27 16,0 0 6-16,0 0 16 15,0 0-23-15,0 0 0 16,0 0 12-16,0 0-12 15,0 0 16-15,0 0-17 16,0 0 1-16,0 0 8 16,0 0-9-16,0 0 0 15,0 0-1-15,0 0 2 16,0 0-8-16,0 0 7 16,0 14-23-16,0 17 16 15,0 5 7-15,4 8-1 0,5 0-1 16,3-4 2-1,3-4-13-15,5-4 13 0,1-10-8 16,2-4-5-16,2-8 13 16,2-6-9-16,2-4 8 15,0-14-22-15,2-18 11 16,-2-12-16-16,-4-4-19 16,-6-6 34-16,-7 0-6 15,-10 0-2-15,-2 5-10 16,0 5 4-16,-16 8 27 15,-1 8 0-15,-1 8 1 16,-3 14 16-16,2 6-17 16,-4 0 0-16,3 0-1 0,0 18 2 15,2 8 2 1,5 6-3-16,6 4 0 0,5-4 10 16,2-1-8-16,0-4 5 15,14 0 19-15,8-9-2 16,6 0 22-16,9-6-39 15,-2-2-6-15,3-2 17 16,-1-8-16-16,-3 0-2 16,-1 0-5-16,-2 0-35 15,0-12-12-15,8-16-93 16,-10 2-96-16,-3-1-746 0</inkml:trace>
  <inkml:trace contextRef="#ctx0" brushRef="#br0" timeOffset="-85044.34">18450 16884 1588 0,'0'0'307'16,"0"0"-235"-16,0 0-40 15,0 0 28-15,0 0 25 16,147 0-49-16,-84-2-25 16,1-2-11-16,17-4-25 15,-17 0-91-15,-13 2-232 0</inkml:trace>
  <inkml:trace contextRef="#ctx0" brushRef="#br0" timeOffset="-83936.46">19539 16451 1347 0,'0'0'298'15,"0"0"-240"-15,0 0 25 16,0 0-7-16,0 0-19 16,0 0-29-16,0 0-18 15,21 116 36-15,-15-42 9 0,-2 25-37 16,-4-5 47-1,0 8-43-15,0 0-15 0,-2-16 12 16,-9 9-13-16,-1-3-4 16,0-12-2-16,3-4-3 15,3-13-15-15,1-17-58 16,3-30-105-16,2-16-32 16,0-4-274-16</inkml:trace>
  <inkml:trace contextRef="#ctx0" brushRef="#br0" timeOffset="-83470.7">19533 16375 929 0,'0'0'721'15,"0"0"-627"-15,0 0-36 16,0 0-45-16,0 0 22 15,0 0 8-15,132 58-14 16,-84-24 2-16,2 6-31 16,-8 0 3-16,-7-2 16 15,-8 0-19-15,-7 2-6 16,-7-4 6-16,-10 5 2 16,-3-1 23-16,-3 2-25 15,-23 6 0-15,-8-4 22 16,-6 2-22-16,-7-2-12 0,-1-4 5 15,-2-5-17-15,4-8 15 16,5 0-14-16,10-5 18 16,12-8-11-16,5 4 16 15,7-4-13-15,7 4 13 16,0 4 0-16,2 4 32 16,19 0-4-16,1 2-9 15,2 2 26-15,3-2-44 16,2-6 0-16,-2 0 11 15,2-4-10-15,2-5-4 16,7-8-12-16,9-5-38 16,26-14-27-16,-11-16-133 15,-8-2-516-15</inkml:trace>
  <inkml:trace contextRef="#ctx0" brushRef="#br0" timeOffset="-83003.69">19917 17062 760 0,'0'0'907'0,"0"0"-812"15,0 0-67-15,0 0 89 16,0 0-8-16,0 0-72 16,0 0-35-16,60 4 46 15,-29-4-39-15,2 0-1 16,-2-10-8-16,-2-2-25 15,-2 2-8-15,-7 2-46 16,-6 4-45-16,-10 4 35 0,-4 0-30 16,0 0 31-16,-4 16 57 15,-15 12 22-15,-1 8 8 16,-6 5 1-16,-1 11 0 16,0 2 29-16,1 4-23 15,1 4-4-15,0 2 15 16,6-2-15-16,3-5 18 15,5-7-20-15,4-6 7 16,7-8 2-16,0-8 1 16,0-6 16-16,9-6 15 15,8-6 2-15,4-10 2 16,1 0-25-16,3 0-18 0,2-10 52 16,1-16-37-16,3-6-8 15,3-8-9-15,-6-4-6 16,-3-8-48-16,-17-16-98 15,-8 5-164-15,0 15-475 0</inkml:trace>
  <inkml:trace contextRef="#ctx0" brushRef="#br0" timeOffset="-82824.61">20066 17317 861 0,'0'0'303'16,"0"0"-209"-16,0 0 54 15,0 0 5-15,0 0-59 16,0 0 23-16,0 0-31 15,33 26-56-15,-15-26 27 16,2 0-28-16,5 0-13 0,2-10 2 16,8-8-17-16,9-12 0 15,8-2-1-15,12-26-113 16,-10 10-48-16,-14-2-332 0</inkml:trace>
  <inkml:trace contextRef="#ctx0" brushRef="#br0" timeOffset="-82625.34">20511 16709 1041 0,'0'0'312'0,"0"0"-224"16,0 0 56-16,0 0-26 0,58 103-26 16,-47-81-26-16,1 0-44 15,-4-4 17-15,-1-4-39 16,1-2 0-16,4-2-15 15,11-10-17-15,-2 0-149 16,2 0-312-16</inkml:trace>
  <inkml:trace contextRef="#ctx0" brushRef="#br0" timeOffset="-82031.18">20874 16415 1347 0,'0'0'315'0,"0"0"-277"0,0 0 10 15,0 0 78-15,0 0-57 16,127-18-47-16,-83 4-1 16,-3 0-20-16,-7 1-2 15,-13 4-18-15,-7 5-60 16,-10-1 39-16,-4 5-55 15,0 0 57-15,-4 0 38 16,-14 9 0-16,1 13 12 16,-6 14-12-16,3 10 0 15,2 12 52-15,2 12 2 0,6 6-16 16,3 0 12-16,1 1-25 16,0-3 17-16,4-2-37 15,0-4-4 1,0-6 9-16,0-8-10 0,-3-5 0 15,1-9-1-15,0-8-10 16,-4-10 5-16,4-10-35 16,-5-6-34-16,-4-6 8 15,-3 0-26-15,1 0-9 16,-3 0 70-16,2 0 32 16,3 0 0-16,2 0 1 15,2 8 31-15,4-4 48 16,3 2-7-16,2-2 8 15,0 0-2-15,0 4-10 16,0 2 42-16,12 4-49 16,5-6-28-16,6 0 16 0,6-6-17 15,4-2-10-15,7 0-17 16,5-18 2-16,-1-6-16 16,0-10-33-16,-1-6-111 15,6-36-21-15,-13 13-83 16,-10-1-529-16</inkml:trace>
  <inkml:trace contextRef="#ctx0" brushRef="#br0" timeOffset="-80888.48">21363 16870 1033 0,'0'0'340'16,"0"0"-226"-16,0 0 22 16,0 0-7-16,0 0-46 0,0 0 3 15,0 0-33-15,104 22-9 16,-75-18-12-16,2 0-31 15,-2-4 32-15,-2 0-33 16,-8 0-6-16,-5 0 5 16,-5 0-19-16,-7 0-19 15,-2 0-13-15,0 0-23 16,0 0 32-16,-11 0 3 16,-7 0 20-16,-3 14 18 15,-6 12 2-15,-5 6 0 16,3 8-1-16,0 10 7 15,3 7 23-15,1-3-13 16,4 8 8-16,4-8 12 16,6 4-15-16,6-8 10 0,3-2-3 15,2-7-26-15,0-14 52 16,12 0-37-16,3-9 10 16,3-10-1-16,5-2-6 15,0-6-9-15,2 0 4 16,2-10-13-16,-2-16 15 15,-1-6-17-15,-2-5-20 16,-6-3-4-16,-7-8-39 16,-9 2-15-16,0-2-18 15,-3 4-10-15,-15 4 70 16,1 12-9-16,3 11 33 16,3 12 12-16,3 1 29 15,5 4 19-15,3 0 6 16,0 0-8-16,0 0 42 15,0 0-36-15,0 0 8 0,0 0 14 16,5 0-8-16,8 0-5 16,7 4-30-16,5-4-30 15,6 0 48-15,5 0-49 16,3 0 0-16,2-14 3 16,3-4-3-16,0-8-22 15,1-1-34-15,2-1-21 16,-4 2 21-16,-6 0-27 15,-5 8 41-15,-10 0 42 16,-7 8 0-16,-5 2 6 16,-6 8-6-16,-4-4 0 15,0 4 34-15,0 0-34 16,0 0 1-16,0 8 6 16,-2 16-7-16,-10 10 18 15,-1 10-2-15,-1 11-14 0,-1-1 74 16,3 4-49-16,4-4-15 15,3-6 6-15,3-8-17 16,2-8 6-16,0-6-7 16,0-12 0-16,11-2 12 15,3-12-12-15,5 0 0 16,4-4 9-16,4-18-9 16,0-14 0-16,0-8-11 15,-1-10-31-15,-2-8 42 0,-3-10-34 16,-7-7-15-16,-4 3 31 15,-8 4-2-15,-2 10 8 16,0 12 11-16,0 10 1 16,-8 18 10-16,-4 8-10 15,-1 14 0-15,-5 0 0 16,-4 9 2-16,-2 14 18 16,-5 7-20-16,4 8 1 15,2 6 39-15,8-4-15 16,7 4-3-16,4-8 15 15,4 0-13-15,4-6 16 16,15-3-24-16,6-4-8 16,2-5 43-16,4-1-43 15,0-3-1-15,0-4 8 0,0-6-5 16,-2 4 7-16,-2-8-17 16,2 0 0-16,2 0-27 15,9 0 27-15,12 0-55 16,36-26-106-16,-7 3-62 15,-8-3-154-15</inkml:trace>
  <inkml:trace contextRef="#ctx0" brushRef="#br0" timeOffset="-73568.26">24014 16102 834 0,'0'0'509'16,"0"0"-452"-16,0 0 50 16,0 0-9-16,0 0-27 15,0 0 15-15,-31-4-48 16,31 4-3-16,0 0 17 15,0 0-45-15,0 0 65 16,0 0-57-16,0 0-14 0,-2 0 35 16,2 0-10-16,0 0-7 15,0 0-19-15,0 8 16 16,10 2 3-16,19 12-19 16,21 8 0-16,14 6 36 15,20 0-25-15,13 4-10 16,3-4-1-16,-2-4 6 15,-7-1 10-15,-13-5-16 16,-13-4-4-16,-19-4 4 16,-14-8 0-16,-12 2-13 15,-11-6 12-15,-5-6-1 16,-4 0-16-16,0 4 18 16,0-4-19-16,-2 8 18 0,-13 6 1 15,-12 4 0 1,-12 8 0-16,-5 6 2 0,-10 0 13 15,-2 2-15-15,-1 2-8 16,-1-4 7-16,5-1 1 16,3-3-12-16,6-2-35 15,11-8-52-15,6 0 43 16,6 0-111-16,11-4-92 16,5-6-588-16</inkml:trace>
  <inkml:trace contextRef="#ctx0" brushRef="#br0" timeOffset="-73120.54">24504 17423 854 0,'0'0'684'0,"0"0"-605"15,0 0-66-15,0 0 85 16,0 0-14-16,0 0-37 16,0 0-38-16,27-106 4 15,-12 70 12-15,6-4-25 16,2 4-4-16,8 0 4 16,4 4 0-16,0 6 0 15,5 3-6-15,0 9 6 16,-2 6 5-16,0 4-5 0,-5 4-5 15,-1 0 4-15,-8 4 1 16,-4 9-10-16,-4 1 4 16,-5-1 6-16,-5 1-1 15,-4-1 1-15,-2 5 0 16,0 4 6-16,0 0-5 16,-8 10 9-16,-10 0-10 15,-6 2 11-15,-3 6 2 16,-2 0-13-16,-2 2-35 15,-1-2-15-15,-15 9-67 16,12-17-148-16,1-6-614 0</inkml:trace>
  <inkml:trace contextRef="#ctx0" brushRef="#br0" timeOffset="-72886.36">24602 17959 1128 0,'0'0'406'16,"0"0"-258"-16,0 0-132 15,0 0 3-15,0 0 28 16,0 0-21-16,0 0 5 16,129 120-31-16,-87-98 11 15,1-4 4-15,-1-8-15 0,1-6-22 16,-3-4-9-16,26-44-90 15,-12-2-7-15,-3-12-412 0</inkml:trace>
  <inkml:trace contextRef="#ctx0" brushRef="#br0" timeOffset="-72433.95">25807 16786 1530 0,'0'0'203'0,"0"0"-155"15,0 0-12-15,0 0-6 0,0 0-1 16,0 0-29 0,-83 146 1-16,60-84 35 0,5-4-36 15,5 1 0-15,3-9 5 16,4-10-4-16,3-6 10 15,3-12-11-15,0-12-19 16,0-6 4-16,11-4-1 16,14 0 13-16,6-26 3 15,11-18 1-15,3-10-1 16,-1-13 0-16,-3-5-26 16,-10-4 11-16,-11 0 4 15,-6 14-7-15,-10 8 18 16,-4 19 26-16,0 13 24 15,0 8-23-15,-4 8-11 16,-8 6 48-16,-1 0-63 0,-5 0-1 16,-4 0 1-16,-3 0 0 15,3 10-1-15,-1 0-1 16,4 6-93-16,3 3-20 16,5-6-249-16,7 0-720 0</inkml:trace>
  <inkml:trace contextRef="#ctx0" brushRef="#br0" timeOffset="-72227.16">26099 17034 1154 0,'0'0'236'16,"0"0"-157"-16,0 0 49 15,0 0-19 1,0 0-30-16,0 0-50 0,136 117-29 15,-109-103 47-15,-2-2-47 16,-4-6-7-16,2-6-6 16,10-14-104-16,-6-17-70 15,-2-5-533-15</inkml:trace>
  <inkml:trace contextRef="#ctx0" brushRef="#br0" timeOffset="-71721.7">26680 16316 1418 0,'0'0'258'0,"0"0"-187"15,0 0 14-15,0 0 64 16,0 0-105-16,0 0-28 16,0 0 9-16,70 35-3 15,-39-16 12-15,-2-1-34 16,-1 3 0-16,-5-3 8 15,-5-4-8-15,-9 0-7 16,-5-2 1-16,-4-2 12 16,0 8-12-16,-9 0 6 15,-13 8 0-15,-5 2-31 16,-4 2 31-16,0-2-26 0,2 2 20 16,5-4-4-16,4 2 4 15,3-1-2-15,7-5 0 16,5 4-10-16,5 2 18 15,0 2-5-15,0 2 4 16,5 4 2-16,8 0 3 16,1 4-4-16,1-4 0 15,1 4 3-15,-6 0-3 16,0-4 0-16,-6-1 1 16,-4 1-1-16,0-8 11 15,0 2-11-15,-11-2 0 16,-9-2 7-16,0-4-7 15,-5-10-7-15,-2-6 6 16,1-6 1-16,-3 0-18 16,3-22-79-16,-1-40-94 0,8 8-26 15,11-4-670-15</inkml:trace>
  <inkml:trace contextRef="#ctx0" brushRef="#br0" timeOffset="-71274.7">27062 16601 1303 0,'0'0'206'0,"0"0"-150"16,0 0 37-16,0 0-19 16,0 0-4-16,0 0-26 0,0 0-32 15,100 108 60-15,-82-59-42 16,-3 9-6-16,-2 0 1 15,-5 0-19-15,-2-8 26 16,-4-2-32-16,0-8 0 16,-2-8 12-16,3-5-12 15,1-9 0-15,0-10-6 16,2-2 12-16,4-6 4 16,9-5 11-16,12-18 1 15,11-22 47-15,6-13-62 16,14-30-6-16,8-28 4 15,-7-1 4-15,-13 15-5 16,-9 20-4-16,-10 26 0 0,-2 6 16 16,2 6-15-1,-9 16-1-15,-4 6 7 0,-5 8 1 16,-3 5-2-16,-6 5-6 16,-2 4-37-16,0 0 29 15,1 0-133-15,-1 27-95 16,0-4-90-16,0 4-748 0</inkml:trace>
  <inkml:trace contextRef="#ctx0" brushRef="#br0" timeOffset="-57836.42">14693 9563 215 0,'0'0'113'0,"0"0"-92"15,0 0-9-15,0 0-6 16,0 0 24-16,0 0-13 16,7 0-10-16,-5 0 35 15,-2 0-22-15,0 0 11 16,0 0 2-16,0 0-33 0,0 0 15 15,2 0-15 1,1 0-32-16,2 0 10 0,-3 0-25 16,2-2-9-1,-4 0 11-15,0 0 32 0,0 2 4 16,0-2-1-16,0 0 10 16,0 2 0-16,0 0 0 15,0 0 0-15,0 0 7 16,-2 0-1-16,2 0 46 15,0 0-19-15,0 0-33 16,0 0 35-16,0 0-11 16,0 0 8-16,0 0 14 15,0 0-11-15,0 0 31 16</inkml:trace>
  <inkml:trace contextRef="#ctx0" brushRef="#br1" timeOffset="-49901.78">1450 9418 965 0,'0'0'246'0,"0"0"-165"15,0 0-59-15,0 0 24 16,0 0-45-16,0 0 63 16,0 25-63-16,-4 13-1 15,-1 18 58-15,1 18-35 0,-6 28 31 16,2 21-43-16,-1-9 4 15,-1-12 38-15,2-16-53 16,4-16 0-16,-3 9 36 16,-2 5-28-16,2-6-8 15,-2-8 0-15,5-7 9 16,0-13-15-16,4-13 6 16,0-12-26-16,0-11 26 15,0-12-47-15,0-2-13 16,0-44-30-16,0-8-90 15,0-9-193-15</inkml:trace>
  <inkml:trace contextRef="#ctx0" brushRef="#br1" timeOffset="-49383.65">1363 9426 1252 0,'0'0'152'0,"0"0"-40"15,0 0-112-15,0 0 1 16,0 0 18-16,0 0-19 16,0 0 0-16,95-20 0 15,-47 20 8-15,8 0 5 16,2 7-13-16,-1 6-13 16,-6 10 13-16,-6 0 0 0,-13 6-10 15,-11 7-24 1,-9 4-14-16,-12 6 39 0,0 8 9 15,-14 8 0 1,-15 9 6-16,-9 2 23 0,-8 4-27 16,-10-1-2-16,0-4 0 15,0-5 10-15,1-6-10 16,8-6 0-16,6-11 16 16,10-8-15-16,16-12 9 15,4-8-10-15,11-4-10 16,0-2-12-16,3-2-26 15,20 2 48-15,12 2 6 16,9-2 17-16,7-2 9 16,4 2-3-16,3-2-29 15,-2 0 68-15,-4 0-68 0,-2-2 1 16,-7 2 11-16,-5 0-11 16,-5-2 11-16,-8 2-12 15,-2-2 0-15,-6-2-30 16,-5 0 30-16,-4-4-125 15,-1-1-181-15,-7-13-383 0</inkml:trace>
  <inkml:trace contextRef="#ctx0" brushRef="#br1" timeOffset="-49148.59">2013 10335 1264 0,'0'0'162'0,"0"0"-158"0,0 0 17 15,0 0-14-15,0 0 32 16,0 0 2-16,0 106-28 16,0-72 76-16,-4 2-89 15,-3 3 1-15,3 1 10 16,0-2-10-16,0-4 4 16,-2-6-5-16,2-6-69 15,-3-8 40-15,3-6-144 16,-10-8-12-16,1-6 24 15,-2-14-834-15</inkml:trace>
  <inkml:trace contextRef="#ctx0" brushRef="#br1" timeOffset="-48666.66">1840 10315 1007 0,'0'0'157'0,"0"0"-61"15,0 0-95-15,0 0 1 16,0 0 35-16,156-54-8 15,-112 44 12-15,-1 3-41 16,-5 6 1-16,-9 1 16 16,-7 0-17-16,-9 0-40 15,-8 8 19-15,-5 10 1 16,0 4 20-16,-7 6 0 16,-20 4 1-16,-6 2 22 15,-5 0-23-15,-5-4 0 16,3-2 16-16,3-6 0 15,8-4 3-15,8-6-19 0,11-4 7 16,10-3-36-16,0-1 3 16,0-3-42-1,15 3 68-15,9 2 10 0,3 1 21 16,2-3-31-16,3 2 0 16,-6-1 7-16,-1 2-7 15,-5 0 0-15,-2 1-3 16,-5 5 10-16,-4-3-10 15,-4 3 3-15,-5 4 0 16,0 1 3-16,0 2 25 16,-12 2 4-16,-3 2 1 15,-8 0-16-15,-2 0 39 16,-1 0-56-16,-2-4 8 16,1-4 60-16,2-4-68 15,0-10-18-15,10-2-8 0,1 0-187 0</inkml:trace>
  <inkml:trace contextRef="#ctx0" brushRef="#br1" timeOffset="-48134.42">2546 10628 1285 0,'0'0'186'0,"0"0"-140"0,0 0-18 15,0 0-28-15,0 0 0 16,0 0 65-16,0 0-18 16,13 1 1-16,-10-12 16 15,-3-15-13-15,0-16-14 16,0-17-37-16,0-13 0 15,0-24 4-15,-9-24-4 16,-7-25 0-16,-1-5-1 16,1 9 3-16,5 33-11 15,2 30-3-15,5 20 12 16,-4 7-6-16,4 1 6 16,-2 2-23-16,1 4 23 0,3 14 1 15,2 12 13-15,0 6-14 16,0 6 0-16,-2 4-8 15,0 2 8-15,0 0-36 16,-4 0 9-16,2 0-8 16,-5 6 28-16,-1 12-5 15,-9 12 12-15,-7 14 30 16,-4 10-30-16,-1 8 0 16,0 5 7-16,0-3 0 15,6-4 5-15,4-4-12 16,5-5-86-16,7-11 65 15,9-12-165-15,0-12-70 16,0-16-385-16</inkml:trace>
  <inkml:trace contextRef="#ctx0" brushRef="#br1" timeOffset="-47941.61">2522 9505 1239 0,'0'0'224'0,"0"0"-197"15,0 0-26-15,0 0 18 16,118 10-19-16,-87-2 17 16,3 2-17-16,-1 0 0 15,2 2 19-15,3 4-19 16,3 2-7-16,7 4-27 16,-8-2-170-16,-11-8-525 0</inkml:trace>
  <inkml:trace contextRef="#ctx0" brushRef="#br1" timeOffset="-47337.45">3328 9381 1290 0,'0'0'184'0,"0"0"-184"15,0 0 28-15,0 0-21 16,0 0 5-16,50 132-12 15,-35-72 58-15,-1 6-40 16,-6 6-1-16,-1 4-17 16,-7 1 0-16,0-3 7 15,0 0-7-15,0 0-7 0,-11-4 0 16,-1-1 5-16,-3-9 2 16,-3-6-49-16,3-12-89 15,-6-12 68-15,1-12-104 16,-2-12-12-16,-2-6 33 15,-1-6-5-15,0-18 92 16,6-2 66-16,3 0 65 16,5 2 146-16,4 6-44 15,0 1-81-15,5 8-15 16,2 3 30-16,0 2-8 16,0 2-73-16,0 2-10 15,4 0 32-15,14 2-42 0,5 14-6 16,2 8 5-1,4 8 2-15,-3 6 29 0,-2 0-30 16,1 0 1-16,-7-4 25 16,-3-1-26-16,-4-8-1 15,-3-4-6-15,-2-9 7 16,1-5 39-16,-5-4-39 16,2-3 1-16,0 0 25 15,2-9 11-15,4-18 8 16,5-9-22-16,6-9-21 15,1-1 25-15,1 4-27 16,-1 2 0-16,-2 6-14 16,3 6 14-16,8 6-61 15,-8 8-35-15,-2 5-170 0</inkml:trace>
  <inkml:trace contextRef="#ctx0" brushRef="#br1" timeOffset="-47180.69">4230 10413 1435 0,'0'0'186'15,"0"0"-151"-15,0 0 11 16,0 0-24-16,0 0-9 16,0 0 17-16,0 0-30 15,-46-16-270-15</inkml:trace>
  <inkml:trace contextRef="#ctx0" brushRef="#br1" timeOffset="-46402.39">980 12320 1190 0,'0'0'202'0,"0"0"-157"15,0 0-44-15,0 0 52 16,0 0-38-16,0 0 10 16,0 0 46-16,0-54-48 0,0 54 14 15,0 0-37-15,0 0-34 16,0 4 27-16,0 20-32 15,6 16 28-15,13 18 11 16,-4 14 0-16,1 8 42 16,-3 7-42-16,0-3 0 15,3-3 29-15,0-8-29 16,-1-5 8-16,1-7-8 16,-3-11-4-16,-2-8-12 15,-2-12-19-15,0-14-86 16,0-16-2-16,-3-18-93 15,0-18-315-15</inkml:trace>
  <inkml:trace contextRef="#ctx0" brushRef="#br1" timeOffset="-45937.34">1254 11714 722 0,'0'0'897'15,"0"0"-788"-15,0 0-108 16,0 0 25-16,0 0-26 16,142-60 0-16,-77 48 3 15,15 2-3-15,5 8-7 16,-3 2 6-16,-4 2 1 0,-11 19-17 16,-11 6 17-16,-18 10-54 15,-14 11 52-15,-19 8-44 16,-5 12 3-16,-23 6 14 15,-23 6 10-15,-12 0 11 16,-9-1-40-16,-7-7 29 16,3-6 6-16,0-14 26 15,9-8-9-15,10-14 19 16,14-11-21-16,16-10 62 16,13-5-64-16,9-4-28 15,0 3 21-15,15 0-16 16,12 8 23-16,14 3 39 15,7 0-30-15,13 4 81 16,10-4-83-16,5 0-7 16,3-2 52-16,2 0-50 0,0-2-1 15,-6-4-1-15,-6 0-89 16,-9-6-26-16,0 0-151 16,-19-16-17-16,-10-4-82 0</inkml:trace>
  <inkml:trace contextRef="#ctx0" brushRef="#br1" timeOffset="-45671.54">2341 12490 553 0,'0'0'313'0,"0"0"-132"16,0 0-4-16,0 0 15 16,0 0-80-16,0 0-29 15,0 0-20-15,-4-40-40 16,-3 40 49-16,-4 3-53 16,-7 15-12-16,-6 5 27 15,-5 12-34-15,0 2 0 0,6 4 4 16,8-5 4-16,8-6-4 15,5-6-4-15,2-6-39 16,2-4 27-16,16-6 12 16,11-4 0-16,4-4-1 15,8 0 14-15,3-20 2 16,0-8-15-16,1-10-31 16,-5-4 15-16,7-30-121 15,-9 11-57-15,-13 3-581 0</inkml:trace>
  <inkml:trace contextRef="#ctx0" brushRef="#br1" timeOffset="-45169.18">2981 13082 1177 0,'0'0'181'15,"0"0"-86"-15,0 0-95 16,0 0 68-16,0 0 18 16,0 0-72-16,-25-186 1 15,5 53-8-15,-7-43 8 16,-4-25 5-16,5-1-20 0,3 13 0 15,11 31-4-15,10 33 4 16,2 35 0-16,0 34-2 16,2 12 8-16,10-2-6 15,1 2 0-15,1 2 0 16,-3 16 7-16,-5 13-7 16,-3 8 0-16,-1 5-7 15,-2 0 5-15,0 0-31 16,0 5 33-16,-13 17-15 15,-10 17 15-15,-10 11 13 16,-9 12-7-16,-5 10-6 16,-4 3 7-16,-3-2 20 15,1 0-27-15,4-9-8 0,8-6 8 16,10-12 6-16,12-10-6 16,13-14-60-16,6-10-113 15,0-12-173-15</inkml:trace>
  <inkml:trace contextRef="#ctx0" brushRef="#br1" timeOffset="-44974.55">2869 11446 1393 0,'0'0'300'0,"0"0"-268"15,0 0 28-15,0 0-60 0,114 18 0 16,-68-2 1-1,6 4 1-15,2 4-2 0,1 6 0 16,-2 4-25-16,3 4 10 16,2 14-126-16,-11-8-171 15,-15-9-675-15</inkml:trace>
  <inkml:trace contextRef="#ctx0" brushRef="#br1" timeOffset="-44668.52">3818 11474 1371 0,'0'0'176'0,"0"0"-154"0,0 0-12 16,25 118 47-16,-10-54-41 15,3 10-9-15,-2 11 34 16,0 1-18-16,-3-2-11 15,-2-4-12-15,-4-4 3 16,-5-5-13-16,-2-3 10 16,0-2-2-16,0-2-17 15,-6-2 16-15,-8-8-23 16,1-9-55-16,-8-13-62 16,0-16 47-16,-24-16-27 15,5-22-72-15,-1-10-323 0</inkml:trace>
  <inkml:trace contextRef="#ctx0" brushRef="#br1" timeOffset="-44349.51">3609 12354 667 0,'0'0'218'0,"0"0"-78"16,0 0-53-16,0 0-12 0,0 0 15 15,0 0-6-15,0 0-48 16,0-86-34-16,16 86 32 16,3 16-34-16,6 8 0 15,2 8 20-15,2 8-2 16,-2 6 5-16,0 0-23 15,-6 3 11-15,0-4 27 16,-7-2-38-16,-2-7 1 16,-1-6 6-16,-1-10-5 15,-4-8 7-15,-1-6-9 0,-1-6 0 16,-2 0 39-16,0 0-20 16,3-16 38-16,0-12 16 15,1-8-54-15,3-6 8 16,2-2-27-16,5 0 1 15,1 2-1-15,3-1 0 16,7 7-17-16,0 0 17 16,22 4-61-16,-9 10-111 15,-4 4-173-15</inkml:trace>
  <inkml:trace contextRef="#ctx0" brushRef="#br1" timeOffset="-44185.41">4502 12539 1431 0,'0'0'202'0,"0"0"-177"15,0 0-9-15,0 0 25 16,0 0-41-16,0 0-90 16,0 0-32-16,-71-95-863 0</inkml:trace>
  <inkml:trace contextRef="#ctx0" brushRef="#br1" timeOffset="-42504.02">5082 10688 1343 0,'0'0'249'0,"0"0"-197"15,0 0-27-15,0 0 32 16,0 0-13-16,0 0 10 15,0 0-54-15,29 0 11 16,6 0 30-16,10-4-41 0,8-2 0 16,1 2 8-1,-5-1-1-15,-5 2 8 16,-6 1-15-16,-9 2 0 0,-9 0-2 16,-7 0 2-16,-8 0-12 15,-5 0 1-15,0 16-62 16,-13 10 0-16,-18 12 32 15,-11 10-50-15,-12 4 61 16,-2-2-14-16,0-4 22 16,8-6 18-16,7-12 4 15,15-6 36-15,8-9-36 16,11-7 0-16,7-4 34 16,0-2-34-16,0 0-19 0,11 0 19 15,14 0 18 1,6 0 36-16,7 0-54 0,1-8 16 15,-2 0 11 1,-8 2-26-16,-8 0-1 0,-7 2 1 16,-5 4 8-16,-9 0-18 15,0 0 9-15,0 4-75 16,-9 16 56-16,-13 10-14 16,-7 8 33-16,-7 6 0 15,-7 4-4-15,-3 2 4 16,-3 0 0-16,-2-2 0 15,2-1 0-15,2-8 0 16,11-6 1-16,10-9-1 16,10-10 1-16,12-6 8 15,4-8-9-15,0 0-68 0,15 0 62 16,16 0 4-16,14 0 2 16,7 0 0-16,5-2 0 15,1-2 30-15,0 4-30 16,-7 0 6-16,-7 0 10 15,-8 0-16-15,-9 8-7 16,-7 4 7-16,-11 4-23 16,-7 4 23-16,-2 6-39 15,0 6 39-15,-19 8 36 16,-8 7-20-16,-11-1-3 16,-5 2-2-16,-1-4-4 15,-1-6 34-15,5-6-41 0,5-12 20 16,8-10-30-1,6-20 10-15,8-20-76 0,7-14-447 0</inkml:trace>
  <inkml:trace contextRef="#ctx0" brushRef="#br1" timeOffset="-42223.02">5666 10935 1397 0,'0'0'148'0,"0"0"-109"16,0 0-39-16,0 0-10 15,0 0 10-15,39 142 0 16,-29-66 8-16,-6 24-3 0,-2-3 14 16,-2 5-11-1,0 0-8-15,0-16 0 0,-11 10 35 16,0-7-35-16,2-9 0 15,3-12 0-15,0-16 15 16,6-13-32-16,0-17-13 16,0-22-92-16,0 0-40 15,0-17-54-15</inkml:trace>
  <inkml:trace contextRef="#ctx0" brushRef="#br1" timeOffset="-41845.21">5967 11107 1610 0,'0'0'260'0,"0"0"-260"0,0 0-25 16,0 0 25-16,0 0 0 15,0 0 36-15,158-70-36 16,-105 41-7-16,-4 1-19 16,-4 5-43-16,-10-9-87 15,-10 7-100-15,-14 3-440 0</inkml:trace>
  <inkml:trace contextRef="#ctx0" brushRef="#br1" timeOffset="-41389.15">6222 10836 1205 0,'0'0'173'0,"0"0"-91"0,0 0-66 16,0 0 13-16,-35 131 27 15,26-91-27-15,0 4 48 16,-2 4-77-16,0 2 0 16,-3 0 2-16,-1-4-2 15,-1-2-23-15,-3-5-9 16,0-7-21-16,-1-6 52 15,5-2-65-15,1-6 18 16,3-4 35-16,5-4 13 16,4-2-8-16,2-4-3 15,0-4-22-15,0 0 33 16,0 0 25-16,6 0-24 16,9 0 56-16,8-4-44 15,8-10 10-15,2-9 2 0,3-2-19 16,0-4 26-16,-5 6-32 15,-7 0-15-15,-4 10-7 16,-9 4 22-16,-1 5-14 16,-4 4 1-16,-1 0-11 15,-1 6 4-15,0 12-2 16,-2 7 22-16,-2 7 8 16,0 4-8-16,0 4 2 15,0 2-2-15,-2 4 6 16,-9-2-14-16,-5 5-49 15,3-12-163-15,3-13-378 0</inkml:trace>
  <inkml:trace contextRef="#ctx0" brushRef="#br1" timeOffset="-41218.4">6303 11630 975 0,'0'0'181'0,"0"0"-74"16,0 0-106-16,0 0 34 15,0 0 79-15,0 0-74 16,0 0-19-16,123-76-21 16,-115 62 11-16,-8-4-26 15,0 4-197-15,-14 2-671 0</inkml:trace>
  <inkml:trace contextRef="#ctx0" brushRef="#br1" timeOffset="-41002.56">6091 11540 225 0,'0'0'993'0,"0"0"-909"16,0 0 29-16,0 0-65 15,0 113-2-15,0-88 42 16,0 1-14-16,0 5-32 16,0 3-33-16,0 2 7 15,-8 2 9-15,-11 2-25 16,-3-2-6-16,-5-4-10 15,-4-8-38-15,-15-14-48 16,8-6-43-16,1-6-360 0</inkml:trace>
  <inkml:trace contextRef="#ctx0" brushRef="#br1" timeOffset="-40793.75">6083 11887 945 0,'0'0'142'15,"0"0"-74"-15,113 68-22 16,-60-42 18-16,5-2 82 16,5-1-89-16,8-2-27 15,7-1 15-15,4-2-33 16,3-1 2-16,0-3-14 16,-6-4 0-16,-2-5-26 15,3-5 19-15,-21 0-185 16,-18-5-132-16</inkml:trace>
  <inkml:trace contextRef="#ctx0" brushRef="#br1" timeOffset="-40091.14">6559 11119 1568 0,'0'0'191'0,"0"0"-175"16,0 0-16-1,0 0-24-15,0 0 17 0,0 0 6 16,0 0 2-16,81-40 37 16,-58 32-38-16,-4 0 0 15,-4 4 7-15,-6 2-7 16,-7 2-12-16,-2 0-53 15,0 4-75-15,0 20 109 16,-8 8-38-16,-10 6-29 16,-7 4 33-16,0 2 9 15,1-4-2-15,2-2 33 16,1-3 25-16,8-7 9 16,2-5-9-16,6-6-6 15,5-7-4-15,0-5 10 0,0-2-1 16,12-3-8-16,5 0 9 15,6 0 16-15,0 0-16 16,-2 0 0-16,-5 0 0 16,-3 0 1-16,-3 0 6 15,-6 2-7-15,-4 6-16 16,0 6 16-16,0 8 0 16,0 6 0-16,-14 6 17 15,1 4-10-15,-1 0 5 16,3 2-12-16,5-6 7 15,2-2 48-15,4-5-55 16,0-8 11-16,0-4 7 16,0-5-2-16,8-6 13 15,5-4 20-15,3 0-29 0,5-4 79 16,-2-14-71-16,4-4-1 16,-1-6 14-16,0-2-13 15,-4-2 4-15,-3-3-32 16,-3-1 19-16,-6 0 10 15,-1 0-29-15,-5 2-26 16,0 6-1-16,0 8-13 16,-7 10 24-16,-1 10-95 15,0 0-156-15,2 0-49 0</inkml:trace>
  <inkml:trace contextRef="#ctx0" brushRef="#br1" timeOffset="-39274.17">7163 10874 1309 0,'0'0'223'0,"0"0"-169"15,0 0-15-15,0 0-39 16,0 0 2-16,0 0 56 16,0 0-58-16,4 4-9 15,1 14 9-15,1 7 1 16,-4 8 38-16,-2 10-39 16,0 7 1-16,-4 4 20 15,-14 2-21-15,-11 14-45 16,7-16-68-16,4-16-198 0</inkml:trace>
  <inkml:trace contextRef="#ctx0" brushRef="#br1" timeOffset="-39067.62">7421 11119 1443 0,'0'0'209'16,"0"0"-198"-16,0 0 18 15,0 0-29-15,0 0 0 16,136-38 70-16,-100 20-69 16,2-2 0-16,-7 3 9 15,-6 6-10-15,-14 4-1 16,-9 7-91-16,-15 9-99 16,-18 15-146-16,-12 4-276 0</inkml:trace>
  <inkml:trace contextRef="#ctx0" brushRef="#br1" timeOffset="-38849.49">6893 11558 924 0,'0'0'411'0,"0"0"-411"16,0 0 16-16,0 0-16 16,0 0 49-16,136-36 5 15,-74 16-24-15,10-2-18 16,3 0 23-16,4-4-35 15,1-1 10-15,-4 0 9 16,-5 3-19-16,-9-1-1 0,-10 3 1 16,-21-6-68-16,-14 4-70 15,-15 2-234-15</inkml:trace>
  <inkml:trace contextRef="#ctx0" brushRef="#br1" timeOffset="-38606.14">7352 10806 1265 0,'0'0'199'0,"0"0"-122"15,0 0-77-15,0 112 0 16,3-54 28-16,7 9-5 0,4 9 11 16,-3 6 8-16,-4 4-41 15,-5 0 43 1,-2 3-44-16,0-5 0 0,-7 0 1 15,-8-2-1-15,-3-1-10 16,-3-5-27-16,-14 2-63 16,4-22-96-16,0-20-700 0</inkml:trace>
  <inkml:trace contextRef="#ctx0" brushRef="#br1" timeOffset="-38399.56">7484 11827 1179 0,'0'0'163'0,"0"0"-141"15,0 0 46-15,124 78-50 16,-93-60 8-16,-1-4 13 16,-4 0-30-16,-3-4 28 15,-4 0-37-15,-3-6-45 16,-3-4 31-16,-4-8-168 15,-4-12-461-15</inkml:trace>
  <inkml:trace contextRef="#ctx0" brushRef="#br1" timeOffset="-38148.64">8119 10926 1393 0,'0'0'275'16,"0"0"-177"-16,0 0-98 16,0 0 0-16,0 0 41 15,0 0-41-15,135-80 0 16,-99 56 0-16,-3 0-5 16,-4 2-2-16,-4 2-107 15,-7-14-55-15,-9 4-124 16,-7 2-712-16</inkml:trace>
  <inkml:trace contextRef="#ctx0" brushRef="#br1" timeOffset="-37966.67">8379 10505 965 0,'0'0'365'16,"0"0"-258"-16,0 0-100 0,0 0 33 16,0 0-13-16,0 0 24 15,-20 103 63-15,7-49-75 16,-8 8-13-16,0 6-14 15,-6 2 3-15,-2-2 4 16,-2-1-19-16,0-5-40 16,2-8 40-16,-9-4-146 15,9-18-147-15,4-14-492 0</inkml:trace>
  <inkml:trace contextRef="#ctx0" brushRef="#br1" timeOffset="-37759.64">8051 11243 1106 0,'0'0'163'0,"0"0"-103"0,14 118 33 16,-12-69-56-16,-2-3 32 15,0-4 12-15,0-4-49 16,0 0 25-16,0-4-57 16,0-7-1-16,0-8-27 15,0-9 6-15,-4-10-71 16,-5-14 4-16,0-18-89 15,2-8-696-15</inkml:trace>
  <inkml:trace contextRef="#ctx0" brushRef="#br1" timeOffset="-37458.49">8125 11115 992 0,'0'0'162'0,"0"0"-65"0,0 0-76 15,0 0 45-15,142-2 13 16,-101 2-60-16,1 4 41 15,1 4-60-15,-3 2-2 16,-7 4-21-16,-4 0 0 16,-8 4-32-16,-6 0-11 15,-7 2 1-15,0 4 54 16,-8 2-7-16,0 5 18 16,0 2 19-16,0 6 27 15,-3 5 15-15,-6 2-10 16,0 0-38-16,1-2 64 15,-4-4-77-15,3-2 1 16,-5-6 19-16,2-5-19 0,-1-8-1 16,-3-9-20-16,-9-10-62 15,5-15 20-15,0-12-264 0</inkml:trace>
  <inkml:trace contextRef="#ctx0" brushRef="#br1" timeOffset="-36969.65">8299 11161 124 0,'0'0'936'0,"0"0"-819"16,0 0-27-16,0 0 0 15,45 112 65-15,-37-74-85 16,-3 2-44-16,-5 3 19 0,0 0-45 16,-5 2-1-1,-17 1-15-15,-9 0 16 0,-7-4-39 16,-6-2 37-16,-8-6-49 15,-4-6 51-15,-2-3 0 16,6-7 0-16,6-6 10 16,15-6-8-16,14-2 91 15,10-2-73-15,7-2-14 16,0 0-1-16,3 0 27 16,16 0-12-16,12-6-20 15,9-6 13-15,10-4 16 16,1-2-29-16,2 2-1 15,1-1 1-15,-1 6 0 0,-6-2 0 16,-2 4 0-16,-10 0 2 16,-8 4 8-16,-7 2-10 15,-7 3-10-15,-6 0 9 16,-1 0 1-16,-6 8-13 16,0 10-5-16,0 10 18 15,-2 8 38-15,-15 11-38 16,-10 7 2-16,-8 4 55 15,-6 2-41-15,-8-2-9 16,-4-2-7-16,-1-7 1 16,3-9-31-16,2-16-9 15,13-12-149-15,12-12-30 0</inkml:trace>
  <inkml:trace contextRef="#ctx0" brushRef="#br1" timeOffset="-36782.36">8547 11973 1386 0,'0'0'159'0,"0"0"-129"15,0 0 10-15,148 34-17 16,-105-28 23-16,-3-2-46 16,-7 0 22-16,-6 0-51 15,-18-4-23-15,-9 0-227 16,0 0-691-16</inkml:trace>
  <inkml:trace contextRef="#ctx0" brushRef="#br1" timeOffset="-35579.46">7296 11179 127 0,'0'0'114'0,"0"0"-56"15,0 0-58-15,0 0 1 16,0 0 44-16,0 0 1 16,0 0-17-16,13-2-29 15,-13 2 48-15,0 0 106 16,0 0-103-16,0 0 18 16,-2 0 32-16,-2 0-49 15,-3 0-19-15,1 0-33 16,-1 0 0-16,0 0 33 15,1 0-33-15,-1 0 0 0,1 0 11 16,-4 0-10 0,4 0 9-16,-1 0-10 0,1 0 0 15,-2 0 12 1,0 0-12-16,1 0 0 0,-2 4 2 16,0-2-1-16,2 2 16 15,-1 0-17-15,-1-2 0 16,2 0 68-16,-2 0-53 15,3 0 14-15,-1 0 5 16,0-2 0-16,0 0 15 16,1 2-32-16,-1-2-17 15,1 2 81-15,0-2-80 16,4 2 30-16,0-2 5 16,2 0-3-16,0 0 24 15,0 0-57-15,0 0 18 0,0 0 12 16,0 0-7-16,10 0-14 15,1 0 11-15,4 0-19 16,5 0 28-16,5 0-29 16,2 0 0-16,6 0 23 15,2 0-23-15,3-8 0 16,3 0 14-16,-8-4-13 16,-2 2 27-16,-5 0-28 15,-5 0 0-15,-5 6 12 16,-8 0-12-16,-1 0-1 15,-5 4 0-15,0 0 2 16,-2 0 11-16,0 0-12 16,0-2 0-16,0 2-34 0,0 0 23 15,0-6-53-15,0 0-22 16,0 0-255-16</inkml:trace>
  <inkml:trace contextRef="#ctx0" brushRef="#br1" timeOffset="-32344.17">8917 11566 849 0,'0'0'304'0,"0"0"-197"15,0 0-107-15,0 0 10 16,0 0 83-16,0 0-61 16,0 0-19-16,31-4 10 15,-16 4-15-15,1 0 31 16,3 0-25-16,2 0-12 16,1 2 43-16,0 8-44 15,1 2 15-15,-1 0 5 16,0 2-20-16,0 2 31 15,-1 2-28-15,-4 0 6 16,-1 3 28-16,-3-2-31 0,-1 3-1 16,-4 0 16-16,1 1-15 15,-5 0 17-15,-2 2-24 16,-2 1 6-16,0 2 24 16,0 0-30-16,-4 0 0 15,-11 0-5-15,-1 2 14 16,-4 0-3-16,-2-4-6 15,2 0 0-15,-2-2-29 16,-3-2 24-16,3 0-57 16,-5 7-55-16,4-8-143 15,4-2-589-15</inkml:trace>
  <inkml:trace contextRef="#ctx0" brushRef="#br1" timeOffset="-31701.15">8948 12635 1117 0,'0'0'231'0,"0"0"-212"15,0 0 5-15,0 0-1 16,0 0-12-16,0 0 39 15,0 0-48-15,67 18 11 16,-59-10-1-16,-1-2-12 16,-3-2 35-16,-2 0-35 15,-2-4-6-15,0 2-13 16,0-2 15-16,0 0 4 0,0 0 22 16,-6 0-9-1,-5 0 42-15,-1 0-55 0,3-8 7 16,1 0 17-16,4 2-24 15,4 0 0-15,0 4-2 16,0 0 11-16,0 0-19 16,0 2 1-16,6 0 9 15,5 0 16-15,1 0-16 16,-2 6 0-16,-1 2 3 16,-2-2 8-16,-2-2 18 15,-5-2-29-15,0 0 0 16,0 0 46-16,0-2-24 15,0 0 10-15,0 0 2 16,0 0-24-16,-2 0 47 16,-10 0-43-16,-3-8-14 0,-6-8-10 15,-21-12-91 1,7 2-61-16,-4 2-428 0</inkml:trace>
  <inkml:trace contextRef="#ctx0" brushRef="#br1" timeOffset="-30913.12">9137 12128 352 0,'0'0'241'16,"0"0"-81"-16,0 0-49 15,0 0 36-15,0 0-24 16,0 0-60-16,0 0 23 15,0 0-46-15,0 0-4 16,-4 0 13-16,1 0-7 16,-2 0-5-16,-1 1-3 15,-1 6-25-15,-3-2 48 0,-2 5-51 16,-3-1-5-16,-3 3 27 16,-3 0-27-16,-3 0-2 15,-19 4-3-15,8-2-86 16,2-6-203-16</inkml:trace>
  <inkml:trace contextRef="#ctx0" brushRef="#br1" timeOffset="-17481.21">5338 6629 542 0,'0'0'134'0,"0"0"-62"15,0 0-49-15,0 0-19 16,0 0 9-16,0 0-20 15,0 32 7-15,0-2-4 16,0 13-16-16,0 8 20 16,-3 58-19-16,-14-11 12 0,-5-2-657 0</inkml:trace>
  <inkml:trace contextRef="#ctx0" brushRef="#br1" timeOffset="-15267.51">2366 10138 1013 0,'0'0'113'0,"0"0"-83"0,0 0 0 15,0 0-28-15,0 0 30 16,0 0-32-16,0 0 0 16,0-34 49-16,0 32-49 15,0 0 8-15,0 0 22 16,0 2 6-16,0-2 17 16,0 2-30-16,0-2-10 15,0-2 81-15,0 2-93 16,0-2 12-16,0-2 12 15,4-2-18-15,7-8 13 16,7-4-20-16,7-6 0 0,10-4 3 16,10-6-3-16,8-5-1 15,10 0 1-15,10-4 0 16,3 4 13-16,-1 2-13 16,-7 7 0-16,-15 10-35 15,-12 8 35-15,-12 8-96 16,-16 6-27-16,-13 8-113 15,-9 16-73-15,-18 0-81 0</inkml:trace>
  <inkml:trace contextRef="#ctx0" brushRef="#br1" timeOffset="-14981.33">2335 10491 1079 0,'0'0'154'0,"0"0"-96"15,0 0-50-15,0 0 29 16,0 0 3-16,0 0-24 16,0 0 71-16,10-32-77 15,17 4 4-15,11-10 15 16,7-6-29-16,11-2 24 15,1 4-24-15,5 2 0 16,6 5-29-16,28 2-7 16,-17 8-138-16,-12 3-237 0</inkml:trace>
  <inkml:trace contextRef="#ctx0" brushRef="#br1" timeOffset="-13569.5">4605 9338 1005 0,'0'0'120'16,"0"0"-99"-16,0 0 49 15,0 0-38-15,0 0-9 16,0 0 22-16,0 0-2 16,-11-30 76-16,15 24-119 15,21-4 0-15,8-4 16 16,12-6 5-16,6 0 0 0,2-2-21 15,1 2 19 1,-3 4-11-16,-8 5-8 0,-8 4-24 16,-8 5 17-16,-10 2-48 15,-7 0-47-15,-8 0 1 16,-2 8-69-16,0 8 143 16,-22 4-48-16,-5 2-57 15,-5 0 38-15,-1 2 48 16,2-2 20-16,2 0 26 15,2 4 1-15,2 4 97 16,4 6-72-16,-2 6-5 16,3 5 18-16,5 0-21 15,4 4 13-15,6 1-14 16,0-2-7-16,3-2 44 0,2-1-54 16,0-2 0-16,0-2 15 15,-2-5-14-15,0 0 15 16,-2-2-16-16,-3-2 0 15,-5-2 9-15,-3 0-9 16,-3-4-12-16,-5-2 11 16,0-3-9-16,-2-5 8 15,2-7-26-15,3-3 28 16,3-4-6-16,6-1 12 16,1-3-6-16,6 0 49 15,4 0 48-15,0 0 11 16,0 0-89-16,0 0 4 15,0 0 38-15,18 0-52 0,11-12-9 16,15-5 30-16,12-5-15 16,13-2 17-16,7-2-32 15,2 2 0-15,-4-2-45 16,10-10-7-16,-22 6-222 16,-14 2-346-16</inkml:trace>
  <inkml:trace contextRef="#ctx0" brushRef="#br1" timeOffset="-13357.65">5162 9810 45 0,'0'0'993'16,"0"0"-816"-16,0 0-161 15,0 0 8-15,0 0-22 16,0 0-2-16,0 0 0 0,-27 76 10 16,21-34-2-1,-4 4 7-15,2 4-15 0,-1-2 0 16,-1 0 3-16,2-1-3 15,-1-6 0-15,1-5-6 16,0-9-7-16,2-22-34 16,1-5-110-16,5 0-223 0</inkml:trace>
  <inkml:trace contextRef="#ctx0" brushRef="#br1" timeOffset="-12851.41">5111 9697 1039 0,'0'0'168'16,"0"0"-123"-16,0 0 10 16,0 0-55-16,0 0 1 0,0 0 19 15,0 0-20-15,95-32 0 16,-66 28 0-16,-4 4 12 16,-5 0-6-16,-7 0-6 15,-4 0-25-15,-5 12 11 16,-4 2-30-16,0 4 27 15,-2 6 10-15,-17 3 7 16,-6 2-28-16,-2 0 28 16,0-3-22-16,1-2 12 15,1-5 10-15,8-2-3 16,1-5-8-16,5-6 22 16,6-2 2-16,5 0-13 0,0-2-29 15,0 0 18 1,13 4 1-16,10 0 10 0,4 0 0 15,2 2 14-15,0 0-1 16,-2 0-13-16,-4 2 0 16,-4 0 3-16,-4 0 4 15,-6 0-14-15,-2 2 7 16,-7 2 0-16,0 0 13 16,0 4-13-16,-9 2 0 15,-9 4 10-15,-7 2 8 16,-2 1-7-16,2-4-4 15,2-2 4-15,0-6 2 16,8-5-13-16,1-7-5 16,8-3-21-16,2 0-220 0</inkml:trace>
  <inkml:trace contextRef="#ctx0" brushRef="#br1" timeOffset="-12381.63">5877 10194 986 0,'0'0'152'0,"0"0"-69"0,0 0-72 15,0 0 28-15,0 0 56 16,0 0-10-16,0 0 21 15,29-104-106-15,-14 42 2 16,2-12 12-16,-5-11-14 16,-2-21 0-16,-6-24 0 15,-4-20 7-15,0-5 0 16,0 31-7-16,-9 34-11 16,7 36 9-16,-1 11 2 15,-1 3 0-15,2 4 0 16,-2 6 8-16,2 12 5 15,-1 12-13-15,1 6-41 16,0 0 40-16,0 0-26 16,-1 0 4-16,-4 16 11 0,-6 10 12 15,-7 12 12-15,-7 10-12 16,-11 6 0-16,-1 7 18 16,-7-1-12-16,0 0 0 15,1-2-6-15,1-2 1 16,4-3 9-16,6-7-10 15,12-8-42-15,11-13-93 16,11-16-152-16</inkml:trace>
  <inkml:trace contextRef="#ctx0" brushRef="#br1" timeOffset="-12195.27">6025 9057 1260 0,'0'0'186'0,"0"0"-145"16,0 0-25-16,0 0-16 16,122 67 11-16,-76-41 7 15,6 6-18-15,4 6-19 16,15 28 7-16,-11-10-145 16,-16-6-435-16</inkml:trace>
  <inkml:trace contextRef="#ctx0" brushRef="#br1" timeOffset="-11450.61">6854 9860 1114 0,'0'0'130'0,"0"0"-22"16,0 0-108-16,0 0 0 15,0 0 10-15,0 0-3 0,112-99 9 16,-74 83-16-16,-1 2 0 16,-2 2 12-16,-4 2-12 15,-6 4-2-15,-6 0-4 16,-3 4 12-16,-5 2-12 15,-4 0-18-15,-5 0-69 16,-2 0 74-16,0 0-100 16,0 0 67-16,0 8 44 15,-2 4 8-15,-9 2 10 16,0 2-10-16,-1 2 0 16,4 6 11-16,-3 3-11 15,-1 2 6-15,4 6 7 16,-3 1-10-16,1 4 30 0,2 0-33 15,-1 0 0 1,-1 2 13-16,2 0-13 0,-1-2-1 16,-3 1 0-16,-1-4 2 15,-5-2-15-15,-13 1-15 16,2-8-145-16,1-10-171 0</inkml:trace>
  <inkml:trace contextRef="#ctx0" brushRef="#br1" timeOffset="-11266.68">6748 10369 637 0,'0'0'210'0,"0"0"14"16,0 0-104-16,0 0-62 16,0 0-2-16,0 0-49 15,0 0 75-15,31-10-72 16,1 6 4-16,7-4 43 0,15-2-56 16,8-6 0-16,7-6-1 15,5-4-32-15,35-22 4 16,-20 5-147-16,-10 1-449 0</inkml:trace>
  <inkml:trace contextRef="#ctx0" brushRef="#br1" timeOffset="-10990.57">7656 9887 1048 0,'0'0'216'16,"0"0"-154"-16,0 0-29 15,0 0-2-15,0 0 66 16,0 0-97-16,0 0 19 15,-50 35 9-15,21-1-28 0,-4 8 0 16,-1 8-1-16,8 0 16 16,3-2-5-16,10-8-10 15,7-8 0-15,3-3-13 16,3-9 13-16,0-4-29 16,18-5 4-16,6-2 25 15,8-9 49-15,5 0-49 16,8-9 0-16,4-16 15 15,2-9-15-15,16-19-45 16,-13 7-79-16,-10 4-225 0</inkml:trace>
  <inkml:trace contextRef="#ctx0" brushRef="#br1" timeOffset="-10453.58">8212 10299 977 0,'0'0'178'16,"0"0"-151"-16,0 0 60 0,0 0 19 16,0 0-5-16,0 0 24 15,0 0-47-15,11-14 2 16,0-14-42-16,7-14-28 16,7-15 40-16,2-11-50 15,4-6-5-15,0-8 4 16,3-20 1-16,3-27-18 15,-1-17-17-15,-7 14-44 16,-13 29 53-16,-8 37 1 16,-5 30-10-16,-1 2 35 15,0 6 2-15,-2 6-2 16,0 10 0-16,0 7-11 16,0 5-23-16,0 0 34 0,0 0-3 15,-11 11 3-15,-7 10 1 16,-5 8 19-16,-3 5-20 15,-5 2 0-15,0 2 5 16,-3-2-5-16,0 3 0 16,1 1-11-16,2-3 11 15,-2 6-56-15,8-11-117 16,8-12-217-16</inkml:trace>
  <inkml:trace contextRef="#ctx0" brushRef="#br1" timeOffset="-10258.48">8547 9164 1227 0,'0'0'136'16,"0"0"-31"-16,0 0-105 16,0 0 0-16,0 0 11 15,0 0-10-15,0 0 19 16,115 26-20-16,-80-8 0 15,8 16-45-15,-9-2-36 16,-12-6-219-16</inkml:trace>
  <inkml:trace contextRef="#ctx0" brushRef="#br1" timeOffset="-9368.58">9395 9133 1007 0,'0'0'204'0,"0"0"-154"15,0 0-40-15,0 0 54 16,0 0 6-16,0 0 1 15,0 0-48-15,-4-23-1 16,4 23-35-16,0 18 13 16,0 20-29-16,0 18 10 0,0 16 28 15,-7 10-9 1,-2 7 0-16,0-5 10 0,3-4 22 16,1-12-32-1,3-8 0-15,2-11 4 0,0-12-4 16,0-8-5-16,0-14 4 15,2-6 2-15,7-9-1 16,2 0 1-16,11-13 0 16,14-23 90-16,13-14-73 15,9-18-9-15,18-24-8 16,9-26 15-16,-10 9 3 16,-10 13-19-16,-16 22 0 15,-22 30 1-15,-1 6-1 16,-3 6-10-16,-10 16-25 15,-7 14-96-15,-6 12-75 0,-8 20-34 16,-13 6-324-16</inkml:trace>
  <inkml:trace contextRef="#ctx0" brushRef="#br1" timeOffset="-9055.16">9796 9749 1046 0,'0'0'139'16,"0"0"-101"-16,0 0 75 0,0 0-10 16,0 0-61-1,0 0-42-15,0 0 0 0,-15 36-3 16,-1-7 3-16,-4 8 0 16,-2 8 7-16,2 5 0 15,1 0-6-15,6-2-1 16,5-2 13-16,6-5-2 15,2-10-11-15,0-7-16 16,0-6-3-16,6-5 13 16,9-8 6-16,4-5-9 15,5 0 25-15,3-10-3 16,9-16-13-16,3-11-81 16,11-28-39-16,-10 9-158 15,-11 4-298-15</inkml:trace>
  <inkml:trace contextRef="#ctx0" brushRef="#br1" timeOffset="-8688.44">9966 9829 874 0,'0'0'265'0,"0"0"-147"0,0 0-47 16,0 0 31-16,0 0-76 15,0 0 18-15,0 0-44 16,22 0 0-16,-4 0 24 16,7 0-8-16,-4 0-1 15,4 0-15-15,-3 0 0 16,-3 0 16-16,-6-1-16 15,-5 1-6-15,-3 0-10 16,-3 0 16-16,-2 1-12 16,0 17-43-16,0 11 55 15,-11 7-6-15,-6 6 6 16,-4 6 0-16,-1 2 10 16,4 0-9-16,0 1 23 0,5-5-24 15,1-6 0-15,8-6 6 16,4-6-6-16,0-6-18 15,0-6 17-15,13-4-11 16,8-2-10-16,1-6 22 16,3-4 0-16,-2 0 19 15,4-6-19-15,0-12-58 16,-9-16-23-16,-5 3-90 16,-8 2-130-16</inkml:trace>
  <inkml:trace contextRef="#ctx0" brushRef="#br1" timeOffset="-8492.39">10039 10002 892 0,'0'0'172'0,"0"0"-11"0,0 0-131 15,0 0-23-15,0 0 35 16,0 0-6-16,0 0 43 16,52-8-69-16,-21 6 4 15,7-2 45-15,6-2-59 16,7-4 0-16,7 0-6 15,3-4-10-15,-1 2-10 16,13-2-85-16,-13 4-81 16,-15 2-155-16</inkml:trace>
  <inkml:trace contextRef="#ctx0" brushRef="#br1" timeOffset="-7702.71">10480 9930 510 0,'0'0'241'0,"0"0"-96"15,0 0-79-15,0 0 25 16,0 0 57-16,0 0-83 16,0 0-13-16,16-16 9 15,-16 16-35-15,0 0 16 16,0 0-42-16,0 5-10 16,-4 18 9-16,-10 9 1 0,1 12 0 15,-1 10 18-15,1 2-11 16,7 1 34-16,1-3-41 15,5-8 0-15,0-8 19 16,0-6-19-16,2-10-16 16,9-8 9-16,0-8 7 15,5-6 30-15,1 0-30 16,6-10 0-16,2-18 40 16,4-8-40-16,-3-8 0 15,-1-2 0-15,-10-2 14 16,-6-1-17-16,-9 3 3 15,0 0-21-15,0 2 5 16,-17 4 16-16,-2 6 0 0,2 8-1 16,1 8 2-1,3 8 35-15,4 3-36 0,2 7 0 16,3 0 12 0,-1 0-12-16,3 17 0 0,2 11-2 15,0 4 11-15,0 6-2 16,2-2-7-16,11-2-13 15,6-4-3-15,3-6 13 16,2-2-1-16,5-8-3 16,4-1 14-16,8-10-30 15,24-3-9-15,-10-12-198 16,-4-10-488-16</inkml:trace>
  <inkml:trace contextRef="#ctx0" brushRef="#br1" timeOffset="-7403.67">11242 9218 1340 0,'0'0'197'0,"0"0"-189"15,0 0 40-15,0 0-48 16,0 0-9-16,0 0 9 15,36 140 1-15,-30-70 5 16,0 10-6-16,-6 3 10 16,0-3 2-16,0 0-12 15,-4-3-8-15,-9-1 8 0,-2-2 1 16,-5-4 5-16,-3-4-6 16,-1-8 0-16,0-8-41 15,1-10 41-15,-3-23-170 16,5-11-4-16,4-6-79 0</inkml:trace>
  <inkml:trace contextRef="#ctx0" brushRef="#br1" timeOffset="-7069.52">11026 9892 933 0,'0'0'204'0,"0"0"-92"16,0 0-82-16,0 0 88 15,0 0-91-15,0 0-25 0,0 0 21 16,16 6-7-16,2 24 14 15,6 8-30-15,1 8 0 16,0 4 31-16,1 5-31 16,-2-5 0-16,-1-5 3 15,-1-4-3-15,-4-9 23 16,0-8-23-16,-5-8 0 16,1-6 5-16,-1-10-5 15,3 0 0-15,-1-16 11 16,7-22 0-16,7-14 6 15,0-10-17-15,3-7 0 16,-3 3 7-16,-6 10-7 16,0 10 0-16,-7 12 5 15,-3 10-4-15,-7 10-2 16,-1 10-3-16,-5 4-150 0,0 4-33 16,-5 7-512-16</inkml:trace>
  <inkml:trace contextRef="#ctx0" brushRef="#br1" timeOffset="-5966.54">12370 9763 766 0,'0'0'221'16,"0"0"-69"-16,0 0-46 16,0 0 24-16,0 0-54 15,0 0 9-15,0 0-85 16,55-52 21-16,-55 56-33 15,0 18 12-15,0 15-22 0,-11 10 11 16,-14 12 22-16,-6 5 11 16,-4-2-22-16,-1-6 0 15,5-8 28-15,6-9-28 16,8-12 0 0,8-9-1-16,4-5 14 0,5-9-4 15,0-4-9-15,2 0-45 16,19-11 17-16,10-8 28 15,9-8-55-15,3 1 21 16,-1 2 34-16,-2 8-23 16,-5 8 23-16,-4 6 0 15,-4 2-1-15,-2 2 1 0,-5 14-1 16,-7 6 0 0,-1 4 2-16,-8 5-24 15,-4 1 23-15,0 0 0 0,0 4 9 16,-20 0-8-16,-7 0-1 15,-2-4 0-15,-2-4 14 16,0-6-14-16,2-6 0 16,4-6 0-16,1-4-19 15,2-6 19-15,3 0-19 16,2-18-28-16,5-14-66 16,1-8 27-16,7-4 15 15,2 4 71-15,2 7 57 16,0 12 19-16,0 10 0 15,0 11-55-15,0 0-9 0,0 17 29 16,4 17-33 0,3 12-6-16,-3 8 57 0,-2 0-4 15,-2 0-36-15,0-4-13 16,0-6 9-16,0-4 30 16,0-5-45-16,0-5 0 15,0-8 4-15,0-8-2 16,0-4 0-16,0-8-2 15,2-2 0-15,8 0-1 16,5-16 1-16,10-20-10 16,12-16 9-16,30-67-70 15,-7 11-19-15,-2-6-125 0</inkml:trace>
  <inkml:trace contextRef="#ctx0" brushRef="#br1" timeOffset="-5182.4">12842 9815 995 0,'0'0'187'0,"0"0"-166"15,0 0 63-15,0 0-84 16,0 0 13-16,0 0 3 16,0 0 39-16,-16 131-4 15,1-81-51-15,-3 0 13 16,-2-4 18-16,2-6-31 16,3-5 0-16,3-9 11 15,4-11-10-15,3-5-1 16,5-7-12-16,0-3-40 15,5 0 32-15,13-21-67 16,8-4-9-16,5-6 54 16,5 5 32-16,0 4 3 0,-3 10 7 15,-2 4 0-15,-4 8 47 16,-7 0-45-16,-2 2 15 16,-3 16 34-16,-5 4-26 15,-4 4 25-15,-6 6-34 16,0 4-15-16,0 3 83 15,-18-1-84-15,-4 2 0 16,-9-2 5-16,-4-2-4 16,-2-6 17-16,-1-6-18 15,3-8 0-15,4-6-7 16,2-8 7-16,6-2-19 16,6-4-1-16,5-14-2 15,6-4 15-15,6-2-56 0,0 0 44 16,0 4 8-16,4 4 11 15,8 4 0-15,3 6 11 16,1 2-11-16,1 2 12 16,1 2-12-16,0 0 0 15,0 0 26-15,0 0-26 16,-3 0 0-16,-2 2 11 16,-1 0-11-16,-3 2 15 15,-5 0-15-15,-2-2-15 16,-2 2-12-16,0 2-7 15,-9 0 0-15,-9-2 23 16,-6-2-48-16,0-2 58 16,-3 0-15-16,0 0 16 15,4-2 16-15,6 2-16 0,1 0 13 16,3 2 11-16,2 18-12 16,2 8 39-16,0 6-41 15,3 2-9-15,4 2 82 16,-1-3-73-16,3-5 6 15,0-6-6-15,0-6-9 16,7-4 40-16,4-9-41 16,3-2 1-16,5-3 90 15,10-4-66-15,14-18-18 16,17-13-7-16,15-11-24 16,50-48-21-16,-17 12-147 0,-15-2-621 15</inkml:trace>
  <inkml:trace contextRef="#ctx0" brushRef="#br1" timeOffset="-5002.29">13488 9984 1104 0,'0'0'181'0,"0"0"-130"16,0 0-51-16,0 0 74 16,0 0-74-16,0 0 18 15,0 0 10-15,96-28-28 16,-71 24 0-16,-8 4 0 15,-5 0-57-15,-12 0-47 16,-12 8-203-16,-10 6-333 0</inkml:trace>
  <inkml:trace contextRef="#ctx0" brushRef="#br1" timeOffset="-4806.67">13165 10271 795 0,'0'0'208'0,"0"0"-184"0,0 0 2 15,0 0 83-15,0 0 2 16,0 0-28-16,0 0 4 16,157-18-74-16,-100 0-4 15,5 1-9-15,-4 2 6 16,-11 2-27-16,-11-5-51 16,-14 4-88-16,-13-2-221 0</inkml:trace>
  <inkml:trace contextRef="#ctx0" brushRef="#br1" timeOffset="-4597.59">13528 10070 646 0,'0'0'147'0,"0"0"-59"15,-19 126 16-15,7-55 76 16,-1 1-118-16,-1 4-11 16,-1-2 43-16,-1 1-42 15,1-3-10-15,-1-2-42 16,1-6 23-16,1-2 2 15,1-9-25-15,2-10 0 16,-1-13-1-16,6-12 1 16,1-14-16-16,5-20 5 0,0-20-184 15,0-7-403-15</inkml:trace>
  <inkml:trace contextRef="#ctx0" brushRef="#br1" timeOffset="-3836.64">13366 10417 1101 0,'0'0'174'16,"0"0"-119"-16,0 0-20 16,0 0 15-16,0 0-39 15,-52 118 99-15,35-93-110 16,1-3 1-16,1-7 24 16,1-1-24-16,5-6 9 15,5-3-10-15,4-5 0 16,0 0-41-16,0-9-75 15,8-13-126-15,19-3 100 0,7-6-5 16,5 1-12-16,4 4 74 16,4 0-31-16,0 4 116 15,-3 6 90-15,1 2 80 16,-1 8-18-16,-4 2-79 16,-3 4 20-16,-8 0-32 15,-8 0-50-15,-3 8 75 16,-7 8-70-16,-4 6-15 15,-2 4 35-15,-5 0-6 16,0 2 17-16,0-1-47 16,0-5 1-16,0-4 50 15,0-4-51-15,0-4 0 0,0-6 2 16,0-3-1-16,0-1-2 16,0 0 1-16,6-11-81 15,7-15 72-15,6-10-43 16,0-9 4-16,4-3-30 15,1-2 2-15,-1 6 75 16,-2 6 2-16,0 14 35 16,-3 6 100-16,-1 8-91 15,2 6-7-15,0 1 21 16,3 3-11-16,3 0 3 16,0 0-51-16,-3 11 15 15,-2 1 14-15,-2 0-29 16,-5 2 0-16,-1 0 16 15,-8 2-16-15,-2 2 0 16,-2 2-32-16,0 2 32 0,-11 4-5 16,-9 2 5-16,-7 2 0 15,0 0 10-15,5-4-9 16,2 1 20-16,4-5-21 16,6-4 0-16,5-4 7 15,5-3-7-15,0-4-14 16,5-1 14-16,14-2 1 15,10-4 66-15,12 0-25 16,9 0-29-16,15-14 68 16,7-7-81-16,26-22-10 15,-16 4-25-15,-17-7-479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2-23T06:51:12.05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3101 4943 155 0,'0'0'147'16,"0"0"-46"-16,0 0-68 16,0 0 36-16,0 0 5 15,0 0-4-15,-2 2 10 0,2-2-48 16,0 0-32-1,0 0 46-15,0 0 52 0,0 0 2 16,0 0-31-16,0 0 5 16,0 0 17-16,0 0-36 15,0 0-35-15,0 0 62 16,0 0-68-16,0 0 5 16,0 0 16-16,0 0-22 15,0 0 35-15,0 0-48 16,0 0 11-16,0 0 10 15,0 0-21-15,0 0-9 16,0 0 2-16,0 0 14 16,0 0-24-16,0 0 17 15,0 0 0-15,11 0 11 16,2 0-10-16,5 0 7 0,7 0 4 16,4 0-10-1,4 0 36-15,5 0-38 0,-1-6 0 16,6-2 25-16,2-2-25 15,2-1 0-15,1 1 0 16,2 1 13-16,-2-1 0 16,-3 3-13-16,-3 4 0 15,-1 0 3-15,-3 3-3 16,-3 0 0-16,-4 0-8 16,0 0 20-16,3 0 0 15,-3 0-12-15,2 0 0 16,1 0-6-16,3 0 6 15,2 0 0-15,3 0 0 16,0-4 8-16,3 0-5 16,1-4-3-16,-1 1 0 0,-1-2 0 15,2 1 0-15,-4 0-1 16,-1 2 1-16,2-2 0 16,2 0 9-16,-2 1-9 15,-2-4 0-15,-1 3 10 16,1 0-10-16,-3 2-1 15,-3 4-8-15,-1 0 18 16,-3 2-22-16,0 0 13 16,0 0 0-16,0 0-2 15,3 0 2-15,-3 0 0 16,0 0-1-16,0 0 9 16,-2 2 3-16,-2-2-11 15,0 0 0-15,2 2 0 16,-2-2 0-16,2 0-1 15,-2 0 0-15,-1 0 2 0,0 0-2 16,-1 0 1-16,-2 0 0 16,-1 2 1-16,-2-2-1 15,0 0 0-15,-5 0 0 16,-1 0 0-16,-1 0 7 16,-7 0-7-16,2 0 0 15,-4 0 2-15,-2 0-2 16,1 0-7-16,-1 0 5 15,-2 0 4-15,0 0 9 16,2 0-11-16,-2 0 0 0,0 0-3 16,0 0 3-1,0 0 0-15,0 0 0 0,0 0 1 16,0 0 10-16,0 0-11 16,0-6-61-16,0-8-20 15,0-6-946-15</inkml:trace>
  <inkml:trace contextRef="#ctx0" brushRef="#br0" timeOffset="929.39">5435 3982 694 0,'0'0'89'0,"0"0"-40"16,0 0-4-16,0 0 59 15,-21-108-59-15,21 90 17 16,0 4 55-16,0 4-69 16,0 2-2-16,0 4-12 15,0 4-34-15,0 0 28 16,0 0-28-16,0 0-34 15,0 5 14-15,2 24 22 16,9 15-2-16,5 16 21 16,-1 12-19-16,-1 12 31 15,-1 5-33-15,1 17 0 0,-1 22 19 16,0 19-18-16,-2 7 0 16,0-14 4-16,-2-13 5 15,0-17 9-15,-2-19-19 16,-3-18 0-16,1-12-5 15,-3-7 5-15,0 8 0 16,-2 6-1-16,2 3 7 16,0-13 0-16,-2-11-6 15,3-10 0-15,-3-11-3 16,0-6 3-16,0-10 0 16,0-4 0-16,0-6 0 15,0 0 26-15,0 0-26 16,0-10-40-16,0-16 31 15,0-16-93-15,-14-52 0 0,6 8-16 16,-6-3-480-16</inkml:trace>
  <inkml:trace contextRef="#ctx0" brushRef="#br0" timeOffset="1261.72">5589 4704 603 0,'0'0'170'0,"0"0"-118"16,0 0-40-1,0 0 53-15,77-102-15 0,-42 68-1 16,5-4-13-16,7-4-20 16,5-1 41-16,3-3-57 15,3 0 7-15,-3 0 29 16,1 2-36-16,-6 4 12 15,-6 4-4-15,-6 6 5 16,-9 4 11-16,-5 1-24 16,-3 6 0-16,-6-2 7 15,-1 5-7-15,-3 4-7 16,-5 2-1-16,-2 6-8 16,-2 4 5-16,-2 0-105 15,0 18-83-15,-6 10 17 16,-9 2-75-16</inkml:trace>
  <inkml:trace contextRef="#ctx0" brushRef="#br0" timeOffset="1816.88">5655 4936 580 0,'0'0'141'0,"0"0"-92"16,0 0-34-16,0 0 67 16,0 0-42-16,0 0 1 15,0 0 22-15,-21 9-28 0,21-9 0 16,0 2 2-16,0 0-31 15,0 4 22-15,0 4-28 16,13 6 0-16,3 4 52 16,7 4-39-16,-2 2 20 15,6 0 12-15,0-2-26 16,2 2 49-16,2-2-56 16,3 4-5-16,3 0 39 15,6 0-27-15,1 3-9 16,6-1-1-16,-2-1 0 15,2 2 18-15,-4-3-27 16,-3-4 0-16,-5 0 12 16,-7-6-9-16,-4-4-3 0,-7-4 0 15,-5-2 12-15,-4-2-21 16,-4-2 9-16,-2-2 0 16,-5 0-2-16,0-2 3 15,0 0-1-15,0 0 0 16,0 0 6-16,0-10-32 15,-5-12-42-15,-6-22-119 16,2 4 17-16,0 4-319 0</inkml:trace>
  <inkml:trace contextRef="#ctx0" brushRef="#br0" timeOffset="2163.77">6322 5224 385 0,'0'0'218'16,"0"0"-91"-1,0 0-91-15,0 0 14 0,0 0 43 16,0 0-35-16,0 0 20 16,46 40-12-16,-27-19-43 15,1 4 42-15,1-3-65 16,-2 0 1-16,2-2 56 16,-1 0-48-16,-3 0-1 15,-3-4-8-15,-3-2 10 16,-5-4 14-16,-1-2-24 15,-3 0 0-15,-2-2 10 0,0 2-10 16,0 0 0 0,-2 4 2-16,-16 2 11 0,-8 4 16 15,-8 0-29-15,-6 2 0 16,-3-2 9-16,-1 3-9 16,-1-6-1-16,5-1-16 15,5-3-28-15,4-5 30 16,8-2-69-16,12-4-14 15,7 0-32-15,4 0-373 0</inkml:trace>
  <inkml:trace contextRef="#ctx0" brushRef="#br0" timeOffset="2680.45">6572 5498 578 0,'0'0'153'0,"0"0"-121"15,0 0-26-15,0 0 40 16,0 0-27-16,0 0 8 16,0 0 12-16,27 28-29 15,-25-13 58-15,2 3-43 16,2 1 1-16,-4 3 30 15,2 5-37-15,0 3 21 16,1-1-6-16,-1 6-33 0,0-1 65 16,4 4-56-1,-2 2-10-15,1 2 22 0,1 2-15 16,0 0 2-16,-2 0-9 16,1 1 20-16,-3-4-11 15,0 0-9-15,4-1 0 16,-4 0 7-16,0 0 0 15,3 0-6-15,-1 2-2 16,-1-1 2-16,0-1 28 16,1-3-29-16,-1-2-7 15,1-3 7-15,-2-4 0 16,1-4 11-16,2 0-11 16,-5-2 0-16,3 0 5 15,-3-2-5-15,0-2-3 16,0-4-4-16,-2-2 7 0,0-4-31 15,0-6-89-15,0-2-158 16,-2 0-242-16</inkml:trace>
  <inkml:trace contextRef="#ctx0" brushRef="#br0" timeOffset="2919.64">6731 6734 552 0,'0'0'209'0,"0"0"-106"15,0 0-5-15,0 112-46 16,0-64 74-16,0 6-64 16,0 6-16-16,0 6 34 15,0 5-64-15,2-5 1 0,2-2-14 16,-1-4 9-16,-1-6 17 16,0-2-29-16,-2-8 0 15,2-9 4-15,-2-9-4 16,2-12-6-16,0-9-33 15,0-10-149-15,-2-22 42 16,0-7-390-16</inkml:trace>
  <inkml:trace contextRef="#ctx0" brushRef="#br0" timeOffset="3328.05">6708 6720 772 0,'0'0'163'0,"0"0"-71"16,0 0-71-16,0 0-8 15,0 0-13-15,0 0 17 16,0 0 5-16,127-99-22 16,-104 91-9-16,-2 4 9 15,-2 4 0-15,-1 0 0 16,-1 0-3-16,-1 14 3 15,-1 6-1-15,1 6 1 16,-3 8 0-16,3 8 7 16,-3 9 0-16,3 7 9 15,0 4 6-15,-4 4-21 16,2 0 67-16,-3 0-53 0,-1-3-5 16,-4-7 14-16,-1-6-8 15,-3-4-1-15,-2-6-15 16,0-4 0-16,0-6 12 15,0-4-12-15,0-6-25 16,-11-2-25-16,-16-4-53 16,2-3-98-16,1-7-360 0</inkml:trace>
  <inkml:trace contextRef="#ctx0" brushRef="#br0" timeOffset="3535.8">6871 7568 51 0,'0'0'517'15,"0"0"-416"-15,0 0-55 0,0 0 64 16,0 0 18-16,0 0-35 16,0 0-67-16,24 2-13 15,-6-2-12-15,4 0 11 16,5 0-12-16,2-2 16 16,0-9 21-16,0 0-30 15,0-3-4-15,0-1 12 16,-4 1-30-16,-1-1 14 15,-6 1-119-15,-9 1-189 0</inkml:trace>
  <inkml:trace contextRef="#ctx0" brushRef="#br0" timeOffset="4045.77">6991 7575 690 0,'0'0'172'16,"0"0"-100"-16,0 0-20 16,0 0-1-16,0 0 70 15,-6 111-41-15,6-73-28 16,0 6 24-16,0 6-49 16,2 2 18-16,2 5-8 15,-2-3-36-15,3-2 63 16,-3 0-64-16,2-2-2 0,-1-2 2 15,2 4 2 1,-3 1 13-16,0 1-15 0,0 2 0 16,0-2 9-16,-2-2-9 15,0-2-2-15,0-8 2 16,0-3 1-16,0-7 13 16,0-4-14-16,0-8 0 15,0-2 2-15,0-4-2 16,0-4-2-16,-2-4 2 15,0-2 0-15,0-2 17 16,2 0-17-16,-2-2 0 16,2 0-3-16,-5 0 3 15,-2 0-30-15,-2 0 24 0,1 0-10 16,-4 0 7 0,3 0-18-16,1-4-24 15,-2-5 36-15,1 4-36 16,3-3-28-16,-3-1 6 0,2-1-5 15,-2-3-17-15,3 0-132 16,-1 2-149-16</inkml:trace>
  <inkml:trace contextRef="#ctx0" brushRef="#br0" timeOffset="5563.84">2437 9326 75 0,'0'0'691'0,"0"0"-629"15,0 0-61-15,0 0 51 16,0 0-44-16,0 0 13 16,114-10 28-16,-87 10-11 15,4 0 23-15,2 0-53 16,3 0 0-16,1 0 47 0,6 0-38 15,4 0-11-15,0 0 27 16,3 0-14-16,6 0 14 16,7-2-23-1,5-4-10-15,13-4 91 0,8-2-79 16,22-6-2-16,30-8 16 16,26-8-4-16,7-2 11 15,-12 0-33-15,-15 1 0 16,-18 5 10-16,1 2-10 15,-1 0 0-15,-2 1 4 16,-2-2-4-16,0 5 10 16,-3 0-10-16,-1 4 0 15,1 0-6-15,-19 2 6 16,-16 4 0-16,-21 4 0 16,-1-4 6-16,9-2-9 0,8-2 3 15,11-2 0-15,-4-1 14 16,1-1-14-16,-5 3-5 15,0-2-1-15,-4 6 12 16,0-2 4-16,2 2-10 16,-4 1 0-16,2 1-10 15,-2-1 10-15,0 0 0 16,2 2-6-16,-4-2 15 16,1 2-12-16,2 0 3 15,-2 0 0-15,0 2 7 16,-4 0-7-16,-1 2 0 15,-2 0-1-15,1 0 2 16,-1 0-2-16,4-2 1 16,4 0 0-16,4-2 13 15,6-2-13-15,4-4 0 0,5-2 3 16,23-4 10 0,18-6 6-16,27-2-19 0,3 0 0 15,-9 3 3-15,-15 1-3 16,-18 6 0-16,-4 0 5 15,-3 4-2-15,-18 2 7 16,-17 4-10-16,-14 4 0 16,-3-2 18-16,9 2-17 15,10 0-1-15,7 0 3 16,-11 0 6-16,-8 2-8 16,-11 2-1-16,-8 0 0 15,-14 2 7-15,-11 0-7 16,-10 2-9-16,-10 0 8 0,-9 0 2 15,-2 0-2 1,0 0-18-16,-57 8-58 0,-1 4-68 16,-16 2-1131-16</inkml:trace>
  <inkml:trace contextRef="#ctx0" brushRef="#br0" timeOffset="6387.44">6744 8829 827 0,'0'0'171'16,"0"0"-110"-16,0 0 88 15,0 0-78-15,0 0-44 16,0 0 30-16,0 0-44 16,69-12 7-16,-38 10 21 15,7 2-31-15,2 0 44 16,2 0-38-16,3 0-15 0,0 0 59 15,-1 8-60 1,1-2 0-16,-5 0 0 0,-5-2 9 16,-4 2 1-16,-2-4-10 15,-6 2 0-15,-5-2 13 16,-3-2-13-16,-3 0-13 16,-6 2 1-16,-1-2-45 15,-5 0-7-15,0 0-137 16,-2 0-185-16</inkml:trace>
  <inkml:trace contextRef="#ctx0" brushRef="#br0" timeOffset="6600.64">7062 9006 958 0,'0'0'174'0,"0"0"-139"15,0 0-21-15,0 0 2 16,0 0 7-16,0 0 32 16,114 37-55-16,-89-29 2 15,-8-2 8-15,-1 2-10 16,-5-2-68-16,-9-3-180 0</inkml:trace>
  <inkml:trace contextRef="#ctx0" brushRef="#br0" timeOffset="6812.72">7007 9156 838 0,'0'0'229'16,"0"0"-132"-16,0 0-94 15,0 0 4-15,0 0 40 16,0 0-47-16,0 0 14 15,115 92-14-15,-92-82-6 16,-3-2-23-16,-7-4-147 16,-8-4-497-16</inkml:trace>
  <inkml:trace contextRef="#ctx0" brushRef="#br0" timeOffset="6990.21">7228 9338 801 0,'0'0'136'0,"0"0"-107"16,0 0 46-16,0 0-58 15,0 0 35-15,0 0 12 16,0 0-37-16,124 2-27 16,-106-30-127-16,-7-4-589 0</inkml:trace>
  <inkml:trace contextRef="#ctx0" brushRef="#br0" timeOffset="8476.84">6171 4217 201 0,'0'0'112'16,"0"0"-27"-16,0 0-49 0,0 0 2 16,0 0 56-16,0 0-5 15,0 0 34-15,14-42-71 16,-12 38-10-16,-2 0 49 15,0 0-49-15,0 0-13 16,0-2-11-16,0 2-18 16,0 0 48-16,2-2-48 15,2 2 0-15,1-3 3 16,1 2-3-16,8-1-2 16,-1-1-8-16,5 3-58 0,1 0 22 15,-4 1-67 1,1 0-1-16,-3 2 52 15,-3-2-12-15,-2 2 41 16,-2-2 33-16,-3 2 0 0,-3-2 60 16,0 1 7-1,0 1 18-15,0-3 25 0,0 1-34 16,0 2-2-16,0-4-26 16,0 1-2-16,0 2 60 15,0-1-73-15,0 0-14 16,-3 2 36-16,1-4-26 15,-2 1 6-15,1 2 5 0,3-4-32 16,-2 2 57 0,-1-2-65-16,1 1 0 0,0-4 44 15,2-1-34-15,-2-4 2 16,2-2-12-16,0-4 17 16,0-4 2-16,0-2-19 15,0-6 0-15,0-2 15 16,0-4-15-16,0-5 6 15,0-1-6-15,-2 0 7 16,-2-2 17-16,-1 0-24 16,-1 0 0-16,0-2 1 15,0 0-1-15,2 2 0 16,1 2 0-16,-1 5 0 16,2 9 5-16,0 6-5 15,0 6 0-15,0 6-5 0,2 6 5 16,-4 2 0-1,2 2 0-15,2 2 8 0,-2 0-10 16,2 0 2-16,0 0-32 16,0 0 25-16,-2 0-59 15,-5 10-41-15,1 6-95 16,-6-2-135-16</inkml:trace>
  <inkml:trace contextRef="#ctx0" brushRef="#br0" timeOffset="8893.2">5929 2514 727 0,'0'0'159'15,"0"0"-104"-15,0 0-54 16,0 0 43-16,0 0-44 16,0 0-2-16,0 0 2 0,4 37 8 15,5-1 8 1,-1 12-8-16,-1 8-1 0,3 8 43 15,-4 8-50 1,-2 6 0-16,1 2 24 16,1 3-13-16,-1-7-5 15,0-8-6-15,-1-10 3 0,0-14 1 16,1-16-4-16,-1-10-30 16,0-11-3-16,6-7-162 15,-4-17 57-15,1-10-150 0</inkml:trace>
  <inkml:trace contextRef="#ctx0" brushRef="#br0" timeOffset="9359.84">5926 2256 863 0,'0'0'102'15,"0"0"-74"-15,0 0 38 16,0 0-37-16,0 0 3 16,0 0-26-16,0 0 4 15,-2-17 6-15,18 17-16 16,6 3 0-16,7 3 8 16,5-1-8-16,3 4 6 15,3-1-6-15,0 2 1 16,1-1 6-16,-6 6-7 15,-6 1-23-15,-4 4 21 0,-6 2 2 16,-5 4-11 0,-5 6-8-16,-3 6 19 0,-4 6 19 15,-2 6-19-15,0 7 0 16,0 3 11-16,0 4-1 16,0 2-4-16,0 0-6 15,0-1 1-15,0-6 7 16,0-4-8-16,0-5 0 15,0-8 5-15,0-6-5 16,0-8 0-16,0-8 0 16,0-4 0-16,-6-6-27 15,-5-4-12-15,-5-2-26 16,-17-4-63-16,-5-8-178 16,-2-10-1-16</inkml:trace>
  <inkml:trace contextRef="#ctx0" brushRef="#br0" timeOffset="9558.56">6085 3190 51 0,'0'0'117'16,"0"0"76"-16,0 0 12 15,-143-42-10-15,114 38-73 16,6 4-21-16,8 0-66 16,9 0 52-16,0 0-87 15,6 0 9-15,0 6 4 16,8 2-12-16,11 2 53 16,6-2-5-16,6-4-48 15,7 0 59-15,3-4-59 0,5 0 8 16,5-6 18-1,3-12-19-15,-1-2-8 16,23-14-35-16,-13 8-74 16,-13-2-106-16</inkml:trace>
  <inkml:trace contextRef="#ctx0" brushRef="#br0" timeOffset="9834.48">6731 2555 745 0,'0'0'139'16,"0"0"-86"-16,0 0-28 0,0 0-24 16,51 142 83-1,-38-92-61-15,-2 6 0 0,-2 0 19 16,-3 4-26-16,0-2 2 15,-4 1-18-15,-2-7 0 16,2-4 10-16,-2-10-10 16,0-10-41-16,4-22-47 15,-2-6-233-15,-2 0-221 0</inkml:trace>
  <inkml:trace contextRef="#ctx0" brushRef="#br0" timeOffset="10268.51">6782 2356 945 0,'0'0'179'0,"0"0"-179"16,0 0 12-16,0 0 20 16,0 0-32-16,0 0 0 15,129-2 14-15,-78 12-13 16,1 4 16-16,-6 4-17 15,-3 0 0-15,-10 4 2 16,-8 0-2-16,-10 0-10 16,-11 6 10-16,-4 1 5 15,-4 4-5-15,-23 3-42 16,-8 3 36-16,-5-3-17 16,-3-2 23-16,1-4-26 0,4-2 17 15,5-4 9-15,4-2 0 16,9-2 0-16,7 0 0 15,7-2-10-15,6 0 10 16,0 3 0-16,6-3 13 16,13 1 25-16,4 2 2 15,6-6-40-15,0 2 15 16,4-3 14-16,5-4-29 16,-1-1 0-16,6-2-7 15,15-1 7-15,-9-2-51 16,-6-4-362-16</inkml:trace>
  <inkml:trace contextRef="#ctx0" brushRef="#br0" timeOffset="10557.88">7568 2867 101 0,'0'0'889'0,"0"0"-743"16,0 0-97-16,0 0 31 15,0 0-61-15,0 0 3 16,0 0 17-16,-18 18-39 16,5 9 19-16,-3 5-19 15,-1 8 7-15,1 4 3 16,3 0-10-16,1-2-9 16,8 0 8-16,4-4 2 15,0-6-11-15,2-6-3 16,14-5-49-16,4-10 33 0,4-7-19 15,5-4 25-15,19-19-25 16,-7-14-88-16,-7 1-147 16</inkml:trace>
  <inkml:trace contextRef="#ctx0" brushRef="#br0" timeOffset="12344.65">6000 2212 700 0,'0'0'136'16,"0"0"-80"-16,0 0-22 0,0 0-11 16,0 0 11-16,0 0 82 15,0 0-80-15,22-68-11 16,-15 47-11-1,-1 1-1-15,3-2 18 0,-3-6-31 16,4-6 16-16,-6-4 45 16,1-2-61-16,-3-2 2 15,-2-1-1-15,0 1 5 16,0 2 19-16,0-1-25 16,0 2 0-16,0 1 13 15,-4 2-13-15,1 2 0 16,-1 2 4-16,0 4-2 15,2 1 9-15,-4 6-11 0,4 2 0 16,-2 4 19-16,2 5-18 16,0 2-1-16,-1 2 17 15,3 2 0-15,-2-3 14 16,2-1-31-16,0 2 0 16,0 5 30-16,0 1-30 15,0 0 0-15,0 0 0 16,0 0 1-16,0 0 5 15,0-3-6-15,13-1 0 16,8-2-3-16,3 2 3 16,7 0-12-16,5 0 12 15,2 2 0-15,5 2 8 0,3 0-8 16,3 0 0 0,4 0 9-16,5 0-9 0,2 0-1 15,5 0 1-15,1 0 0 16,4 0 0-16,1-4 0 15,6 0 0-15,-2-4 7 16,0 0-7-16,4 2-9 16,-1 0 9-16,-1 0 1 15,-3 4 11-15,-5 2-12 16,-2 0 0-16,0 0 1 16,-3 0-1-16,1 0-10 15,1-2 10-15,2-2 8 16,1 2-8-16,2-2 0 0,2 0 0 15,-1 0 6 1,1 2-6-16,-1-2 0 0,-5 0-1 16,-5 0 2-16,-4 0 6 15,-3 0-7-15,-3 2 0 16,-3 0-6-16,2 2 6 16,-2 0-1-16,5 0 1 15,-4 0 0-15,4 0 10 16,0 0-10-16,0 0 0 15,-4 0-2-15,2 0 2 16,-4 2-1-16,4 0 1 16,-3 2 0-16,0 0 8 15,2-2-8-15,1 2 0 16,1-4-10-16,-4 2 10 16,0 2-1-16,-4-4 1 15,-8 4 0-15,-3-4 13 16,-8 0-13-16,-3 0 0 0,-3 0-2 15,-5 0 2-15,-2 0 0 16,-3 0 0-16,-3 0 1 16,-3 0-2-16,-4 0 1 15,0 0 0-15,0 0 20 16,0 0-19-16,0 0-1 16,0 0 28-16,0 0-17 15,0 0 24-15,0 0-35 16,0 0 0-16,0 0 6 15,0 0-6-15,0 6-9 0,-9 6 1 16,-3 4 8-16,-1 6 10 16,3 2-10-16,0 3 0 15,6-4 2-15,2 4-2 16,2-5-12-16,0-3 12 16,0-1 0-16,8-5-6 15,10-1 6-15,3-6-16 16,6-6-11-16,4 0 24 15,7-13-5-15,1-12 1 16,7-9-3-16,-5-5 3 16,-1-3-3-16,-9-2 10 15,-6 2-5-15,-12 2 5 16,-5 6 0-16,-8 4 5 16,0 4-3-16,-14 4 29 15,-8 6-30-15,-7 6 11 0,-2 2 8 16,-2 5-20-16,-6 3 0 15,3 0-1-15,3 3 3 16,0 7-1-16,6 4-1 16,4 2-11-16,6 2-10 15,5 14-63-15,8-2-164 16,4-6-422-16</inkml:trace>
  <inkml:trace contextRef="#ctx0" brushRef="#br0" timeOffset="12741.59">10162 1263 100 0,'0'0'718'16,"0"0"-638"-16,0 0-67 15,0 0 39-15,0 0-41 16,0 0 36-16,75 124 36 15,-63-80-28-15,-1 5-1 16,-3 1-15-16,4 0-38 16,-3 0 46-16,1-2-47 15,0-4 0-15,1-4-7 16,0-8 14-16,0-12 2 16,2-6-9-16,3-14 0 0,4 0 26 15,9-12-25-15,6-17 18 16,8-14-3-16,6-11-16 15,2-8 26-15,1-8-26 16,-6-3 0-16,-3 0-1 16,-7 2 1-16,-7 9 0 15,-10 8 0-15,-5 14-22 16,-12 12 5-16,-2 14-145 16,0 10-613-16</inkml:trace>
  <inkml:trace contextRef="#ctx0" brushRef="#br0" timeOffset="13106.49">10922 1700 947 0,'0'0'144'0,"0"0"-80"15,0 0-42-15,0 0 31 16,0 0 28-16,0 0-63 16,0 0 38-16,-108 8-55 0,91 28-1 15,-1 8 13 1,5 5-12-16,3 1 18 0,6-6-19 15,4-2 1 1,0-6-3-16,4-6 2 0,17-2-16 16,1-8-1-16,7-6-66 15,5-10 1-15,21-4-25 16,-6-16-198-16,-2-10-208 0</inkml:trace>
  <inkml:trace contextRef="#ctx0" brushRef="#br0" timeOffset="13373.17">11238 1764 874 0,'0'0'198'0,"0"0"-69"16,0 0-36-16,0 0-40 15,0 0 1-15,0 0-54 16,0 0 1-16,-60 28 34 0,39 7-33 16,4 1 12-16,1 6 7 15,3-2-20-15,7 2 30 16,2-2-31-16,4 0 0 15,0 0 25-15,6-3-25 16,13-5 0-16,6-5-1 16,4-2 8-16,6-7 2 15,5-4-9-15,5-7-19 16,5-3 1-16,12-4-31 16,-13 0-156-16,-12-7-601 0</inkml:trace>
  <inkml:trace contextRef="#ctx0" brushRef="#br0" timeOffset="15678.49">6089 1325 201 0,'0'0'267'0,"0"0"-179"16,0 0-34-16,0 0-38 16,0 0 32-16,0 0 63 0,0 0-46 15,4 0-6-15,-4 0-15 16,0 0-26-16,0 0 40 15,0 0-45-15,0 0-3 16,0 0 37-16,0 0-21 16,0 0-9-16,0 0 9 15,0 0-6-15,0 0 38 16,0 0-56-16,0 0 8 16,0 0 38-16,0 0-37 15,-4 0-2-15,-6 0-9 16,2 2 9-16,-5 2 7 15,-3-2-16-15,-1 2 0 16,-4-2 14-16,1 0-14 16,-4 2 0-16,-1 0 8 0,-2 0-7 15,-2 2 43-15,-2-2-44 16,-4-2 1-16,-1-2 34 16,-2 0-35-16,-2 0 0 15,0 0 0-15,-3 2 7 16,1-2 7-16,2 0-14 15,2 0 0-15,2 0 19 16,3 0-19-16,0 0-1 16,1 0 0-16,1-2 2 15,2 2 6-15,0 0-7 16,-2 0 0-16,2 0-1 0,-4 0 1 16,-1 0 0-1,-1 0-2-15,-1 0 14 0,-1 0-8 16,-4 0-4-16,3 0 0 15,-2 6-6-15,-3 0 6 16,4 0 0-16,-6-2 0 16,0 0 2-16,-1 3-4 15,-6-2 2-15,-3 4 0 16,-3 0 8-16,-9 5-8 16,0-1-6-16,3-2 4 15,3 0 4-15,10-3 5 16,5-1-7-16,3 0 0 15,3-1-3-15,4-5 3 0,3 2 0 16,4-2 0 0,2-1 0-16,0 0 10 15,0 0-10-15,-4 0 0 0,-4 0-7 16,-3 0 7-16,-7 0-1 16,-3 0 0-16,-6 7 1 15,-2 4-9-15,-2 0 9 16,3-4 0-16,1 4 2 15,3-3-2-15,0 2-1 16,2 0 1-16,4-2 0 16,7 2-10-16,5-2 10 15,8-2 0-15,5-4-4 16,2 0 4-16,3-2 0 16,3 0-1-16,2 0 3 15,1 0 4-15,-1 0-6 16,2 0 0-16,-3 2-12 15,-3 0 12-15,-3 2-1 0,-2 2-5 16,-3 2 12-16,0 0-1 16,-5 0-5-16,-2 0-10 15,0 0 0-15,0-2 10 16,0 2-1-16,-2-2 1 16,-2 2 0-16,-3 2-1 15,1 0 1-15,2 0 0 16,6-3-6-16,8-4 6 15,7-3 0-15,4 0 0 16,8 0 1-16,0 0-10 0,0 0 9 16,0 0-22-16,0 0 21 15,0 0 2-15,0 0 5 16,0 0-6-16,0 0 15 16,0 0 5-16,0 0-20 15,0 0 0-15,0 0 5 16,0 0-5-16,0 0 0 15,0 0 0-15,0 0 1 16,0 0-4-16,0 0 3 16,0 0-23-16,0 8 21 15,0 6 2-15,0 6 0 16,2 3-1-16,8 3 3 16,-4 3 12-16,3 10-14 0,3 3-1 15,-2 8 0 1,3 8 1-16,3 4 0 0,0 2-1 15,0 4 2-15,-1-3 9 16,1-5-10-16,-3-6 0 16,-4-10 2-16,0-10-2 15,-2-7-1-15,-5-8 0 16,2-1 1-16,-4-5 1 16,0-4-1-16,2-3-4 15,-2-2-3-15,0 0 7 16,0-1-21-16,0 1-41 15,0-1-41-15,0 5 77 16,-2 1-98-16,-7-4-186 0</inkml:trace>
  <inkml:trace contextRef="#ctx0" brushRef="#br0" timeOffset="16007.33">2615 2699 601 0,'0'0'181'16,"0"0"-132"-16,0 0-30 15,0 0-8-15,0 0-11 16,0 0 89-16,21 108-50 16,-11-72-23-16,-1 8 29 15,1 3-25-15,-2 3 6 0,-3 2-14 16,1 2-2-16,-4 4 20 15,3-2-30-15,-5 0 0 16,2-3 10-16,-2-10-8 16,0-10-1-16,0-11-1 15,0-10 1-15,0-6-2 16,0-6 1-16,0 0-51 16,0-29-60-16,0 0-272 15,0-8-233-15</inkml:trace>
  <inkml:trace contextRef="#ctx0" brushRef="#br0" timeOffset="16749.75">2584 2596 697 0,'0'0'124'0,"0"0"-62"15,0 0-31-15,0 0-23 16,0 0 56-16,0 0-53 15,0 0 2-15,-8-77 12 16,18 62-8-16,13 3-11 16,4 0-6-16,2 2 0 15,4 4 8-15,-2 2-8 16,3 2-10-16,-3 2 10 16,0 0 2-16,0 0 6 15,-4 4-8-15,-5 10 1 16,-4 2-16-16,-5 2 15 15,-4 4-1-15,0 2 0 0,-5 2 2 16,1 5 8-16,-3 5-9 16,0 4 10-16,0 8 29 15,0 6-39-15,6 8 0 16,2 4 11-16,1 7-9 16,1 1 11-16,1 0-13 15,1 0 6-15,-3-8 7 16,2-5-13-16,-2-11 0 15,2-10-1-15,-1-8 1 16,-3-8-1-16,-3-8 0 16,-1-4 1-16,-5-4 10 15,0-4-10-15,0-2-46 16,0 0 38-16,-18-2-19 0,-4 0-70 16,-5 0 29-1,-6 0 29-15,-3-6 29 0,-2-2 10 16,0 2 0-16,0 2 7 15,5 0 42-15,4 4 22 16,6 0-6-16,10 0-45 16,7-2 47-16,4 2-57 15,2-2-10-15,0 2 10 16,2-2 3-16,15 2-3 16,6 0-10-16,8 0 1 15,6 0 30-15,4 0-31 16,3-2-5-16,4-2 5 0,-4 0 6 15,-2-2 4-15,-4 0-10 16,-2 2 0 0,-9 0 15-16,-6 2-15 0,-7 2-23 15,-5 0 23-15,-7 0-30 16,-2 0-15-16,-2 0-43 16,-13 8-109-16,-6 0 4 0</inkml:trace>
  <inkml:trace contextRef="#ctx0" brushRef="#br0" timeOffset="17438.48">2960 3471 620 0,'0'0'176'0,"0"0"-104"16,0 0-69 0,0 0 14-16,0 0 6 0,0 0-16 15,0 0-1 1,9 46 43-16,-1-22-24 0,-2 4 7 15,0 2-3-15,1 6-29 16,-1 0 66-16,2 5-66 16,-4-1 1-16,1 1 20 15,-3 0-20-15,2 1 14 16,0 2-15-16,4-2 1 16,-2 0 12-16,3-2-13 15,-3-2 0-15,4-2 8 16,-4-1-8-16,1-3 9 15,-1-2-9-15,1 0 7 16,0-2-4-16,-2 2-3 0,-1-2 0 16,2 0 1-16,-1-2 0 15,2 2 4-15,0 2-5 16,-1 1 0-16,3 2 9 16,-3 2-9-16,2 1-5 15,-4-2 5-15,0-4 2 16,-2 0 9-16,3-2-11 15,-1-4 0-15,1 0 0 16,2-2 0-16,1 0-4 16,-1-2 4-16,3-1 0 15,-4-5 9-15,0 0-9 16,1-2 0-16,-3-2 10 16,1-2-10-16,0 2 0 15,-3-2 0-15,0 2 1 0,2-2 2 16,-1 2-3-16,1-2 0 15,-2-1 3-15,2 2-3 16,-4-3-1-16,3-2 1 16,-3 2 0-16,2-2 2 15,-2-2-2-15,3 2 0 16,-3-2 1-16,0 0-1 16,0-2-3-16,0 2 3 15,0-2 9-15,0 0-6 16,2 0-3-16,-2 0-6 15,0 0-26-15,2-8 2 16,0-28-105-16,-2-1-230 16,0-2-141-16</inkml:trace>
  <inkml:trace contextRef="#ctx0" brushRef="#br0" timeOffset="17854.84">3303 2999 825 0,'0'0'161'16,"0"0"-93"-16,0 0-17 16,0 0-51-16,0 0 10 15,0 0 15-15,0 0-25 16,10 49 0-16,-3 1 20 16,-1 8-1-16,-2 4 21 15,3 2-40-15,0-5 1 16,0-5 28-16,-3-4-29 15,0-4 0-15,1-4 4 16,-1-8 3-16,-2-10-14 16,3-10 5-16,-5-8-33 15,3-6 24-15,-3 0-15 16,2-40-57-16,-2 0-238 0,2-4-301 0</inkml:trace>
  <inkml:trace contextRef="#ctx0" brushRef="#br0" timeOffset="18321.5">3282 2735 894 0,'0'0'139'0,"0"0"-90"16,0 0-20-16,0 0-28 16,0 0 15-16,0 0-16 0,0 0 0 15,150-8 16 1,-89 8-16-16,-3 0 0 0,0 4 6 15,-9 10-5-15,-7 4 4 16,-6 4-5-16,-12 4 0 16,-8 6 4-16,-11 4-4 15,-5 4-16-15,-16 3-1 16,-20-2 7-16,-8 2-3 16,-10-3-84-16,1-2-86 15,-3-4 116-15,5-2-34 16,4-8-19-16,7-2 120 15,11-6 23-15,9-4 70 16,11-2-69-16,7 3-11 16,2 0 16-16,2 3-7 15,18 2 46-15,7 0 66 0,7-1-60 16,3-1-19 0,5-5-55-16,1 2 1 0,1-3 41 15,0-4-42-15,-3 0 0 16,-5-5 17-16,-5-1-16 15,-4 0 12-15,-5 0-13 16,-11 0-84-16,-4 0-131 16,-5 0-522-16</inkml:trace>
  <inkml:trace contextRef="#ctx0" brushRef="#br0" timeOffset="18565.47">3685 3212 538 0,'0'0'324'0,"0"0"-163"0,0 0-137 16,0 0-14-16,0 0 16 15,0 0-3-15,0 116 23 16,0-84-22-16,0 3-23 16,0-1 47-16,0-2-48 15,0-2 0-15,0-6 3 16,0-6-2-16,0-6-1 15,0-4-7-15,0-6-57 16,0-2-13-16,0 0-73 16,0-26-107-16,0-4-99 0</inkml:trace>
  <inkml:trace contextRef="#ctx0" brushRef="#br0" timeOffset="19037.43">3673 3282 29 0,'0'0'316'15,"0"0"-62"-15,0 0-48 0,0 0-84 16,0 0-30-16,0 0-59 15,8-108-31-15,5 102 70 16,5 2-70-16,-1 2 5 16,4 2 6-16,0 0 1 15,0 0-2-15,-3 0-12 16,-5 8 0-16,-5 4-15 16,-4 4 16-16,-4 4-1 15,0 4 4-15,-8 4 2 16,-11 2-12-16,-6-2-31 15,0-4-37-15,3-2 13 0,2-5-69 16,6-5-29-16,6-4 47 16,6-6 37-16,2-1 52 15,0-1-24-15,15 0 47 16,11 0 22-16,6 3-15 16,3 1 3-16,2 2-2 15,-2 2 9-15,-4 0 5 16,-4 0-5-16,-7 2-4 15,-6 2 71-15,-6 2-56 16,-6 2 26-16,-2 4 63 16,0 0 10-16,-4 4-36 15,-12-2-40-15,-1 2-50 16,-4-4 57-16,-1-2-57 0,2-3 12 16,0-4 22-1,1-7-16-15,2-1 10 0,4-3-29 16,8-31-49-16,5-7-109 15,0-6-769-15</inkml:trace>
  <inkml:trace contextRef="#ctx0" brushRef="#br0" timeOffset="19241.22">4338 2945 451 0,'0'0'773'0,"0"0"-630"0,0 0-140 15,0 0 4-15,0 0 1 16,0 0-7-16,0 145 26 16,0-91-27-16,0 8 12 15,0 8 8-15,0 9-19 16,0 5-2-16,0 50-30 16,0-22-130-16,-7-8-357 0</inkml:trace>
  <inkml:trace contextRef="#ctx0" brushRef="#br0" timeOffset="20872.57">3048 5091 314 0,'0'0'147'0,"0"0"-62"16,0 0 71-16,0 0-70 15,0 0-13-15,0 0-31 16,0 0-12-16,4-84 38 0,4 72-42 16,4 2-26-1,-3 2 57-15,4 4-50 0,1 2-7 16,1 2 12-16,1 0-11 15,1 0 16-15,1 0-17 16,-2 6 0-16,0 2-20 16,-6 4 20-16,0-2 0 15,-6 2 2-15,-4 0 6 16,0 0 12-16,0-2-20 16,-6 2 0-16,-8-4 25 15,-1 0-25-15,1-6 0 16,1-2 0-16,-1 0 0 15,1-4-1-15,2-12 1 16,2-6-29-16,2-2 16 16,7-2-13-16,0 0 5 0,0 0 14 15,5 4-10 1,15 4 16-16,5 1 1 0,1 8 0 16,-2 3 13-16,1 6-13 15,-3 0 0-15,-4 0-1 16,-2 10-8-16,-8 4 9 15,-3 4 0-15,-3 0 12 16,-2 2 30-16,0 2-26 16,-4-2 7-16,-9-2-13 15,-3-4-4-15,0-4 11 16,0-2-17-16,6-6 0 16,-1-2 17-16,-1 0-15 15,3-2-4-15,1-14-12 0,3-4-11 16,3-4 9-16,2-2-13 15,0 0-17-15,11 2 32 16,10 2 9-16,2 5-9 16,4 8 14-16,-2 0 0 15,0 9-7-15,-8 0 7 16,-1 0-18-16,-8 0 8 16,-3 10 7-16,-3 5 3 15,-2 3 28-15,0 2-8 16,-2 2 44-16,-11 2-64 15,-5-2 7-15,-2-2 21 16,0-2-28-16,-3-4 0 16,6-2 2-16,-1-6 4 0,5-4 14 15,-1-2-20 1,3 0 1-16,0-10-13 0,2-10-28 16,2-2 18-16,5-6 2 15,0 2-47-15,2 0 50 16,0 4 1-16,0 4 16 15,0 5 3-15,0 5-3 16,0 4-9-16,0 2 2 16,2 2 14-16,-2 0 9 15,2 0-15-15,3 6-1 16,-3 9 58-16,2 5-51 16,1 3 5-16,-3 4 5 15,3-1-10-15,-3 2 37 16,0 2-44-16,0 0 1 0,0 4 33 15,3 2-33-15,-1 6 0 16,0 2-1-16,2 5 13 16,0 2-5-16,1 2-8 15,-1 1 0-15,4 0 8 16,-6-2-8-16,5-2-1 16,-3-1 1-16,1-4 0 15,0 0 6-15,2-5-6 16,-1-2 0-16,4-4 2 15,-3-2-2-15,-1 0-1 16,4 0 0-16,-5 0 2 16,1 0 3-16,-1 0-4 15,-1 1 0-15,2-1 5 0,-2 4-5 16,1-2 0 0,-3 4-1-16,0 0 3 0,-2 0 8 15,4 2-10-15,-4 0-2 16,0 0-8-16,2 1 12 15,1-1-2-15,-1 0 0 16,0-4 7-16,0-2-10 16,2-2 3-16,-4-4 0 15,0-6-4-15,-2-4 4 16,0-4-6-16,0 0-24 16,0-6-130-16,0-1-366 0</inkml:trace>
  <inkml:trace contextRef="#ctx0" brushRef="#br0" timeOffset="21211.75">3351 7050 211 0,'0'0'570'15,"0"0"-494"-15,0 0-34 16,0 0 35-16,0 0-56 16,0 0 5-16,48 128 31 0,-36-97-38 15,-3 5 2-15,-3 4 8 16,-2 2-19-16,-2 4 34 16,2 4-44-16,-2 4 1 15,0 4 26-15,0 3-26 16,2-5 0-16,-1-2-1 15,-1-8 1-15,2-8 2 16,0-6-3-16,1-9-16 16,0-8 14-16,-1-15-82 15,-4 0-83-15,0-14-95 0</inkml:trace>
  <inkml:trace contextRef="#ctx0" brushRef="#br0" timeOffset="21677.58">3291 6852 87 0,'0'0'808'0,"0"0"-688"16,0 0-20-16,0 0-35 16,0 0-23-16,0 0 37 15,0 0-57-15,17-100 0 16,-1 83-22-16,9-1 1 15,4 0 23-15,4-2-24 16,5 4-3-16,-1 2-9 16,1 4-27-16,-2 4-45 15,0 4 25-15,-7 0-24 16,-2 2 81-16,-4 0-48 16,0 0-9-16,-5 0 29 0,-3 0-38 15,-1 8-6-15,-3 12 40 16,0 8 34-16,-2 7 13 15,2 9-2-15,0 3-11 16,1 10 51-16,1 3-1 16,5 10-22-16,-1 4-3 15,4 4-24-15,-3 5 49 16,-1-3-50-16,1-2 0 16,-3-4 6-16,-1-7-4 15,-3-9-1-15,-2-8-1 16,-3-6 1-16,0-10-24 15,-6 0-26-15,0-8-48 16,0-8-86-16</inkml:trace>
  <inkml:trace contextRef="#ctx0" brushRef="#br0" timeOffset="22169.42">3685 7872 415 0,'0'0'128'15,"0"0"-46"-15,0 0 32 16,0 0-26-16,0 0-12 16,0 0 10-16,0 0-6 15,-62 23 47-15,62-23-57 16,0 0-12-16,0 0-20 16,0-5-37-16,0 0 30 0,0-3 7 15,0-1-38-15,0 4 48 16,0-2-42-16,0 5 5 15,0-2 39-15,0 3-36 16,0-2 7-16,-2 2-8 16,2 1-12-16,0 0 24 15,0 0-25-15,0 0-23 16,0 0 21-16,0 0-2 16,0 0 4-16,0 0-1 15,4 0 2-15,13 0 16 16,8 0-17-16,6 0 0 15,4 0 9-15,6 0 0 16,1-3-2-16,-2-5-7 0,-2 1 0 16,-4-2 0-1,-8 1 0-15,-6 0 0 0,-1 0-13 16,-9 2 13-16,-1 2-11 16,-5 0-5-16,-2 2-16 15,-2 0 17-15,0 2-30 16,0 0-26-16,0 0 14 15,0 0-15-15,-2 0-11 16,-6 0-571-16</inkml:trace>
  <inkml:trace contextRef="#ctx0" brushRef="#br0" timeOffset="22952.51">3870 7896 172 0,'0'0'352'0,"0"0"-139"16,0 0-67-16,0 0-45 16,0 0-47-16,0 0 41 15,0 0-77-15,0 0-17 16,0 0 25-16,0 4-4 15,0 4-12-15,0 2-7 16,0 7 6-16,0 1 38 0,2 6-46 16,0 0 0-16,0 4 32 15,3 2-8 1,-1 2-9-16,0 0-16 0,1 2 1 16,-2 0 25-16,-1 4-26 15,-2 0-7-15,2 1 7 16,-2-3 14-16,2-4-4 15,0-2-10-15,3-2 0 16,-1-4 4-16,0 0-4 16,1-2 0-16,2-2 0 15,0 0 2-15,-1-2 3 16,1 0-5-16,-3 0 0 16,1-1 13-16,0-2-13 15,-1 3-5-15,0 0 5 0,0 3 0 16,3-2 0-16,0 3 0 15,0 1 1 1,-1 1 5-16,1-2-6 0,-1-2-13 16,2 0 12-16,-2 0 2 15,3 0-1-15,-3 0 0 16,2-2 6-16,-2 0 2 16,-1 2-8-16,-1 0-7 15,2 2 7-15,2 2 0 16,-2 1-27-16,-1-3 21 15,-1-4 6-15,0-3 2 16,-2-2-2-16,0-1 0 16,1-4-1-16,-1-5 2 0,1 0 2 15,-3-1-3 1,0-2 0-16,0 0-17 0,0 0 17 16,0 0-12-16,0-2 11 15,0-8 1-15,-3-2-10 16,-4 2-31-16,3-2-22 15,0 3 51-15,-1 1-24 16,3 2-76-16,0-3-2 16,0 0-102-16,-3 1-86 0</inkml:trace>
  <inkml:trace contextRef="#ctx0" brushRef="#br0" timeOffset="23402.39">4346 6914 897 0,'0'0'236'0,"0"0"-64"16,0 0-108-16,0 0-3 0,0 0 12 16,0 0-20-16,0 0-16 15,0 0-37-15,0 4 19 16,0 20-9-16,0 16-10 15,0 14 0-15,0 10 6 16,7 8-5-16,5 1 16 16,-2-5-17-16,3-4 0 15,1-4 10-15,-1-4-10 16,1-2-20-16,-3-5 19 16,-3-5-36-16,0-6 6 15,-4-10-75-15,-4-14-100 16,0-8 22-16,0-6-319 0</inkml:trace>
  <inkml:trace contextRef="#ctx0" brushRef="#br0" timeOffset="23851.33">4246 6747 947 0,'0'0'280'16,"0"0"-204"-16,0 0-47 15,0 0-10-15,0 0-9 16,0 0 29-16,0 0-6 16,145-40-14-16,-94 48 49 15,1 16-67-15,-4 4-1 16,-5 5 15-16,-10 3-14 16,-6 2-2-16,-12 6-8 0,-10 4 9 15,-5 4-16-15,0 7 16 16,-24-1-29-16,-7 0 19 15,-5-6-47-15,-2-8-8 16,-2-6-22-16,2-12 2 16,3-6 84-16,6-6-21 15,4-8 13-15,9-2 9 16,7-2 7-16,5 0 25 16,4 0-32-16,0 4 1 15,11 4 26-15,13 6-21 16,8 4-1-16,3 2 9 15,6-2 5-15,1 0 17 0,-2-4-36 16,0-2 10-16,-2-1 20 16,-7-3-30-16,-4-6-17 15,-3-4-9-15,-8 0-86 16,-7 0-454-16</inkml:trace>
  <inkml:trace contextRef="#ctx0" brushRef="#br0" timeOffset="24061">4737 7367 895 0,'0'0'171'16,"0"0"-71"-16,0 0-16 0,0 116-42 16,0-82 61-16,0 1-82 15,0-5-9-15,0 0 14 16,0-4-25-16,0-2 19 15,0-6-20-15,0-4-40 16,-5-12-33-16,-4-2-106 16,-2 0-549-16</inkml:trace>
  <inkml:trace contextRef="#ctx0" brushRef="#br0" timeOffset="24504.07">4652 7349 730 0,'0'0'114'0,"0"0"-10"16,0 0-85 0,0 0 33-16,0 0-14 15,138-48 2-15,-112 44 14 16,-1 4-27-16,-7 0-4 0,-7 0 34 16,-2 2-57-16,-6 10-2 15,-3 2 1-15,0 4 1 16,0 2 0-16,-10 4-17 15,-7-2-47-15,-1 0 63 16,-3-4-78-16,4-2 20 16,1-2 9-16,3-4 29 15,4-2 21-15,7-2-13 16,2 1-24-16,0-2 36 16,11 4-33-16,6 0 21 0,8 4 13 15,0 1 0-15,-1 0-7 16,-1 2 6-1,-4 2 1-15,-3-2-7 0,-3 2 7 16,-1 0 0-16,-8 0 5 16,-1 0 3-16,-3 0 51 15,0 2-33-15,-5 0-25 16,-11 0 53-16,-1-4-54 16,-14 2 0-16,6-6-46 15,2-5-123-15</inkml:trace>
  <inkml:trace contextRef="#ctx0" brushRef="#br0" timeOffset="24902.71">5048 7502 535 0,'0'0'147'0,"0"0"52"15,0 0-112-15,0 0-25 16,0 0-8-16,123 30-17 16,-103-24 14-16,-7-2-51 15,-2 4 0-15,-7 2 41 16,-4 5-34-16,0 6 16 16,-2 3-1-16,-13 4-7 15,-3 2-1-15,1 2-14 16,-2-2 0-16,4 0 9 0,-1-2-9 15,5-2 0-15,5-4 0 16,1-5 6-16,5-6-6 16,0 0-12-16,0-4 12 15,9 0 11-15,9-6-10 16,4 2 21-16,3-3 29 16,8 0-2-16,7-13-4 15,14-9-45-15,28-8 1 16,60-18-26-16,-13 6-18 15,-1 0-293-15</inkml:trace>
  <inkml:trace contextRef="#ctx0" brushRef="#br0" timeOffset="25520.17">7299 7186 791 0,'0'0'136'0,"0"0"-71"0,0 0-50 16,0 0 9-16,0 0 89 15,0 0-23-15,78 131-8 16,-63-73-19-16,-2 4-40 15,-1 3 13-15,-6-3-36 16,-1-4 0-16,-3-4 34 16,0-4-34-16,0-8 0 15,-2-8 0-15,0-8 13 16,2-9-26-16,-2-10 10 16,3-7-73-16,-3-2 7 0,0-24-8 15,0-38-194 1,0 6-35-16,0-2 162 0</inkml:trace>
  <inkml:trace contextRef="#ctx0" brushRef="#br0" timeOffset="26008.68">7350 7099 215 0,'0'0'684'15,"0"0"-480"-15,0 0-71 16,0 0-58-16,0 0-12 16,0 0 49-16,0 0-111 15,22-93 15-15,5 85-3 16,6 4-1-16,6 0 8 15,5 4-13-15,3 0-6 16,-3 0 54-16,0 4-46 16,-5 8-9-16,-8 4 0 15,-9 4-16-15,-11 6 5 0,-4 10 8 16,-7 5 3 0,0 4-6-16,-23 2 6 0,-4-1-26 15,-6-4 8-15,0-6-30 16,-3-6 3-16,3-8-39 15,2-8-19-15,2-6 70 16,4-4-3-16,8-4 27 16,1 0 9-16,9 0 0 15,3 0 39-15,4 0-10 16,0 0-20-16,0 0 11 16,2 0-20-16,13 13 0 15,8 2-1-15,4 3 8 16,6 0 26-16,2 0-33 15,3-4 2-15,3 1 28 16,-1-5-30-16,-3-5 10 0,-1-2 8 16,-3-3-11-1,-2 0 18-15,2 0-25 0,-5-15-9 16,1-3 7-16,0-7-89 16,2-18-12-16,-7 5-137 15,-5 4-380-15</inkml:trace>
  <inkml:trace contextRef="#ctx0" brushRef="#br0" timeOffset="26683.84">8020 7243 816 0,'0'0'256'0,"0"0"-106"15,0 0-98-15,0 0-23 16,0 0 48-16,0 0-62 16,0 0-5-16,8-4 10 0,5 0-20 15,3 0 42-15,-1-2-42 16,1-2 1-16,-1-2 42 15,1 2-43-15,-5-1 0 16,-3 5-6-16,-5 3 7 16,-3 1-15-16,0 0-25 15,-5 0-27-15,-12 4 58 16,-3 10-27-16,-5 4 23 16,0 4 11-16,4 6 1 15,-2 0 7-15,0 6-7 16,4 2 0-16,1 2 23 15,0 4-13-15,2 2 1 0,3 2 9 16,4 1-14 0,5-3 47-16,4-4-53 0,0-2 8 15,0-4 21-15,4-6-29 16,12-6-1-16,-1-6 0 16,5-4 1-16,3-5 2 15,1-4-2-15,3-3 0 16,0 0 7-16,2 0-6 15,0-8-1-15,-5-4 0 16,1-4 10-16,-8 0-4 16,-6 0-6-16,-1 2-7 15,-8-2-24-15,-2 0 8 16,0-2-45-16,-5-2-48 16,-13-2-35-16,-2 2 1 0,-2 2 30 15,-2 4 88-15,3 3 32 16,2 8 42-1,3 3 23-15,5 0 46 0,1 0-40 16,6 0 32-16,2 0-26 16,2 0-22-16,0 0 56 15,0-2-87-15,0 0-23 16,14-2-2-16,5 0 2 16,10-6 35-16,7-2-36 15,0-5 0-15,2-2 16 16,-3-4-16-16,3 1-11 15,-3-4-5-15,15-6-89 0,-10 6-19 16,-7 6-671-16</inkml:trace>
  <inkml:trace contextRef="#ctx0" brushRef="#br0" timeOffset="26831.49">8618 7489 1245 0,'0'0'200'0,"0"0"-82"16,0 0-79-16,0 0-4 16,0 0 32-16,0 0-67 15,0 0-62-15,0-100-634 0</inkml:trace>
  <inkml:trace contextRef="#ctx0" brushRef="#br0" timeOffset="30551.93">10326 7958 748 0,'0'0'121'16,"0"0"-45"-16,0 0 57 16,0 0-66-16,0 0-16 15,0 0 4-15,-21-23-12 16,19 23 59-16,-2-3-63 16,0 2-15-16,0-2 55 0,2 2-63 15,-5-1-6-15,3-1-1 16,-4 3 7-16,4 0-2 15,-2 0-14-15,-1 0 0 16,1 0 17-16,-4 0-16 16,1 0 7-16,-1 0-8 15,0 9 14-15,1 3 7 16,1 3-21-16,-1 2 0 16,2 5 0-16,2 2 0 15,3 0 0-15,2 4 0 0,0-2 2 16,0 0 1-1,0-2-3-15,7-4 0 0,4-2-12 16,2-4 12-16,1-6-7 16,1-2 4-16,2-4 3 15,2-2 3-15,3 0-3 16,1-6 0-16,-1-10 1 16,0-2 1-16,-4-4-2 15,-3-2 0-15,-1 0 9 16,-7-2 10-16,-3 2-19 15,-2 0 0-15,-2-1 7 16,0 3-7-16,0 3-1 16,-2 2 0-16,-6 7-7 15,-2 2-17-15,-1 4 15 16,3 1 10-16,-6 0 28 16,1 2-27-16,0-2-1 15,-3 3 0-15,3 0 7 0,1 0-24 16,1 0-4-16,-1-1-100 15,6-2-134-15,2-1-883 0</inkml:trace>
  <inkml:trace contextRef="#ctx0" brushRef="#br0" timeOffset="30718.43">10465 7985 1192 0,'0'0'263'0,"0"0"-210"16,0 0-28-16,0 0 3 0,0 0-28 16,0 0 41-16,0 0-41 15,4-72-47-15,-4 40-6 16,0-3-235-16</inkml:trace>
  <inkml:trace contextRef="#ctx0" brushRef="#br0" timeOffset="32640.36">12684 2432 1121 0,'0'0'261'16,"0"0"-225"-16,0 0-20 15,0 0 1-15,125-28-8 16,-72 10 22-16,6-2-31 16,-2-2 0-16,-6 2-26 0,-6 0 23 15,-9-8-138-15,-17 5-60 16,-9 1-433-16</inkml:trace>
  <inkml:trace contextRef="#ctx0" brushRef="#br0" timeOffset="34114.65">12907 1899 622 0,'0'0'309'0,"0"0"-186"15,0 0-45-15,0 0-21 16,0 0-57-16,0 0 15 15,-11 104 15-15,11 12-12 0,-2 36 96 16,-4 19-63-16,0-7-24 16,-3-15 24-16,-4-15-32 15,-1-3 12-15,1-23-31 16,2-24 0-16,4-26 20 16,3-18-20-16,0-1 0 15,1-10 2-15,-1-2-2 16,2-18 14-16,-1-9-14 15,1 0 0-15,-3-25-24 16,1-22 23-16,0-17-33 16,-3-30-8-16,1-28 10 15,-4 5 18-15,4 15-24 16,-3 20 38-16,3 28 12 0,-2 8 5 16,2 6 12-1,1 15 22-15,3 16-19 0,2 6 9 16,-2 3-41-16,2 3-27 15,-4 20 14-15,2 13 13 16,-6 13 0-16,0 5 6 16,-1 0-4-16,-3-4 28 15,3-5-30-15,1-12 0 16,4-11 8-16,1-8-8 16,3-7 0-16,0-6 5 15,0-1-4-15,0-4 20 16,11-23-21-16,14-16 8 15,10-15 29-15,7-16-37 16,8-4-18-16,6-4 18 16,4 10-21-16,-2 11 19 0,-1 11-7 15,-5 14 9-15,-3 10-18 16,-5 6 18-16,-1 6 0 16,-1 2 0-16,2 6 1 15,3 1 11-15,2 5-12 16,-4 0 0-16,-5 21-4 15,-7 3 4-15,-8 2-11 16,-9 4 10-16,-10 4-22 16,-6 0 21-16,0 4-34 15,-16 0 36-15,-11 1-25 16,-6-3 25-16,-5-2-17 16,1-4-5-16,3-10-35 15,3-6 20-15,7-10 2 0,5-4 35 16,6 0-19-16,7-18 19 15,4-6 0-15,2-4 3 16,0 0 6-16,17 2 12 16,6-1-21-16,3 5 1 15,3 3 26-15,3 2-27 16,-3 3 0-16,-3 6 1 16,-2 2 1-16,-3 4 11 15,-5 2-13-15,-8 0 0 16,-1 4-26-16,-5 16 24 15,-2 7-18-15,0 6 19 16,-7 7 1-16,-11 3 38 0,1 1-38 16,-3-6 0-16,-3-2 12 15,4-8-12-15,0-8-11 16,4-6 1-16,1-8 6 16,4-6 3-16,-1 0 1 15,-3-20-27-15,3-12 9 16,-1-8-24-16,2-4 42 15,1-8 7-15,1 0-7 16,2-3 20-16,4 3-20 16,2 10 0-16,0 10 53 15,0 14-25-15,0 12-5 16,0 6-23-16,0 18-15 16,0 24 9-16,0 20 6 15,0 14 0-15,-2 13 61 16,-5 3-44-16,3 0-4 0,0-5 12 15,1-7-25-15,3-10 20 16,0-12-20-16,0-14-2 16,0-16-21-16,13-14 22 15,6-14-33-15,4-2 26 16,11-32 8-16,2-12 0 16,4-12 0-16,-5-6-35 15,-3-5 20-15,-8-1 2 16,-6 6-1-16,-9 6 13 15,-7 16 1-15,-2 12 8 16,0 18-8-16,-8 8 0 0,-15 4-10 16,-8 0 10-1,-5 14-10-15,-2 6 10 16,4 4-16-16,3 2 9 0,7 2-8 16,9 0-11-16,6 0 12 15,9-6-2-15,0-2 7 16,9-6-14-16,15-1 23 15,5-2 20-15,5-3-20 16,-1 2 0-16,2-3 22 16,3-3-15-16,-2-3-6 15,0 1 9-15,0-2-4 16,-1 0-7-16,5-3 1 16,-9-9-175-16,-6-2-951 0</inkml:trace>
  <inkml:trace contextRef="#ctx0" brushRef="#br0" timeOffset="34354.48">13987 2542 91 0,'0'0'1264'0,"0"0"-1129"16,0 0-43-16,0 0-44 15,0 0 24-15,0 0-10 16,0 0-62-16,62-18 50 15,-32 10-50-15,1 2 0 16,0 0 1-16,-2 0-1 16,0-2-13-16,-2 0-20 0,-2-6-68 15,-1-4 41 1,-7-12-162-16,-6 2-147 0,-5 0-306 0</inkml:trace>
  <inkml:trace contextRef="#ctx0" brushRef="#br0" timeOffset="34601.87">14219 2171 909 0,'0'0'186'16,"0"0"-161"-16,0 0-19 16,-33 107 70-16,21-23-16 15,-1 30 63-15,-3 31-39 16,-5 9-36-16,-2-6 48 16,3-17-68-16,5-19-11 15,3-22 5-15,3-19-22 16,3-20 32-16,4-12-32 15,-1-5 0-15,3-2-24 16,0-10 24-16,0-16-61 0,0-6-3 16,3-30 15-16,7-22-89 15,1-18-84-15,1-65 12 16,-3 17 50-16,-3 6-339 0</inkml:trace>
  <inkml:trace contextRef="#ctx0" brushRef="#br0" timeOffset="34930.39">14089 2703 658 0,'0'0'327'16,"0"0"-118"-16,0 0-54 15,0 0-39-15,0 0-99 16,0 0 24-16,0 0 33 0,-102 56-13 16,56-8 21-1,-4 4-79-15,-1 1 10 0,2-8 13 16,10-3-26-16,4-9-11 16,14-9-8-16,9-12-70 15,12-12 13-15,0 0-120 16,23-16 6-16,12-19 34 15,14-5 29-15,7-3 75 16,5 0 52-16,1 9 8 16,-2 6 70-16,-3 4-23 15,-3 10 20-15,-5 2 29 16,2 6-53-16,3 0 11 16,4 2 53-16,-5 2-77 15,-4 0 13-15,-11 2-51 16,-14 0 0-16,-10 0-18 0,-14 10-30 15,-12 22-81 1,-16-2-66-16,-10-2-437 0</inkml:trace>
  <inkml:trace contextRef="#ctx0" brushRef="#br0" timeOffset="35097.31">14027 3202 933 0,'0'0'165'16,"0"0"-62"-16,0 0-35 15,0 0 35-15,0 0 0 16,0 0-52-16,159-34 26 16,-108 16-77-16,2-2 0 15,1 2 12-15,11-6-12 16,-12 4-79-16,-11 2-237 0</inkml:trace>
  <inkml:trace contextRef="#ctx0" brushRef="#br0" timeOffset="35275.87">15050 3025 1290 0,'0'0'216'0,"0"0"-105"16,0 0 22-16,0 0-43 16,0 0 44-16,0 0-134 15,0 0-12-15,0-11-51 16,-7 0-222-16</inkml:trace>
  <inkml:trace contextRef="#ctx0" brushRef="#br0" timeOffset="36682.89">10872 4488 804 0,'0'0'288'0,"0"0"-190"0,0 0-51 16,0 0 66-16,0 0-79 16,0 0-26-16,0 0 56 15,19 0-54-15,12 0 9 16,15 0 24-16,19 0 5 15,30 0 16-15,40 0-35 16,29-11-28-16,13-5 75 16,-13 3-75-16,-21 2 0 15,-20 5 13-15,-5 0-13 16,1-2 9-16,-16 0-10 16,-18 2 0-16,-22 2-38 15,-11 3 38-15,0 1-50 0,0 0 1 16,-8 0-76-1,-17 0-2-15,-27 13-71 0,-7-1-81 16,-22 0-79-16</inkml:trace>
  <inkml:trace contextRef="#ctx0" brushRef="#br0" timeOffset="37196.44">10841 4867 905 0,'0'0'73'0,"0"0"-73"15,0 0-2-15,0 0 2 16,0 0 31-16,0 0 49 15,0 0-47-15,-106 14 57 16,106-14-56-16,0 0-2 16,0 0 38-16,0 0-9 15,0 0 16-15,0 0-46 16,0 0-30-16,0 0 30 16,0 0-31-16,13 0-4 15,5 0 4-15,13 0 14 16,9 5 37-16,12 4-26 15,12-4-25-15,11 2 64 0,27-1-55 16,33-5 11-16,29-1 14 16,8 0-33-16,-9 0 36 15,-34 0-37-15,-38 0 0 16,-20-4 3-16,-5-1-3 16,5-1-6-16,6-2 5 15,6-2-22-15,-14 2 22 16,-13-1-36-16,-13 1-32 15,-12 1 68-15,-12-1-53 16,-5-2 0-16,-5-5-16 16,-9-19-110-16,0 4-24 15,0-2-374-15</inkml:trace>
  <inkml:trace contextRef="#ctx0" brushRef="#br0" timeOffset="37622.97">12372 4074 1113 0,'0'0'176'0,"0"0"-138"16,0 0-28-16,0 0 31 15,0 0-12-15,0 0-2 16,0 0 7-16,150-15-34 0,-100 30 45 16,8 7-45-16,3 3 1 15,5-1 32-15,1 2-32 16,3-2 6-16,-4 2-7 16,-3 0 9-16,-7 0-5 15,-8 2-4-15,-10 2 0 16,-7 2-16-16,-9 3 16 15,-10 2-16-15,-10 5 14 16,-2 5 4-16,-4 7 20 16,-21 8-22-16,-10 8 0 15,-10 8 10-15,-13 7-4 16,-7 3-6-16,-8 2 0 16,-45 30-16-16,18-24-22 0,4-15-230 15</inkml:trace>
  <inkml:trace contextRef="#ctx0" brushRef="#br0" timeOffset="38825.61">13590 4477 1307 0,'0'0'169'16,"0"0"-99"-16,0 0-48 16,0 0-6-16,0 0 6 15,158-102-21-15,-97 72 63 16,-1 4-64-16,-4 2 0 0,-9 4-13 15,-9 4 13-15,-9 4-23 16,-14 4-83-16,-13-6-105 16,-2 4-19-16,0-2-470 15</inkml:trace>
  <inkml:trace contextRef="#ctx0" brushRef="#br0" timeOffset="39528.9">13929 4105 20 0,'0'0'833'0,"0"0"-719"16,0 0-33-16,0 0 19 15,0 0-42-15,0 0 1 16,0 0 5-16,-135 95-6 16,108-46 41-16,2 7-82 15,0 2-8-15,8-2 18 0,3-1-27 16,8-8-1-16,6-4-8 16,0-9 9-16,0-6-13 15,11-10 13-15,7-8-45 16,4-8 39-16,5-2-10 15,0-8-10-15,2-14-16 16,-3-6 4-16,-4-2 24 16,-3 0-9-16,-9 3 23 15,-1 5 13-15,-7 7 4 16,-2 4 9-16,0 9-16 16,0 2 14-16,0 6-29 15,0 25 15-15,0 10-7 16,0 16 34-16,-2 7-10 15,-2 4 1-15,-1 0-17 16,-1-4 0-16,0-1 25 0,-2-5-36 16,-3-4 0-16,-2-4-2 15,2-4 3-15,-2-8-1 16,1-8 0-16,3-12-4 16,1-8-12-16,-1-10 31 15,-3 0-15-15,1-10 29 16,-5-14-21-16,3-10 0 15,-1-4-8-15,6-8 1 16,4 0 19-16,4-6-20 16,0-4 0-16,8-9 24 15,17-9-23-15,8-8-1 16,17-22-2-16,12-21-50 0,-4 13 37 16,-7 12-33-16,-4 20 16 15,-9 22 18-15,4-1 14 16,5 3 23-16,-7 14-17 15,-11 18 4-15,-7 14 42 16,-9 10-52-16,-3 0-14 16,-4 20 14-16,-6 12 9 15,0 9 23-15,0 6-32 16,-20 6 13-16,-11 3 22 16,-9 0-35-16,-4 0 0 15,-6-2 7-15,3-6-7 16,3-2-32-16,8-14-113 15,14-14-183-15</inkml:trace>
  <inkml:trace contextRef="#ctx0" brushRef="#br0" timeOffset="39728.08">14380 4199 560 0,'0'0'576'0,"0"0"-491"16,0 0-12-16,137-31 12 15,-92 24 27-15,-5 1-87 16,-11 4-14-16,-6 2-2 16,-13 0-9-16,-10 4-58 15,0 18-21-15,-17 8-45 16,-39 30 60-16,3-6-231 0,-1-2-373 16</inkml:trace>
  <inkml:trace contextRef="#ctx0" brushRef="#br0" timeOffset="40177.72">14139 4684 643 0,'0'0'166'16,"0"0"-35"-16,0 0-4 16,0 0-127-16,0 0-21 15,0 0 21-15,0 0 36 16,102-127-36-16,-68 105 6 16,-6 4 5-16,-1 8-11 15,-6 9 14-15,-3 1-14 16,-5 4 0-16,-5 20 32 15,-1 3-22-15,-7 10 3 0,0 1 16 16,0 2-27-16,0 0 52 16,-7-4-54-16,-1-6 2 15,-1-6 14-15,5-6-16 16,1-8-4-16,3-10-2 16,0 0 1-16,0-10-58 15,16-18-70-15,2-8-74 16,3-2-40-16,2 0 39 15,-3 4 64-15,0 8 144 16,-4 10 193-16,-5 10 66 16,1 6-142-16,-4 0-44 15,-1 22 91-15,-3 8-70 16,-4 2-26-16,0 4-13 16,0-2-32-16,0-4 28 0,0-4-51 15,0-7 0-15,0-8 18 16,2-8-18-16,5-3-52 15,15-29 7-15,1-9-76 16,1-4-402-16</inkml:trace>
  <inkml:trace contextRef="#ctx0" brushRef="#br0" timeOffset="40356.61">14865 4484 684 0,'0'0'227'15,"0"0"-71"-15,0 0 20 16,0 138-71-16,0-80-31 15,-2 0-19-15,-7-2-14 16,2-1-1-16,1-9-40 0,-1-6 0 16,0-8 19-16,5-6-19 15,-3-12-16-15,5-14-3 16,0 0-104-16,0-2-86 16</inkml:trace>
  <inkml:trace contextRef="#ctx0" brushRef="#br0" timeOffset="40568.67">15346 4269 757 0,'0'0'281'0,"0"0"-159"16,0 0-44-1,-15 122 39-15,-5-78-86 16,-7 5 18-16,-4 1-8 0,-7-2-19 15,0-2-5 1,-5-6-17-16,1-6-14 0,-7-18 2 16,11-10-184-16,9-6-305 0</inkml:trace>
  <inkml:trace contextRef="#ctx0" brushRef="#br0" timeOffset="40810.22">15148 4163 1069 0,'0'0'174'0,"0"0"-31"0,34 142-16 15,-14-74-56-15,2 2 29 16,2-3-69-16,3-3-13 16,2-8 46-16,2-4-63 15,3-6 0-15,3-6-1 16,-1-6 15-16,-3-8-15 15,1-8 0-15,2-9-73 16,15-9 10-16,-8-19-136 16,-6-11-381-16</inkml:trace>
  <inkml:trace contextRef="#ctx0" brushRef="#br0" timeOffset="41034.89">15778 4124 871 0,'0'0'298'16,"0"0"-165"-16,-27 117 0 16,17-53-30-16,3 2-52 15,1 2 41-15,1-4-73 16,0-3-6-16,1-7 24 16,2-4-37-16,-3-6-1 15,1-10 1-15,2-8-22 16,0-10-6-16,0-16-86 15,2-8-60-15,0-16-74 0</inkml:trace>
  <inkml:trace contextRef="#ctx0" brushRef="#br0" timeOffset="41379.71">15790 3916 811 0,'0'0'392'0,"0"0"-194"16,0 0-100-16,0 0-50 15,0 0 45-15,0 0-79 16,0 0-12-16,109-44 2 16,-68 38 5-16,-2 2-18 15,1 4 3-15,-4 0-36 16,-3 2 26-16,-4 18-1 16,-4 12-40-16,-7 12 18 0,-5 12 39 15,-7 12 4 1,0 9-4-16,-6 7 7 0,0 2 70 15,0 2-58-15,0-1 4 16,-3-3 4-16,-6-4-26 16,-4-2 36-16,-3-8-37 15,1-6 1-15,-3-11 4 16,2-11-5-16,-2-14-32 16,-9-26-32-16,3-2-110 15,4-14-71-15</inkml:trace>
  <inkml:trace contextRef="#ctx0" brushRef="#br0" timeOffset="41574.87">15839 4203 937 0,'0'0'183'0,"0"0"-80"0,0 0 39 15,-20 110-48-15,13-66-47 16,-2-2 23-16,3-2-56 15,-3-2-6-15,-1-5-3 16,2-8 1-16,-1-6-12 16,5-17-61-16,2-2-120 15,2 0 84-15</inkml:trace>
  <inkml:trace contextRef="#ctx0" brushRef="#br0" timeOffset="42064.53">15892 4235 861 0,'0'0'150'0,"0"0"-76"0,0 0-35 16,0 0 61-16,0 0-57 16,0 0-21-16,0 0 37 15,108 16-40-15,-108 0-7 16,0 2 15-16,0 4-18 16,-18 2 32-16,-9 2-41 15,-2 2 0-15,-3 0-9 16,1-2 9-16,4-2-26 15,6-3 5-15,5-6 8 16,9-4 0-16,7-4 0 16,0 0-35-16,0-3 48 15,20 0 0-15,4-4 0 16,3 0-1-16,2 0 13 0,-2 0-3 16,-4 0-9-16,-6 2 0 15,-5 2-6-15,-4 4 6 16,-8 6-22-16,0 6 6 15,0 8 16-15,-6 8 15 16,-10 4-15-16,-1 2 0 16,0 0 10-16,5-1-10 15,-2-9-1-15,5-6 0 16,2-8 2-16,5-8 15 16,2-6-16-16,0-4 0 15,0 0 79-15,9-18-17 16,11-11-40-16,2-9-22 15,5-6 14-15,2-6-9 0,0-8-5 16,11-38-106-16,-7 11-9 16,-6 9-212-16</inkml:trace>
  <inkml:trace contextRef="#ctx0" brushRef="#br0" timeOffset="43692.56">16460 3900 848 0,'0'0'561'0,"0"0"-521"15,0 0 26-15,0 0-66 16,0 0 0-16,0 0 46 16,0 0 1-16,10 123 1 15,-10-82-47-15,0 1 18 16,0-3-3-16,0-3-16 15,-12-4-13-15,1-4 6 16,2-4 7-16,3-6-60 16,1-6-23-16,0-8-91 15,5-4 97-15,0-2 15 16,0-18-178-16,0-4 49 0,7-4 191 16,5 2 69-16,3 4 125 15,3 4-119-15,2 4 50 16,2 4-54-16,-2 2-2 15,3 5 14-15,-6 3-44 16,-1 0-1-16,-3 0-38 16,-4 4 19-16,-4 7-7 15,-3 3-12-15,-2 4-28 16,0 4 28-16,-20 4 17 16,-5 4 2-16,-6 0-19 15,-2-2 1-15,1-4-17 16,6-2 16-16,4-6-44 15,6-6 25-15,7-6-34 16,7-4 21-16,2 0-26 0,0 0-100 16,9-4 84-16,4-2 7 15,3 2 51-15,-3 4 16 16,1 0 8-16,-6 4 3 16,-1 14 4-16,-5 8-15 15,-2 6 88-15,0 7-59 16,0 1-12-16,-2 4 21 15,-5 2-8-15,1-4-12 16,1-2-18-16,3-4 13 16,0-8 27-16,2-6-40 15,0-8-16-15,0-8 6 16,0-6 10-16,9 0 27 16,8-15 17-16,8-14-43 0,2-9 45 15,4-10-46 1,4-8 0-16,6-12-5 0,5-23 6 15,6-25-2-15,-6-22-11 16,-10 9 12-16,-16 31 32 16,-11 32-32-16,-9 28 6 15,0 6 53-15,0 2-33 16,0 5 11-16,-5 14-37 16,-1 7 7-16,-1 4-2 15,3 4-5-15,-1 20 0 16,3 10 3-16,2 10 7 15,0 6-14-15,5 4 4 16,12-1 0-16,6-3 6 16,2-5-6-16,-2-6-3 0,4-5 3 15,-2-6 0 1,-5-4 25-16,-5-2-25 0,-5-2 0 16,-10-2-17-16,0 2 17 15,-8 2-41-15,-15 2 39 16,-14 0-29-16,-3 0-3 15,-6-2-55-15,-1-4-24 16,3-4 106-16,5-1-48 16,10-5 55-16,10-4 0 15,9-4 2-15,8 0 33 16,2 0-35-16,0 0 10 16,7 0 3-16,11 0-12 15,4 0 0-15,3 0 18 0,0 0-19 16,-4 0 15-16,0 0-15 15,-6 0 0-15,-1 7-26 16,-8 6 26-16,-6 5-19 16,0 9 13-16,0 8 6 15,-4 5 15-15,-10 6-15 16,1 2 0-16,0 0 19 16,-1-2-19-16,3-3 0 15,5-10 13-15,4-4-12 16,2-9 1-16,0-10-2 15,0-10 0-15,6 0 3 16,14-8-3-16,4-18-10 16,3-4-12-16,-2-5 22 0,-3-1-11 15,-4 0 11-15,-4 2 0 16,-8 2 24-16,-4 2-23 16,-2 6 37-16,0 6 20 15,0 6-28-15,-11 4-25 16,-3 6-5-16,-1 2 0 15,-3 0 36-15,-4 0-36 16,-7 10-54-16,2 0-105 16,5-6-697-16</inkml:trace>
  <inkml:trace contextRef="#ctx0" brushRef="#br0" timeOffset="43825.68">16989 4856 985 0,'0'0'137'16,"0"0"-137"-16,0 0-94 15,-161 103-838-15</inkml:trace>
  <inkml:trace contextRef="#ctx0" brushRef="#br0" timeOffset="44382.25">11957 6142 1026 0,'0'0'496'0,"0"0"-444"15,0 0-23-15,0 0-28 16,0 0 62-16,152-26-15 16,-76 3-46-16,10-4 81 15,15-4-73-15,1-2-3 16,-4 2-4-16,-13 3 5 0,-14 4-16 16,-19 6-66-16,-23 2-85 15,-16 2-78-15,-13 4-538 16</inkml:trace>
  <inkml:trace contextRef="#ctx0" brushRef="#br0" timeOffset="44585.89">12524 5715 1117 0,'0'0'168'0,"0"0"-105"16,0 0-63-16,0 0 0 15,0 0 118-15,-14 112-44 16,14-64-20-16,0 4-11 15,0 0-42-15,-2 1 34 0,-7-1-35 16,-3 2 0 0,-7-2-34-16,-8-2 7 0,-25 8-62 15,6-14-52-15,1-12-102 0</inkml:trace>
  <inkml:trace contextRef="#ctx0" brushRef="#br0" timeOffset="44842.74">11905 6395 806 0,'0'0'393'16,"0"0"-284"-16,0 0-61 16,0 0-48-16,0 0 34 15,117-50 50-15,-32 29-58 16,39-7 38-16,39-4-38 16,13-8-20-16,0 0 42 15,-18 0-36-15,-20 6-1 16,-20 3 1-16,-24 8 1 0,-26 5-3 15,-14 4-10-15,-2 0-51 16,-3 1 51-16,-7 1-71 16,-21 6-71-16,-21 6-21 15,-18 0-48-15,-16 0-310 0</inkml:trace>
  <inkml:trace contextRef="#ctx0" brushRef="#br0" timeOffset="45242.53">12005 6553 1187 0,'0'0'229'16,"0"0"-120"-16,116-8-109 15,-48-10 14-15,8-6 49 16,2 0-38-16,-2-1 5 16,-10 6-12-16,-10-2-5 15,-13 7 7-15,-14 5-20 16,-12 0 0-16,-8 8-11 0,-7 1 11 16,-2 0-19-16,0 0 13 15,0 0 6-15,0 0-9 16,0 0 9-16,0 0 0 15,0 0 13-15,-2 0-13 16,-2 0 0-16,-5 0 0 16,-2 0 2-16,-7 0-2 15,-5 0 0-15,-8 0-47 16,-27 0 21-16,8 0-169 16,-2 1-171-16</inkml:trace>
  <inkml:trace contextRef="#ctx0" brushRef="#br0" timeOffset="45490.9">12136 6481 224 0,'0'0'839'0,"0"0"-707"16,0 0-107-16,0 0 1 16,0 0 55-16,0 0-14 15,0 0 40-15,102 126-75 16,-86-88-23-16,-3 1 50 15,-1-3-51-15,-4-3 9 16,-1-2-17-16,-3-5 18 16,0-7-2-16,2-1-16 15,-4-7-9-15,-2-4-13 16,2-4 2-16,-2-3-75 16,0-4-91-16,0-8-76 0</inkml:trace>
  <inkml:trace contextRef="#ctx0" brushRef="#br0" timeOffset="45891.56">12401 6447 871 0,'0'0'143'0,"0"0"-100"16,0 0 73 0,0 0-57-16,0 0-2 15,0 0 21-15,121-48-30 0,-82 45-25 16,6 3 6-16,2 0-19 16,-3 0-1-16,-3 0-9 15,-10 13-10-15,-7 3-8 16,-8 2 18-16,-8 4 0 15,-3 2-8-15,-5 6 18 16,0 4 42-16,-15 4-52 16,-6 0 0-16,-4 0 31 15,0 0-23-15,-4-5-6 16,2-6-2-16,2-7 10 16,2-8-35-16,4-9 2 15,-6-10-163-15,5-15-97 0,0-6-666 16</inkml:trace>
  <inkml:trace contextRef="#ctx0" brushRef="#br0" timeOffset="46073.55">12456 6445 97 0,'0'0'1038'0,"0"0"-887"16,0 0-144-16,0 0 70 16,0 0-19-16,-4 104-28 15,4-64 24-15,-2 2-9 16,-3-2-20-16,1-2-25 15,-5 0 12-15,-4-3 5 16,-3-7-17-16,0-2-33 16,-13-12-20-16,8-4-227 15,-4-10-725-15</inkml:trace>
  <inkml:trace contextRef="#ctx0" brushRef="#br0" timeOffset="46376.86">12256 6615 1134 0,'0'0'240'0,"0"0"-211"16,0 0-29-16,116-32 25 16,-72 24 0-16,-1 2-2 15,-3 4-6-15,-7 2-16 16,-8 0 23-16,-10 0-24 16,-10 12-37-16,-5 8 37 15,-9 10 5-15,-27 8-5 16,-13 6-57-16,-6 5-133 15,-7-3 97-15,-2-2 40 16,12-6 53-16,7-8 17 0,13-8 5 16,15-10 0-16,11-8-22 15,6-4 1-15,0-6 24 16,23-20-25-16,16-10-34 16,28-23-28-16,-9 8-17 15,-3 7-460-15</inkml:trace>
  <inkml:trace contextRef="#ctx0" brushRef="#br0" timeOffset="46548.88">12543 6635 77 0,'0'0'311'16,"0"0"-130"-16,0 0 28 0,0 0-21 16,0 0-64-1,0 0-78-15,10 136 41 0,-18-93-49 16,0-1 17-16,-1 0-7 16,-3-2-24-16,2-6-2 15,-1-2-22-15,1-6 0 16,2-6-3-16,1-8 3 15,3-8-72-15,-1-4 2 16,0 0-138-16</inkml:trace>
  <inkml:trace contextRef="#ctx0" brushRef="#br0" timeOffset="47743.75">12590 6729 1132 0,'0'0'219'0,"0"0"-194"0,0 0 24 15,0 0 2 1,0 0 0-16,0 0 20 0,78 103-61 16,-78-67 5-16,0 4 26 15,0 0-41-15,-19 4 0 16,-8-2-2-16,-7-2-1 16,-6-4 3-16,0-6-59 15,-2-7-10-15,6-14 68 16,5-6-82-16,4-3-13 15,9-7 60-15,7-12 24 16,9-3 12-16,2-1 0 16,4-1 0-16,23 3 23 15,7 2-23-15,5 3 0 0,3 6 2 16,1 6-1 0,-3 4 14-16,-9 0-15 0,-6 0 11 15,-7 8 29-15,-9 4-27 16,-5 2-13-16,-4 6 29 15,0 2-12-15,-4 2 6 16,-17 6-23-16,-5 1 0 16,-6 1 5-16,-1-4-5 15,-2-2-11-15,1-4 11 16,7-6 1-16,5-4 7 16,9-4-8-16,6-2 0 15,7 0-26-15,0-2 26 16,0 4-22-16,11-2 6 15,10 0 9-15,3-4-3 0,2-2 1 16,5 0 9-16,6-12 63 16,0-14-63-16,5-12 0 15,4-14 9-15,-2-13 0 16,3-11-2-16,-1-24-7 16,1-26 0-16,-11-33-29 15,-19-13 18-15,-17 1-23 16,-2 9 33-16,-25 15-5 15,-4 11 6-15,7 28 12 16,2 26-5-16,6 28 99 16,5 18-84-16,4 4 39 15,1 7 16-15,1 10-26 16,5 12-19-16,0 3-32 16,0 28-9-16,18 38-4 0,20 43 13 15,13 41 0-15,5 20 16 16,0-3-15-16,-1-18 28 15,-8-21-29-15,-1-10 1 16,-5-20 8-16,-14-19-9 16,-8-19-1-16,-3-8 1 15,2 4-7-15,-2 2 0 16,-1-2-18-16,-3-16-6 16,-8-20 11-16,-4-16 5 15,0-4-5-15,0-37-9 16,0-36-50-16,-12-45 51 15,-7-53-14-15,-8-31-71 16,-2-11 30-16,-4 7-202 16,1 28-237-16,8 39 522 0,3 39 138 15,8 40 142-15,7 25-14 16,-1 9-61-16,0 8-28 16,3 4-109-16,4 10-23 15,0 4-24-15,0 0-15 16,0 22-6-16,16 14 0 15,3 11 0-15,6 9-9 16,0 4 9-16,-1-4-7 16,-4-2 6-16,-4-3-30 15,-5-6-1-15,-4 0-90 16,-5-3-97-16,-2-4 24 16,0-2-83-16,-18 2 164 0,-5 2 114 15,-3 8 31-15,-6 6 52 16,-3 4 3-16,2 5 18 15,-1-3 10-15,3-2-71 16,4-8 2-16,5-8-10 16,4-9-35-16,10-11 27 15,2-12-27-15,6-10-27 16,14-23 26-16,13-15-65 16,7-8-291-16</inkml:trace>
  <inkml:trace contextRef="#ctx0" brushRef="#br0" timeOffset="47930.31">13719 5907 1058 0,'0'0'160'0,"0"0"-126"0,0 0 15 16,0 0-26-16,0 0 45 16,-35 110 0-16,18-80-50 15,1 1 28-15,-4-1-46 16,2-2-3-16,3-4-20 15,-1-6-42-15,5-2-69 16,-3-2-34-16,5-2-210 16</inkml:trace>
  <inkml:trace contextRef="#ctx0" brushRef="#br0" timeOffset="48275.58">13555 6368 316 0,'0'0'118'16,"0"0"28"-16,29 115-45 15,-15-71 49-15,-3-6-79 16,-3-8-50-16,1-8 49 0,-4-10-50 15,0-6 2-15,-1-6 17 16,0 0 10-16,5-24 10 16,0-12-59-16,6-10-33 15,4-11 17-15,0-8 10 16,10-26-79-16,4-27-107 16,4-24 47-16,-2 11 4 15,-11 31 141-15,-3 36 60 16,-11 34 179-16,2 6-54 15,-3 8-84-15,-1 4-42 16,-4 12-44-16,-2 0 41 16,-2 16-4-16,0 12-21 15,0 6 38-15,0 6-54 0,0 6-14 16,-8 0 7-16,0 0-1 16,-1-2 10-16,-1-3-17 15,4-9-72-15,2 4-31 16,1-10-233-16,1-4-65 15</inkml:trace>
  <inkml:trace contextRef="#ctx0" brushRef="#br0" timeOffset="48464.53">13889 6254 26 0,'0'0'176'16,"0"0"-26"-16,15 146 93 15,-5-67-24-15,1 21-53 16,1 28-37-16,-6 29-61 16,-4 7 42-16,-2-11-32 15,0-19-47-15,-8-38 44 0,-2-19-46 16,3-18-3-1,5-4-9-15,0 1-16 16,0-6 30-16,2-8-31 0,0-24-18 16,0-18 10-16,0-54-30 15,0-14-152-15,6-10-539 0</inkml:trace>
  <inkml:trace contextRef="#ctx0" brushRef="#br0" timeOffset="49523.49">14141 5867 1175 0,'0'0'300'0,"0"0"-218"16,0 0-81-16,0 0 46 0,0 0-47 16,0 0 0-16,0 0 17 15,85 14-17-15,-70-8-1 16,-3 0-7-16,-6 4-56 15,-6 6 17-15,0 6-143 16,-2 7 48-16,-16 4 13 16,-4 6 56-16,0 3 56 15,-1 2 17-15,1 2 62 16,4 2 37-16,2 0-59 16,5-2-22-16,5-6 35 15,2-5-21-15,4-4-6 16,0 0 20-16,0-5-44 15,6 0 69-15,5-2-71 0,1 0 0 16,-2 0 16-16,-1 0-10 16,-2-2 4-16,-4 2-10 15,-3 0 7-15,0-2 21 16,0 0-28-16,-3-2 0 16,-8-2 8-16,-2-1-7 15,-1-5 5-15,1-9-6 16,-1-3 2-16,3 0 6 15,-5-10-8-15,3-16-56 16,2-10 37-16,0-4-22 16,6-2 41-16,3 4 11 15,2 8 8-15,0 8 78 0,0 6-75 16,11 8-21 0,7 2 31-16,0 4-16 0,6 2-6 15,1 0-10-15,4 0 7 16,2 12-5-16,-2 6-2 15,-2 2-5-15,-2 2 5 16,-8 4 2-16,-3 0-2 16,-8 2 0-16,-1 2 8 15,-5-1 12-15,0-4-20 16,0-3-6-16,0-7 6 16,0-8 0-16,0-4 0 15,0-3 0-15,0 0-22 16,0-22 6-16,8-10-56 15,6-11 38-15,3-11 34 16,4-10 0-16,4-10-22 0,-3-8-30 16,-3-3 29-16,0 9 23 15,-4 14 23-15,-1 18 60 16,-6 14 1-16,3 14-17 16,-1 5 5-16,3 4 9 15,5 1-57-15,9-4 85 16,8-3-95-16,7-1-13 15,6-4 25-15,0 0-16 16,-1 0-2-16,-5 0-8 16,-8 0 0-16,-8 2-34 15,-9-2-18-15,-9 0-95 16,-6-2 13-16,-2-2-79 16,0-2 108-16,-4 4 30 0,-8 2 55 15,-1 6 20-15,2 4 29 16,4 4 43-16,1 4 63 15,-3 0-78-15,2 8-21 16,-4 12 9-16,-2 6-20 16,-3 8 83-16,-2 2-79 15,0 2 12-15,-3 2 5 16,-4 1-30-16,-2-1 3 16,-4 2-19-16,-2 0-42 15,-13 0 41-15,9-8-151 16,6-12-172-16</inkml:trace>
  <inkml:trace contextRef="#ctx0" brushRef="#br0" timeOffset="49698.54">14464 6414 140 0,'0'0'1055'16,"0"0"-930"-16,13 135-112 0,-6-79 77 15,-3-4-48-15,1-4 1 16,0-4 11-16,-3-4-32 15,0-5-6-15,0-9-16 16,0-12-48-16,-2-10 48 16,7-14-149-16,-3-16-40 15,4-10-803-15</inkml:trace>
  <inkml:trace contextRef="#ctx0" brushRef="#br0" timeOffset="49959.75">14735 6130 978 0,'0'0'266'15,"0"0"-202"-15,0 0-26 16,128-20 103-16,-77 20-91 16,5 10-10-16,0 18 8 15,0 10-9-15,-8 6 3 16,-5 4-42-16,-8 4 0 16,-12 0 11-16,-8 2-11 15,-11-3 0-15,-4-3 10 16,0-2-9-16,-17-6 12 15,-10-4-13-15,-6-8-57 16,-4-8 47-16,-2-10-76 16,-22-14-110-16,13-18-30 0,3-12-489 0</inkml:trace>
  <inkml:trace contextRef="#ctx0" brushRef="#br0" timeOffset="50118.57">14745 6184 1101 0,'0'0'120'0,"0"0"-26"16,0 0-82-16,0 0 43 16,0 112 31-16,4-81-27 15,-1-4-9-15,1-3-50 16,0-7 0-16,0-8-35 16,15-9-10-16,-1-5-147 15,-1-16-76-15</inkml:trace>
  <inkml:trace contextRef="#ctx0" brushRef="#br0" timeOffset="50573.43">14981 6116 1048 0,'0'0'226'15,"0"0"-173"-15,0 0-52 16,0 0 126-16,0 0-87 16,0 0-8-16,-55 124 0 15,32-90-23-15,3-4 10 16,2-2-19-16,5-4 0 15,4-6 3-15,5-3-3 16,4-5-34-16,0-5-17 0,4 0 30 16,14-1 9-16,2-3 12 15,0-1 0-15,-1 0 6 16,-3 0-6-16,-7 0-1 16,-1 0 0-16,-8 0-5 15,0 3-10-15,0 7-92 16,-12 8 56-16,-11 8 33 15,-3 4-29-15,-5 4-24 16,-3 4 51-16,1-2 21 16,1-2 27-16,9-4-22 15,4-4 2-15,9-8 49 16,2-6-55-16,6-6 21 16,2-3 13-16,0-3-8 15,2 0 66-15,14-7-32 16,5-9-54-16,0-4 43 0,4-2-50 15,0-2-13-15,-3-2 0 16,-7 2-89-16,-10-14-18 16,-5 8-220-16,0 2-407 0</inkml:trace>
  <inkml:trace contextRef="#ctx0" brushRef="#br0" timeOffset="50722.02">14787 6475 201 0,'0'0'610'15,"0"0"-414"-15,0 0-61 16,-11 142 38-16,9-90-97 15,0-1 12-15,2-4-31 16,-2 0-32-16,2-7 17 16,0-2-42-16,0-8 0 15,0-6-21-15,4-20-1 0,9-4-225 16,3-2-561-16</inkml:trace>
  <inkml:trace contextRef="#ctx0" brushRef="#br0" timeOffset="52374.87">15277 6054 1538 0,'0'0'213'0,"0"0"-197"0,0 0 25 16,0 0-12-1,0 0-1-15,0 0 50 0,148-55-61 16,-102 35-15-1,3 0-2-15,1-4-54 0,-4 0 32 16,-8 2-133-16,-9 0-68 16,-13 0-80-16,-12 4-286 15,-4 0 336-15,-9 2 253 16,-13 4 23-16,-3 4 282 16,-2 8-58-16,3 0-78 15,2 6 18-15,-1 18-70 16,5 8-27-16,3 10-6 15,1 6-40-15,3 4 32 16,5 0-67-16,4 1-2 16,2-7 24-16,0-6-31 15,0-8-9-15,15-10 3 16,3-8-51-16,5-10 31 0,3-4-34 16,3-8-18-16,2-20 6 15,-2-8-99-15,-2-4-59 16,-7 0-43-16,-7 6 75 15,-3 5 198-15,-6 10 99 16,0 10 110-16,-4 9-18 16,2 5-129-16,3 25 15 15,-1 10 54-15,0 10-44 16,6 8 6-16,-1 0-52 16,1 0-29-16,4-4 53 15,-1-4-55-15,-1-7-10 16,-1-5 0-16,-3-8 7 15,-1-4 1-15,-7-6-8 0,0-4-21 16,-2-6 4-16,-18-2-7 16,-7-2-44-16,-6-6 32 15,-5 0 24-15,2 0 5 16,0 0 7-16,5-10 0 16,7-2 72-16,6-2-10 15,7 0-6-15,4-6-3 16,5-2-20-16,2-11 39 15,0-4-72-15,20-12 12 16,7-10-37-16,9-12 25 16,10-25-88-16,16-25-27 15,-4 7-129-15,0 14-15 16,-4 22 172-16,-10 34 87 16,4 5 19-16,-2 7 10 0,-10 17 10 15,-10 12 61-15,-3 3 4 16,-7 3 51-16,1 15-79 15,-1 6-31-15,1 3 44 16,2 2-56-16,-2-1-2 16,1-2 4-16,0-4-34 15,-5 0 32-15,-2-4-33 16,-1 0 0-16,-6-2-13 16,-4 0 13-16,0 0-15 15,-2 0 1-15,-12-4-42 16,-1 0 39-16,-1-2-47 0,3 0-3 15,2 0 56 1,1 0 4-16,4 6-6 0,4 1 0 16,2 5 13-16,0 2-9 15,0-1 9-15,15 6 0 16,1-1-4-16,-1 0 4 16,3 0 0-16,-2-2 0 15,-3 0 6-15,0-2 14 16,-5-4-20-16,-4 1 0 15,-4-2 14-15,0-1-13 16,0 3-1-16,-14-2 0 16,-7 4 13-16,-8-1 3 15,-5-3-16-15,-4-4 0 16,0-8 24-16,-2-4-10 16,2-3 9-16,0-10-23 15,2-16 22-15,9-4-46 16,8-2 7-16,9 1-31 0,10 1 46 15,0 2-50-15,23 2 24 16,12 0 14-16,11 0 14 16,9 0-9-16,6-2 9 15,5 0-40-15,1-4 32 16,0-3 7-16,-3-1 0 16,-4-1-7-16,-6-6-71 15,-10 1 26-15,-8 0-148 16,-16 6-18-16,-9 6 219 15,-9 10 114-15,-2 10 69 16,0 4-17-16,0 2-70 0,-2 4 23 16,-5 0-88-1,1 0-29-15,-3 14 10 0,2 8-11 16,0 8-2-16,5 6 0 16,2 6 1-16,0 2 12 15,0 2-12-15,16 3 0 16,2 1 4-16,4-2 3 15,3 0-6-15,-3 0-1 16,0-4 9-16,-2-2 19 16,-2 0-28-16,-9-3 0 15,-7-2 2-15,-2-1-2 16,-6-1 0-16,-23-1-13 0,-7-6 26 16,-9-6-15-1,-4-10 2-15,0-10-45 0,2-2 32 16,3-20-35-16,4-10-41 15,9-2 24-15,11 4 65 16,9 5 80-16,11 10-26 16,11 4-28-16,51 4 9 15,52 3 43-15,61 2-18 16,33 0-34-16,1 0-12 16,-26 0-28-16,-72 0 6 15,-33 0-649-15</inkml:trace>
  <inkml:trace contextRef="#ctx0" brushRef="#br0" timeOffset="55853.68">18704 3445 897 0,'0'0'292'0,"0"0"-202"16,0 0-52-16,0 0-15 15,0 0 96-15,0 0-70 16,12-34-20-16,-12 34 11 16,0 0-40-16,2 10-13 15,2 20 11-15,0 32 2 16,-1 40 53-16,-3 45-53 15,0 17 2-15,0 6 43 16,-13-3-20-16,-1-7-5 16,-1 13 8-16,-4 11-25 15,6 15 77-15,-3 17-71 0,3 3-7 16,-1-9 30-16,1-23-31 16,-3-32 0-16,6-19-1 15,-1-6 1-15,3-8 13 16,2-22-14-16,2-25-28 15,-1-31 28-15,1-12 1 16,2 0 4-16,-3-4-5 16,3-4-63-16,-1-20 20 15,-1-30-64-15,-3-20-98 16,-1-12-619-16</inkml:trace>
  <inkml:trace contextRef="#ctx0" brushRef="#br0" timeOffset="56520.53">18980 4724 1095 0,'0'0'181'16,"0"0"-116"-16,0 0-26 0,0 0 39 16,0 0-35-16,0 0 53 15,-127-76-63-15,94 66-14 16,-5 6 20-16,-5 4-18 15,-3 0 8-15,-1 0-29 16,-2 18 6-16,0 6 23 16,5 8-29-16,-1 8 0 15,7 12 1-15,5 11 1 16,4 10 16-16,8 12-18 16,6 1 0-16,7 2 24 15,8-5-24-15,0-7 0 16,2-8 4-16,13-12-3 15,7-10-1-15,5-11-9 16,4-12 9-16,11-9-15 0,8-14 15 16,6 0-16-16,8-26 16 15,3-14 1-15,4-10 16 16,1-8-17-16,-1-2 0 16,-5-6-3-16,-3-1 3 15,-7-3 0-15,-8 0 5 16,-11 0-4-16,-8 1 16 15,-14 4-17-15,-7 4 1 16,-8 9 20-16,0 6-21 16,-2 10 7-16,-11 4 28 15,-1 6-17-15,-1 6-5 16,-3 2-13-16,3 4-2 16,-1 4-34-16,-1 0 8 15,-2-7-101-15,6 4-66 0,4-1-727 0</inkml:trace>
  <inkml:trace contextRef="#ctx0" brushRef="#br0" timeOffset="56728.81">19482 4403 1315 0,'0'0'260'0,"0"0"-198"16,0 0-30-16,0 0-23 0,0 0-9 15,0 0 126 1,0 0-85-16,109 28-15 0,-85-28 2 16,3 0-16-16,2 0-12 15,0-1-55-15,0-16-127 16,-9 2-81-16,-6-2-784 0</inkml:trace>
  <inkml:trace contextRef="#ctx0" brushRef="#br0" timeOffset="56920.53">19696 4227 1239 0,'0'0'224'16,"0"0"-164"-16,0 0-27 15,0 0 7-15,-29 126-5 16,22-62 96-16,2 8-89 16,-1 9-21-16,-1 3 9 0,-1 2-29 15,-4 5 23 1,-3 1-24-16,-3 2-47 0,-14 40 10 15,3-24-142-15,3-11-314 0</inkml:trace>
  <inkml:trace contextRef="#ctx0" brushRef="#br0" timeOffset="57170.43">19250 6112 856 0,'0'0'584'16,"0"0"-501"-16,0 0-48 0,0 0 19 16,0 0-6-1,0 0-24-15,0 0 49 0,118-78-71 16,-72 68 5-16,10 0 1 16,7 2-7-16,3-3 7 15,2 4-8-15,-1-4-1 16,-3 1-28-16,-8 0-18 15,-7-8-80-15,-14 2-157 16,-15 0-754-16</inkml:trace>
  <inkml:trace contextRef="#ctx0" brushRef="#br0" timeOffset="57553.21">19499 5113 1377 0,'0'0'161'0,"0"0"-96"15,0 0-64-15,0 0-1 16,0 0 23-16,14 112-10 16,-7-58 25-16,-1 3-38 15,-1 1 1-15,-3-6 9 16,0-4-10-16,-2-10-7 15,2-8 6-15,0-10 2 16,4-11-2-16,2-9-23 16,5 0 10-16,5-23 14 0,9-13 0 15,2-16 1-15,5-10 2 16,1-10 6-16,-2-8 8 16,1 1-17-16,-5 5 0 15,-2 12 5-15,-7 14-5 16,-7 18 0-16,-4 14-1 15,-5 12-12-15,-4 8-40 16,0 16-200-16,0 6 13 0</inkml:trace>
  <inkml:trace contextRef="#ctx0" brushRef="#br0" timeOffset="57763.48">19887 5452 1109 0,'0'0'151'16,"0"0"-98"-16,0 0 56 16,3 110-38-16,-1-73 1 15,-2-1-19-15,0 0-32 16,0 0 21-16,0-4-42 16,0-4 7-16,0-6-34 15,0-12-1-15,0-4-149 16,0-6-355-16</inkml:trace>
  <inkml:trace contextRef="#ctx0" brushRef="#br0" timeOffset="58222.64">20035 5289 1273 0,'0'0'243'0,"0"0"-185"15,0 0-38-15,0 0 27 16,0 0-20-16,0 0 49 15,0 0-76-15,98 15 18 16,-85-8-17-16,-5 4-1 16,-3-1-10-16,-5 6 1 15,0 0-1-15,-5 6-3 16,-12 0-18-16,-3 0-44 16,-3 0 73-16,6-2-18 15,1-2 9-15,5-4 10 16,4-2 2-16,7-4-9 15,0 0 8-15,0-2-20 0,3 0 8 16,9 2 12-16,5-1 0 16,-2 2-1-16,1 1 13 15,-1 4 4-15,-1 0-16 16,-3 3-10-16,-3-1 9 16,0 4 2-16,-6 0 8 15,0 1 3-15,-2 4-5 16,0-1 25-16,-4-2-26 15,-8 0-6-15,-1-6 38 16,1-2-35-16,1-6-3 16,1-2 0-16,0-6 9 15,4 0-22-15,6-42-65 0,0 0-170 16,0-8-413-16</inkml:trace>
  <inkml:trace contextRef="#ctx0" brushRef="#br0" timeOffset="58438.61">20424 5257 1181 0,'0'0'242'15,"0"0"-155"-15,4 117-49 16,-4-69 43-16,0 0-30 16,0 0 16-16,0-2-36 15,-2-1-30-15,-4-8 33 16,-1-4-34-16,1-9-8 0,0-10-17 15,2-8-23 1,0-6-44-16,4-19-10 0,0-12-291 16,0-7-165-16</inkml:trace>
  <inkml:trace contextRef="#ctx0" brushRef="#br0" timeOffset="58853.32">20469 5234 1028 0,'0'0'237'0,"0"0"-159"16,0 0-44-16,0 0 80 15,115-21-58-15,-76 21-19 16,-4 4 1-16,1 10-22 16,-5 3 54-16,-4-1-70 0,-8-1 0 15,-5 2 23 1,-7-2-23-16,-7 2 0 0,0 1 7 16,-7 2 0-1,-13 0 14-15,-5-2-21 0,1-4-6 16,2-2-1-16,1-2 7 15,6-4 0-15,7 0-1 16,5-4 2-16,3 2-9 16,0 2 8-16,0 2-13 15,9 6 1-15,6 6 14 16,6 2-2-16,-4 2 0 16,3 2 7-16,-1-2 3 15,-4 1-10-15,1-2 0 16,-5 0-7-16,-7-5 7 15,-4 0-1-15,-4-2 0 0,-28-4 1 16,-10-2-13 0,-16-4 13-16,-16-6-70 0,-12 0 48 15,-13-10-23-15,-52-42-10 16,22 2-121-16,8-9-423 0</inkml:trace>
  <inkml:trace contextRef="#ctx0" brushRef="#br0" timeOffset="59519.62">18784 3291 846 0,'0'0'319'0,"0"0"-212"16,0 0-43-16,0 0 26 16,0 0-23-16,0 0-6 15,0 0-17-15,146-31-34 16,-98 27 67-16,12 2-60 16,9 2-9-16,25 0 31 0,31 0-21 15,33 0 17-15,15 0-29 16,-3 0 8-16,-18 0 20 15,-39 0-34-15,-26 0 0 16,-29 0 1-16,-13 4-1 16,-3-2 0-16,-6 0-11 15,-5 0-46-15,-15 3 57 16,-12-4-74-16,-4 2 23 16,0-3 39-16,0 0-3 15,0 0-14-15,-6-4 9 16,-4-11-85-16,4 1-86 0</inkml:trace>
  <inkml:trace contextRef="#ctx0" brushRef="#br0" timeOffset="59758.82">20544 3048 1007 0,'0'0'146'16,"0"0"-65"-16,0 0-60 15,0 0 62-15,0 0 29 16,14 132-25-16,-14-80-26 16,0 3-28-16,0-4-31 15,0 2 56-15,0-3-58 16,0-4-3-16,-7-4 3 16,5-6 1-16,-3-10-1 0,5-14-44 15,0-8-146 1,0-4-116-16</inkml:trace>
  <inkml:trace contextRef="#ctx0" brushRef="#br0" timeOffset="60121.82">20661 3006 1209 0,'0'0'205'15,"0"0"-116"-15,0 0 23 16,0 0-55-16,0 0-22 15,0 0 9-15,0 0-24 16,174-25 5-16,-99 19-25 16,10 1 0-16,2-2 0 15,-1 3 0-15,-3 4-6 0,-12 0 6 16,-11 0 0-16,-11 11 0 16,-11 4-13-16,-11 6-6 15,-7 3-8-15,-7 3 16 16,-6 6-6-16,-3 1 17 15,-4 2 3-15,0 2 14 16,0 2-17-16,-6 2 0 16,-10 1-3-16,-6-2 3 15,-3 2-3-15,-6-3-3 16,-7 0-30-16,-28 6-59 16,6-10-195-16,1-12-614 0</inkml:trace>
  <inkml:trace contextRef="#ctx0" brushRef="#br0" timeOffset="60407.73">20520 3499 1200 0,'0'0'142'0,"0"0"-66"15,0 0-43-15,0 0 8 16,0 0-9-16,0 0 20 15,0 0 5-15,91 46-41 16,-41-34-15-16,8-6 80 16,10-4-61-16,15-2-19 15,6-2 18-15,5-14-2 16,-3-2-1-16,-5 2-16 16,-9 0 0-16,-15 6-29 15,-10 2 17-15,-17 4-84 0,-18 4-15 16,-7 0-130-1,-10 0-385-15</inkml:trace>
  <inkml:trace contextRef="#ctx0" brushRef="#br0" timeOffset="60640.65">21014 3866 940 0,'0'0'168'16,"0"0"-51"-16,-60 126-7 15,41-72-10-15,3-1-46 0,7-6 49 16,2-2-87-16,1-5-4 16,1-2 2-16,-2-6-2 15,3-2-8-15,0-4-4 16,-1-6-16-16,3-6-11 16,0-4-68-16,2-10-53 15,0 0-36-15,0 0-111 0</inkml:trace>
  <inkml:trace contextRef="#ctx0" brushRef="#br0" timeOffset="61051.62">21048 3825 876 0,'0'0'238'16,"0"0"-93"-16,0 0-97 16,0 0 4-16,114-33 32 15,-81 33-36-15,0 1 9 16,3 13-57-16,-5 3 14 15,-2 1 4-15,-4 0-18 16,-9 0-2-16,-5 0 1 16,-9 0 1-16,-2 4 1 15,0 2-1-15,-21 4 0 16,-5 0 28-16,-10 0-27 16,-2-2-2-16,-4-1-5 15,-3-6-10-15,3-2 3 16,0-7 10-16,7-2-6 0,6-7-4 15,6 2 13 1,9-1 0-16,8-2 12 0,6 4-12 16,0 4 0-16,0 6-13 15,6 2 13-15,10 2 46 16,5 2-37-16,0-2 3 16,2 0 20-16,-1-2-22 15,0 0 13-15,1-4-23 16,-3 0 2-16,2-2-20 15,4-2 18-15,-3-2-156 16,-5-6-334-16</inkml:trace>
  <inkml:trace contextRef="#ctx0" brushRef="#br0" timeOffset="61277.73">21423 4173 1197 0,'0'0'139'0,"0"0"-53"16,0 0-14-16,0 0 32 16,0 124-48-16,0-88-34 15,-2 2 50-15,-6 0-62 16,2-2 2-16,-1-4-12 16,1-3 8-16,-2-7-24 15,4-7-14-15,2-12-106 16,0-3-67-16,2 0-479 0</inkml:trace>
  <inkml:trace contextRef="#ctx0" brushRef="#br0" timeOffset="61737.96">21500 4191 1172 0,'0'0'216'0,"0"0"-158"15,0 0-51-15,0 0 79 16,0 0-47-16,0 0-14 15,0 0-5-15,98 42-10 16,-84-28 9-16,-3-2-19 16,-5 0-16-16,-4 0-7 15,-2-2 6-15,0 0-8 16,-4-2 23-16,-9 2 4 0,-1-2 1 16,3 0-3-16,1-2 0 15,2 0 1-15,4 2-1 16,2-2-13-16,2 4 3 15,0 0-5-15,0 5 5 16,6 0 10-16,8 6 0 16,-1-2 15-16,3 3-15 15,-3 1 0-15,-1-1 2 16,-3 0 10-16,-5 2-5 16,-4-2-7-16,0 0 0 15,0 0 28-15,-4-2-14 16,-13 0 18-16,-2-4-3 15,-4 0-17-15,-6-6 55 16,-2-2-30-16,-4-6-31 16,-5-2 43-16,-3 0-38 0,-3-22-11 15,-2-12-1 1,-14-48-95-16,12 7-47 0,9-5-435 0</inkml:trace>
  <inkml:trace contextRef="#ctx0" brushRef="#br0" timeOffset="62192.68">21683 3140 901 0,'0'0'130'0,"0"0"-7"15,0 0-60-15,0 0 29 16,0 0 50-16,0 0-75 0,139 24-18 16,-95-24-2-16,14 0 1 15,13 0 65-15,14 0-88 16,6-4-19-16,5-4 31 16,-1 2-37-16,-3 2 0 15,-9 2 0-15,-8 0 1 16,-15 2-16-16,-10-2-20 15,-17 0-64-15,-22-10 17 16,-9 2-172-16,-2-4-494 0</inkml:trace>
  <inkml:trace contextRef="#ctx0" brushRef="#br0" timeOffset="62518.65">22940 2496 1066 0,'0'0'168'0,"0"0"-119"15,0 0-40-15,0 0 123 16,0 114-48-16,0-29-39 15,-2 29 32-15,-12 34-29 16,-4 11-3-16,-2-2 12 16,-2-13-39-16,0-16 37 15,-1-4-55-15,1-7-13 0,7-21 13 16,3-24 0 0,8-18-12-16,2-14-41 0,-1-1-49 15,3-9 0-15,0-8-154 16,0-19-435-16</inkml:trace>
  <inkml:trace contextRef="#ctx0" brushRef="#br0" timeOffset="62811.43">22994 2941 1230 0,'0'0'205'0,"0"0"-122"0,0 0 30 16,50-102-62-16,-21 64 0 15,7-6 35-15,11-6-65 16,5-2-2-16,5-2-19 16,3-1 0-16,-2 5 18 15,-4 8-18-15,-3 8-22 16,-7 10 20-16,-6 8-34 15,-9 6-14-15,-4 8-26 16,-15 2-97-16,-2 8-74 16,-8 10-425-16</inkml:trace>
  <inkml:trace contextRef="#ctx0" brushRef="#br0" timeOffset="63137.4">22593 3667 1051 0,'0'0'155'0,"0"0"-122"15,0 0 3-15,0 0 54 16,112 68-3-16,-66-36-42 15,4 11-1-15,13 9 4 0,6 6 52 16,7 6-97-16,4 4 3 16,-4-3 9-16,-2-3-2 15,-8-4-9-15,-8-6-4 16,-9-4 0-16,-8-8-26 16,-15-8-8-16,-13-11-123 15,-8-12-120-15,-5-9-696 0</inkml:trace>
  <inkml:trace contextRef="#ctx0" brushRef="#br0" timeOffset="63483.55">23484 3807 1285 0,'0'0'199'16,"0"0"-163"-16,0 0-27 15,0 0 85-15,0 117-62 16,8-75 2-16,5 2 8 16,3 2-21-16,0 0 4 15,0-2-25-15,-1-3 0 16,1-7 14-16,-3-2-14 16,-1-4-3-16,-6-4 3 15,-4-4 0-15,-2-2 0 16,0-2-22-16,-12 0 7 15,-9 0-2-15,-10 2 17 16,-10 3 0-16,-8 1 13 0,-6 6-7 16,-8 3 2-16,-1 6-8 15,-1 1-38-15,-15 18 9 16,15-10-191-16,11-8-304 0</inkml:trace>
  <inkml:trace contextRef="#ctx0" brushRef="#br0" timeOffset="63820.46">23528 4566 1275 0,'0'0'205'16,"0"0"-149"-16,0 0-19 16,0 0-37-16,0 0 0 15,0 0 47-15,29 110-27 16,-27-46-10-16,-2 10 17 16,0 8-4-16,0 7 30 15,0-3-51-15,-6 0 17 16,1-4 2-16,-2-7-21 15,0-7-4-15,-1-6-4 0,1-8 7 16,0-11-30 0,0-14-84-16,1-13-166 0,2-11-362 0</inkml:trace>
  <inkml:trace contextRef="#ctx0" brushRef="#br0" timeOffset="64030.62">23389 5654 1015 0,'0'0'278'0,"0"0"-155"16,-13 121-78-16,9-69 74 15,0-2-45-15,-1 0 1 16,0-3-21-16,1 0-18 0,-1-2-8 16,-1-5-28-16,0-4-1 15,-4-6-37-15,3-8 36 16,-1-16-87-16,1-4-108 15,1-2-49-15</inkml:trace>
  <inkml:trace contextRef="#ctx0" brushRef="#br0" timeOffset="64406.83">23368 5400 1273 0,'0'0'164'0,"0"0"-120"15,0 0-33-15,0 0 42 0,0 0-39 16,0 0-5 0,0 0 26-16,111-20-35 0,-87 20-15 15,-1 10 4-15,-3 8-10 16,0 4 13-16,-2 6-20 16,-1 8 28-16,-1 8-7 15,-3 9 7-15,1 1 0 16,-3 4 1-16,-3 0 28 15,0 0 22-15,-4-2-42 16,-2-4 3-16,1-2 54 16,-3-6-65-16,0-4 6 15,0-5-1-15,0-3 3 16,0-4-9-16,-9-2-7 16,-7-4-49-16,-5-2 45 0,-18 0-113 15,1-4-97-15,0-4-426 0</inkml:trace>
  <inkml:trace contextRef="#ctx0" brushRef="#br0" timeOffset="64565.83">23191 6336 1117 0,'0'0'247'0,"0"0"-160"16,0 0-86-16,0 0 40 16,0 0 88-16,0 0-91 15,0 0-4-15,94-9-7 16,-38-4-13-16,11-1 18 15,4-2-32-15,0 0-34 16,3-2 28-16,19-16-78 0,-14 2-145 16,-17 2-746-16</inkml:trace>
  <inkml:trace contextRef="#ctx0" brushRef="#br0" timeOffset="64812.08">24216 5434 1283 0,'0'0'177'16,"0"107"-121"-16,-2-39 28 16,-7 8-43-16,1-6 16 0,-4-6 14 15,3-4-43 1,-2-5 9-16,0-8-37 0,2-7-10 15,3-9-11-15,-1-15-23 16,2-9-94-16,1-7-190 0</inkml:trace>
  <inkml:trace contextRef="#ctx0" brushRef="#br0" timeOffset="65183.39">24332 5274 1371 0,'0'0'166'16,"0"0"-114"-16,0 0-30 16,0 0-9-16,127 62 66 15,-91-30-49-15,0 4-29 0,-3 4 51 16,-1 0-51-16,-11 0-1 16,-7 0-1-16,-12-2-18 15,-2 1 17-15,-14-1-21 16,-19-2-24-16,-9-2 25 15,-7-6-43-15,-2-4 2 16,4-6 30-16,5 0-34 16,11-4 57-16,8 2 10 15,10-2 0-15,6 2 0 16,7 3 13-16,0-1 23 16,7 1 24-16,15 3-18 15,7-2 53-15,4-1-61 0,6-4-33 16,-2-5 39-16,3-6-40 15,5-4-6-15,10-4-40 16,-8-15-114-16,-7-6-627 0</inkml:trace>
  <inkml:trace contextRef="#ctx0" brushRef="#br0" timeOffset="65566.5">24789 5618 856 0,'0'0'639'16,"0"0"-601"-16,0 0 6 16,0 0-44-16,114 18 11 0,-78-15 56 15,1-3-65 1,-4 2 11-16,-3 2-13 0,-6 1 7 16,-9 5-26-16,-7 5 19 15,-8 5-27-15,0 6 15 16,-6 6 3-16,-15 8 5 15,-8 4 4-15,-2 6 6 16,0 0 18-16,2 5-24 16,2-1 0-16,6-3 19 15,8 0-18-15,7-7-1 16,6-4 0-16,0-8 8 16,0-5-6-16,8-8-2 15,8-7 0-15,4-4 46 0,5-6-33 16,4-2-3-1,0-2-4-15,4-18-6 0,5-20 0 16,-9 4-94-16,-11-2-193 16</inkml:trace>
  <inkml:trace contextRef="#ctx0" brushRef="#br0" timeOffset="65744.6">24896 5939 484 0,'0'0'753'0,"0"0"-679"16,0 0 3-16,116 2-35 15,-67-2 33-15,4 0-37 0,-4 2-36 16,-9 2 15 0,-11 6-17-16,-13 0-113 0,-16 2-118 0</inkml:trace>
  <inkml:trace contextRef="#ctx0" brushRef="#br0" timeOffset="66299.45">23434 6218 927 0,'0'0'236'16,"0"0"-177"-16,0 0-11 16,0 0 101-16,0 0-47 15,0 146 29-15,0-83-49 16,-4 9-20-16,0 6 16 16,-2 0-34-16,0 2-2 15,0-4-27-15,-1-3-2 16,1-7 9-16,-4-4-22 15,4-8-28-15,-10-3 6 16,2-14-124-16,-1-16-257 0</inkml:trace>
  <inkml:trace contextRef="#ctx0" brushRef="#br0" timeOffset="68731.69">18562 6631 548 0,'0'0'195'15,"0"0"-105"-15,0 0-14 16,0 0 1-16,0 0 43 16,0 0-78-16,0 0-18 0,2-12 18 15,-2 12 8 1,0-2 22-16,0 2-4 0,0-2-40 15,0 2 56-15,0 0-75 16,0 0 2-16,0 0 24 16,0 0-10-16,0 0 0 15,0 0-25-15,0 0 0 16,0 0 6-16,0 12-6 16,0 8 0-16,-2 6 17 15,0 4-8-15,2 5 14 16,0 1-23-16,0 0 0 15,0 1 22-15,0 2-22 16,0-1-3-16,0 0 3 16,0-2 0-16,4-2 13 15,2-4-13-15,3-4 0 0,1-1-8 16,0-7 8 0,1-4-19-16,3-5 18 0,1 1 1 15,1-3-3-15,6-1 3 16,5-1 0-16,6 2-9 15,14-3 9-15,14-2 0 16,10-2 9-16,11 0-1 16,12 0 29-16,22 0-37 15,-7 0 0-15,2 0 17 16,0 0-17-16,-16 0 0 16,9 4 0-16,-6 4 0 15,-5 0 11-15,-5-1-11 0,-8 2 0 16,-9-3 5-16,-2 0-5 15,-9 0-2-15,0 0 2 16,1-3 8-16,-1 0 16 16,6-1-24-1,3-2 0-15,8 0 81 0,7 0-70 16,5 0 4-16,10 0 11 16,5 0-14-16,5 2 9 15,16 0-21-15,17 0 0 16,22 0 11-16,2-2-11 15,-10 0-1-15,-15 0 0 16,-35 0 2-16,-16 0 10 16,-22 0-11-16,-3 0 0 0,11 0 1 15,6 2-1 1,7 2-7-16,-6-2 7 0,-8 2 0 16,-5 0 13-16,-3-2-13 15,-5-2 0-15,3 0 5 16,-1 0-5-16,5 0 0 15,5-4 4-15,6-4 2 16,5-2 6-16,4 0-12 16,4 0 0-16,5 2-7 15,2 0 7-15,19 2-1 16,17-2 1-16,18-2 0 16,6 2 0-16,-8-5-1 15,-17 2 1-15,-27 0-24 16,-19 1 24-16,-20 2-13 15,-3 4 12-15,15-2 1 0,7 2 1 16,13-1-1-16,-5-2 0 16,-7 1 2-16,-4 1-2 15,-5-2-1-15,-4 1 0 16,-3 0 1-16,-6 0 12 16,-5 0-12-16,-4 2 0 15,-6 0-12-15,-8 2 12 16,-7 0-5-16,-5 0 3 15,-10 0 4-15,-6 0 10 16,-7 2-12-16,-5 0 0 16,-4 0 12-16,0 0-5 15,0 0-7-15,0 0 16 16,0 0-10-16,0 0 35 16,0 0-41-16,0 0 0 0,0 0 22 15,0 0-22-15,0 0 0 16,0 0 2-16,0 0-1 15,0 0 12-15,0 0-13 16,0 0 0-16,0 0 3 16,0 0-2-16,0 0-1 15,0 0 0-15,0 0-1 16,0 0-17-16,5 0 15 16,3 0 3-16,6 0 7 15,-1 0-7-15,7 0 0 16,3 0-7-16,2 0 19 0,1 0-17 15,-2-4 5 1,-1-2-4-16,-3 0-24 0,-5 0 28 16,-6 0-12-16,-2 0 12 15,-4 2 0-15,-3 2-11 16,0 2 2-16,0 0-37 16,0 0 45-16,0 0-15 15,-6 10 11-15,-2 8-2 16,-1 8 14-16,0 2 14 15,4 5-21-15,3-5 0 16,2 2 11-16,0-6-11 16,0-2-1-16,10-6 0 15,7-4 2-15,5-8 3 16,5-4-4-16,4 0 9 16,5-18-16-16,-1-13 7 0,1-9-22 15,-7-7 22-15,-4-2-11 16,-9-3-1-16,-8 0 3 15,-8 0 9-15,0 0 5 16,-6-2-5-16,-17 1-11 16,-6 6 5-16,-8 4 6 15,-17 13-13-15,-29 12-32 16,-68 18-72-16,15 4 2 16,-9 16-199-16</inkml:trace>
  <inkml:trace contextRef="#ctx0" brushRef="#br0" timeOffset="69448.66">23368 7070 491 0,'0'0'554'0,"0"0"-465"16,0 0-48-16,0 0 50 15,0 0 12-15,0 0-22 16,0 0 17-16,29 108-65 15,-23-69 1-15,-1-1-2 16,-1 4-11-16,-4 0 51 16,0 2-68-16,0 2 8 15,0 0 36-15,0 0-46 16,0-2 17-16,0-3-19 16,-4-3 8-16,-1-8 14 15,3-6-22-15,2-8 0 0,0-6-8 16,0-6 8-16,0-4-1 15,0 0-20-15,0 0-58 16,0-28 60-16,0 0-113 16,0-4-143-16</inkml:trace>
  <inkml:trace contextRef="#ctx0" brushRef="#br0" timeOffset="69646.83">23262 7650 1290 0,'0'0'160'0,"0"0"-114"16,0 0 68-16,0 0-15 15,0 0-22 1,0 0-21-16,143 60-56 0,-109-56 51 16,-3-2-51-1,-4 0-19-15,-7-2 12 0,-11 0-86 16,-5 0-80-16,-4 0-695 0</inkml:trace>
  <inkml:trace contextRef="#ctx0" brushRef="#br0" timeOffset="69841.55">23303 7928 1373 0,'0'0'191'16,"0"0"-127"-16,0 0 4 0,0 0-17 15,0 0 66-15,0 0-98 16,0 0-7-16,58 58-6 16,-47-54-6-16,-2-4-50 15,-9 0-73-15,0 0-159 16,0 0-302-16</inkml:trace>
  <inkml:trace contextRef="#ctx0" brushRef="#br0" timeOffset="69984.64">23268 8131 320 0,'0'0'808'0,"0"0"-685"0,0 0-87 16,0 0 44-1,0 0 28-15,0 0-74 16,0 0 17-16,152 14-51 0,-111-34-119 16,-5-4-196-16</inkml:trace>
  <inkml:trace contextRef="#ctx0" brushRef="#br0" timeOffset="71314.12">23762 2398 689 0,'0'0'131'0,"0"0"15"0,0 0-35 16,0 0-32-1,0 0 58-15,0 0-46 0,0 0 10 16,15-68-30-16,-15 58-26 15,0-3 6-15,0 0-4 16,0-3-21-16,0 0 44 16,0 2-55-16,0-3 11 15,0 3 21-15,-2-4-15 16,-2 0 13-16,0-1-23 16,1 1-4-16,-2-3 55 15,1 1-49-15,2 0-5 16,-3 0 13-16,3 0-13 15,0 2 11-15,0 0-30 16,0 2 0-16,2-2 31 0,0 4-31 16,0-2-8-16,0 2 7 15,0 2 2-15,0-4 11 16,0 2-12-16,0 0 0 16,0-3 1-16,0 6-1 15,2 0-7-15,0 1 7 16,-2 2 0-16,2 2 10 15,-2 2-10-15,0 0 0 16,0 0 3-16,0 0-3 16,0 1-1-16,0 0-1 15,0-1 4-15,0 3 7 16,0-6-9-16,0 1 0 16,0-2 4-16,0 1-4 0,0 3-6 15,0-3 6 1,0 5 0-16,0 0 11 0,0-2-11 15,0-2 0-15,0-2 8 16,0 0-8-16,0 2-14 16,0-2 14-16,0 0 0 15,0-2 7-15,0 0-7 16,0 0 0-16,0 2 11 16,0 0-11-16,0 2-6 15,0 2 5-15,0 4 2 16,0 0-2-16,0 0-15 15,0-2-72-15,0-8 34 16,0-12-150-16,0-2 3 0,-4 2-369 0</inkml:trace>
  <inkml:trace contextRef="#ctx0" brushRef="#br0" timeOffset="71684.56">23697 936 1030 0,'0'0'176'0,"0"0"-58"0,0 0-13 15,0 0 6-15,0 0-78 16,0 0-24-16,0 0 11 15,-22 52-14-15,8-6-6 16,-3 12 25-16,-1 9 0 16,-3 3-3-16,4 2-22 15,-1-2 0-15,1-3 26 16,1-7-26-16,3-8 0 16,4-8-1-16,2-8 7 15,2-12-18-15,5-8 5 16,0-10-75-16,0-6 47 15,0 0-59-15,2-36-15 0,12 0-178 16,-5-6-238-16</inkml:trace>
  <inkml:trace contextRef="#ctx0" brushRef="#br0" timeOffset="72365.32">23584 880 920 0,'0'0'193'0,"0"0"-104"15,0 0 7-15,0 0 3 16,0 0-15-16,0 0-38 16,0 0-46-16,91-109 10 15,-60 100 2-15,5-1-12 16,2 0 0-16,-1 2 0 16,0 4 0-16,-4 0 0 15,-4 4 0-15,-5 0-12 0,-6 0-8 16,-5 0 17-16,-3 0-25 15,-4 2 9-15,-4 8-16 16,0 8 19-16,-2 6-5 16,0 6 19-16,0 12 2 15,0 6 18-15,0 6 11 16,-2 2 17-16,-6 4-27 16,-2 3 20-16,-3 1-18 15,-1 4-21-15,-1 0 32 16,2-3-31-16,1-10-1 15,1-5 11-15,3-11-11 16,0-9 6-16,0-6-6 16,-1-6-41-16,0-6 41 0,-4-2-42 15,-6-4-18 1,0-6 44-16,-10 0-33 0,-2 0 15 16,-5-14-74-16,-2-6 6 15,0-4 46-15,-2 0 5 16,5 3 51-16,3 2 75 15,3 2-17-15,9 3 25 16,5 5-31-16,5 0 34 16,6 4 31-16,4 2-66 15,0 3-48-15,0 0 7 16,0 0-10-16,12 0 32 16,5 0-32-16,10 0 15 0,6 3 21 15,7 1-28 1,9 0 5-16,5-4 1 0,2 0-13 15,3 0 42-15,-1 0-43 16,-4 0 0-16,-4 0 7 16,-13-3-7-16,-6-2 0 15,-10 1-15-15,-8 0-23 16,-5-1 24-16,-6-4-40 16,1-4-172-16,-3-1-72 0</inkml:trace>
  <inkml:trace contextRef="#ctx0" brushRef="#br0" timeOffset="73779.58">24528 974 134 0,'0'0'1132'16,"0"0"-1026"-16,0 0-87 16,0 0 27-16,0 117-37 15,-9-65 13-15,-4 4 50 16,-1 2-19-16,-1 2-20 16,-1 3-15-16,1-5-8 0,-1-4 15 15,1-7-25-15,-1-2 0 16,5-9 1-1,0-8 1-15,4-10-2 0,5-8-22 16,2-8 13-16,0-2-5 16,0 0-31-16,0-10-53 15,0-14-32-15,9-12 21 16,4-12 21-16,14-46 14 16,4-9-250-16,-2 7-74 15,0 4 235-15,-9 45 163 16,0 3 352-16,5-6-130 15,4 2-103-15,4 0 86 16,-4 16-104-16,-2 14 24 16,0 8-76-16,1 10-24 0,6 0 24 15,2 12-18-15,1 12 1 16,-1 8-6-16,-5 2-26 16,-6 2 52-16,-8 3-52 15,-5-3-10-15,-8 1 1 16,-4 2 18-16,-2-5-10 15,-23 0 1-15,-8-2 0 16,-9-4 12-16,-7 0-12 16,-7-4-1-16,-2-6-11 15,1-2-20-15,1-8-10 16,4-6 14-16,8-2 28 16,8 0-19-16,6-8 19 0,11-4-3 15,5-1 2 1,8 2 2-16,4 3 35 0,2 4-36 15,0 4 22-15,0 0-8 16,6 8-14-16,8 16 0 16,5 7 25-16,4 6-3 15,-1 4-1-15,3-1-9 16,2 0-2-16,-3 0 30 16,3 2-40-16,-1 4 0 15,-1 0-9-15,13 15 9 16,-7-14-109-16,-2-12-294 0</inkml:trace>
  <inkml:trace contextRef="#ctx0" brushRef="#br0" timeOffset="74045.67">25168 1588 1352 0,'0'0'162'0,"0"0"-136"15,0 0 22-15,0 0-47 16,0 0-1-16,-136 66 19 16,95-24 0-16,1 10-2 15,7 5-17-15,8-2 7 16,10-1-21-16,11-5 14 16,4-7-39-16,0-8 38 0,17-8-40 15,10-8 39 1,4-12-18-16,7-6-34 0,16-14 19 15,-7-12-133-15,-9-6-170 16</inkml:trace>
  <inkml:trace contextRef="#ctx0" brushRef="#br0" timeOffset="75895.5">23887 703 924 0,'0'0'202'0,"0"0"-151"15,0 0-3 1,0 0 56-16,0 0 22 0,0 0-27 16,0 0-73-16,6-41-17 15,-6 27 49-15,3-1-51 16,-3-1-5-16,2-2 5 15,2 0 6-15,-2 0 21 16,3 0-34-16,-3 0 1 16,3-2 35-16,-1 2-36 15,-1 0 0-15,1 0 0 16,-2 6 11-16,-2 0 39 16,0 4-50-16,0 2 7 0,0 0 40 15,0 4-37 1,0-2 1-16,0 4 9 0,0 0-2 15,0 0 10-15,0 0-28 16,0 0 0-16,0 0 0 16,0 0 0-16,0 0 0 15,0 0-8-15,0 0 16 16,0 0 0-16,0 0-8 16,0 0 0-16,0 0 0 15,0 0 0-15,0 0-20 16,0 0 20-16,0 0 0 15,0 0 22-15,0 0-22 16,0 0 0-16,0 0 0 16,0 0 0-16,0 0-13 15,0 0 13-15,0 0 0 0,0 0 2 16,0 0-2-16,0 0 0 16,0 0-13-16,0 0 13 15,2 0-18-15,0 0 18 16,3 0 0-16,-1 0 0 15,3 0 0-15,4 0 0 16,4 0 13-16,6 0-13 16,6 2-9-16,8 0 9 15,10 2 2-15,8 0 15 16,11 2-17-16,11 0 0 16,4 0-6-16,8 2 6 15,2-2-4-15,5 0 4 16,0 0 0-16,-1-2 6 15,-2 2-6-15,-1-2 0 16,-3 0-2-16,-2 0 2 0,-6 0-20 16,0 2 17-16,-4-2 6 15,-5 0-12-15,-8 0 9 16,-7-2 0-16,-8 2-3 16,-5-2 3-16,-8 0-7 15,-5 0 6-15,-7 0 2 16,-1-2 2-16,-8 0-3 15,0 0 0-15,0 0-3 16,0 0 3-16,6 0-17 16,1 0 17-16,7 0 1 15,1 0-1-15,3 0-3 16,0 0 3-16,-2 0 0 16,0 0 0-16,-4-2-9 0,0 2 9 15,-3 0 0-15,2-2 8 16,-1 0-8-16,3 0 0 15,1 2 0-15,0-2 0 16,0 2 0-16,0 0-7 16,-1 0 14-16,-2-2-2 15,-1 0-5-15,2 0 0 16,-4 0-2-16,2 0 2 16,-1 0-11-16,1-2 11 15,-1 2 0-15,-2 0 15 0,-5 0-15 16,-1 0 0-1,-8 0 3-15,-1 0-3 16,-3 0-2-16,-2 0-4 16,0 2-17-16,0 0 21 0,-7 0-49 15,-5 0 51-15,-7 0 18 16,-1 6-8-16,-4 10 0 16,2 2-10-16,1 4 9 15,6 0-19-15,6 0 10 16,2-4-21-16,7-2 1 15,0-4 20-15,0-2-15 16,0-6 14-16,7-1 1 16,13-3 0-16,9 0 0 15,11 0-17-15,5-13-1 16,3-7-43-16,0-4 0 0,-9-4 21 16,-8 0-18-1,-6 0 57-15,-9 2-9 0,-11 0 10 16,-5 2 26-16,0 2 10 15,-5 0-13-15,-11 2 20 16,-4 2-20-16,0 4 32 16,0 6-55-16,-3 4 8 15,4 1-2-15,-1 3-6 16,2 0 0-16,2 0-2 16,6 8-17-16,2 5 2 15,8-1-112-15,3-2-130 16,17-2 89-16,4-4-501 0</inkml:trace>
  <inkml:trace contextRef="#ctx0" brushRef="#br0" timeOffset="76230.6">27062 291 992 0,'0'0'322'0,"0"0"-274"15,0 0-33-15,0 0 1 16,0 0-15-16,0 0 70 15,4 126-5-15,-4-80-33 16,0 4 38-16,-4 2-66 16,0 0 8-16,0-3 24 15,4-5-36-15,0-8-1 0,0-6 0 16,0-6 11-16,0-8-13 16,0-6 2-16,12-4 0 15,3-6 43-15,14 0 11 16,14-22-24-16,12-8-16 15,11-8-14-15,3-2 23 16,2-7-23-16,0-3-4 16,-2-4-21-16,-6-4 0 15,-7 0-9-15,-10 4-15 16,-11 4-53-16,-12 14-73 16,-14 15-490-16</inkml:trace>
  <inkml:trace contextRef="#ctx0" brushRef="#br0" timeOffset="76554.93">27768 694 694 0,'0'0'534'16,"0"0"-484"-16,0 0-30 15,0 0-13-15,0 0-5 16,0 0 54-16,-118 84-46 16,91-44-8-16,5 4 30 0,7-4-32 15,5-6 0 1,10-4-14-16,0-6-4 0,14-4 8 15,17-7 7-15,42-13-17 16,-6 0-38-16,0-7-601 16</inkml:trace>
  <inkml:trace contextRef="#ctx0" brushRef="#br0" timeOffset="76812.28">28155 816 1166 0,'0'0'220'0,"0"0"-131"15,0 0-89-15,0 0 0 0,0 0 46 16,0 0-24 0,0 0-20-16,-89 94 2 0,83-68 9 15,4-2-26-15,2-1-9 16,0-4 22-16,20-1 31 16,7-4-4-16,8-6 5 15,9-5 6-15,8-3-38 16,4 0 53-16,4-17-53 15,5-1-13-15,24-26 7 16,-16 4-135-16,-6-4-1187 0</inkml:trace>
  <inkml:trace contextRef="#ctx0" brushRef="#br0" timeOffset="87789.88">2179 10357 186 0,'0'0'774'0,"0"0"-625"15,56-145-113-15,-30 89-36 16,-2 10 40-16,-5 14-40 16,-9 14 2-16,-3 10 21 15,-5 8 16-15,-2 0 106 16,0 18-33-16,0 22-66 15,-17 18 48-15,-8 17-46 0,-11 13-7 16,-9 4 4 0,-14 18-28-16,-21 19 39 0,-20 19-56 15,-12 3 0-15,14-31 17 16,19-30-17-16,27-38 0 16,7-12 0-16,-7 7 2 15,-5-2-23-15,-5 1-33 16,-15-7-73-16,19-15 28 15,8-12-184-15</inkml:trace>
  <inkml:trace contextRef="#ctx0" brushRef="#br0" timeOffset="88084.81">2172 10586 1358 0,'0'0'121'0,"0"0"-102"16,0 0-19-16,0 0 0 15,0 0 11-15,0 0 17 16,76 140-11-16,-39-84 3 16,8 2-19-16,4 2 39 15,2-3-40-15,1-3 0 16,-1-8 11-16,-2-2-11 15,-5-8 0-15,-8-8-1 16,-5-4 10-16,-9-8-29 16,-3-6 20-16,-19-10-80 0,0 0-66 15,0-6 13-15</inkml:trace>
  <inkml:trace contextRef="#ctx0" brushRef="#br0" timeOffset="88638.89">2034 11239 1328 0,'0'0'227'0,"0"0"-224"15,0 0-3-15,0 0-38 16,0 0 38-16,0 0 11 16,149 0 95-16,-82-16-99 0,2-6-5 15,-5-2 25 1,-8 2-27-16,-13 6-49 0,-14 6 14 15,-14 6-51-15,-13 4-17 16,-2 0-35-16,-17 14 122 16,-12 12 16-16,-8 12 10 15,-2 6 3-15,-1 9 6 16,-3 1-17-16,7 0 63 16,1 0-64-16,4-6 5 15,4-4 31-15,7-8-28 16,4-12 1-16,10-8-10 15,6-11-13-15,0-5 0 16,6-7-62-16,26-19 72 16,7-4 3-16,11-2 0 15,1 4-9-15,0 10 8 16,-4 8-2-16,-3 10-29 16,-8 0 25-16,-5 8-34 0,-6 12 41 15,-9 6 1-15,-12 2 8 16,-4 6 10-16,0 2-3 15,-16 4 92-15,-8 2-57 16,-7-2-13-16,0-4 43 16,-6-3-31-16,2-7-14 15,2-6-2-15,-1-8-32 16,7-12 58-16,3 0-60 16,4-30-38-16,4-71-39 15,8 7-190-15,8-4-472 0</inkml:trace>
  <inkml:trace contextRef="#ctx0" brushRef="#br0" timeOffset="88972.69">2789 10788 1295 0,'0'0'176'16,"0"0"-108"-16,0 0-32 15,0 0 28-15,0 0-30 16,0 0-18-16,0 0-32 15,40 0 16-15,-19 0-13 16,5-6 2-16,3-2-12 16,4-2-16-16,0 0-57 15,-2 4-125-15,-4 6 14 16,-8 0-200-16,-9 18 150 0,-5 16 257 16,-5 10 46-1,0 11 148-15,0 10 28 0,0 10-80 16,0 5 5-16,0 0-90 15,0-1-20-15,0-6 30 16,0-2-21-16,0-7-17 16,0-4-27-16,0-10 17 15,0-8-37-15,-7-12 18 16,1-12-123-16,-3-14-149 0</inkml:trace>
  <inkml:trace contextRef="#ctx0" brushRef="#br0" timeOffset="89476.7">2829 11241 1092 0,'0'0'367'0,"0"0"-289"0,0 0 11 15,0 0-89-15,0 0 0 16,131-102 10-16,-79 86-2 16,-4 10-8-16,-5 6-8 15,-7 8-15-15,-9 22 5 16,-10 12 18-16,-7 14-35 15,-10 9 35-15,0 3 7 16,-3 2 5-16,-13-2-12 16,-2-8 1-16,5-9 6 15,2-12-7-15,2-10 0 16,5-15 3-16,1-13-2 0,3-1 15 16,0-28-3-16,9-20 5 15,7-20 15-15,7-30-33 16,3-36 0-16,0-29-8 15,-1 14 6-15,-7 37-8 16,-7 46-8-16,-7 42 18 16,1 6 5-16,0 6-5 15,-1 4-3-15,1 8-4 16,1 2 14-16,5 22-4 16,3 12 20-16,4 11-8 15,-1 4 59-15,-1 3-71 16,-5 1 6-16,0-7-1 15,-1-4-7-15,-6-8 4 16,0-8-5-16,-4-10-57 0,2-12 50 16,1-6-79-16,5-32-50 15,2-14-117-15,-4-8-596 0</inkml:trace>
  <inkml:trace contextRef="#ctx0" brushRef="#br0" timeOffset="89678.93">3513 10680 985 0,'0'0'221'0,"0"0"-63"15,0 0-27-15,0 0-56 16,150-76-41-16,-97 64 65 16,5 6-76-16,5 3-17 15,-6 3 15-15,-6 0-21 16,-9 9 0-16,-11 9-3 16,-8 5-3-16,-11 6-34 15,-12 7 35-15,0 4-22 0,-12 4 27 16,-19 4-32-16,-13 0-50 15,-35 6-130-15,10-10-93 16,3-13-204-16</inkml:trace>
  <inkml:trace contextRef="#ctx0" brushRef="#br0" timeOffset="90217.14">3496 10997 712 0,'0'0'339'0,"0"0"-116"16,0 0-28-16,0 0-195 15,0 0 9-15,0 0 30 16,137-54-17-16,-72 46 16 15,0-1-38-15,-5 5 1 16,-9 0 31-16,-15 4-32 0,-14 0-36 16,-11 0 30-1,-11 4-25-15,0 14 10 0,-15 9 20 16,-19 5-48-16,-10 4 27 16,-8 2-48-16,-3 0 47 15,1-2 23-15,5-2 2 16,9-6 27-16,9-4-2 15,11-8-26-15,9-5 76 16,9-6-75-16,2-5-2 16,0 0 0-16,17 0 0 15,10-4 72-15,6-12-31 16,6-6-41-16,1-4 67 0,-1-6-67 16,-3-2 0-16,-3-2 0 15,-8-2-33-15,-9-4-46 16,-12-6-154-16,-4-5 8 15,-8-1 65-15,-17 4-162 16,0 6 322-16,1 14 8 16,8 14 491-16,5 12-372 15,6 4-76-15,3 14-40 16,0 24 156-16,2 14-84 16,0 16-35-16,0 11 9 15,0 3-26-15,0 2 40 16,0-2-71-16,0-4 10 15,0-3 14-15,0-3-24 16,0-2-11-16,0-6 9 16,-9-3-31-16,-2-14-23 0,-13-15-70 15,1-13-181-15,1-19-919 16</inkml:trace>
  <inkml:trace contextRef="#ctx0" brushRef="#br0" timeOffset="90587.71">3542 11430 1388 0,'0'0'180'0,"0"0"-142"16,0 0 0-16,0 0-7 16,0 0 56-16,154-69-72 15,-105 58 1-15,0 3 34 16,-8 2-50-16,-8 6 0 16,-12 0-3-16,-9 0 3 15,-5 0-6-15,-7 18-22 0,0 7 15 16,-21 10-22-1,-12 7 35-15,-9 0-77 0,-10 2 39 16,-1-6 20-16,2-2 8 16,6-6 6-16,7-4 4 15,14-5 16-15,8-7-16 16,10-9 0-16,6 0 14 16,0-1-14-16,6 0 28 15,19 0 17-15,9 0-10 16,5-4 81-16,11 0-78 15,2 0 7-15,4-11-5 16,5-8-34-16,1-6 14 16,-2 0-20-16,19-22-88 0,-15 9-29 15,-13 0-278-15</inkml:trace>
  <inkml:trace contextRef="#ctx0" brushRef="#br0" timeOffset="90760.5">4420 11219 1472 0,'0'0'174'16,"0"0"-161"-16,0 0 76 15,0 0-44-15,0 0-1 16,0 0-9-16,0 0-27 16,116 60-8-16,-107-43 0 15,-9 8-136-15,-14 0-4 16,-8-6-909-16</inkml:trace>
  <inkml:trace contextRef="#ctx0" brushRef="#br0" timeOffset="90946.3">4331 11522 1360 0,'0'0'207'16,"0"0"-177"-16,0 0-29 15,0 0 89-15,0 0-40 16,0 0-3-16,0 0-14 15,136 2-32-15,-99-10-1 16,26-6-86-16,-10 0-99 16,-5-2-1030-16</inkml:trace>
  <inkml:trace contextRef="#ctx0" brushRef="#br0" timeOffset="91639.73">5075 10553 1298 0,'0'0'544'0,"0"0"-493"16,0 0-51-16,0 0 1 15,0 0 35-15,0 0-3 0,0 0 3 16,131 16 42-16,-85-11-63 16,0-4-3-16,1-1 6 15,-1 0-17-15,-4 0 21 16,-3 0-22-16,-8-1 0 16,-9-4-22-16,-6 1-14 15,-10 4-60-15,-6-1-3 16,0 1-28-16,-8 0 56 15,-15 0-9-15,-4 0 34 16,-2 0 35-16,0 19 12 16,2 13-1-16,4 13 28 0,0 9-14 15,5 12 52 1,3 10-27-16,6 7-7 0,2-1 63 16,2 0-70-16,3-4-3 15,0-8-10-15,2-3 4 16,-2-3-4-16,-5-6-12 15,1 0 0-15,-8-8 1 16,-3-6-1-16,-8-8-36 16,-2-10-17-16,-4-8-27 15,-7-12 52-15,-3-6-57 16,2 0 42-16,3-2 42 16,7-3 2-16,11-2 24 15,7 3 42-15,9 2-10 16,2 0 36-16,0 0-82 15,4 1 0-15,19-6 46 0,10 1-26 16,11-2-3-16,12-6 3 16,7-6-25-16,9-4 43 15,-1-4-49-15,0-4 2 16,-1 0 4-16,-4-2-6 16,-9 2-63-16,-3-19-57 15,-14 9-110-15,-18 4-160 0</inkml:trace>
  <inkml:trace contextRef="#ctx0" brushRef="#br0" timeOffset="91819.06">5695 11139 1192 0,'0'0'178'0,"0"0"-156"16,0 0 107-16,6 110-49 0,0-62 12 16,-1 2-14-16,0-1-54 15,-5 1 42-15,0-4-66 16,0-2 6-16,0-6 16 15,0-8-22-15,-2-10 0 16,-3-8-19-16,0-12-86 16,1-16 33-16,0-14-256 0</inkml:trace>
  <inkml:trace contextRef="#ctx0" brushRef="#br0" timeOffset="92279.14">5695 11093 1220 0,'0'0'300'15,"0"0"-225"-15,0 0-36 0,0 0 22 16,0 0-14-16,0 0 45 16,142-10-83-16,-108 10 1 15,-5 0 16-15,-8 0-26 16,-2 0-1-16,-11 0 1 16,-6 4-21-16,-2 4 8 15,0 6-64-15,-15 4 26 16,-9 6 35-16,-5 0-33 15,-3 2 16-15,3-2 23 16,5-4 10-16,6-2-2 16,7-2 2-16,9-2 0 15,2-4-14-15,0 1 14 16,13-2-3-16,11 1-4 16,10-1 14-16,2 3 15 0,-1-2-22 15,-1 2 0 1,-5 2 1-16,-4 1-1 0,-8 3 0 15,-5 7-7-15,-6-1 14 16,-6 6-7-16,0 0 0 16,0 2 0-16,-14-2 48 15,-5 0-29-15,-6-1 4 16,-4-6 21-16,-2-1-38 16,-3-3 42-16,3-7-48 15,0-11 0-15,2-1-17 16,-2-34 17-16,8-8-107 15,10-4-189-15</inkml:trace>
  <inkml:trace contextRef="#ctx0" brushRef="#br0" timeOffset="92853.83">6241 11177 1322 0,'0'0'194'15,"0"0"-153"-15,0 0 68 16,0 0-65-16,0 0-27 16,0 0 23-16,0 0-30 15,-19 76 0-15,4-26-7 16,-1 11 6-16,3 5 35 0,2-2-43 16,6-6-1-16,5-8 36 15,0-12-36-15,2-7 0 16,19-12-6-16,4-9 15 15,0-10 3-15,10 0-12 16,-2-20 0-16,0-16 12 16,3-14-12-16,-5-10 0 15,-6-8 0-15,-6-8 2 16,-7-4-23-16,-12-3 21 16,0 5-12-16,-10 6-5 15,-11 14 1-15,-4 14-5 16,2 15 20-16,-1 15 2 15,2 10 30-15,0 4-31 16,-3 8 0-16,0 20-9 16,2 9 9-16,2 6 0 0,7 4-1 15,8 1 2-15,6 0 14 16,0-4-15-16,9-4 0 16,15-4 0-16,5-4 0 15,7-6 0-15,4-4-3 16,2-1 18-16,3-7 36 15,0-2-51-15,4-4 1 16,-5-2 40-16,-2-2-41 16,-5-4-6-16,-6 0 6 15,-8 0-62-15,6-12 30 16,-8-9-136-16,-6-6-528 0</inkml:trace>
  <inkml:trace contextRef="#ctx0" brushRef="#br0" timeOffset="93279.01">6804 10826 1450 0,'0'0'214'15,"0"0"-150"-15,0 0-53 16,0 0 90-16,0 0-101 15,125-80 0-15,-88 58 18 16,-1 4-12-16,0 2-5 16,-4 6-1-16,-4 2 1 0,-1 4 7 15,-1 2-8 1,-1 2-11-16,2 0-4 0,-2 3 15 16,-2 16-6-1,4 3-4-15,-2 8 10 0,-2 2-9 16,1 4 9-16,-2 2 0 15,0-2 12-15,3-1-12 16,2-3 8-16,4-6-8 16,2-4 1-16,5-7-4 15,4-4 3-15,7-11 0 16,7 0 15-16,2-4-15 16,3-18 1-16,-5-3-2 15,-12-1-84-15,-20-3 35 0,-13 2-254 16,-11 7-649-16</inkml:trace>
  <inkml:trace contextRef="#ctx0" brushRef="#br0" timeOffset="94088.69">6964 11059 876 0,'0'0'559'15,"0"0"-497"-15,0 0-34 16,0 0 47-16,0 0-45 16,0 0 21-16,0 0-51 15,14-36 0-15,10 21 23 0,5 1-11 16,6 3 6 0,8-1-8-16,4 2 1 0,2 3 35 15,1 7-46-15,-6 0-15 16,-7 0 8-16,-3 13 1 15,-7 6 6-15,-7 7-16 16,-9 6 16-16,-3 9 3 16,-2 3-3-16,-4 2 0 15,0 0 6-15,0-2-5 16,2-6 6-16,3-4-7 16,-1-7 2-16,6-8 20 15,-1-4-22-15,1-9-3 16,5-5 2-16,3-1 2 0,7 0 23 15,11-19-14 1,6-12 3-16,12-9 34 0,4-10-47 16,5-10-18-16,-1-6 17 15,-2-4-67-15,-4 0-27 16,-8 3 13-16,-10 11-34 16,-13 14 103-16,-10 14 13 15,-8 14 30-15,-6 8 79 16,-3 6-37-16,0 0 2 15,0 0-47-15,0 4-14 16,0 18 41-16,-9 10-53 16,-3 12-1-16,1 7 31 15,0 4-4-15,4 2 1 16,1-3-26-16,6-6 17 0,0-10 3 16,0-8-22-16,0-8-16 15,6-10 8-15,10-4 8 16,2-6-8-16,4-2-17 15,5-4 25-15,4-22 61 16,2-10-61-16,1-14 6 16,-3-10 0-16,-6-8-6 15,-7-10-14-15,-12-3-12 16,-6 3-11-16,0 6 17 16,-16 10 4-16,-6 12 16 15,0 11 1-15,0 13 34 16,-1 8 0-16,2 6-29 15,-2 4 15-15,0 4 9 0,-3 2-30 16,-1 2-21-16,1 2 13 16,-1 18-27-16,-4 27-26 15,8-7-73-15,5-3-187 16</inkml:trace>
  <inkml:trace contextRef="#ctx0" brushRef="#br0" timeOffset="94275.64">8760 11121 1517 0,'0'0'231'0,"0"0"-180"15,0 0-19-15,0 0-32 16,0 0-42-16,0 0-207 0</inkml:trace>
  <inkml:trace contextRef="#ctx0" brushRef="#br0" timeOffset="99554.66">9520 10076 1370 0,'0'0'212'16,"0"0"-170"-16,0 0 38 16,0 0-8-16,0 0-46 15,0 0-16-15,16 24-8 16,-7 12 24-16,4 18 9 16,3 18-4-16,-1 13 81 0,1 25-60 15,-1 20 3 1,1 21-11-16,-1 1-25 0,-1-16 12 15,-3-29-31-15,-3-33 1 16,0-20 14-16,1-5-14 16,1-4-1-16,4 0 0 15,1-3 1-15,4-18-11 16,1-18 4-16,4-6 6 16,7-28 15-16,14-40 1 15,6-47-6-15,4-49 5 16,-5-23-15-16,-8 1 0 15,-7 22-15-15,-6 33 8 16,-2 31 0-16,-4 25 7 16,-6 21 0-16,1 14 6 15,3 2-5-15,2-2 22 0,2 0-23 16,0 12 2 0,-5 6 11-16,-5 8-13 0,-1 4-10 15,-3 8 10-15,0 2-13 16,-2 0-4-16,-2 24-120 15,-5 44-69-15,-2-4-30 16,0 3-1139-16</inkml:trace>
  <inkml:trace contextRef="#ctx0" brushRef="#br0" timeOffset="100470.46">10398 10786 990 0,'0'0'745'0,"0"0"-646"0,0 0-49 16,0 0 96-16,0 0-87 16,0 0-46-16,0 0-13 15,-18 16 6-15,12 10 7 16,-6 6-13-16,1 7 1 15,-2 2 41-15,-1 9-24 16,3 1 1-16,1 1 11 16,0 2-20-16,3-4 37 15,1 0-47-15,2-4 9 0,-2-2 13 16,4-2-22-16,2-2 0 16,0-1-1-16,0-5 10 15,0-2-4-15,0-6-5 16,0-6 0-16,6-6-7 15,-2-6 7-15,-2-4-10 16,0-4 9-16,2 0-2 16,3-14-3-16,5-20 6 15,1-18-47-15,3-28 31 16,1-35-99-16,1-25-28 16,-1 9-6-16,-3 29-47 15,-3 40 99-15,-4 32 56 16,4 2 41-16,0 4 79 15,-2 4 18-15,3 10 20 0,-2 4-29 16,3 6-38-16,6 0 30 16,5 0-16-16,7 0-24 15,3 8 44-15,1 2-63 16,3 2-9-16,-5-2-12 16,-2 0 10-16,-4-2-1 15,-6 0-9-15,-8 0-2 16,-4-2-17-16,-9 0 19 15,0 4-17-15,0 4 2 16,-18 4-12-16,-9 6 26 16,-8 1-43-16,-7-1-7 15,-1-2 41-15,3 0-3 16,2-3 10-16,7 2-4 0,4-1 14 16,9-2-1-1,7 0-6-15,7 0-3 0,4 0-15 16,0 2 18-16,9 2-7 15,11 0-19-15,2 0-34 16,2 2 50-16,-1-4-18 16,-5 0 28-16,-1 1-8 15,-3-2 8-15,-5 2 0 16,-5 1 0-16,-4-1 1 16,0 5 9-16,-2 5-10 15,-16 1 0-15,-4 2 48 16,-7 2-28-16,0-2 13 0,-4-2 1 15,2-4-24 1,2-6 29-16,2-4-39 0,4-5-1 16,8-8-20-16,5-5-13 15,10-22-108-15,0-10-173 16,0-6-839-16</inkml:trace>
  <inkml:trace contextRef="#ctx0" brushRef="#br0" timeOffset="101209.85">11049 10980 1209 0,'0'0'313'15,"0"0"-200"-15,0 0 22 0,0 0 4 16,0 0 17 0,0 0-103-16,0 0-32 0,-10 73 58 15,1-27-53-15,-1 6-9 16,1 4-3-16,-1 0-5 15,6-5 7-15,4-7-16 16,0-8 0-16,0-8-16 16,4-10 16-16,15-12-14 15,3-6 14-15,6-2-31 16,7-26 30-16,2-15-73 16,1-7 6-16,-3-12 46 15,-1-10-10-15,-5-6 4 16,-7-4 3-16,-9-3 5 15,-7 11 19-15,-6 10-30 16,0 16 31-16,-8 16 43 0,-5 12-15 16,-5 12 20-16,-1 8-23 15,-4 0-16-15,-4 8 6 16,0 18-15-16,-4 8 0 16,4 6 18-16,2 6-18 15,10 5 16-15,5-4-15 16,10 2 0-16,0-4 44 15,4-2-45-15,17-5 0 16,8-6 3-16,3-6-3 16,4-4-1-16,-2-6-2 15,-3-6 3-15,0-2-1 16,-4-2 1-16,-4-4-2 0,-2 0 2 16,-5-2 0-1,-3 0 1-15,-2 0 19 16,0 0-19-16,0 4 52 0,0 3-47 15,3-2-6-15,-1 1 43 16,-1 2-22-16,1-2 7 16,-5-2 1-16,-2 0-28 15,-2 0 59-15,-4-1-60 16,0-3 3-16,0 0 21 16,0 0-24-16,0 0 2 15,0 0-1-15,0 0 13 16,0 0 9-16,2 0-23 15,-2 0 0-15,2 0 0 16,0 0 0-16,0-13-17 16,3-1-28-16,-5-20-60 0,0 4-43 15,0 0-182-15</inkml:trace>
  <inkml:trace contextRef="#ctx0" brushRef="#br0" timeOffset="101556.43">12024 10543 1927 0,'0'0'237'16,"0"0"-150"-16,0 0-26 15,0 0 35-15,0 0-1 16,0 0-77-16,0 0-12 16,58 0-1-16,-27 0 7 15,8 0 10-15,1 3-22 16,2-3-19-16,-2 0 8 15,-2 0-68-15,-5 0-66 16,-8 0-51-16,-10 0-84 16,-11 0-375-16</inkml:trace>
  <inkml:trace contextRef="#ctx0" brushRef="#br0" timeOffset="101752.58">11967 10854 1121 0,'0'0'404'0,"0"0"-315"16,0 0-44-16,0 0 95 16,0 0-58-16,0 0-16 15,0 0 17-15,106 22-43 16,-64-22-25-16,8 0-15 16,8-10 9-16,29-10-20 15,-14 2-141-15,-8 0-225 0</inkml:trace>
  <inkml:trace contextRef="#ctx0" brushRef="#br0" timeOffset="102300.29">12875 9825 1622 0,'0'0'222'16,"0"0"-211"-16,0 0 22 15,0 0 30-15,0 0-50 16,0 0-12-16,13 157 57 15,-7-41-56-15,-4 30 61 16,-2-7-61-16,0-29 4 16,0-32 14-16,0-20-5 15,0 7-8-15,0 5-7 16,0-2 2-16,0-12 5 16,0-14-7-16,0-14-3 15,4-14 2-15,3-11 1 16,1-3 0-16,8-18 12 15,7-22-10-15,3-17 49 16,10-33-51-16,6-36 0 0,8-35 2 16,0-9-2-1,-9 28 10-15,-8 37-10 0,-11 45 1 16,0 12 28-16,1 0-29 16,4-1 0-16,-3 6 10 15,-4 12-9-15,-2 13-1 16,-7 12-13-16,0 6-73 15,-6 33-56-15,-3 8-114 16,-2 8-597-16</inkml:trace>
  <inkml:trace contextRef="#ctx0" brushRef="#br0" timeOffset="102901.57">13511 10578 1437 0,'0'0'279'0,"0"0"-196"15,0 0 21-15,0 0 106 16,0 0-107-16,0 0-78 16,0 0-9-16,-58-36-6 15,20 59-10-15,-7 12-6 16,-1 9 6-16,-4 4-13 15,8 6 13-15,6 2 0 0,5 2 2 16,9 0-2-16,10-4-3 16,8-3-15-16,4-7-14 15,6-10 23-15,21-6-47 16,5-12-12-16,10-10 48 16,5-6-40-16,9-2-13 15,6-22-21-15,0-10-42 16,-1-4 53-16,-6-8-22 15,-6-3 57-15,-6 1 48 16,-10-2 22-16,-8 4 38 16,-10 6 26-16,-3 10 4 15,-8 8 74-15,-4 10-69 16,0 6-3-16,0 4 12 16,0 2-42-16,0 0-10 15,0 0-49-15,0 8 16 0,-12 12-2 16,-5 12-17-16,-8 6 0 15,3 6 0-15,0 2 1 16,6 0 15-16,5-2-16 16,7-5 0-16,4-7 6 15,0-6-6-15,7-8-18 16,12-8 18-16,6-6 7 16,2-4 4-16,2 0-11 15,6-16-32-15,5-12 31 16,25-33-90-16,-10 7-126 15,-3-4-69-15</inkml:trace>
  <inkml:trace contextRef="#ctx0" brushRef="#br0" timeOffset="103096.54">14319 10479 1475 0,'0'0'230'15,"0"0"-178"-15,0 0 11 16,0 0 6-16,0 0-57 16,0 0 40-16,0 0-52 15,2 45-1-15,9-38-11 16,3 1-119-16,-3-4-238 0</inkml:trace>
  <inkml:trace contextRef="#ctx0" brushRef="#br0" timeOffset="103557.82">14762 10393 1676 0,'0'0'305'0,"0"0"-297"16,0 0 2-16,0 0 88 0,0 0-70 16,0 0-27-16,172 0 23 15,-94 2-23-15,31 0 24 16,37-2-25-16,31 0 6 16,15 0-4-16,-5 0-2 15,-13 0-3-15,-19 0-5 16,2-2 16-16,-6 0-16 15,-6 0-8-15,-6-4-11 16,-10 4 4-16,-23 2 5 16,-19 0-10-16,-20 0 18 15,-2 0 3-15,9 0-2 16,3 0 7-16,10 0-4 16,-13 0-11-16,-9 0 17 15,-10 0-13-15,-10-8 13 16,-10 0 0-16,-10-4-1 0,-10-4-5 15,-5-4-79-15,-10-20-3 16,0 1-133-16,0-1-759 0</inkml:trace>
  <inkml:trace contextRef="#ctx0" brushRef="#br0" timeOffset="108277.59">15435 9168 940 0,'0'0'323'0,"0"0"-245"16,0 0 3-16,-31 146-42 15,27-84-2-15,0 6 32 16,1 3-29-16,1-1-4 16,0-4-26-16,-2-2 1 15,-2-4 21-15,0-3-32 16,0-6 0-16,-1-6 7 16,3-7-7-16,-2-12 7 15,4-12-7-15,2-14-56 16,2-18-3-16,17-20-133 15,-1-11-438-15</inkml:trace>
  <inkml:trace contextRef="#ctx0" brushRef="#br0" timeOffset="108736.37">15558 8927 1302 0,'0'0'254'15,"0"0"-135"-15,0 0 33 16,0 0-71-16,0 0-52 15,0 0-10-15,0 0-4 16,112 44 11-16,-64-12-26 16,6 0 18-16,-5 1 6 15,-5-4-24-15,-6 0 0 16,-9-4-1-16,-11 0 1 16,-7-3-6-16,-11 2-17 15,0 4 8-15,-11 2 3 16,-20 4 12-16,-9 4 0 0,-9 0 2 15,-3 0-2-15,0-3-8 16,-2-5-19-16,2-2 14 16,8-6-2-16,3 0 15 15,10 0 0-15,10 0 0 16,5 4 0-16,9 0 0 16,7 2-1-16,0 2 1 15,11 0 4-15,16-4-4 16,6-1 0-16,3-4 21 15,7-2 7-15,-4-5 10 16,4 0-38-16,-5-4 11 16,-3-2 16-16,-3 0-27 15,-8-1-33-15,-2-2-38 0,0-5-88 16,-6 0-16-16,-5 0-370 16</inkml:trace>
  <inkml:trace contextRef="#ctx0" brushRef="#br0" timeOffset="108974.87">15944 9651 674 0,'0'0'751'0,"0"0"-662"15,0 0-31-15,0 0 58 16,0 0 32-16,4 105-63 16,-4-60-43-16,0 5 59 15,0 3-85-15,0-3-1 0,0 0 12 16,0-2-17-16,0-6 5 15,-2-5-15-15,-2-12 0 16,2-5-27-16,-2-11 2 16,4-9-88-16,0 0 15 15,0-31-47-15,0-45-98 16,0 4-80-16,6-2-214 0</inkml:trace>
  <inkml:trace contextRef="#ctx0" brushRef="#br0" timeOffset="109415.19">15988 9533 1038 0,'0'0'285'0,"0"0"-121"16,0 0 19-16,0 0-92 16,0 0-46-16,0 0-10 0,129-36-11 15,-102 36 11 1,-5 8-35-16,-1 2 1 0,-8 1 2 16,-5 0-3-16,-3 3-10 15,-5 0 9-15,0 2 2 16,-13 4 18-16,-10 2-19 15,-4 0 0-15,-4 0-12 16,0-2 12-16,5-4-23 16,4-2 22-16,3-2 1 15,9-2 0-15,3 0-3 16,7-2-5-16,0 2-16 16,0 1 24-16,7 3-13 15,8 4 13-15,5 4 9 16,3 2 8-16,-2 2-17 15,2 2 0-15,-3-2 7 0,-5 0-7 16,-3-2 0-16,-6 2 5 16,-1-2-4-16,-5 0 20 15,0 0-21-15,0 0 0 16,-13 0 21-16,-5-3-21 16,-5-3 0-16,-1-3 7 15,-5-7-6-15,0-3 6 16,-2-5-7-16,-8-17-80 15,10-12-59-15,8-7-847 0</inkml:trace>
  <inkml:trace contextRef="#ctx0" brushRef="#br0" timeOffset="109845.75">16405 9769 864 0,'0'0'696'0,"0"0"-597"16,0 0 56-16,0 0-61 15,121 5-61-15,-77-5 70 16,0 1-89-16,-1-1-3 16,-12 0-1-16,-11 3-10 15,-9-2 0-15,-9 1-3 16,-2 4-60-16,0 3 49 15,-2 5 0-15,-16 8 1 16,-9 4 6-16,-4 6 7 0,-5 2-9 16,1 0 6-16,4 0 3 15,2 0-12-15,8-6 12 16,8-2 0-16,9-4 0 16,4-6 0-16,2-3 0 15,23-4-28-15,10-5 28 16,7-2 55-16,3-2-54 15,2 0 14-15,-4-4 13 16,-1-7-5-16,-9-2-11 16,-6 3-12-16,-7 6-33 15,-16 4 21-15,-4 2-165 0,0 10-217 16</inkml:trace>
  <inkml:trace contextRef="#ctx0" brushRef="#br0" timeOffset="110329.12">14957 10858 235 0,'0'0'1006'16,"0"0"-810"-16,0 0-41 15,0 0 10-15,0 0-26 16,0 0-82-16,0 0-50 16,6-20 14-16,-4 34-21 15,-2 16 0-15,3 18 13 16,-3 12 40-16,0 9 7 16,0 3-56-16,-3 0 7 0,-3-2 18 15,-4-4-29-15,2-1 0 16,1-5 10-1,3-6-8-15,0-10-4 0,2-6-54 16,-2-12-78-16,4-17 5 16,0-9-134-16,0 0-218 0</inkml:trace>
  <inkml:trace contextRef="#ctx0" brushRef="#br0" timeOffset="110712.82">15179 10708 1463 0,'0'0'254'16,"0"0"-205"-16,0 0 1 0,117-2 27 15,-69 4-25-15,4 14-10 16,-8 2-40-16,-6 2 14 16,-12 0-23-16,-8 4 7 15,-13 4-11-15,-5 6 11 16,-5 6 2-16,-24 5 11 15,-10 1-13-15,-9-1-38 16,0-4 32-16,-4-5-45 16,1-8 5-16,7-6 17 15,4-6 23-15,9-2 0 16,10-2 6-16,10-2 0 16,6 0-3-16,5 0 3 15,0 2 0-15,8 2 25 16,9 0-4-16,5 0 34 0,3 3-25 15,4-3-10-15,2 0 46 16,3-2-60-16,-1-1-5 16,3 0-1-16,11-1-26 15,-10-2-107-15,-8-8-239 0</inkml:trace>
  <inkml:trace contextRef="#ctx0" brushRef="#br0" timeOffset="110927.57">15564 11235 77 0,'0'0'1340'0,"0"0"-1161"16,0 0-128-1,0 0 66-15,0 0-16 0,6 116-24 16,-6-80 20-16,0 7-75 16,0-1-13-16,0 0 11 15,0 0-18-15,-10 0 14 16,-1-4-16-16,3-3-49 15,-2-10 20-15,1-23-157 16,3-2-84-16,-1-9-532 0</inkml:trace>
  <inkml:trace contextRef="#ctx0" brushRef="#br0" timeOffset="111379.68">15618 11091 838 0,'0'0'690'0,"0"0"-565"15,0 0-50-15,0 0 9 16,0 0-18-16,0 0-28 16,127 38 17-16,-109-22-55 15,-5 0 8-15,-6 0 1 16,-4 0-9-16,-3 0-1 16,0 2-7-16,-6 0 16 15,-11 0-2-15,-5-2-6 16,1-2-22-16,2 0 7 15,-2-3 15-15,9-4-18 16,2 0 18-16,6-3-10 16,4 2 1-16,0 2-10 15,0 2 5-15,16 3 6 0,1 4 8 16,3 1 0 0,3 2-1-16,-4 0 8 0,-3 0 4 15,-3 0-11-15,-1 2 0 16,-5-2 1-16,-5 2-1 15,-2 0 0-15,0 0 4 16,-2 0 4-16,-15-2 14 16,-2 0-22-16,-3-2 1 15,-5-4 38-15,-2-1-29 16,0-5-8-16,0-8-2 16,5 0-18-16,-3-31-27 15,9-7-153-15,7-6-705 0</inkml:trace>
  <inkml:trace contextRef="#ctx0" brushRef="#br0" timeOffset="111625.08">16071 11219 857 0,'0'0'615'15,"0"0"-559"-15,0 0 56 16,0 0-4-16,19 127-8 15,-16-86-14-15,2 6-52 16,-3-1 39-16,-2 2-59 16,0-4-8-16,0 0 29 0,0-4-35 15,0-6 0 1,0-7-1-16,0-8-17 0,0-8 4 16,0-11-121-16,8-11-78 15,-1-11-87-15</inkml:trace>
  <inkml:trace contextRef="#ctx0" brushRef="#br0" timeOffset="111821.51">16240 11283 664 0,'0'0'754'0,"0"0"-578"16,0 0-83-16,0 0 5 15,118 0 12-15,-67 0-75 16,10 0-17-16,3-2-17 15,1-1 12-15,-9-4-4 16,-12 1-9-16,-15 1-64 0,-13-2-99 16,-14 1-342-16</inkml:trace>
  <inkml:trace contextRef="#ctx0" brushRef="#br0" timeOffset="112038.56">16414 11175 378 0,'0'0'920'16,"0"0"-792"-16,0 0-3 15,-2 114-1-15,2-67-28 16,0 3 25-16,0 0-87 0,0 2-15 16,0-2 46-1,0 0-59-15,-9-2-6 0,-1-2 0 16,2-3-8-16,8-10-9 15,0-11-152-15,0-15-340 0</inkml:trace>
  <inkml:trace contextRef="#ctx0" brushRef="#br0" timeOffset="112303.55">17020 10994 803 0,'0'0'761'0,"0"0"-657"16,0 0 3-16,13 147-22 15,-11-85 54-15,0 4-82 16,-2 4-47-16,0 5 48 16,0-3-57-16,-2-2 0 15,-9-4-1-15,-3-8 12 16,4-8-15-16,1-9 3 15,-1-15-88-15,2-26-6 16,3-6-117-16,1-23-413 0</inkml:trace>
  <inkml:trace contextRef="#ctx0" brushRef="#br0" timeOffset="112712.48">17102 10903 1249 0,'0'0'526'0,"0"0"-459"16,0 0 5-16,0 0 4 16,114 7-49-16,-74 5 34 15,3 6-61-15,-6 0 0 16,-1 0 0-16,-9 3 0 16,-5-3-7-16,-9 0-4 15,-9 2 11-15,-4 4-10 16,-4 2 10-16,-23 4-21 15,-10 2 9-15,-13 0-50 16,-3-2-14-16,-3-2-12 16,3-2-4-16,1-4 91 15,12 0-31-15,7 0 32 0,13-4 1 16,9 3 7-16,7-3-8 16,4 1 25-16,0 0 2 15,8 1 67-15,8-2-68 16,1 0-5-16,2-2 47 15,1-4-54-15,0 0-3 16,2-2-11-16,7-2 11 16,4 0-8-16,21 0-3 15,-8 0-181-15,-8-6-435 0</inkml:trace>
  <inkml:trace contextRef="#ctx0" brushRef="#br0" timeOffset="112939.76">17363 11434 396 0,'0'0'954'15,"0"0"-787"-15,0 0-21 16,0 0 10-16,0 138-39 16,0-94-66-16,2 2 41 15,-2 3-90-15,0-6 8 16,0 1 14-16,0-3-24 15,-2-7-1-15,-8-8 1 16,4-10-65-16,-1-16-31 16,1 0-157-16,4-20-475 0</inkml:trace>
  <inkml:trace contextRef="#ctx0" brushRef="#br0" timeOffset="113399.37">17470 11410 214 0,'0'0'1180'16,"0"0"-992"-16,0 0-110 16,0 0 2-16,0 0 17 15,0 0-55-15,122 30-7 16,-106-22-23-16,-7 0 7 16,-7 0-32-16,-2 2 13 15,0 0-3-15,-15 4-16 0,-10 0 15 16,-4 0-64-16,-2-2 10 15,-2-2-18-15,1 2 66 16,8-2-33-16,5 0 19 16,9-2 18-16,8 2-9 15,2 0-2-15,0 2 1 16,15 3 16-16,5 0-2 16,5 2 2-16,-3 1 0 15,0 0 0-15,0-3 1 16,-3 3 5-16,-4-1 10 15,-3-1-15-15,-4 0 81 16,-4 2-56-16,-1-2 5 0,-3 2 28 16,0 2-40-1,-3 0 8-15,-13 0-3 0,-5-2-23 16,-4 0 49-16,-6-4-50 16,0-4 0-16,-3-2 10 15,1-8-10-15,-8-6-45 16,8-16-125-16,6-8-445 0</inkml:trace>
  <inkml:trace contextRef="#ctx0" brushRef="#br0" timeOffset="113821.92">17837 11458 1345 0,'0'0'247'15,"0"0"-151"1,0 0 35-16,123 14-3 0,-80-10-58 16,-3 0-32-16,-3 0-35 15,-6 0 12-15,-6 2 2 16,-10 0-17-16,-5 0-31 16,-6 2 31-16,-4 2-14 15,0 6 8-15,-14 4 6 16,-10 6 0-16,-7 4-12 15,-5 2 12-15,0 2-17 16,1-2 16-16,4-2 1 16,4-1 0-16,10-4 0 15,5-4 1-15,7-5 4 0,5-4-5 16,0-2 0-16,5 0 48 16,11-2 14-16,6 0 22 15,2 0-9-15,1-4-32 16,4-2 50-16,-2-2-88 15,0 0 5-15,-3 0 9 16,-2-6-19-16,7-10-68 16,-4 0-133-16,-3-2-172 0</inkml:trace>
  <inkml:trace contextRef="#ctx0" brushRef="#br0" timeOffset="113982.57">18618 11835 1490 0,'0'0'306'15,"0"0"-217"-15,0 0-45 16,0 0-29-16,0 0-15 16,0 0-368-16</inkml:trace>
  <inkml:trace contextRef="#ctx0" brushRef="#br0" timeOffset="116664.68">20172 9687 1390 0,'0'0'192'0,"0"0"-152"16,0 0 26-16,0 0 32 15,0 0-47-15,0 0 41 16,0 0-90-16,5-78 9 16,-1 78-11-16,6 18-8 15,0 16 8-15,3 20 16 16,1 32-4-16,-5 37 78 16,-3 33-65-16,-3 11-4 15,-3-13 14-15,0-18-14 16,0-41 6-16,0-17-27 0,0-20 7 15,0-8 11 1,0 4-18-16,2-4 0 0,7-1-2 16,0-19 4-16,4-14-7 15,5-14 6-15,7-2-1 16,8-22 91-16,9-25-68 16,16-31-7-16,9-36-1 15,9-44-15-15,-3-19 14 16,-8 5-14-16,-16 35 0 15,-15 47 11-15,-10 32-11 16,-1 14 0-16,3 2 6 16,3-1-5-16,0 3 21 15,0 12-22-15,-4 6 0 0,-3 8-18 16,-3 6 18-16,2 4-13 16,-1 4 11-16,2 0-49 15,-4 22-82-15,-7 28-77 16,-4-6-103-16,-7 1-390 0</inkml:trace>
  <inkml:trace contextRef="#ctx0" brushRef="#br0" timeOffset="117132">20819 10582 1046 0,'0'0'581'16,"0"0"-539"-16,0 0 62 15,0 0 3-15,0 0-16 0,0 0-24 16,0 0-38 0,153 26 20-16,-103-24-49 0,-4-1 0 15,-1-1 8-15,-7 0-8 16,-3 0-18-16,-10 0-59 16,-8 0-85-16,-12 0 7 15,-5 0-30-15,0-1-148 16,-22 1-215-16,-7 0 392 15,-4 1 130-15,-6 20 26 16,1 7 241-16,1 6 55 16,1 10-149-16,-1 6-22 15,3 4 33-15,0 7-43 16,3 3-40-16,5 2-16 0,3-2-23 16,7 0 18-1,8-6-19-15,3-6-23 0,5-8 38 16,0-8-50-1,7-8 10-15,11-7 15 0,4-7-13 16,0-6 26-16,7-8 2 16,2 0-23-16,5-17 50 15,-1-12-67-15,4-10 0 16,-6-9-2-16,-6-6-67 16,-10-36-38-16,-10 14-115 15,-7 8-305-15</inkml:trace>
  <inkml:trace contextRef="#ctx0" brushRef="#br0" timeOffset="117759.5">20993 10860 469 0,'0'0'801'0,"0"0"-637"16,0 0-7-16,0 0-32 15,0 0-29-15,0 0-22 16,0 0-47-16,11 0 39 16,13-4-54-16,12-4 0 15,4-6 21-15,9-2-33 16,3-2-7-16,2-2-1 15,-2 4 16-15,-12 4 0 16,-11 2-8-16,-13 6 0 16,-7 2-3-16,-9 2 3 15,0 0-34-15,0 8 19 16,0 20 12-16,0 12 3 16,-7 12 10-16,-5 10-8 0,-1 5 54 15,0-3-42-15,2-4 0 16,2-4-14-16,5-10 11 15,4-10 8-15,0-10-19 16,0-7-18-16,2-12 1 16,9-4 14-16,5-3 3 15,3-9 11-15,6-17-11 16,4-12 25-16,0-10-25 16,0-12-16-16,-4-6 5 15,-6-7 6-15,-3 4-3 16,-9 2 7-16,-5 11-3 15,-2 14 3-15,0 14 1 16,-2 12 0-16,-9 10 50 16,-5 6-50-16,-4 0 0 0,-4 16 0 15,-3 12 6-15,0 8-7 16,2 4 1-16,8 2 0 16,7 2 0-16,6-2 0 15,4-3-2-15,2-2-8 16,19-2 10-16,5-1-3 15,8-2 3-15,1-4 0 16,3-4 6-16,7-4 0 16,-1-4 9-16,3-4 15 15,0-6-28-15,-4 0 30 16,-8-6-32-16,-4 0 0 16,-6 0-22-16,-6 0 15 15,4-26-92-15,-7-2-62 16,-5-4-244-16</inkml:trace>
  <inkml:trace contextRef="#ctx0" brushRef="#br0" timeOffset="117992.85">22003 10524 1463 0,'0'0'236'0,"0"0"-112"0,0 0 17 16,0 0-9 0,137 5-53-16,-95-5-68 0,1 0 27 15,-3 0-38-15,-3 0-27 16,-6 0 18-16,-2 0-165 16,-8 0-81-16,-10 0-394 0</inkml:trace>
  <inkml:trace contextRef="#ctx0" brushRef="#br0" timeOffset="118186.9">22153 10808 639 0,'0'0'395'0,"0"0"-190"15,0 0-85-15,0 0 59 0,0 0-95 16,0 0-63-1,145-20 18-15,-93 10-39 0,6-2 0 16,23-12-20-16,-14 4-127 16,-11-2-817-16</inkml:trace>
  <inkml:trace contextRef="#ctx0" brushRef="#br0" timeOffset="118643.53">22806 9994 864 0,'0'0'644'0,"0"0"-574"15,0 0 20 1,0 0 20-16,0 141-22 16,0-64-9-16,0 14-40 0,0 5 42 15,0 2-60-15,0-2-20 16,0-5 30-16,0-7-31 15,3-8 0-15,5-12 0 16,3-10 16-16,3-15-32 16,-3-15 16-16,2-14-32 15,3-10 32-15,4-9 1 16,7-27 25-16,4-18-23 16,11-30 6-16,12-32 21 15,8-41-30-15,7-13 0 16,-7 8-8-16,-10 33 10 0,-14 47-2 15,-11 26 0 1,-4 20 1-16,2 2 32 0,-2 6-32 16,-1 4 14-16,-7 12-8 15,-3 8-7-15,-1 4-12 16,-3 0-4-16,4 23-35 16,-5 16-2-16,-7 37-117 15,0-6-64-15,-7-6-572 0</inkml:trace>
  <inkml:trace contextRef="#ctx0" brushRef="#br0" timeOffset="118871.5">23249 10814 1237 0,'0'0'322'16,"0"0"-223"-16,0 0 50 0,0 0-27 15,0 103-28-15,0-66 20 16,0 6-88-16,-4 1-18 16,-2 2 12-16,-4-2-11 15,-3-2-9-15,1-8-7 16,2-6-77-16,1-10 19 16,0-18-115-16,4 0-53 15,3-14-435-15</inkml:trace>
  <inkml:trace contextRef="#ctx0" brushRef="#br0" timeOffset="119345.52">23366 10601 1337 0,'0'0'283'0,"0"0"-199"16,0 0 17-16,0 0-6 15,0 0-32-15,118 41-30 16,-99-23-20-16,-3-2-7 15,-5 2 14-15,-7-2-20 16,-4 0-6-16,0 0 6 16,-13 2 4-16,-11 0-4 15,-7-2-1-15,-1 0 0 16,-1-4-31-16,4 0 32 0,4-4-18 16,5 0 7-16,9 0 11 15,5 2-6-15,6 0-3 16,0 4 2-16,0 4-14 15,15 2 21-15,7 4 0 16,7 5 0-16,5 0 1 16,-3 2 6-16,-4-1-7 15,-5-2 12-15,-9 0-10 16,-8-4-2-16,-5 0-6 16,0 0 6-16,-7-2 0 15,-13 0 12-15,-2 0-12 16,-7-4 6-16,0-2 47 15,0-3-53-15,2-6 1 0,0-5 21 16,5-2-21-16,5 0-1 16,3-22-39-16,14-38-115 15,0 4-36-15,7 0-1092 16</inkml:trace>
  <inkml:trace contextRef="#ctx0" brushRef="#br0" timeOffset="119858.57">23717 10848 484 0,'0'0'993'0,"0"0"-832"16,0 0-79-16,0 0-8 15,0 0 52-15,0 0-48 16,0 0-6-16,-11 119 0 0,5-71-40 16,-4 0-10-1,6 0-22-15,2-2 9 0,2-8 2 16,0-4-11-16,0-10-14 15,2-8 14-15,12-7 1 16,5-8-1-16,8-1-11 16,7-10-2-16,3-16-22 15,2-8 35-15,-6-8-19 16,-4-6 10-16,-7-6 9 16,-8-3-6-16,-10-2-21 15,-4 2-24-15,0 5 35 16,-4 10 0-16,-12 10 6 15,-2 8 10-15,2 12 1 16,-1 6-1-16,1 6 0 16,-1 0 0-16,1 16 0 0,-1 14 0 15,5 6 0-15,3 4 9 16,7 4 0-16,2 1 7 16,0-4-16-16,8 0 11 15,15-5 22-15,6-4-32 16,6-6 23-16,3-6-4 15,2-6-8-15,-1-8-8 16,-4-6-4-16,1 0 0 16,-5 0-33-16,-4-4 16 15,-1-10-67-15,8-16-4 16,-7 6-86-16,-4-6-433 0</inkml:trace>
  <inkml:trace contextRef="#ctx0" brushRef="#br0" timeOffset="120108.56">24432 10614 1588 0,'0'0'231'0,"0"0"-183"16,0 0 113-16,0 0-1 15,0 0-25-15,135 36-67 16,-91-28-67-16,5-2 71 16,-1-1-72-16,0 2-14 15,-6-3 13-15,-11 0-32 0,-11-2-84 16,-13-2-109-16,-7 0-70 16,0-14-677-16</inkml:trace>
  <inkml:trace contextRef="#ctx0" brushRef="#br0" timeOffset="120611.93">25030 10072 742 0,'0'0'927'15,"0"0"-837"1,0 0 7-16,0 0-28 0,0 0 17 16,44 154 8-16,-42-77-40 15,-2 7 11-15,0 2-60 16,0-2 13-16,0-1 8 16,-2-7-26-16,0-6 0 15,2-8 9-15,0-10-8 16,0-12-1-16,0-12-14 15,4-13-27-15,0-12 39 16,6-3-32-16,1-10 31 16,7-20 3-16,4-13 8 0,9-16 2 15,2-15-10-15,14-28 0 16,9-29-6-16,7-21 6 16,-5 11-29-16,-16 32 27 15,-11 34 2-15,-11 29 24 16,2 2-24-16,-2 2 10 15,1 4 110-15,-8 13-102 16,-7 11-6-16,-1 6-8 16,-2 8-4-16,-3 0-1 15,0 3-108-15,0 45-114 16,-14 0 46-16,-1-2-309 0</inkml:trace>
  <inkml:trace contextRef="#ctx0" brushRef="#br0" timeOffset="120821.52">25294 10744 932 0,'0'0'545'0,"0"0"-414"16,0 0-32-16,-17 102 22 16,15-63 14-16,0-2-33 15,0 5-36-15,-4 2-57 16,2 3 2-16,-2-1 21 15,-3-2-32-15,-1-6-15 16,2-8-39-16,3-18-75 16,3-8-35-16,2-4-313 0</inkml:trace>
  <inkml:trace contextRef="#ctx0" brushRef="#br0" timeOffset="121294.85">25431 10615 523 0,'0'0'1030'16,"0"0"-891"-16,0 0-33 16,0 0-3-16,0 0-56 15,0 0 40-15,122 43-85 16,-97-27 8-16,-1 2-3 16,-8-4-6-16,-3-2-1 0,-9-2-16 15,-4 0-4 1,0 0-9-16,-13 2 29 15,-18 2-43-15,-11 0-17 0,-7 0-10 16,-5-2 29-16,6-2 20 16,5 0 21-16,7 0-14 15,11 0 14-15,10 2-15 16,11 0 15-16,4 2-27 16,0 2 26-16,19 2-9 15,6 5 10-15,6-1 25 16,1 1-25-16,-3 4 0 15,0-1 10-15,-3-2 6 16,-5 0 10-16,-8-6-25 16,-7 0 14-16,-6-4 59 15,0 0-59-15,0 0-3 0,-13 2 24 16,-9 0-11-16,-5 0 28 16,-2-2-42-16,-2-4-10 15,-1 0 34-15,1-4-35 16,-2-4-1-16,2-2-6 15,0-16-63-15,6-10-68 16,10-8-363-16</inkml:trace>
  <inkml:trace contextRef="#ctx0" brushRef="#br0" timeOffset="121743.64">25687 10692 851 0,'0'0'773'0,"0"0"-677"0,0 0 37 16,0 0-16-16,0 0-31 15,133 0-40-15,-88 0-34 16,4 0 11-16,-2 2-23 16,-5 2-31-16,-9 0 22 15,-8 2-48-15,-11-2-9 16,-8 2-6-16,-6 0-61 15,0 6 92-15,-6 4 28 16,-14 6 13-16,-5 4 26 16,-4 6-17-16,-2 6-7 15,-3 2 19-15,1 4-19 16,2 3 32-16,2-1-33 16,8 0 6-16,6-4 23 15,7-4-30-15,5-6 0 0,3-4 7 16,0-4-1-16,13-3 19 15,8-7-12-15,0-5-6 16,8-5 53-16,0-4-47 16,3 0-12-16,-1-9-1 15,-4-9-17-15,-5-7-29 16,-11-19-75-16,-7 6-54 16,-4 0-179-16</inkml:trace>
  <inkml:trace contextRef="#ctx0" brushRef="#br0" timeOffset="121943.04">25905 10972 656 0,'0'0'729'16,"0"0"-587"-16,0 0 4 16,0 0 33-16,0 0-57 15,0 0 4-15,0 0-54 16,40 0-32-16,-13 0 34 16,4 3-61-16,10-3-4 15,3 0-9-15,5 0 8 16,0 0-19-16,0 0-44 15,-3-3-95-15,-3-11 14 16,4-22-117-16,-12 4-245 16,-10 0-154-16</inkml:trace>
  <inkml:trace contextRef="#ctx0" brushRef="#br0" timeOffset="122133.54">26453 10798 712 0,'0'0'588'0,"0"0"-371"16,0 0-84-16,0 0-32 0,0 0-29 15,0 0-30-15,0 0 87 16,-47 82-53-16,28-41-35 15,-2 2 71-15,4 5-69 16,-1-1-18-16,2-1-25 16,3-6 18-16,4-4-18 15,3-8 0-15,6-6-44 16,0-10 11-16,0-8-111 16,15-4-39-16,39-10 76 15,-8-14-148-15,1-4-301 0</inkml:trace>
  <inkml:trace contextRef="#ctx0" brushRef="#br0" timeOffset="122879.85">26632 10925 1222 0,'0'0'354'0,"0"0"-272"15,0 0-52-15,0 0 115 16,0 0-51-16,0 0 9 16,0 126-39-16,0-92-53 15,0-2 51-15,0-4-62 16,4-6 2-16,5-6 18 15,3-4-11-15,1-6-9 16,5-6 0-16,3 0-12 16,6-8 5-16,2-18-42 15,0-6-26-15,-4-6 14 0,-6-8-38 16,-7-2 23 0,-10-2 2-16,-2 0 23 0,0 7 42 15,-6 13-4-15,-8 8 13 16,1 14 36-16,-1 6-5 15,-1 2-3-15,-1 2 2 16,3 10-30-16,2 4 25 16,4-2-25-16,2 0 0 15,5-2 1-15,0-2-1 16,10-6-35-16,14-1-22 16,7-3-52-16,10 0-77 15,1 0-69-15,2 0 185 16,-3 0 69-16,-6 0 2 15,-8 11 57-15,-8 11 94 16,-7 4 8-16,-8 5-6 16,-4 5-61-16,0 2-11 0,0 2 12 15,-14 0-58-15,2 0-20 16,-7-6-8 0,4-4 1-16,4-6-1 0,0-8-8 15,6-8 0-15,5-8-8 16,0 0 8-16,0-8-30 15,14-16-43-15,10-10-7 16,7-8 74-16,2-4-51 16,4 0-15-16,-4 4 66 15,-4 7-5-15,-5 14 11 16,-6 10 48-16,-7 10 31 16,-3 1 30-16,-4 5-59 15,0 20-32-15,-2 4 48 16,-2 8-28-16,0 3 1 0,0 2-17 15,0-2-21-15,2-4 28 16,3-6-29-16,-1-7 0 16,0-9-4-16,2-6 4 15,2-8-28-15,7 0-34 16,8-22-39-16,19-37-79 16,-1 7-191-16,-1-4-426 0</inkml:trace>
  <inkml:trace contextRef="#ctx0" brushRef="#br0" timeOffset="123053.75">27770 10650 512 0,'0'0'1098'0,"0"0"-949"15,0 0-66-15,0 0-14 16,0 0 48-16,67 120-69 16,-50-74 10-16,-1 6-12 15,0 1-27-15,-7 1-6 16,-9-3-13-16,0 2 1 15,-22-3-18-15,-63 16-5 16,5-12-141-16,-9-14-169 0</inkml:trace>
  <inkml:trace contextRef="#ctx0" brushRef="#br0" timeOffset="127198.52">5407 13243 791 0,'0'0'266'0,"0"0"-205"16,0 0 1-16,158-59-47 15,-89 28 5-15,4-6 22 16,6 1-13-16,-4 2 4 16,-1 2 9-16,-7 2-29 0,-7 4 48 15,-6 5-48-15,-12 3 8 16,-9 7 16-16,-10 0-16 16,-8 5 11-16,-9 5-11 15,0-2-20-15,-6 3 79 16,0 0-70-16,0 0-10 15,0 0 21-15,0 0-15 16,0 0-6-16,0 0-9 16,0 0-89-16,-16 0-121 15,-5 7-150-15</inkml:trace>
  <inkml:trace contextRef="#ctx0" brushRef="#br0" timeOffset="127812.06">5819 13078 992 0,'0'0'382'15,"0"0"-281"-15,0 0-74 16,0 0-14-16,0 0 13 16,0 0-16-16,0 0-9 15,5 116 70-15,-3-66-41 16,-2 9-3-16,0 5 16 15,0 0-21-15,0 2 12 16,-5-6-34-16,-3-2 1 16,-4-1 21-16,1-3-22 0,0-6-1 15,2-2 1-15,0-6 1 16,1-4 9-16,-2-6-10 16,-1-6 0-16,3-3-26 15,-4-6-4-15,-1 1-53 16,-2-7 6-16,-3-4-6 15,-1 0 35-15,0-4 18 16,-4 2 30-16,1-2-1 16,0-1 2-16,0 3 17 15,3-2 30-15,6 2 12 16,5-2 21-16,3 2-28 16,2-3-31-16,3 0 68 15,0 0-62-15,0 0 8 0,0 0 4 16,3 0-17-16,15 0 33 15,13 0-25-15,15 0-30 16,18 0 72-16,11-8-73 16,8-10 7-16,3-4 4 15,-4-3-4-15,-1 1 8 16,-12 0-15-16,-11 6 0 16,-12 2-6-16,-17 6 6 15,-11 4-35-15,-11 4 17 16,-7-2-25-16,0 0 37 15,-13-2-62-15,-7-4-57 16,-14-12 87-16,5 4-108 16,7-4-443-16</inkml:trace>
  <inkml:trace contextRef="#ctx0" brushRef="#br0" timeOffset="128064.07">6042 13700 1502 0,'0'0'183'16,"0"0"-182"-16,0 0 97 16,0 0-44-16,0 0-29 15,0 0 10-15,145-20-20 16,-85 8 11-16,0-6-26 15,3 1 0-15,-7 3-28 0,-10 4 15 16,-17-2-152-16,-13 4-205 16,-16 2-900-16</inkml:trace>
  <inkml:trace contextRef="#ctx0" brushRef="#br0" timeOffset="128408">6173 13623 738 0,'0'0'609'0,"0"0"-527"16,0 0-73-16,0 0 25 15,0 0 9-15,0 0-12 16,3 127 40-16,-3-87-59 0,0 6 1 16,0 0 7-16,-14 4-19 15,1-2 23-15,-1-2-24 16,4-6 0-16,3-4 1 15,7-7-1-15,0-5-7 16,2-8-2-16,20-4-7 16,9-6 15-16,10-6 1 15,5 0 0-15,6-6 19 16,-3-14-19-16,0-2 0 16,-4-6 7-16,-10-1-7 15,-6 2 0-15,-12 0-41 16,-17-6-130-16,0 4-124 15,-4 5-550-15</inkml:trace>
  <inkml:trace contextRef="#ctx0" brushRef="#br0" timeOffset="129437.79">6158 13842 1262 0,'0'0'219'15,"0"0"-199"-15,0 0 51 16,0 0 17-16,0 0-71 15,0 0 9-15,118 0 12 16,-64 0-38-16,3-10 34 16,5-8-34-16,1-2 0 15,-1-4 15-15,-6-2-15 16,-7 2-20-16,-9 0 1 16,-9 1-16-16,-8 8 34 0,-10 1-14 15,-9 7-7-15,-4 3 22 16,0 4-3-16,0 0 3 15,-6 0 13-15,-9 17-7 16,-4 6 21-16,0 12-27 16,-1 9 1-16,1 4 30 15,6 6-19-15,-1 0 20 16,8-4-1-16,4-6-30 16,2-7 40-16,0-10-41 15,2-6-14-15,16-7 13 16,7-13 2-16,8-1 17 15,5-1-6-15,6-25-11 0,5-6 25 16,-2-13-26-16,-2-5 0 16,-10-2 15-16,-6-4-15 15,-10 2-1-15,-13-2 0 16,-6 2-25-16,0 5 26 16,-18 8-36-16,-4 6 36 15,-2 13 1-15,-1 6 0 16,2 8 1-16,1 6 14 15,2 2-6-15,2 2 9 16,-1 16-19-16,3 8 0 16,3 7 11-16,3 0-11 15,6 6-1-15,4-6 0 16,0 0 1-16,2-3-4 0,16-4 4 16,9-2 0-1,6 0 2-15,5-4-2 0,9 2 0 16,2-4 5-16,4-4-3 15,1-2 27-15,-3 0-29 16,-2-8 0-16,-7 2-6 16,-11-4 6-16,-6 0 0 15,-11 1 8-15,-8-3-2 16,-3 1 22-16,-3-1-28 16,0 2 0-16,0 0 27 15,0-2-6-15,0 2 6 16,0-2 1-16,0 0-27 15,0 0 40-15,0 0-41 16,0 2 1-16,0-2 16 16,0 0-17-16,0 0 10 0,0 0-7 15,0 0 6 1,-3 0 24-16,3 2-33 0,0-2 0 16,0 0 12-16,0 0-12 15,0 0 0-15,0 0-7 16,0 0 17-16,0 0 2 15,0 0-12-15,0 0 0 16,0 0 9-16,0 0-8 16,0 0 5-16,0 0-6 15,0 0 8-15,0 0 23 16,0 0-31-16,0 0 0 16,0 0 20-16,0 0-20 0,0 0 1 15,0 0-1-15,0 0 1 16,0 0 25-16,0 0-26 15,0 0-7-15,0-4-9 16,-29-32-66-16,0 2-229 16,-4-12-1454-16</inkml:trace>
  <inkml:trace contextRef="#ctx0" brushRef="#br0" timeOffset="130353.53">7624 13182 453 0,'0'0'85'16,"0"0"-56"-1,0 0 300-15,0 0-65 0,0 0-146 16,0 0 79-16,0 0-71 16,-14-2-28-16,14 0 22 15,0 2-37-15,0 0 1 16,0 0-13-16,0 0-44 16,0 0 36-16,9 0-63 15,14 0 0-15,12-2 3 16,15-3 13-16,10-2-1 15,4-3-15-15,1-2 7 16,-1 0 11-16,-8 0-18 16,-4 4-23-16,-15 0-38 15,-8 6-53-15,-24 2-59 16,-5 0-167-16,0 2-464 0</inkml:trace>
  <inkml:trace contextRef="#ctx0" brushRef="#br0" timeOffset="130579.37">7635 13451 1267 0,'0'0'261'16,"0"0"-216"-16,0 0 62 16,0 0 18-16,0 0-68 15,0 0-13-15,121-2-4 16,-63-8 13-16,2-4-53 15,2 0 20-15,-2-2 3 0,3 2-23 16,-5-4-10 0,-3 0-34-16,7-18-117 0,-15 6-210 15,-13-2-913-15</inkml:trace>
  <inkml:trace contextRef="#ctx0" brushRef="#br0" timeOffset="130840.93">8497 12905 209 0,'0'0'1362'16,"0"0"-1235"-16,0 0-93 16,0 0 71-16,140-4-39 15,-80-3-12-15,8-1-45 16,1-2 0-16,0-1 27 15,-3 1-36-15,-5 1 0 16,-14-1 0-16,-12 2 1 16,-12 3-1-16,-14 1-73 15,-9 4-126-15,-19 0-20 16,-4 0-542-16</inkml:trace>
  <inkml:trace contextRef="#ctx0" brushRef="#br0" timeOffset="131307.19">8763 12912 863 0,'0'0'368'0,"0"0"-233"16,0 0-29-16,0 0 3 15,0 0 21-15,-31 102-50 16,31-64-17-16,0 10 12 16,0 6-6-16,0 3-10 15,0 4-59-15,0 1 2 16,0 1 35-16,0-1-37 15,0-4 0-15,0-4 7 16,-6-7-6-16,0-7 6 16,-3-7-7-16,1-6-25 15,-4-5 9-15,-1-6-55 16,-5-6-22-16,-5-4 7 16,-3-4-22-16,-3-2 1 0,-2 0-8 15,0 0 62-15,2-4 53 16,6 0 27-16,7-2 34 15,6 4 37-15,7 2-1 16,3 0 1-16,0 0-30 16,0 0-23-16,0 0 45 15,9 0-47-15,11 0-2 16,7 2 12-16,11 8-16 16,9-2 33-16,8-2-52 15,5-4-11-15,5-2 27 16,5 0-34-16,-2-4-2 15,1-12 0-15,0-10-92 0,16-23-102 16,-16 5-118 0,-13-2-622-16</inkml:trace>
  <inkml:trace contextRef="#ctx0" brushRef="#br0" timeOffset="132252.84">9455 13257 1315 0,'0'0'241'0,"0"0"-164"15,0 0 5-15,0 0 15 16,0 0-44-16,0 0-12 16,-18 126 95-16,-1-70-56 15,-4 6-24-15,-4 2-2 16,3-3-30-16,2-3 14 16,6-8-38-16,5-4 9 15,7-8-7-15,4-10-2 0,0-10-21 16,13-8 15-16,14-10-46 15,10 0 21-15,11-28-57 16,7-12-66-16,5-12 32 16,0-11-22-16,-2-6 10 15,-6-10-66-15,-5-1 89 16,-10 4 111-16,-3 10 0 16,-7 11 132-16,-10 15 50 15,-3 14-57-15,-6 12 37 16,-3 8-26-16,-5 6-49 15,0 0 16-15,0 0-80 16,0 4-15-16,0 16 15 16,0 12-21-16,0 11 23 0,-7 9 8 15,1 4-32-15,-2 0 46 16,2-4-47-16,6-8 10 16,0-8 2-16,0-4-11 15,2-6-2-15,14-4 1 16,5-1 0-16,0-7 11 15,6-6-11-15,2-4 0 16,0-4 8-16,2 0-7 16,0-8-1-16,1-13 0 15,-1-5 7-15,-4-6 11 16,-3-8-18-16,-2-6 0 16,-6-8 2-16,-7-6-2 15,-7-2-6-15,-2-2 6 0,-2 7 0 16,-11 9 4-16,-6 14-4 15,4 10 0-15,-1 10 0 16,-1 8 7-16,-1 6-8 16,-5 0 1-16,-2 0 0 15,0 12-4-15,0 6 4 16,2 2 0-16,8 0-12 16,1 2 12-16,6 1-6 15,3-1 6-15,5 1 0 16,0 4-17-16,0-1 17 15,3 2-3-15,9-2-5 16,7 0 8-16,0-2 0 0,4 0 0 16,1-2 10-1,3-4 16-15,2-2-26 0,2-2 0 16,5-2 22-16,2-2-21 16,1 0 0-16,4-2-1 15,1-1 10-15,2-2 11 16,-2-5-21-16,1 0 0 15,-1 0 14-15,1 0-14 16,-3 0 0-16,-2 0 0 16,-3-8 6-16,-2 0 9 15,-7 2-15-15,-1-2 0 16,-5 0 5-16,-6 0-5 16,-5-2-10-16,-11-20-51 15,-4 4-192-15,-23-8-962 0</inkml:trace>
  <inkml:trace contextRef="#ctx0" brushRef="#br0" timeOffset="143726.74">2148 14887 1064 0,'0'0'650'16,"0"0"-650"-16,0 0-45 15,0 0 35-15,0 0 10 16,0 0 0-16,37 102 0 15,-30-94 15-15,-1-2-15 16,0-2 0-16,-4-2 13 16,-2 0-12-16,0 2 20 15,0 2-21-15,0 4 0 16,0 10-16-16,0-2 3 16,-8 0-307-16</inkml:trace>
  <inkml:trace contextRef="#ctx0" brushRef="#br0" timeOffset="145149.1">1766 15538 1515 0,'0'0'205'0,"0"0"-205"16,0 0 0-16,0 0 12 15,0 0-3-15,0 0 0 16,172-74-9-16,-105 46 10 0,-5 2-4 16,-8 4-6-1,-14 8-19-15,-14 8 10 0,-7 6-9 16,-9 0-12-16,-3 16 15 16,-5 22 15-16,-2 28-7 15,0 7 7-15,0 13 0 16,0 4 17-16,0-12-8 15,0 2-7-15,0-7 10 16,0-15-11-16,0-14 33 16,0-16-34-16,0-14-8 15,0-12 0-15,7-2 16 16,4-16-4-16,7-26 22 0,4-16-20 16,7-31 23-1,0-31-29-15,-4-24 1 0,-6 11 2 16,-5 29-3-16,-5 34 0 15,3 30 0-15,-4 0 6 16,3 4-2-16,1 1-4 16,-6 17 0-16,-1 8 15 15,-3 6-15-15,-2 4 2 16,2 0-2-16,0 0 6 16,2 13-11-16,4 13 5 15,0 12 0-15,1 10 15 16,0 10-12-16,-7 0 3 15,-2 4-3-15,0-8 11 16,0-5-2-16,0-8-12 16,0-10 0-16,0-9-4 0,-2-16 4 15,2-6-1-15,0 0-12 16,2-16 13-16,16-18-9 16,9-16 9-16,2-11-22 15,2-3 20-15,0-6-11 16,-2 6 13-16,0 2-1 15,-7 4 7-15,-2 8 7 16,-4 5-13-16,-7 9 0 16,-2 10 25-16,-3 8-24 15,-2 10 9-15,-2 4-8 16,0 4 5-16,0 0 5 16,0 8-12-16,0 14-5 15,0 18-2-15,0 8 8 0,0 7-1 16,-2 3 0-1,2-4 10-15,0-8-8 0,6-6-2 16,19-6-2-16,4-12 1 16,7-4 1-16,4-12-1 15,2-6 0-15,0 0 1 16,-1 0 15-16,-5-14-15 16,-7 0-1-16,-12 0-7 15,-5 6 8-15,-10 0-35 16,-2 6-16-16,-5 2-51 15,-19 4-24-15,-14 20-207 16,-7 2-158-16,-3 10 142 0,-2 0 156 16,4-1 193-1,1 1 320-15,3 0 25 0,6-4-92 16,7-6-66-16,9-4-56 16,7-8-31-1,8-6-51-15,2-6-15 0,3-2-5 16,0 0-23-16,3 0 11 15,15-6-17-15,11-8 0 16,9 2 9-16,1-2 0 16,4 6-8-16,-7 0-1 15,-9 8-22-15,-5 0 9 16,-7 2-3-16,-8 16-8 16,-7 6 24-16,0 6 6 15,-9 6 0-15,-11 4 13 16,-9 0-9-16,-2 4 65 0,-3-8-61 15,1 1-12-15,-3-11 21 16,5-4-11-16,2-8-12 16,0-8-5-16,-2-6-84 15,2-6-30-15,-13-38-415 16,6-6 21-16,5 1 21 16,11 9 492-16,16 22 131 15,4 8-73-15,0 2 294 16,0 8 42-16,8 0-290 15,17 0-6-15,8 14 69 16,11 8-32-16,10 8-33 16,11 2-34-16,4-1-21 15,5 1 32-15,1-10-75 0,-1-3 3 16,-3-2-2-16,-6-3-4 16,-5-10-1-16,-7-4-9 15,3-12-68-15,-16-16-76 16,-13-7-431-16</inkml:trace>
  <inkml:trace contextRef="#ctx0" brushRef="#br0" timeOffset="145367.57">3330 15244 222 0,'0'0'1510'16,"0"0"-1359"-16,0 0-129 0,0 0 45 15,0 0-20 1,0 0-14-16,0 0-33 0,74 0 8 16,-54 0 11-16,0 4-19 15,-5 2-16-15,-5 3-6 16,-6 8-81-16,-4 19-34 16,-20-2-140-16,-5 0-523 0</inkml:trace>
  <inkml:trace contextRef="#ctx0" brushRef="#br0" timeOffset="145887.01">3232 15633 785 0,'0'0'307'0,"0"0"-218"16,0 0 31-16,0 0 18 0,0 0-67 15,0 0-49 1,0 0 2-16,34 5 14 0,-5-18-32 16,2-1 1-1,0 0 24-15,-4 5-31 0,-7 5-7 16,-2 4 6-16,-4 0 0 15,-4 13 1-15,1 13-1 16,-1 10 1-16,-4 4 63 16,-1 6-28-16,-3 2 1 15,0 0 18-15,-2 2-14 16,0-10 13-16,2-3-33 16,-2-11-18-16,2-8 39 15,3-4-41-15,-3-10-1 16,1-4-7-16,-1 0-3 15,2 0 10-15,1-18-47 0,-1-21-1 16,0-11 42 0,-2-16-78-16,-2-12-17 0,0-2 21 15,-4 6 20-15,-5 14 61 16,5 17 62-16,4 19-7 16,0 12 58-16,0 6-49 15,11 2-19-15,14 0-15 16,10 0 21-16,15-2 9 15,7 2-16-15,5-10-30 16,3 2 39-16,-2-2-53 16,-6-4 0-16,-8-4 1 15,-9 6-1-15,-11 0 0 16,-6 4-1-16,-7 2-64 0,-12 2 2 16,-4-2-64-1,-12-12-64-15,-15 0-132 0,-6 0-371 0</inkml:trace>
  <inkml:trace contextRef="#ctx0" brushRef="#br0" timeOffset="146074.26">3769 15129 1111 0,'0'0'289'15,"0"0"-172"-15,0 0-23 16,0 0-1-16,0 105 45 16,20-45-45-16,3 10-25 15,4 6-10-15,-6 6-27 16,2 3 14-16,-3-1-45 15,-5 0 0-15,-1-8 6 16,-3-4-6-16,-2-5-41 0,7-19-69 16,-3-12-95-16,-4-26-374 15</inkml:trace>
  <inkml:trace contextRef="#ctx0" brushRef="#br0" timeOffset="146313.9">4255 15079 1513 0,'0'0'173'16,"0"0"-95"-16,0 0-42 16,0 0 2-16,0 0 12 0,107 139-32 15,-92-95 24-15,-6 2-42 16,-7-2 1-16,-2 0-3 15,0-10 2-15,-4-10-67 16,-11-10-100-16,-1-14-209 0</inkml:trace>
  <inkml:trace contextRef="#ctx0" brushRef="#br0" timeOffset="146546.49">4353 14985 1071 0,'0'0'596'0,"0"0"-528"16,0 0-33-16,0 0 27 0,118 0 25 16,-73 4-53-16,1 2-32 15,-3 6 35-15,-7 2-37 16,-9 2 0 0,-8 8 0-16,-10 2 0 0,-6 10-1 15,-3 0 1-15,-10 5-38 16,-19 3-11-16,-11-4-75 15,-31 0-31-15,7-8-140 16,4-14-399-16</inkml:trace>
  <inkml:trace contextRef="#ctx0" brushRef="#br0" timeOffset="147215.17">4259 15310 1064 0,'0'0'145'16,"0"0"-68"-1,0 0 43-15,114-47-44 0,-70 38 24 16,4 3-40-16,-6 2-12 15,-4 0 6-15,-9 4-29 16,-7 0 30-16,-8 0-55 16,-6 0 10-16,-8 12-10 15,0 4 0-15,0 4 0 16,-16 2-25-16,-5 0-47 16,-6-2 70-16,-4-2-45 15,2-2 21-15,2-2 17 16,6-4 9-16,8-2 0 15,9-4 0-15,4-4 9 0,0 4-1 16,0 0 10 0,17 2-17-16,6 4 37 15,2-2-25-15,1 2 2 0,-1-2-12 16,-3 2 4-16,-4-2 15 16,-5 4-22-16,-6 2-22 15,-4 0 14-15,-3 8 7 16,-6 1-33-16,-20 3-39 15,-8 2-46-15,-8-2-18 16,-2 2 57-16,1-2 70 16,3-4 10-16,7 0 67 15,8-8 16-15,12-4-3 16,6-2-32-16,7-4 32 16,0-4-41-16,0 0-30 15,18 0 23-15,7-4-13 16,6-6-5-16,7-6-5 15,-1-2 3-15,2-4 11 0,-8 4-23 16,-5 2-15-16,-8 4 14 16,-7 8-23-16,-4 4 2 15,-7 0 3-15,3 0-7 16,-3 8 24-16,4 14 2 16,0 6 0-16,0 4 34 15,1 2-14-15,-1 2 1 16,4 4-20-16,-6-4 9 15,2-1 4-15,-4-3-14 16,0-6-18-16,0-6-23 16,0-4-81-16,0-16-163 0,-12 0-119 15,4-8 29 1</inkml:trace>
  <inkml:trace contextRef="#ctx0" brushRef="#br0" timeOffset="147381.84">4587 15986 162 0,'0'0'264'0,"0"0"112"15,0 0-107-15,0 0-71 16,0 0-37-16,0 0-15 15,60-91-78-15,-37 77-10 16,1 2-4-16,0-2-29 16,-1-2 7-16,-3 6-32 15,-5 0 14-15,-6 6-3 16,-4 0-11-16,-5 4-26 16,0 0-46-16,-20 0-24 0,-9 0-96 15,-7 0-470-15</inkml:trace>
  <inkml:trace contextRef="#ctx0" brushRef="#br0" timeOffset="147605.72">4357 15900 1046 0,'0'0'258'0,"0"0"-99"0,0 0-29 16,0 0-21-16,0 0 11 16,-13 118-25-16,22-82-22 15,0 4-34-15,-2 2-33 16,-3-2 43-16,-2 2-49 15,-2-2-22-15,0-4 22 16,-2-1 0-16,-14-8-6 16,-1-4-91-16,-6-11-59 15,-14-12 2-15,1-12-232 0,5-16-539 0</inkml:trace>
  <inkml:trace contextRef="#ctx0" brushRef="#br0" timeOffset="147789.47">4454 16154 909 0,'0'0'295'0,"0"0"-108"16,179 46-54-16,-92-24 7 15,5 0-60-15,1-4-46 16,-3-4-8-16,-3-2-11 16,-12-7-1-16,-7-4-14 15,-13-1 0-15,-10 0-23 16,-12-10 11-16,-8-20-56 0,-14-30-34 15,-9 8-125 1,-2-6-261-16</inkml:trace>
  <inkml:trace contextRef="#ctx0" brushRef="#br0" timeOffset="148562.5">4908 15169 838 0,'0'0'964'0,"0"0"-840"16,0 0 0-16,0 0-76 15,0 0-34-15,0 0 4 16,0 0-17-16,120-50 15 0,-73 28-16 16,2 2-16-16,-4-2 3 15,-10 4-48-15,-8 2-18 16,-10 4-4-16,-9 6 7 15,-8 6 44-15,0 0-24 16,-4 4 53-16,-17 16-10 16,-8 14 14-16,-4 6-1 15,-3 4 11-15,-5 2-11 16,0-1 19-16,1-5-19 16,4-8 0-16,2-6 6 15,8-10-6-15,3-10-14 0,3-6-57 16,7-10-197-1,7-12-30-15,3-8 139 0,3 6-23 16,0 2 182-16,0 6 159 16,9 10 7-16,0 2-36 15,-3 4 25 1,4 0-33-16,1 18-55 0,2 5-6 16,3 12 31-16,-3 5-51 15,1 4-10-15,-4 2-1 16,-3-2-18-16,-3 0 12 15,-4-8-24-15,3-5 0 16,-3-9 12-16,0-12-12 16,0-6-1-16,0-4 0 15,5 0-21-15,3-22-45 16,7-13 22-16,6-5-5 16,6-2 49-16,6 2-15 0,2 6 1 15,1 10 15-15,5 2 0 16,-2 8 8-16,1 10 13 15,1 4-8-15,-3 0 41 16,-5 8-28-16,-4 10 3 16,-2 6-2-16,-10 2-10 15,-3 2 29-15,-5 2-34 16,-7 6-11-16,-2-1 45 16,0 1-37-16,-7 0-7 15,-15-4 3-15,-5-6 5 16,-4-2-20-16,-7-8-18 15,-4-16-70-15,-28-8-13 16,13-22-205-16,6-4-512 0</inkml:trace>
  <inkml:trace contextRef="#ctx0" brushRef="#br0" timeOffset="148762.78">5109 15490 464 0,'0'0'583'15,"0"0"-414"-15,0 0 73 16,0 0-98-16,62 111-68 15,-53-75 24-15,-3 0-35 16,-6 0-21-16,0 4-3 16,0 4-16-16,-13 0 26 15,-12 0-45-15,-10 2-5 16,-7-5 24-16,-5-5-25 16,-7-10-38-16,-1-12-62 0,-15-14-23 15,15-4-101-15,12-14-1078 16</inkml:trace>
  <inkml:trace contextRef="#ctx0" brushRef="#br0" timeOffset="148983.72">5193 15891 137 0,'0'0'1328'0,"0"0"-1184"16,0 0-29-16,127 54 24 15,-80-31-44-15,-4-5-19 16,-4 0-40-16,-1 0-35 0,-5-4 33 16,-4 4-34-16,-4-2 0 15,-4-2-6-15,-2-6 6 16,-3-6-47-16,-7-2-121 16,-3 0-363-16</inkml:trace>
  <inkml:trace contextRef="#ctx0" brushRef="#br0" timeOffset="149171.79">6046 16076 1487 0,'0'0'269'0,"0"0"-193"15,0 0 38 1,0 0-4-16,0 0-79 0,0 0-31 15,0 0-8-15,56 128-204 16,-67-102-1003-16</inkml:trace>
  <inkml:trace contextRef="#ctx0" brushRef="#br0" timeOffset="150271.01">6147 16244 373 0,'0'0'62'16,"0"0"-31"-16,0 0-7 15,0 0-1-15,0 0 18 16,0 0-33-16,0 0 30 15,0 0 44-15,0 0-1 16,0 0-23-16,0 0-38 16,0 0-11-16,0 0 18 15,0 0-27-15,0 0-56 16,-5 4-24-16,-2-4 21 16,-1 0 1-16,-1 0 24 15,-3 0-57-15,-1 0 32 16,3 0-103-16,0 0-82 0</inkml:trace>
  <inkml:trace contextRef="#ctx0" brushRef="#br0" timeOffset="150595.57">6147 16244 328 0,'-116'-26'155'0,"112"22"-49"0,2 0 42 16,-4 2-10-16,4-2-50 16,2 0 13-16,0 0-11 15,0 2 25-15,0 0-42 16,0 2-24-16,0 0 6 15,0 0-27-15,0 0 4 16,0 0-32-16,0 0 0 16,0 16 0-16,2 8 17 15,12 10 24-15,-1 6-5 16,1 2-11-16,-1 3 22 16,-3-1-24-16,-2-4-23 0,-1-8 29 15,-1-2-29-15,-4-8 0 16,0-4 0-16,-2-8 1 15,0-2 0-15,0-4-1 16,0-4-18-16,0 0 17 16,0-4-52-16,0-32-72 15,-6 0-152-15,-5-2-376 0</inkml:trace>
  <inkml:trace contextRef="#ctx0" brushRef="#br0" timeOffset="151355.93">6665 15150 1129 0,'0'0'614'15,"0"0"-515"1,0 0-89-16,0 0-1 0,154 1 54 15,-62-7-20-15,-1-14-20 16,8 0-23-16,-1-6 18 16,-30 8-9-16,-1 0-9 15,-22 6-37-15,-25 12-42 16,-16 0-164-16,-4 0-490 0</inkml:trace>
  <inkml:trace contextRef="#ctx0" brushRef="#br0" timeOffset="151558">6605 15402 1275 0,'0'0'181'0,"0"0"-105"16,-17 106 30-16,17-67 0 16,0-3-53-16,6 0 24 15,11 0-65-15,-2-4-10 16,3 2 6-16,-1 2-8 15,-1-4-36-15,-5 0-112 16,-5-10-183-16,-6-10-477 0</inkml:trace>
  <inkml:trace contextRef="#ctx0" brushRef="#br0" timeOffset="151867.75">6723 15530 1517 0,'0'0'215'15,"0"0"-161"-15,0 0-38 16,150-54 69-16,-72 28-63 16,14 0-22-16,6-2 9 15,-1 6-8-15,-7 0 14 16,-13 12-15-16,-17 2 0 16,-12 6-13-16,-17 2 13 15,-13 0-18-15,-9 10 2 16,-9 4 2-16,0 4 13 15,0 4-10-15,-16 6 11 16,-8 2 12-16,-5 2-12 16,-6 2-10-16,-4-6 2 15,-5-1-11-15,-6-5-19 0,-1-14-26 16,-25-8-58-16,14-22-115 16,6-9-534-16</inkml:trace>
  <inkml:trace contextRef="#ctx0" brushRef="#br0" timeOffset="152054.79">6882 15169 778 0,'0'0'607'0,"0"0"-527"15,0 0-38-15,0 0-4 16,0 0 11-16,0 0 62 16,62 137-66-16,-48-95-10 15,-8 2-4-15,-1 4-14 0,-5-2 6 16,0 2-23-1,0-3 0-15,0-9-23 0,-9-13-63 16,-2-10-200-16,2-13-721 0</inkml:trace>
  <inkml:trace contextRef="#ctx0" brushRef="#br0" timeOffset="152598.79">7138 15240 925 0,'0'0'588'0,"0"0"-534"16,0 0 4-16,0 0 60 16,0 0-37-16,88 108-2 0,-78-78-47 15,-1 2-31-15,-9 8 33 16,0 8-34-16,-9 1 0 16,-22 5 5-16,-7 0-4 15,-9-8-2-15,-7-6-49 16,2-10-24-16,2-8 54 15,8-14-33-15,11-2 27 16,11-6 14-16,13 0-1 16,7 0 7-16,7-10-18 15,26-4 24-15,17-2-16 16,5-2 16-16,8 4-9 16,-6-4 8-16,-3 6 1 15,-9 2 0-15,-12 6 0 16,-11 0 0-16,-11 4-13 15,-9 0 13-15,-2 8-7 0,0 14 7 16,-10 6 0-16,-11 12 11 16,-3 8-11-16,-1 2 0 15,3 4 20-15,2 3-8 16,4-3 10-16,7 0 8 16,5-4-14-16,4-2 16 15,0-8-32-15,11-8 9 16,9-6-10-16,3-4 1 15,1-12 0-15,4-2-2 16,1-8-11-16,0-4 0 16,0-19-75-16,-6-12 0 15,-5-9-33-15,-7-28-91 0,-7 6-174 16,-4 6 107-16</inkml:trace>
  <inkml:trace contextRef="#ctx0" brushRef="#br0" timeOffset="152896.51">7370 15895 403 0,'0'0'714'0,"0"0"-414"16,0 0-197-16,0 0-28 15,0 0 6-15,0 0 4 16,0 0 19-16,-11 131-33 16,0-83-47-16,-7 2 35 15,-7 0-44-15,-6 2 0 16,-7-6-9-16,-6-2 7 16,-7-4-3-16,-1-13-10 15,-4-9-29-15,1-14 19 16,1-4-56-16,5-18 22 0,7-17 0 15,11-6-38 1,11-8 54-16,13-1-10 0,7 6 38 16,15 4 12-16,26 0-5 15,7 0 11-15,13 4 2 16,11 0-11-16,1 0 45 16,7 1-54-16,2-5 9 15,1 0 0-15,26-14-9 16,-22 4-108-16,-18 6-548 0</inkml:trace>
  <inkml:trace contextRef="#ctx0" brushRef="#br0" timeOffset="153098.71">7866 15440 1196 0,'0'0'275'16,"0"0"-195"-16,0 0-26 15,0 0 73-15,0 0-79 16,133-8-38-16,-107-2 28 16,-2 2-38-16,-3-2 0 15,-5 2-15-15,-6-10-92 16,-3 4-18-16,-7 0-136 0</inkml:trace>
  <inkml:trace contextRef="#ctx0" brushRef="#br0" timeOffset="153345.76">7916 15147 1058 0,'0'0'247'0,"0"0"-124"0,0 115 50 15,8-43-62-15,8 12 44 16,2 6-92-16,0 7-31 16,0-3 18-16,-5 4-37 15,0-4-4-15,-3-5-9 16,-4-3 9-16,-4-6-6 15,-2-12-3-15,0-12-23 16,0-20 8-16,0-17-63 16,0-19-24-16,-10-13 4 15,-17-69-267-15,2-2-138 16,-2 0 308-16</inkml:trace>
  <inkml:trace contextRef="#ctx0" brushRef="#br0" timeOffset="153797.26">7864 15598 1020 0,'0'0'404'0,"0"0"-306"15,0 0-63-15,0 0 60 16,0 0-27-16,0 0-33 16,0 0 24-16,-17 119-40 15,3-69 44-15,-3 4-62 16,-4-2 5-16,4-10 2 16,1-7-6-16,7-9 6 15,7-12-8-15,2-10-68 16,9-4 8-16,26-4-1 15,15-23 1-15,12 0 12 16,5-9-7-16,4 1-2 16,-5 5 6-16,-3 2 51 0,-12 4 0 15,-9 2 15-15,-13 6 27 16,-8 6 32-16,-8 2-11 16,-8 2-9-16,-5 6-24 15,0 0-22-15,0 0 43 16,0 2-51-16,-5 12-10 15,-4 8 10-15,1 4 0 16,1 4 7-16,3-4-7 16,1-2 0-16,3 2-14 15,0-8 14-15,0-4-18 16,16 0 17-16,2-1 2 16,3-9 1-16,2-3-2 0,0-1 0 15,-2 0 3 1,-3 0-3-16,-2-10-8 0,-3-8 8 15,-8-22-47-15,-5 8-72 16,0-6-404-16</inkml:trace>
  <inkml:trace contextRef="#ctx0" brushRef="#br0" timeOffset="153999.38">8335 14923 1639 0,'0'0'235'16,"0"0"-184"-16,0 0-7 0,0 0 70 16,0 0-61-16,0 0-14 15,0 0-23-15,140 138-9 16,-109-98 2-16,2 6-9 16,23 12-66-16,-8-9-87 15,-6-15-534-15</inkml:trace>
  <inkml:trace contextRef="#ctx0" brushRef="#br0" timeOffset="154413.01">8911 15155 1622 0,'0'0'314'0,"0"0"-248"16,0 0-5-16,0 0 20 15,0 0-51-15,114 0-29 16,-66 0 33-16,-4 0-34 16,-9 0-29-16,-8 0-79 15,-9 0-50-15,-11 0-13 16,-7 0-56-16,0 0-4 16,-9-1-180-16,-11-2 91 15,-1 3 320-15,0 0 147 16,3 14 117-16,1 15-47 15,5 13-11-15,1 10-52 16,3 12-10-16,2 10-59 16,4 4-5-16,0 5-27 15,2-1-27-15,0-2 7 0,0-4-33 16,0-4 0 0,0-6 8-16,0-3-8 0,-5-15-41 15,-3-10-34-15,-6-8-64 16,-18-26-28-16,3-4-190 15,-2 0-812-15</inkml:trace>
  <inkml:trace contextRef="#ctx0" brushRef="#br0" timeOffset="154577.68">8820 16084 157 0,'0'0'1017'15,"0"0"-743"-15,0 0-152 16,0 0-28-16,0 0 37 16,0 0-49-16,0 0-12 15,31 28-10-15,-6-12-22 0,4-6 17 16,9-2-47-16,7-4-2 15,8-4-6-15,10 0 0 16,6-22-1-16,4-12-67 16,30-26-93-16,-19 3-169 15,-14 3-647-15</inkml:trace>
  <inkml:trace contextRef="#ctx0" brushRef="#br0" timeOffset="155279.68">9674 15620 907 0,'0'0'610'16,"0"0"-532"-16,0 0 46 16,-15 117 9-16,1-61 12 15,1 8-62-15,-3 2-41 16,5 5 30-16,0-9-47 16,4-4-15-16,2-8-10 15,5-10 9-15,0-14-22 0,0-12 11 16,0-14-77-16,19 0-7 15,10-22 0-15,8-18-15 16,9-18 21-16,6-12-59 16,0-8-108-16,-6-3-37 15,-5 1 16-15,-10 6 190 16,-10 18 78-16,-7 14 258 16,-7 19-43-16,-7 14 14 15,0 9-32-15,0 0-107 16,0 14-69-16,0 20 27 15,0 12 5-15,-2 12 4 0,-3 8-3 16,3 0-10 0,0-2 38-16,2-10-82 0,0-5 9 15,2-9 4-15,9-14-13 16,5-8-2-16,-1-10-4 16,6-8-13-16,2 0 13 15,6-26 6-15,8-10 0 16,-2-12-14-16,-1-10 11 15,-3-5-18-15,-9-9-1 16,-11-2-33-16,-11 2 27 16,0 4-62-16,-14 10 64 15,-12 13 25-15,-3 13 1 16,0 14 0-16,2 14 20 16,3 4-19-16,1 2 32 0,4 24-33 15,3 9 0-15,7 6 19 16,5 8 13-16,4-5 5 15,0 0-16-15,17-6-20 16,12-4 53-16,6-2-54 16,8-10 0-16,2-4 10 15,6-6-9-15,3-8 8 16,4-4-9-16,-5 0 0 16,-2-8 9-16,-11-8-9 15,-9-4-68-15,-13-2 1 16,-18-18-50-16,0 2-80 0,-18 6-540 15</inkml:trace>
  <inkml:trace contextRef="#ctx0" brushRef="#br0" timeOffset="156145.84">9032 15204 439 0,'0'0'113'16,"0"0"229"-16,0 0-167 16,0 0-45-16,0 0 8 15,0 0-46-15,0 0 46 16,-5-45-56-16,5 41 7 0,0 4 6 16,0 0-25-16,0 0-4 15,0 0-42-15,0 0-23 16,0 0 69-16,0 0-69 15,0-1 1-15,0 1 8 16,0 0-4-16,5 0 6 16,7 0-12-16,5 0 0 15,8 0 26-15,4 0-26 16,4 0 0-16,2 5 6 16,8 4-4-16,-3-1 14 15,2 2-16-15,1-6 2 16,-7 1 9-16,-1 0-11 15,-6-5-4-15,-6 0 3 16,-4 0 2-16,-5 0 14 16,-5 0-15-16,-5 0 0 15,-2 0 0-15,-2 0 0 16,0 0-7-16,0 0-8 0,0 0-39 16,0 0-25-16,-6 0-71 15,-7-6-227-15,-3-2-486 0</inkml:trace>
  <inkml:trace contextRef="#ctx0" brushRef="#br0" timeOffset="157161.76">10594 15927 363 0,'0'0'0'0,"0"0"-303"0</inkml:trace>
  <inkml:trace contextRef="#ctx0" brushRef="#br0" timeOffset="157909.84">8718 16980 390 0,'0'0'853'0,"0"0"-719"15,0 0-66-15,0 0 60 16,0 0 1-16,0 0-4 0,0 0-51 15,-65-30-72 1,65 26-2-16,25 4 23 0,17 0-23 16,36 0 31-16,43 0-12 15,46-4 18-15,24 2-37 16,6-14 1-16,-10-2 19 16,-16-4-20-16,-8-10 0 15,-12 2 0-15,-33 2-39 16,-11-4-64-16,-36 14-112 15,-29 0-449-15</inkml:trace>
  <inkml:trace contextRef="#ctx0" brushRef="#br0" timeOffset="158277.84">8740 17093 760 0,'0'0'842'0,"0"0"-712"16,0 0-130-16,0 0-11 15,0 0 11-15,0 0 8 16,123 0 6-16,-48 0 11 0,12 0-15 16,11 0 34-1,5 0-23-15,4-9-20 0,0-5 29 16,2 2-29-16,-2 2 0 16,-2-4-1-16,-3 2-9 15,23-10-44-15,-28 4-147 16,-20 0-513-16</inkml:trace>
  <inkml:trace contextRef="#ctx0" brushRef="#br0" timeOffset="158653.87">8917 16830 550 0,'0'0'817'16,"0"0"-719"-16,0 0-76 0,0 0 38 15,0 0-4-15,135 0-9 16,-68-10-2-16,9-2-43 16,10-6 46-16,6-4-48 15,1-1 0-15,3 4-6 16,18-3-21-16,-25 1-171 15,-22 7-761-15</inkml:trace>
  <inkml:trace contextRef="#ctx0" brushRef="#br0" timeOffset="158865.6">9832 16784 1622 0,'0'0'264'0,"0"0"-240"15,0 0 0-15,0 0 12 16,0 0-36-16,0 0-11 16,0 0-185-16,122-62-977 0</inkml:trace>
  <inkml:trace contextRef="#ctx0" brushRef="#br0" timeOffset="163617.76">11240 15945 504 0,'0'0'660'0,"0"0"-563"15,0 0-60-15,0 0 20 16,0 0 49-16,0 0-73 16,104 0 4-16,-81 10 18 15,-3 3-26-15,-2 5 16 16,-4-6-3-16,-1 6-27 15,-5 0 54-15,0 0-55 16,-4 0-13-16,-2-4 31 16,-2-2-26-16,0 2 0 0,0 0-6 15,0-4 0-15,-2 2-13 16,-7-8 13-16,-11-4-120 16,-1-4-56-16,0-10-720 0</inkml:trace>
  <inkml:trace contextRef="#ctx0" brushRef="#br0" timeOffset="181900.8">2270 2480 477 0,'0'0'147'0,"0"0"-56"15,0 0-75-15,0 0-3 16,0 0-12-16,0 0-1 15,0 2 20-15,0-2-20 16,0 0 0-16,0 0 50 16,0 0-3-16,0 0 12 15,0 0-27-15,0 0-12 16,0 0 35-16,0 0-31 16,0 0-23-16,0 0 57 15,0 0-48-15,0 0-8 16,0 0 10-16,-7 0-11 15,5 0 27-15,-3-2-17 16,3 2-10-16,2 0 41 16,-2 0-30-16,0-2-5 0,2 2-7 15,0 0 12-15,0 0-2 16,0 0-10-16,0 0 0 16,0 0-7-16,0 0 7 15,0 0-1-15,-2 0-7 16,2 0 8-16,0 6 5 15,0 4-5-15,-3 0 0 16,1 0 0-16,0 4 0 16,0 2 0-16,2 3 0 15,0 0 0-15,0 4 7 16,0 0-7-16,0 4 0 16,0-3-9-16,0 2 15 15,0 0-6-15,2 0 0 0,2 0 0 16,1 2 0-1,1 0 0-15,-1 0 0 0,0 0 1 16,-5 0-1-16,0 1 0 16,0-1-1-16,2 2 1 15,0-2 9-15,0 2-9 16,0 2 0-16,1 0-5 16,-1 0 5-16,0 0 0 15,0 2 0-15,-2 0 0 16,0 0 9-16,0 0-9 15,0-2-2-15,0 0-4 16,2-1 7-16,3-1-2 16,-3 2 1-16,3 2 0 15,-1 2 5-15,-1 2-5 16,1 6 0-16,-2 3-9 0,2 0 12 16,1 2-3-1,-1 3 0-15,1 0 1 0,-3 2 5 16,1 2-6-16,-3-2-3 15,0 0 3-15,0-1 0 16,0-3 0-16,0 2 0 16,0 2 1-16,0 0 5 15,0 4-6-15,0 4-5 16,0 1 5-16,0 1 0 16,0 2 7-16,0 0-7 15,0 0 8-15,0-3 5 16,0-4-13-16,4 0-5 15,2-5 5-15,1 0 0 0,0 0 5 16,-2 2-5-16,1 2 0 16,1 0 11-16,1 5-11 15,0-1-10-15,-2 2 10 16,1 0 7-16,-3-1-7 16,0-5 0-16,0 0 0 15,2-4 9-15,0 0-9 16,-1 2-13-16,-1 0 13 15,0 1 1-15,0-2 8 16,2 0-9-16,0-5 7 0,-1-2 0 16,-1-2-7-1,2 0-10-15,2 2 10 0,-2-2 3 16,1 3 3 0,-1-5-6-16,1-4 0 0,0 0 4 15,0-2-4-15,-3 0-9 16,2 2 9-16,-1 0 0 15,2 5 8-15,0-1-8 16,-1 4 0-16,3 0 2 16,0 4-2-16,-2 0-8 15,1-2 8-15,-1-1 1 16,-1-5 8-16,4-2-9 16,-4-4 0-16,3-2 4 15,-1 0-4-15,-2-4-1 16,0 2 0-16,-1-4 1 15,-1 3 9-15,3-4-9 16,0 1 0-16,-3-3-1 0,3-5 1 16,-5-2-8-16,2-4 8 15,-4-2 1-15,0-2 9 16,0-2-10-16,0-4 0 16,0 0 3-16,0-4-3 15,0 0-7-15,0 0 7 16,0 0 1-16,0-2 14 15,0 2-15-15,0-2 0 16,0 0 23-16,0 0-22 16,0 0-1-16,-4 0 8 15,-7-4-8-15,-3-6 20 16,-3-4-20-16,-6-2 0 16,1-2-5-16,0-3 5 15,-2 3-8-15,1-1 8 0,3 2 0 16,5 3 12-16,1 2-12 15,3 5 0-15,4-2 1 16,1 4-1-16,2-4 0 16,-2 3 0-16,2 0 1 15,2 2 13-15,0 0-14 16,2 2 0-16,-2 2 13 16,2-2-12-16,0 2-2 15,0 0 1-15,0 0 0 16,0 0-1-16,0 0-3 15,0 2 0-15,0 11-15 0,8 6 19 16,8 5 0-16,2 6 0 16,4 1 1-16,-2-1-6 15,5 0 5-15,-3-2 0 16,0 0-6-16,-1-4 6 16,-4-2 0-16,-1-4 0 15,-3-4 0-15,-1-4 1 16,-4-2-1-16,1-2 0 15,-5-4-16-15,1-2 16 16,0 0-24-16,-1 0 16 16,3 0 8-16,3-10 105 15,7-16-38-15,0-12-53 16,3-12 36-16,1-14-49 0,0-7 0 16,0-5-1-1,-3-4-7-15,-1-4-5 0,1-37-113 16,-5 23-133-16,-6 8-559 15</inkml:trace>
  <inkml:trace contextRef="#ctx0" brushRef="#br0" timeOffset="184557.92">4304 4640 143 0,'0'0'304'16,"0"0"-230"-16,0 0-39 16,0 0-27-16,0 0 10 15,0 0-7-15,0 0-1 0,0-20 38 16,0 18-35-1,0 0-7-15,0 0 25 0,0 2-13 16,0 0 6-16,0 0-6 16,0 0-18-16,0 0 34 15,0 0-34-15,0 0 0 16,0 0-6-16,0 0 6 16,0 0 0-16,0 0-3 15,0 0 3-15,0 0-7 16,0 0 7-16,3 0 0 15,-1 2 0-15,0 2 0 16,2-2 1-16,-2 2-1 16,3 0 0-16,-1-2 3 15,1 2-3-15,-3 0-5 16,3-2 5-16,-1 2 1 16,-2 0 0-16,0-2-1 15,0 0 0-15,1-2 5 0,-3 2-5 16,2 0-5-16,-2 0 5 15,0 0 0-15,2-2 1 16,-2 2-1-16,0-2 1 16,0 2 6-16,2 0-7 15,-2-2-9-15,3 0 9 16,-3 0 1-16,0 0 6 16,0 0-7-16,0 0 0 15,0 2 7-15,0-2-7 16,0 0-6-16,0 0 6 15,0 0 0-15,0 0 0 16,0 0-63-16,0 2-122 16,0-2-315-16</inkml:trace>
  <inkml:trace contextRef="#ctx0" brushRef="#br0" timeOffset="187349.95">1016 5526 712 0,'0'0'309'0,"0"0"-140"15,0 0-127-15,0 0-24 16,0 0 44-16,0 0-32 15,24 0 46-15,-15 0-46 16,-1 0-18-16,0-2 37 16,1 0-48-16,3 0 18 15,9 0-10-15,8 0 0 16,4-2 15-16,7 2-24 16,3-4 2-16,-1 2 20 15,0-2-22-15,-3 2 0 16,-8 0-1-16,-4 2 3 0,-6 2 11 15,-5 0-13-15,-3 0 0 16,-4 0-13-16,-4 0 13 16,-3 0-49-16,-2 0-40 15,0 0-53-15,-14 2-184 16,-5 6-12-16</inkml:trace>
  <inkml:trace contextRef="#ctx0" brushRef="#br0" timeOffset="187927.84">1225 5577 396 0,'0'0'103'0,"0"0"-50"0,0 0 89 15,0 0-12-15,0 0-78 16,0 0-19-16,-25 104 42 16,25-76-20-16,0 4 4 15,0 2-7-15,0 4-3 16,0 2 27-16,0 4-62 15,0-2-12-15,0 3 31 16,0-1-33-16,0-2 2 16,0 0 4-16,0-2 2 15,0-2 8-15,-2-4-16 16,-4-4 0-16,2-2 8 16,0-6-8-16,0-4 0 15,0-4 0-15,-1-1 1 16,1-8 6-16,-2 0-7 0,-2-5 0 15,-3 0-3-15,-6 0 3 16,-3 0-10-16,-7-5 9 16,0-4 1-16,4 0 2 15,2 1-2-15,5 2 0 16,7 2 3-16,1 0 5 16,5 4 14-16,0-2-7 15,3 2-7-15,0 0-16 16,0 0 2-16,8 0-33 15,5 0 39-15,3 0 17 16,3 0 18-16,4 0 19 16,4 0-25-16,4 0 32 15,4 0-61-15,7 0 0 0,3 0 27 16,-5-2-18-16,-4-4 0 16,-5 2-9-16,-7 0 7 15,-1 0-36-15,-4 0 25 16,-2 0-98-16,-7 0 44 15,-2 0-9-15,-4-8-14 16,-2 2-19-16,0-4-286 0</inkml:trace>
  <inkml:trace contextRef="#ctx0" brushRef="#br0" timeOffset="188253.6">1394 6066 443 0,'0'0'67'0,"0"0"-51"15,0 0 121-15,0 0-21 16,0 0-51-16,0 0-15 16,0 0-15-16,0 44 69 15,0-22-58-15,4 2 8 16,2 2-2-16,-2 4-4 15,-2 0-3-15,0 2-32 16,0 0-5-16,1 4 24 16,-1 3-32-16,-2 1 0 15,0 0 7-15,2 2 0 16,0-4 4-16,4-2-11 0,8-4-55 16,-5-10-94-1,3-12-518-15</inkml:trace>
  <inkml:trace contextRef="#ctx0" brushRef="#br0" timeOffset="191693.72">3928 4620 202 0,'0'0'253'0,"0"0"-164"15,0 0 187-15,0 0-162 0,0 0-45 16,0 0-54-16,0 0-7 15,0 0 23-15,4 4-31 16,1 4 0-16,1 4 20 16,-4-2-6-16,3 0 63 15,-1-2-41-15,-2-2-35 16,3 0 47-16,-2-4-46 16,1 2 6-16,-2 0 0 15,-2-2 0-15,2 0 19 16,0 0-27-16,-2 0 0 0,2 0 14 15,1 0-14 1,-3-2 0-16,2 0 0 0,-2 0 7 16,0 0 11-16,2 2-18 15,-2 0 0-15,4 0 8 16,2 2-8-16,0 2-1 16,5 0 0-16,1 2 2 15,-2 2 14-15,3 0-15 16,1 0 0-16,1 2 7 15,1-2-7-15,2 2 0 16,0-2-7-16,-3-2 14 16,3 2 3-16,-2-4-10 15,-3 2 0-15,-2-4-4 16,1 0 4-16,-4 1 0 16,1-4-1-16,-5-1 3 15,0 3 12-15,-2-3-14 0,-2 0 0 16,0 1 1-16,0-1-1 15,0 0 0-15,0 0 0 16,0 0 10-16,0 0-7 16,0 3-3-16,0-3-23 15,-8 4 21-15,0 0 3 16,-3 3-1-16,-7 6 22 16,-5 3-21-16,-3 4 39 15,-1 0-40-15,-2 4 0 16,0 2 4-16,0 0-2 15,2 2-4-15,3 0-4 16,6-2-59-16,0 4-28 0,7-8-195 16,4-8-291-16</inkml:trace>
  <inkml:trace contextRef="#ctx0" brushRef="#br0" timeOffset="192381.8">4170 5209 519 0,'0'0'488'0,"0"0"-416"15,0 0-36-15,0 0 42 0,0 0-10 16,0 0-16-16,145-6-20 15,-109-2-32 1,-1 2 36-16,-1 1-36 0,-2-2 0 16,-9 3 12-16,-4 2-12 15,-6 0 0-15,-6 2-18 16,-3 0-43-16,-2 0-8 16,-2 0-92-16,0 0-82 15,0 2 34-15,-6 4 167 16,-6 1 42-16,-3 0 15 15,1 1-15-15,-1 4 84 16,3 4-32-16,2 5-9 16,1 9 55-16,5 6-30 15,-2 10 36-15,4 4-30 16,0 6-36-16,0 2 43 0,0-1-64 16,2-6-8-16,0-1 17 15,-2-7-17-15,-1-5 0 16,1-6-9-16,-2-2 0 15,0-6 19-15,-4-6-19 16,4-4-4-16,-1-6 2 16,-1-6 4-16,-3-2 2 15,-2 0-4-15,-2 0 0 16,-1-8 22-16,3 0-21 16,2 0-1-16,5 2 30 15,2 4 21-15,2 2 32 0,0 0-83 16,0 0-42-1,0 0 42-15,6 0-16 0,5 0 15 16,3 0 1-16,5 0 19 16,4 4 30-16,4 0-47 15,0-2 15-15,2-2 18 16,0 0-35-16,2 0 0 16,2-4-8-16,14-24-30 15,-8 4-87-15,-7-2-126 0</inkml:trace>
  <inkml:trace contextRef="#ctx0" brushRef="#br0" timeOffset="192621.71">4696 5498 484 0,'0'0'118'0,"0"0"138"16,0 0-155-16,0 144 41 15,3-93-44-15,1-5-49 16,-2-2 29-16,1-2-63 15,-3-4 5-15,0-2 5 16,0-4-12-16,0-4 9 16,0-6-22-16,0-4 0 15,0-7 8-15,0-10-8 16,0-1-47-16,0-19 16 16,0-14-111-16,0-5-429 0</inkml:trace>
  <inkml:trace contextRef="#ctx0" brushRef="#br0" timeOffset="193084.46">4792 5438 586 0,'0'0'162'0,"0"0"0"16,0 0-67-16,0 0-18 16,0 0 7-16,0 0-45 15,0 0-38-15,109 6 55 16,-95-2-47-16,-8 0-9 15,-1 0 13-15,-5 2-13 16,0 4-3-16,0 2-53 16,-9 8 56-16,-9 4 12 15,-5 0-11-15,0 2-2 0,-4-2-11 16,2-3-27-16,3-3 38 16,4-2-21-16,9-2 19 15,4-3-18-15,5 2 15 16,0-1-40-16,7-1 5 15,11 4 41-15,2 1 39 16,2-2-39-16,1 0 7 16,-1-2 2-16,1 0-9 15,-4 0 0-15,-1 0 0 16,-3-2 7-16,-3 2 14 16,-5-2-15-16,-5 0-5 15,-2 2 46-15,0 0-16 16,0 0-10-16,-4 2 31 15,-13 3-17-15,-4 2 31 16,-10 2-31-16,-10 0-34 0,-10 4 56 16,-48 15-56-1,13-7-1-15,1-4-119 0</inkml:trace>
  <inkml:trace contextRef="#ctx0" brushRef="#br0" timeOffset="194323.72">13341 14997 929 0,'0'0'579'0,"0"0"-491"16,0 0-70-16,116-48-17 16,-70 30 78-16,-1 0-67 15,0 0-11-15,-2 0 23 16,-6 2-17-16,-1 2 5 15,-7-4-12-15,-5 5 1 16,-3 4-30-16,-10-5 0 16,-11 1-76-16,0 3-217 15,0 1-457-15</inkml:trace>
  <inkml:trace contextRef="#ctx0" brushRef="#br0" timeOffset="194561.67">13600 14949 652 0,'0'0'520'16,"0"0"-407"-16,0 0 46 15,0 0-26-15,-2 128-69 16,2-90-38-16,6 2 59 16,3 5-69-16,-3-5-5 15,-1 4 14-15,-3 0-24 16,-2 2 21-16,0 2-22 15,0-2-9-15,-9 2-8 0,-4-3-43 16,-11 5-39 0,1-14-69-16,4-6-166 0</inkml:trace>
  <inkml:trace contextRef="#ctx0" brushRef="#br0" timeOffset="194760.09">13417 15727 886 0,'0'0'377'0,"0"0"-238"16,0 0-56-16,0 0 7 15,0 0 66-15,0 0-87 16,0 0-11-16,144 8-1 16,-103-8-14-16,-3 0 13 15,-3 0-56-15,1-8 17 16,-1-2 2-16,-4 2-19 16,-1-6-7-16,-4 0-44 15,3-16-119-15,-6-1-186 16,-8 4-861-16</inkml:trace>
  <inkml:trace contextRef="#ctx0" brushRef="#br0" timeOffset="194978.44">13996 15462 902 0,'0'0'604'0,"0"0"-508"15,0 0-45-15,0 0 18 16,0 0 14-16,5 118 37 15,-1-75-82-15,1 3-19 16,1-2 17-16,-4 0-29 16,0-2 22-16,1-4-29 15,-3-2-16-15,0-12 6 16,0-12-89-16,0-8-150 0,-3-4-1281 0</inkml:trace>
  <inkml:trace contextRef="#ctx0" brushRef="#br0" timeOffset="195378.78">14361 15029 1217 0,'0'0'593'0,"0"0"-545"15,0 0 4-15,0 0 14 16,0 0 11-16,0 0-77 16,150 58 13-16,-113-44 8 15,2-4-21-15,-6-2-6 16,-1 2 5-16,-8-3-25 16,-4 2 26-16,-6-7-31 15,-6 2-6-15,-3-1 29 16,-3-2 1-16,0 3-9 15,-2 0 9-15,0 2-12 16,0 7 17-16,-4 5 2 16,-15 8 0-16,-2 2 10 15,-6 6-4-15,-4 4-5 0,-3 2-1 16,1-2-17 0,-10 6-57-16,12-10-127 0,4-9-698 0</inkml:trace>
  <inkml:trace contextRef="#ctx0" brushRef="#br0" timeOffset="195943.86">14849 15404 74 0,'0'0'1447'15,"0"0"-1256"-15,0 0-96 16,0 0 16-16,0 0-10 16,0 0 3-16,0 0-80 0,0 10-7 15,0-10-5-15,0 0-4 16,0 0 12-16,0 0-20 16,0 0 0-16,0 0 5 15,0 0-5-15,0 0 0 16,0 0-1-16,0 0 2 15,0 0 15-15,0 0-16 16,0 0 0-16,0 0 6 16,0 0-6-16,0 0-5 15,0 0 4-15,0 0 2 0,0 0 5 16,0 0-6 0,0 0-5-16,0 0 4 0,0 0 1 15,0 0-1 1,0 0 1-16,0 0 0 0,0 0 3 15,0 0-3-15,0 0-3 16,0 0 3-16,0 0 0 16,0 0 0-16,0 0-1 15,0 0 2-15,0 0 10 16,0 0-11-16,0 0-8 16,0 4 8-16,0 4 0 15,0 6 0-15,-8 8 0 16,-8 10 0-16,-8 4-3 15,-5 9 3-15,-4 7-26 0,-4 0-30 16,-9 18-92 0,8-12-63-16,5-14-301 0</inkml:trace>
  <inkml:trace contextRef="#ctx0" brushRef="#br0" timeOffset="196347.54">15284 14899 1187 0,'0'0'245'16,"0"0"-157"-16,0 0 30 16,0 0 18-16,9 132-32 15,-6-80-47-15,-3 6 42 16,0 5-71-16,0 1-3 15,0 2 3-15,0 0-16 16,-10-2-9-16,-1-2-3 16,0-4 6-16,2-9-27 0,4-9-17 15,5-22-66-15,0-14-61 16,0-4-314-16</inkml:trace>
  <inkml:trace contextRef="#ctx0" brushRef="#br0" timeOffset="196773.6">15549 15043 121 0,'0'0'1265'0,"0"0"-1098"16,0 0-32 0,0 0-6-16,11 130-68 0,-11-85 49 15,2-5-79-15,0 4-17 16,1-4 4-16,2-8-11 15,-3-6 4-15,2-8-11 16,-2-6-3-16,3-6-22 16,-1-6 16-16,5 0-29 15,5-14 37-15,3-18-11 16,-1-12-4-16,2-12-33 16,-5-8-17-16,-4-12 39 15,-5-3-35-15,-1 3 20 16,-3 8 42-16,0 14 1 15,0 14 36-15,-3 9-1 16,-6 12-22-16,3 6 79 0,0 9-46 16,-1 0-19-16,0 4 3 15,-2 0-31-15,-2 0 9 16,-5 4-9-16,1 9 0 16,-5 1-23-16,1 4 2 15,0-4-109-15,1-6-73 16,11-7-785-16</inkml:trace>
  <inkml:trace contextRef="#ctx0" brushRef="#br0" timeOffset="197342.81">16042 14708 993 0,'0'0'589'16,"0"0"-497"-16,0 0-41 0,0 0 23 15,0 0-18-15,0 0 26 16,135-40-82-16,-96 26 0 16,-4 0 0-16,-3 6-26 15,-3 2-40-15,-10 2-41 16,-7 4-155-16,-10 0-231 16,-2 0 112-16,-8 0 247 15,-11 16 134-15,-4 4 160 16,1 6 134-16,-2 6-113 15,-1 4-78-15,1 9 79 16,-1 9-47-16,2 4-30 16,4 4-28-16,1 6-24 0,-2 0-2 15,2-2-32-15,3 1-12 16,-1-9 18-16,1 0-25 16,-1-10 0-16,3-4-1 15,-1-8-14-15,1-8-26 16,-1-11-41-16,-3-8-36 15,-4-7 57-15,1-2-100 16,-2 0 61-16,0-2 100 16,6-6 97-16,3 4 38 15,6 3-21-15,5-2-12 16,2 3 31-16,0 0-73 16,0 0 6-16,0 0 10 15,5 0-19-15,8 3 48 0,7 6-40 16,2 0-40-16,8 0 43 15,3 0-62-15,2-5 0 16,5-4-6-16,3 0-34 16,1 0-73-16,12-36-105 15,-10 1-102-15,-7-5-758 0</inkml:trace>
  <inkml:trace contextRef="#ctx0" brushRef="#br0" timeOffset="197551.81">16387 15244 804 0,'0'0'576'16,"0"0"-460"-16,0 0 15 0,0 0-16 15,0 142 10 1,0-96-55-16,-9 2-33 0,-3 1-5 16,2-3-31-16,-3 2 26 15,-1-2-27-15,-1-6-12 16,1-10 0-16,3-6-38 15,0-20-108-15,2-4-113 16,4-10-232-16</inkml:trace>
  <inkml:trace contextRef="#ctx0" brushRef="#br0" timeOffset="198025.55">16391 15230 515 0,'0'0'833'16,"0"0"-627"-16,0 0-102 15,0 0 36-15,0 0-45 0,150-8-54 16,-111 16 18-16,0 6-58 16,-3 0 5-16,-5-4 19 15,-7 2-25-15,-6-4 0 16,-10 2 0-16,-2-6-6 16,-6 0-7-16,0 2-2 15,-14 2-24-15,-9-2 37 16,-8 2-59-16,0 0 17 15,-3-4 6-15,3 2 0 16,4 2 30-16,10-6 8 16,3 4 0-16,8 0-20 15,6-2 17-15,0 6 3 0,8 2 0 16,17 6 6 0,4 0-4-16,2 4-2 0,3 0 0 15,-5 0-5-15,-3 1 5 16,-3-1 0-16,-6 1-7 15,-5 0 14-15,-5-1-14 16,-5 0 7-16,-2 0 0 16,0 0 12-16,-15 2-11 15,-10-2 28-15,-2 0-2 16,-4-4-14-16,-5-6 38 16,3-2-51-16,2-2 7 15,4-8 27-15,4 0-34 16,15-4-24-16,6-14-64 15,2-4-288-15</inkml:trace>
  <inkml:trace contextRef="#ctx0" brushRef="#br0" timeOffset="198558.49">17216 15378 147 0,'0'0'1213'15,"0"0"-944"-15,0 0-195 16,0 0 32-16,0 0 5 16,0 0-75-16,0 0-22 15,-21 50-2-15,6-12-11 16,1 8 37-16,1 3-38 16,5 1 0-16,6-2 2 0,2-2 0 15,0-6-4-15,4-6 2 16,13-6 0-16,6-6-6 15,1-12 6-15,5-6-11 16,5-4 4-16,-1-4 10 16,3-20-3-16,-3-10 0 15,-2-6 1-15,-4-6 3 16,-7-11-4-16,-7-2-15 16,-10-4 14-16,-3-3 1 15,0 2-11-15,-16 6 11 16,-2 10 0-16,-1 12 57 15,3 14-9-15,1 12 2 16,1 10 1-16,-1 0-38 0,-4 20-7 16,1 16-5-16,1 16 0 15,3 6 68-15,7 6-68 16,7 2 0-16,0-4 25 16,17-5-17-16,4-7 0 15,6-14-9-15,0-6 0 16,0-10-21-16,2-4 21 15,-2-6-41-15,2-10 14 16,15 0-39-16,-3-6-65 16,-6-10-143-16</inkml:trace>
  <inkml:trace contextRef="#ctx0" brushRef="#br0" timeOffset="206076.6">10875 11941 535 0,'0'0'97'0,"0"0"-73"16,0 0-7-16,0 0 38 15,0 0 2-15,0 0 5 16,-23-10-28-16,19 6 24 15,-3 0 22-15,-1 0-53 16,1 0-18-16,0 2 65 16,-2-2-61-16,5 0 13 15,-3 2 21-15,5-2 0 16,0 2 41-16,-1-2-21 16,1 2-24-16,2 0 66 0,-2 0-81 15,2 2 11-15,0 0-4 16,0 0-13-16,0 0 15 15,0-2-37-15,0 2 0 16,0-2 23-16,0-2-23 16,11 0 0-16,11-4 31 15,11-4 1-15,12-4 9 16,7 0-41-16,5-2 9 16,3 0 27-16,2 2-36 15,8 3 0-15,3 2 15 16,4 0-14-16,-2 4 11 15,0 0-12-15,-3 2 0 16,-3 0 12-16,-9 1-12 16,-6 0 0-16,-8 0-3 15,-5 0 9-15,-5 1 1 0,-5-1-7 16,-7 0 0-16,-4 1-16 16,-6 1 16-16,-5 0-15 15,-5 2 5-15,-2 0-35 16,-2 0 20-16,0 0-37 15,0 0-31-15,0 0 22 16,-23 0-41-16,0 11-89 16,-6 0-198-16</inkml:trace>
  <inkml:trace contextRef="#ctx0" brushRef="#br0" timeOffset="206771.89">10857 12111 224 0,'0'0'813'16,"0"0"-723"-16,0 0-18 16,0 0 63-16,0 0-60 15,0 0-2-15,0 0-28 16,-11-3-29-16,11 0 45 15,0 2-29-15,0-3-9 16,8-3 9-16,10 0-31 16,11-1 31-16,7-5-32 15,7 3 8-15,7-2 21 16,9 2-19-16,1 2-8 16,4 0-2-16,1 2 18 15,1 5-9-15,2-2-9 0,1 1 0 16,-2 0 5-16,-5 0-5 15,-4 0 0-15,-4-2-1 16,-6 0 10-16,-3-2-3 16,-5 2-6-16,-7 0-2 15,-4 0 1-15,-6 0 1 16,-6 2 0-16,-3 0-9 16,-1 2 22-16,-4-2-5 15,0 0-8-15,-2 0 1 16,-3 0 33-16,0 0-26 15,-1 2-7-15,-1 0 12 16,-2 0-12-16,0 0 33 0,0 0-34 16,0 0 0-16,0 0 6 15,0 0-6-15,0-2-2 16,0 2-5-16,0 0 14 16,0 0-17-16,0 0 10 15,0 0-47-15,0 0 6 16,0 0-140-16,-11-2-615 0</inkml:trace>
  <inkml:trace contextRef="#ctx0" brushRef="#br0" timeOffset="211004.69">19491 14057 795 0,'0'0'650'15,"0"0"-557"-15,0 0-93 16,0 0 24-16,0 0 43 15,0 0-24-15,0-89 42 16,0 85-40-16,0 4-11 16,0 0 30-16,0 0-43 15,0 0 1-15,0 0 0 16,0 0-13-16,0 0-2 16,0 2-7-16,0 16-9 15,0 20 9-15,-2 33 0 16,-10 37 25-16,-3 41 14 0,-1 17-32 15,1-10 49-15,4-9-56 16,3-21 0-16,2-28 7 16,4-22-1-16,2-22-6 15,0-14 0-15,0 5 6 16,0-5-6-16,6-4 0 16,4-14-7-16,-6-12 7 15,5-10 12-15,4-6 23 16,18-46 52-16,25-52-75 15,22-61 37-15,11-23-49 16,3-7 0-16,-10 25 6 16,-6 39-6-16,-12 27 0 0,-10 24 0 15,-12 22 11-15,-4 10 15 16,7-5-26-16,3-2 0 16,4 2 25-16,-3 5-19 15,-5 12-5-15,-2 6-1 16,-6 8 1-16,-2 6-7 15,-10 6 6-15,-4 2-9 16,-7 6 8-16,-3 0 1 16,-4 2-7-16,-4 0 7 15,-2 0-40-15,0 0 31 16,0 0-61-16,0 0-39 16,0 0 13-16,-20 2-82 15,-4 12-72-15,-5 2-56 0</inkml:trace>
  <inkml:trace contextRef="#ctx0" brushRef="#br0" timeOffset="211934.67">20175 14923 492 0,'0'0'645'15,"0"0"-416"-15,0 0-145 16,0 0 14-16,0 0 30 0,8-111-36 16,-8 97 32-16,0 5-89 15,-11-1-23-15,-5 6 30 16,-7 4 0-16,-11 0-28 16,-11 4-14-16,-5 19 7 15,-6 12 28-15,-2 9-35 16,4 6-15-16,10 8 14 15,7 0-7-15,14-4 8 16,9 4-12-16,11-9 31 16,3-5 2-16,17-6-20 15,16-4 5-15,11-8 30 0,8-8-13 16,8-8-7-16,2-10-16 16,3 0 0-16,-1-16-25 15,-1-12-11-15,-3-8-54 16,-2-10 5-16,-2-6-60 15,-6-7-51-15,-5-3-117 16,-7 4 2-16,-7 4 175 16,-6 10 136-16,-10 12 166 15,-3 11 13-15,-8 10 30 16,-2 3-32-16,-2 8-50 16,0 0-69-16,0 0 52 15,0 0-104-15,-8 4 0 16,-13 18 60-16,-6 10-12 0,-2 8 0 15,-4 6-16 1,2 6-38-16,0-4 62 16,4 4-42-16,7-4-19 0,6 1 21 15,10-9-22-15,4 0 7 16,0-2-7-16,18-4 2 16,8-8 46-16,5-6-48 15,4-4 0-15,2-12 20 16,5-4-14-16,4 0-6 15,2-18-27-15,24-30-85 16,-15-2 2-16,-5 2-164 0</inkml:trace>
  <inkml:trace contextRef="#ctx0" brushRef="#br0" timeOffset="212106.22">21014 15268 728 0,'0'0'1003'0,"0"0"-849"16,0 0-94-16,0 0 117 16,0 0-13-16,0 0-93 15,0 0-28-15,2 0-43 16,-8 0-39-16,-13-10-136 16,-6-8-748-16</inkml:trace>
  <inkml:trace contextRef="#ctx0" brushRef="#br0" timeOffset="214015.59">20952 14332 388 0,'0'0'77'0,"0"0"492"16,0 0-422-16,0 0-86 15,0 0 104-15,0 0-36 16,0 0-72-16,-15-17 44 16,15 17-36-16,0 0 7 15,0 0 0-15,0 0-31 16,0 0 26-16,0 0-32 15,0 0-14-15,0-4 54 16,2 4-52-16,11-4-17 16,7-2 3-16,14-2-8 15,8-2 33-15,9 2-34 0,5-2 0 16,-2 2 7-16,-6 8-7 16,-7 0-1-1,-5 0 1-15,-5 0 0 0,-10 0 1 16,0 0-1-16,-5 8 0 15,-5 2-7-15,-1-2 7 16,0 2-9-16,-1 4 3 16,-1 2 12-16,4 2-9 15,-1 2 3-15,0 1 0 16,0 1 5-16,0 0-5 16,0-3 0-16,1 0-1 15,-2-3 2-15,4-2 7 16,-1-2-8-16,2 0 0 15,4-4-11-15,1 0 11 0,2-4-1 16,0-2-13-16,-1 0 10 16,-4-2-12-16,1 0 8 15,-3 0-14-15,-1 0 5 16,-3 0-4-16,-7 0-14 16,-2 0-9-16,-2 0-57 15,0 0-40-15,-13 0-175 16,-7-2-589-16</inkml:trace>
  <inkml:trace contextRef="#ctx0" brushRef="#br0" timeOffset="214598.87">20879 14552 371 0,'0'0'341'16,"0"0"33"-16,0 0-241 16,0 0-18-16,0 0 66 15,0 0-78-15,0 0-49 16,0 0 44-16,0 0-41 0,0 0-7 15,0 0-12 1,6 0-22-16,3 0 32 0,9 0-48 16,5 0 8-16,8 4 22 15,7 2-29-15,3 2 0 16,5 0-1-16,-4 6 1 16,3-6 16-16,-6 6-17 15,-1-2 0-15,-5 2-8 16,-4 2 8-16,-6 0-17 15,-3 2 17-15,-2 0-12 16,-4 4 5-16,-1 5 7 16,-3-1 0-16,2 2 7 15,-1-2-7-15,3 2 0 16,3-4-5-16,3-2 17 16,5-2 8-16,3-2-20 15,7-8 0-15,2-2 5 16,5-4-5-16,3-4 0 0,2 0 4 15,2-8 4-15,-3-10 8 16,-1-8-16-16,-1-2-31 16,2-6 31-16,-4-8-67 15,9-34-43-15,-11 9-147 16,-7-1-711-16</inkml:trace>
  <inkml:trace contextRef="#ctx0" brushRef="#br0" timeOffset="-214576.33">22659 13423 806 0,'0'0'829'0,"0"0"-735"15,0 0-48-15,0 0-35 16,0 0-10-16,0 0 80 16,-6 159-18-16,-8-83 16 15,-3 6 6-15,-2 2-49 16,-1-4 32-16,-2 0-57 0,2-7-10 16,0-7 34-1,2-6-35-15,2-4 0 0,3-14-1 16,2-8-14-1,4-8-14-15,7-22-139 0,0-4-119 16,0-4-676-16</inkml:trace>
  <inkml:trace contextRef="#ctx0" brushRef="#br0" timeOffset="-214029.73">22984 13727 1064 0,'0'0'684'0,"0"0"-620"16,0 0-37-16,0 0 93 16,0 0-76-16,0 0-34 15,152-40-8-15,-112 29 10 16,2-1 5-16,2-1-17 15,-1 3 0-15,-1 2-11 16,-6 2 11-16,-3 2-14 16,-6 0 8-16,-4 4 6 15,-3 0 5-15,-5 0-5 16,-1 0 0-16,-1 0-9 16,-2 4 9-16,3 5-10 0,-4 3 2 15,4 3 8-15,-3 3-10 16,2 3 10-1,-1 1 0-15,1-2 1 0,-1 0 0 16,3-2-1-16,-2-2 0 16,7-4 8-16,3-2 23 15,3-2-22-15,10-8-8 16,6 0 46-16,5-4-36 16,4-14 2-16,0-6-12 15,1-4-1-15,-6-6 31 16,-1 0-31-16,-5-4 0 15,-7-1 8-15,-6 3-8 16,-6 0 0-16,-6 4 0 16,-4 2-33-16,-6-14 5 15,-5 10-112-15,0 0-126 0</inkml:trace>
  <inkml:trace contextRef="#ctx0" brushRef="#br0" timeOffset="-213494.17">24397 13014 540 0,'0'0'1091'0,"0"0"-944"16,0 0 7-16,0 0-33 0,0 0-2 15,0 0-98 1,0 0-12-16,89-6 9 0,-60 16-18 15,2 2 0-15,-4 4-1 16,0 2 2-16,-6 0 5 16,-2-2-6-16,-9-2-6 15,-2 0-7-15,-8-2 13 16,0 4-23-16,-12 4-20 16,-17 6-7-16,-9 4 44 15,-6 5-40-15,-5 1 17 16,-1 0 23-16,6 0-5 15,7 0 11-15,6-4-8 16,10-2 19-16,13-4-23 16,5-2 12-16,3-2-6 15,0 4 6-15,15-4 6 0,6 5-5 16,4-1 9 0,-1 2-9-16,2 0 19 0,-3-2-20 15,-5 2 0-15,-5-2 4 16,-7 0-4-16,-6 0 1 15,0 0-1-15,-4 0 0 16,-19 0-3-16,-2 0 3 16,-7-4-13-16,-1-1 13 15,-1-6 0-15,0-2-11 16,3-8 10-16,0-5-5 16,0-10-3-16,7-17-77 15,10-12-189-15</inkml:trace>
  <inkml:trace contextRef="#ctx0" brushRef="#br0" timeOffset="-213031.03">24870 13172 1352 0,'0'0'292'16,"0"0"-209"-16,0 0 6 15,0 0-32-15,0 0 19 16,17 103-45-16,-13-49 10 16,1 8 14-16,-3 2-25 0,-2 0-9 15,3-1-21 1,-1-4 13-16,0-4-1 0,2-5-12 16,1-8 0-16,1-10 10 15,-1-10-10-15,2-10 2 16,0-8 6-16,5-4-7 15,9-6 79-15,10-22-33 16,13-18-35-16,12-18 12 16,17-31-23-16,14-31-1 15,-8 6-1-15,-13 13-5 16,-12 23-16-16,-18 28 22 16,3 0-6-16,4-2 5 15,-9 14 1-15,-7 8 0 0,-8 12 0 16,-5 3 7-1,-5 10 1-15,-5 4-8 0,-2 2-17 16,-2 2 17-16,0 3-35 16,0 0-98-16,-19 0-102 15,-8 3-241-15,-4 5-290 0</inkml:trace>
  <inkml:trace contextRef="#ctx0" brushRef="#br0" timeOffset="-185893">19295 16222 879 0,'0'0'272'0,"0"0"-156"0,0 0-93 16,-36-120-22 0,31 88 72-16,1 0-1 0,0 6-8 15,-1 0 28-15,1-2-40 16,2 6 47-16,-1 1-42 16,3 7-13-16,0 4 53 15,0 0-28-15,0 6-6 16,0 2-13-16,0 2-37 15,0 0 33-15,0 0-46 16,0 0-23-16,5 20 12 16,14 12-13-16,20 39 24 15,12 37-9-15,7 34 21 0,0 11 4 16,-14-27-16-16,-17-30 0 16,-7-33 8-16,-7-9-8 15,5 8 0-15,1 6 2 16,-2-2 8-16,-1-8 9 15,-3-18-19-15,-2-8 0 16,-4-14 0-16,-3-14 0 16,1-4 0-16,-1 0 0 15,2-18 0-15,8-22 50 16,6-18-50-16,7-14 6 16,4-16 25-16,10-19-31 15,-6 13 18-15,3-4-8 16,-3 12-4-16,-8 24 28 15,4-1-34-15,-4 19-1 0,-2 8-15 16,-4 8 16-16,4 6-11 16,-2 4-17-16,-1 10-87 15,2 4 12-15,5 4-96 16,-6 18-127-16,-7-2-446 0</inkml:trace>
  <inkml:trace contextRef="#ctx0" brushRef="#br0" timeOffset="-185648.96">20072 16749 1243 0,'0'0'662'16,"0"0"-615"-16,0 0-34 0,0 0 26 15,0 0 12-15,0 0 52 16,138 0-63-16,-78 0-39 15,3-4 48-15,1-1-47 16,-4-8-1-16,-6 4-1 16,-10 4 0-16,-7-3-13 15,-16 7-105-15,-21-8-79 16,0 5-34-16,-11-4-301 0</inkml:trace>
  <inkml:trace contextRef="#ctx0" brushRef="#br0" timeOffset="-185344.83">20201 16802 1222 0,'0'0'308'0,"0"0"-240"15,0 0-32-15,0 0 53 16,-82 140-33-16,67-92-15 16,3 2-15-16,1 7-19 15,7-7 56-15,2 0-63 16,2-2 0-16,0-4 11 15,2 0-11-15,15-8 0 16,8-4 4-16,4-10-3 16,4-8 25-16,8-6-26 15,3-8 0-15,5-4 28 16,6-18-1-16,1-10-12 0,-2-4-15 16,-7-8 0-1,-16 0-1-15,-22-18-137 0,-9 8-151 16,-2 4-712-16</inkml:trace>
  <inkml:trace contextRef="#ctx0" brushRef="#br0" timeOffset="-184623">20214 16998 1324 0,'0'0'277'0,"0"0"-210"16,0 0-12-16,0 0 108 15,0 0-112-15,0 0-51 16,0 0 36-16,85-4-22 15,-37-10 10-15,12-8-18 16,4 0 2-16,3-4 39 16,0 0-47-16,-9 2-14 0,-7 6 13 15,-13 2-39-15,-11 6-1 16,-10 2 12-16,-11 8 10 16,-6 0 0-16,0 0 8 15,0 8-8-15,0 18 19 16,0 14 19-16,-6 10 14 15,2 12 0-15,-1 6-33 16,5-6 44-16,0 1-44 16,0-9 0-16,0-10 5 15,7-8 4-15,7-14-8 16,-3-10-2-16,5-12 2 16,3 0 42-16,10-26-21 0,11-14-7 15,7-14 28-15,3-12-30 16,-2-15-4-16,-6-3-9 15,-11-6 9-15,-8 6-34 16,-15 8 11-16,-8 21-30 16,0 15 44-16,0 18 0 15,-13 10 10-15,-7 10 21 16,-2 2-30-16,-7 0 47 16,-4 10-48-16,-6 12 0 15,4 4 6-15,4 6-6 16,4-1-7-16,5 5-8 15,11 0 15-15,4 0-15 16,7 4 15-16,0-4-7 16,18 0-2-16,11-2 9 0,7 2 0 15,10 0 3-15,12 0 8 16,7-5 28-16,7-3-39 16,3-6 0-16,3-4 13 15,-2 0-2-15,-7-4-10 16,-7-2-1-16,-11-2 9 15,-13-2-3-15,-13-8-6 16,-12 4-9-16,-6-4 9 16,-7 0 0-16,0 0 0 15,0 0-1-15,0 0-54 16,-9-8 55-16,-6-20-116 16,-17-24-70-16,5 2-14 15,5-4-601-15</inkml:trace>
  <inkml:trace contextRef="#ctx0" brushRef="#br0" timeOffset="-183816.85">22269 16677 1536 0,'0'0'310'0,"0"0"-220"15,0 0 5-15,0 0 50 16,0 0-39-16,0 0-72 16,0 0 67-16,71 4-60 15,-22-4 7-15,9-8-6 16,5-2-29-16,3-2 2 16,1 2-15-16,0-2 0 15,-3 2 3-15,-6-2-3 16,-6 2-26-16,-12 0-25 15,-11 6-103-15,-27 4-78 0,-2 0-91 16,-9 0-673-16</inkml:trace>
  <inkml:trace contextRef="#ctx0" brushRef="#br0" timeOffset="-183607.09">22416 16914 1272 0,'0'0'478'0,"0"0"-432"16,0 0-37-16,0 0 143 16,0 0-60-16,150-4-46 15,-86-10 1-15,5 0-10 0,2-2 16 16,1 2-53 0,-8 0 18-16,-5 6-43 0,-13-2 25 15,-1-2-158-15,-14 2-94 16,-11-4-552-16</inkml:trace>
  <inkml:trace contextRef="#ctx0" brushRef="#br0" timeOffset="-182995.17">23408 16663 808 0,'0'0'792'0,"0"0"-655"16,0 0-45-16,0 0 38 15,0 0-15-15,0 0-105 16,0 0-1-16,-27 50 32 16,9-5-40-16,2 5 0 0,3 4 18 15,6 2-12-15,5-2 30 16,2-10-37-16,0-4 1 15,0-8 42-15,16-9-42 16,4-10 11-16,2-4 15 16,9-9-13-16,8 0 14 15,7-22-28-15,3-19 9 16,4-7 3-16,-6-16-12 16,-9-6-7-16,-11-6 7 15,-12-9-17-15,-12 9 15 0,-3 8-15 16,0 10 17-1,-5 14 22-15,-8 10-22 16,2 14 16-16,-5 4-13 0,1 6-3 16,-8 10-9-16,-1 0-20 15,-8 0-30-15,-3 26 19 16,4 6-122-16,-3 22-52 16,10-10-99-16,9-8-776 0</inkml:trace>
  <inkml:trace contextRef="#ctx0" brushRef="#br0" timeOffset="-182810.22">23920 16972 1380 0,'0'0'246'0,"0"0"-137"16,0 0 40-1,0 0-14-15,0 0-62 0,115 66-55 16,-94-52 39-16,-3 0-57 15,-3-1-9-15,-3-4-1 16,-3-4-74-16,-5-5-49 16,-2 0-187-16</inkml:trace>
  <inkml:trace contextRef="#ctx0" brushRef="#br0" timeOffset="-182411.91">24163 16437 1001 0,'0'0'838'16,"0"0"-715"-16,0 0-69 0,0 0 159 15,0 0-99-15,0 0-62 16,144-4-16-16,-94 12-7 16,-4 6 1-16,-1 4-30 15,-11 4 0-15,-8 4-31 16,-10 2 31-16,-12 6-36 15,-4 2 24-15,0 4-7 16,-15 5 18-16,-10 0-25 16,-4 0 6-16,0-5 0 15,0 0 20-15,5-4 0 16,4 0 2-16,6-6-1 16,7-8 1-16,5-4-2 15,2-4 0-15,0-6-13 0,16-2 13 16,16-2 0-1,12-4 20-15,16 0-5 0,11 0 12 16,12-14-27-16,6-4 0 16,0-8-25-16,29-24-32 15,-22 2-160-15,-16-2-100 0</inkml:trace>
  <inkml:trace contextRef="#ctx0" brushRef="#br0" timeOffset="-181946.1">25751 16013 1622 0,'0'0'279'0,"0"0"-166"0,0 0-8 16,0 0-2-16,0 0 10 15,0 0-106-15,0 0 17 16,100 141 6-16,-73-51 1 15,-2 31 46-15,-5-9-77 16,-7-6 7-16,-6-16 32 16,-5-19-39-16,1 5-1 15,1 0 1-15,-1-14 0 16,1-8 10-16,2-14-10 16,1-12 0-16,0-10-4 15,2-10 4-15,6-8 0 16,10-13 22-16,10-32-11 0,23-39 10 15,18-50-21-15,14-55-17 16,3-19-1-16,-11 7-10 16,-20 47-12-16,-16 57 21 15,-13 34 19-15,-4 14 20 16,2-5-20-16,5 0 2 16,-3 2 34-16,-4 12-35 15,-9 12 0-15,-9 12-1 16,-4 10-3-16,-5 6-3 15,-2 0-79-15,0 40-152 16,0 10 30-16,-9-2-150 0</inkml:trace>
  <inkml:trace contextRef="#ctx0" brushRef="#br0" timeOffset="-181593.94">27060 16651 747 0,'0'0'871'0,"0"0"-748"15,0 0-6-15,0 0 60 16,0-124-34-16,-16 104-1 16,-7 2-107-16,-8 10-17 15,-11 8-18-15,-12 0 9 0,-6 22-21 16,0 22 12-16,0 14 0 15,9 6-3-15,8 7 9 16,10 1-6-16,13-10 15 16,13 0-14-16,7-4 32 15,2-8-33-15,25-1 1 16,16-9 16-16,7-8-17 16,13-6-1-16,9-12-12 15,5-10-48-15,8-4-23 16,44-32-71-16,-21-8-99 15,-15-9-436-15</inkml:trace>
  <inkml:trace contextRef="#ctx0" brushRef="#br0" timeOffset="-181305.48">27723 16467 829 0,'0'0'828'0,"0"0"-699"0,0 0-69 16,0 0 76-16,-89 108 46 15,51-46-73-15,-2 5-57 16,3 1 3-16,3 2-30 16,4-2 39-16,11-2-32 15,5-4-12-15,12-7 48 16,2-5-41-16,10-6 15 16,21-4-1-16,22-8 0 15,40 2 38-15,50-6-67 16,46-16 1-16,25-12-20 15,2-22 7-15,-4-40-117 0,-62 8-122 16,-21-8-274-16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2-23T06:56:09.679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2021 996 441 0,'0'0'604'0,"0"0"-455"15,0 0-110-15,0 0 42 16,0 0-17-16,0 0 5 16,0 0 10-16,0 0 20 15,0 0-10-15,0 0-21 16,0 0-50-16,-2 0 45 16,-10 0-53-16,-8 0 2 15,-6-10 13-15,-8 0-25 0,-11 0-2 16,-11 6 2-1,-6 4 0-15,-11 0-6 0,-4 16 6 16,2 11 0-16,2 6-9 16,-1 10 9-16,5 4 0 15,7 10 0-15,8 5 0 16,12 10 5-16,4 21-5 16,18 21 0-16,20 20-15 15,0-10 15-15,22-23-9 16,10-33 9-16,-1-20-7 15,13 4-7-15,10 0 14 16,12-4-11-16,7-16 3 16,4-18 8-16,0-14-10 15,0-10 10-15,-7-30 0 16,-1-16-22-16,-8-18 22 0,1-28-68 16,-8-55 6-16,-15 19-125 15,-12 4-307-15</inkml:trace>
  <inkml:trace contextRef="#ctx0" brushRef="#br0" timeOffset="842.87">2136 455 895 0,'0'0'193'0,"0"0"-36"16,0 0-84-16,0 0-30 16,0 0 72-16,0 0-61 15,0 0-19-15,5-6-12 16,-1 68-16-16,-1 62 37 15,1 63-14-15,-4 19-11 16,0 3 56-16,0-33-68 0,-2-33-6 16,-7-13 3-16,2-10 6 15,0-25 0-15,1-27-10 16,4-20 0-16,-3-14-1 16,5-6 1-16,0-2 0 15,0-5-3-15,0-16 10 16,0-5-17-16,0-28 10 15,2-62 0-15,18-60 54 16,7-25-54-16,4 1-3 16,-2 40-3-16,-9 49 12 15,-2 27 7-15,2 10-13 0,0-2 0 16,5-1-12-16,-1 8 12 16,-2 13 0-16,-3 11 0 15,-4 11 0-15,3 8-19 16,-1 4-12-16,6 30 31 15,1 31 9-15,3 39-3 16,-5 2 5-16,-4-4 1 16,-5-11-5-16,-3-21 15 15,0 4-22-15,7 2 0 16,-2-12-4-16,1-9 4 16,1-14-7-16,1-6 7 15,-1-12-28-15,66-157-1790 47,-78 10 1818-47,-5 10 0 0,-7-25 0 16,5 3 0-16,-2 32 0 15,4 44 0-15,0 26 0 16,0-1 0-16,4 2 0 16,7 4 0-16,0 7 0 15,-2 10 0-15,-7 12 484 16,-2 0 509-16,0 0-772 15,0 0-190-15,0 0-30 16,0 0 32-16</inkml:trace>
  <inkml:trace contextRef="#ctx0" brushRef="#br0" timeOffset="1349.58">3355 1387 0 0,'2'-42'0'16,"-2"-20"0"-16,0-24 0 15,0 12 0-15,-4-21 0 16,-17-23 0-16,-10-26 0 16,-15-25 0-16,-16-9 0 0,12 6 0 15,8 45 0 1,42 157 0-16,0 17 0 0</inkml:trace>
  <inkml:trace contextRef="#ctx0" brushRef="#br0" timeOffset="2916.51">2938 190 0 0,'-2'0'0'0,"2"7"0"16,0 4 0-16,0 1 0 15,0 10 0-15,9 2 0 16,0 15 0-16,0-20 0 16,-3 4 0-16,-4 49 0 0,-2 12 0 15,12 6 0-15,-3-7 0 16,1-83 0-16,0-3 0 16,5 3 0-16,-7 15 0 15,0 43 0-15,-3-34 0 16,-1-6 0-16,0 2 0 15,-2-16 0-15,-2-2 0 16,2-2 0-16,-2 0 0 16,0 0 0-16,0 0 0 15,0-2 0-15,0 0 0 0,0 2 0 16,0 0 0 0,-6 0 0-16,0 0 0 0,-3 0 0 15,1 0 0-15,0 2 0 16,-1 2 0-16,3 2 0 15,-2 0 0-15,2 0 0 16,-1 0 0-16,3 2 0 16,2-2 0-16,-2 0 0 15,-4 4 0-15,4-4 0 16,-1 4 0-16,-1 2 0 16,-5 8 0-16,4-4 0 15,-2 0 0-15,0-1 0 16,0-4 0-16,-2-1 0 15,-2 0 0-15,-1 0 0 16,1 0 0-16,-3-2 0 16,3 1 0-16,-9-4 0 15,9-5 0-15,-3 0 0 0,1 0 0 16,-10 3 0-16,9 1 0 16,3-1 0-16,4 1 0 15,0-1 0-15,4-2 0 16,-1-1 0-16,4 0 0 15,0 0 0-15,2 0 0 16,0 0 0-16,0-5 0 16,0-1 0-16,0 2 725 15,0 4-474-15,0 0-142 16,0 0-20-16,0 0 63 16,0 0-57-16,0 0-23 15,-3-17 4-15,3 16-48 16,0-2 34-16,0 3-62 0,0-1 1 15,0 1 30-15,0 0-31 16,15-7 16-16,10 1 2 16,13-4-17-16,11-2 30 15,7 2-31-15,2-2 0 16,-1 4 7-16,-3 4-7 16,-5 2 0-16,-9 2 0 15,-9 0 1-15,-6 0-1 16,-10 0 0-16,-7 6-32 15,-6 10 26-15,-2 8-54 0,0 8 7 16,-21 7 47 0,-5 5 10-16,-10 2-20 0,-4 2-26 15,-5-2 33-15,-3 2-18 16,-2-4 19-16,2-2 8 16,-2-2-7-16,3-4 14 15,5-6 1-15,11-7-1 16,11-11-7-16,13-10 29 15,7-2-29-15,0 0-13 16,16 0 2-16,15-6 22 16,14-2 20-16,10-2-31 15,8 0 0-15,1 6 7 16,-1 0 2-16,-7 1-9 16,-8 3 0-16,-7 0 6 15,-6 0 1-15,-8 15-7 0,-7 3-9 16,-4 7-8-1,-8 8 15-15,-6 3-25 0,-2 8 14 16,0 2 13-16,-17 2 30 16,-8 4-30-16,-4-1 1 15,-6-1 24-15,-5-8-9 16,-5-4 4-16,1-8 12 16,-3-10-30-16,9-8 52 15,5-10-54-15,6-2-44 16,9-4-1-16,7-32-104 15,6 2-110-15,5 0-377 0</inkml:trace>
  <inkml:trace contextRef="#ctx0" brushRef="#br0" timeOffset="3146.87">3692 1957 1465 0,'0'0'231'0,"0"0"-167"16,0 0-43-16,0 0-12 16,0 0 15-16,0 0-24 0,0 0 0 15,0 0-1 1,0 0 1-16,0 0-131 0,-9 0-511 0</inkml:trace>
  <inkml:trace contextRef="#ctx0" brushRef="#br0" timeOffset="3665.18">5117 1177 1154 0,'0'0'574'0,"0"0"-494"16,0 0-64-16,0 0 24 0,0 0 1 16,0 0 19-16,0 0-10 15,25 0-38-15,0-8 58 16,10-8-70-16,3-2 0 16,2-2-9-16,-6 0 8 15,-6 2-80-15,-3 0-52 16,-9 1-32-16,-12-19 41 15,-4 6-168-15,0-2-294 0</inkml:trace>
  <inkml:trace contextRef="#ctx0" brushRef="#br0" timeOffset="4368.89">5306 812 829 0,'0'0'279'16,"0"0"-186"-16,0 0-42 16,0 0 43-16,-48 110 10 0,42-46-11 15,-2 28-7-15,2-1-39 16,-3 11 37-16,-5 18-79 15,-1 9 1-15,-1-5 18 16,3-17-16-16,4-24-7 16,4-28-1-16,3-5 8 15,2-6-15-15,0-20 7 16,0-14-47-16,5-10 20 16,10-4 24-16,12-46 3 15,17-49 16-15,16-47-3 16,5-22-26-16,-3-1 8 15,-14 43-73-15,-17 44 53 0,-9 26 12 16,-4 16 13 0,2-3-2-16,0-1 10 0,0 4 19 15,-6 10-21-15,-4 10 4 16,-3 10 65-16,-5 8-23 16,-2 0-24-16,0 2-28 15,0 0 9-15,0 0-22 16,0 0 13-16,2 4-21 15,4 12 12-15,-4 4 7 16,0-2 0-16,-2 0-14 16,0-4-22-16,0-4 23 15,0 0-11-15,0 0 16 16,0-4 10-16,0-2 1 16,0-1 1-16,0-3-2 15,0 0 6-15,2 0-12 0,2 0 6 16,5 0 0-16,3-3 3 15,1-5 22-15,5 1 5 16,-1-6 2-16,-3 3-31 16,-1 2 72-16,-4 0-63 15,-5 6 0-15,1 0 29 16,-5 0-19-16,0 0-1 16,0 0-7-16,0 2-3 15,0 0 39-15,0 0-48 16,0 0 0-16,0 0 7 15,0 0-5-15,2 0 9 16,-2 0-11-16,0 0 6 16,0 0 2-16,0 0-8 0,0 0-22 15,0 0 21-15,0 0-38 16,0 0-30-16,-11-2-32 16,-14-12-21-16,1-2-36 15,2-2-337-15</inkml:trace>
  <inkml:trace contextRef="#ctx0" brushRef="#br0" timeOffset="4964.55">5503 870 1016 0,'0'0'239'0,"0"0"-187"16,0 0-50-16,0 0 76 0,0 0-10 15,0 0-20-15,0 0 28 16,51 32 8-16,-20-32-12 15,10 0-17-15,1 0-39 16,2 0 44-16,1-8-60 16,-5 0 1-16,-5 4 14 15,-4 0-5-15,-8 4-5 16,-9 0-5-16,-6 0-2 16,-5 0-31-16,-3 16 27 15,0 6-57-15,-16 10 56 16,-10 8-18-16,-11 5 13 15,-3 0-4-15,-4 1 16 16,-3-1-9-16,1-3 9 0,-4-2-3 16,1-4 3-16,7-4 2 15,4-8 5-15,11-4-7 16,11-10 0-16,12-2 5 16,4-6-5-16,0 0-40 15,16-2 36-15,13 0 4 16,11 0 17-16,9-9-17 15,9-9 0-15,7-3 31 16,4 5-31-16,4 2 0 16,1 6 9-16,-5 2-2 15,-5 6 4-15,-8 0-11 16,-9 0 0-16,-9 16-25 16,-12 6 25-16,-8 12-22 15,-11 9 19-15,-7 7 3 16,-5 12 3-16,-21 4 11 0,-14 6-13 15,-12 4 52-15,-6 3-41 16,-4-5-11-16,-1-6-2 16,1-14-33-16,6-16-4 15,-6-38-78-15,13 0-153 16,14-28-594-16</inkml:trace>
  <inkml:trace contextRef="#ctx0" brushRef="#br0" timeOffset="5168.14">5576 1363 1084 0,'0'0'361'0,"0"0"-258"0,0 0-103 15,0 0 23-15,0 0-5 16,-53 133 15-16,24-85-2 16,-1 2 32-16,-1-2-30 15,0-2 2-15,5-4-35 16,6-8-32-16,6-7 30 15,14-17-128-15,0-9-120 16,12-1-241-16</inkml:trace>
  <inkml:trace contextRef="#ctx0" brushRef="#br0" timeOffset="5369.62">5703 1474 1129 0,'0'0'219'0,"0"0"-179"16,0 0 13-1,0 0-36-15,0 0 18 0,9 122 35 16,-11-70 27-16,-13 4-8 16,-4 4-36-16,0 3-39 15,-4-5 45-15,5-4-59 16,3-10-13-16,3-10 5 16,12-26-84-16,0-8-113 15,0-4-761-15</inkml:trace>
  <inkml:trace contextRef="#ctx0" brushRef="#br0" timeOffset="6254.68">6603 671 871 0,'0'0'801'0,"0"0"-729"15,0 0-65-15,0 0 35 16,0 0-41-16,0 0-1 15,0 0 30-15,89-16-14 16,-87 16-6-16,1 0-10 16,-3 8-73-16,0 14 22 15,0 13-134-15,-15 7-29 16,-15 8 16-16,-7 4 40 16,-6 2-48-16,-1 0 92 15,-3-6 114-15,2-4 169 16,8-7 2-16,8-11-9 15,10-12-18-15,11-9-52 0,8-4 2 16,0-3-71 0,6 0 15-16,17 0 29 0,8-14-66 15,9-4-1-15,5 0 16 16,1 4-16-16,-3 6 12 16,-5 5-12-16,-11 3 0 15,-8 0-26-15,-9 17 26 16,-10 7-38-16,0 7 32 15,-14 10 6-15,-13 5 17 16,-9 6-17-16,-1 0 15 16,-3-2-5-16,1-6-10 15,6-5 0-15,6-11 16 16,10-8-15-16,8-8-1 16,6-4-28-16,3-2-98 0,5-2 82 15,17 0 27-15,7-2 7 16,7-2 9-16,4 0 1 15,0 4-7-15,2 2 7 16,-1 8 0-16,-6 4 12 16,-6 2-12-16,-6 4 0 15,-12 0 40-15,-7 2-9 16,-4 4 11-16,-2 8-25 16,-23 5 8-16,-10 5 89 15,-13 2-82-15,-4-4-19 16,-11-2 4-16,-1-6 11 15,-6-8 3-15,3-10-31 16,3-14-32-16,6-6 23 0,9-16-92 16,14-22-57-16,12-8-47 15,19-4 147-15,4 4 26 16,17 8-17-16,17 8 49 16,11 9 28-16,11 10 18 15,6 2 48-15,5 9-5 16,6 0-10-16,-4 0 1 15,0 10-26-15,-8 7-35 16,-11-2 73-16,-9 2-89 16,-10-5-3-16,-11-2 0 15,-9 0 0-15,-6-4-1 0,-3 0-36 16,-2-6-54 0,2 0 58-16,4-39-60 0,1-8-209 15,-1-8-458-15</inkml:trace>
  <inkml:trace contextRef="#ctx0" brushRef="#br0" timeOffset="6679.56">7016 908 1294 0,'0'0'261'16,"0"0"-196"-16,0 0-6 16,0 0-59-16,0 0-8 15,0 0 8-15,0 0 44 16,-18 64 0-16,7-30-44 15,2 2 9-15,2-1 8 0,2-3-17 16,5-4-17-16,0-6-8 16,0-6-20-16,5-6 24 15,11-4-20-15,4-4-15 16,2-2 56-16,5 0-41 16,0-2 3-16,-5-8 28 15,-5 4-4-15,-1 6 13 16,-5 0-17-16,-2 20-6 15,-2 16 23-15,-2 14 2 16,-5 12 9-16,0 4 41 16,0 6-14-16,-5 3 18 15,-13-1-20-15,-2 2-24 16,-6-2 67-16,-5-1-55 0,-6-9-7 16,2-8-7-16,-1-12-9 15,-2-18-52-15,3-18-12 16,2-8-56-16,1-26-31 15,1-56-51-15,7 3-4 16,5 3-204-16</inkml:trace>
  <inkml:trace contextRef="#ctx0" brushRef="#br0" timeOffset="6833.68">6762 1562 61 0,'0'0'902'16,"0"0"-762"-16,0 0-47 16,0 0 58-16,131 34-37 15,-75-2 3-15,7 4-68 16,3 0-30-16,1-2 66 15,-3-4-77-15,-1-3-6 16,-9-8 13-16,-13-1-14 16,-5-5-2-16,-11-9-44 0,-3-4-86 15,-9-21 50-15,-1-9-292 0</inkml:trace>
  <inkml:trace contextRef="#ctx0" brushRef="#br0" timeOffset="7046.76">7856 706 1043 0,'0'0'499'15,"0"0"-395"-15,0 0-103 16,0 0 5-16,0 0 5 16,129 2-4-16,-107 3 19 15,-9 2-26-15,-8 1-23 0,-5 6 21 16,0 4-85-1,-16 8-44-15,-40 24-59 0,4-4-111 16,-2-6-333-16</inkml:trace>
  <inkml:trace contextRef="#ctx0" brushRef="#br0" timeOffset="7362.52">7595 1099 459 0,'0'0'276'16,"0"0"-57"-16,0 0-63 16,0 0-43-16,0 0-56 15,0 0-21-15,0 0 91 16,-36 62-70-16,70-62-15 15,10-10 5-15,10-6-31 16,8-2 12-16,1-3-28 16,-7 8-14-16,-10 4 2 15,-13 8-20-15,-12 1-14 0,-17 1-28 16,-4 17-57-16,-9 9 120 16,-22 9 10-16,-12 14 2 15,-10 14 43-15,-9 14-27 16,-8 9 15-16,-1 0 10 15,0 8-11-15,5-3 20 16,5 1-51-16,10-7 13 16,11-8-9-16,13-18-4 15,13-16-26-15,12-24-82 16,2-24-68-16,21-22-5 16,1-16-375-16</inkml:trace>
  <inkml:trace contextRef="#ctx0" brushRef="#br0" timeOffset="7563.62">7602 1496 1088 0,'0'0'273'16,"0"0"-209"-16,0 0-25 15,0 0 15-15,0 0-10 16,77 136 20-16,-61-84-32 16,-5 2-21-16,-1-1 45 15,1-6-56-15,-5-2 0 16,3-11-1-16,-4-6-21 15,1-12-12-15,-1-12-63 16,6-12-56-16,-2-18 11 0,0-9-426 16</inkml:trace>
  <inkml:trace contextRef="#ctx0" brushRef="#br0" timeOffset="7733.85">7872 1521 927 0,'0'0'269'15,"0"0"-162"-15,0 0-46 16,0 0 7-16,0 0 27 15,29 107-46-15,-27-63-27 16,-2 0 30-16,2-4-43 16,-2-5-9-16,2-7 0 15,2-9-12-15,3-8-35 16,2-11-73-16,15-16-57 16,-1-19 22-16,-1-3-768 0</inkml:trace>
  <inkml:trace contextRef="#ctx0" brushRef="#br0" timeOffset="8787.03">8128 1530 778 0,'0'0'287'0,"0"0"-175"16,0 0 12-16,-3 122-15 15,-13-56-33-15,-3 4-37 16,-4 1-22-16,1-5 79 16,2-8-45-16,2-8-17 15,7-8-30-15,4-16 9 16,3-8-24-16,4-14 11 15,0-4 0-15,2-22 23 16,16-24-23-16,9-18-12 16,11-36-7-16,15-43-15 0,10-41 34 15,-1-17-93 1,-4 17-8-16,-16 43 69 0,-13 53 32 16,-4 30 0-16,-3 10 34 15,0 2-34-15,0 6 50 16,1 6-7-16,-10 13 5 15,-7 13 47-15,0 4-63 16,-6 4-14-16,2 0-18 16,2 0 13-16,3 0-12 15,1 11-1-15,4 4 0 16,-1 6-11-16,2-1 11 16,-4 4-2-16,0 0 2 15,0-2-11-15,-3-2 3 16,-1-4-5-16,-2-6-10 15,1-2 10-15,-4-4-3 16,4-2-6-16,-2 0 14 16,0 0 8-16,5 0 2 0,0 0-2 15,0 2 0-15,1 0 2 16,1 4-2-16,-1 4-1 16,-2 4 1-16,-4 4 0 15,-2 8 13-15,0 4-3 16,0 7-10-16,-12 3 54 15,-5-2-34-15,-1 0-5 16,1-4 2-16,5-6-15 16,5-8 4-16,3-10-6 15,4-6-12-15,0-6-6 0,0 0 18 16,18-8 0-16,8-20 0 16,11-10-25-16,7-11 24 15,7-6-16-15,2-8-44 16,3 0 26-16,-2-2-32 15,-3 9 23-15,-9 8 44 16,-8 12 0-16,-10 11 19 16,-11 10-3-16,-5 8-1 15,-6 6 63-15,-2 1-41 16,0 0-26-16,0 0-11 16,0 0 0-16,0 14 22 15,0 4-22-15,0 4 0 16,0-2-5-16,6 0 5 15,7-2 0-15,3-2 0 16,4-4 1-16,5 0 7 0,1-2-8 16,6-4 0-16,-1-4 19 15,-2 0-19-15,-7-2 0 16,-9 0 0-16,-6 0 1 16,-7 2-12-16,0 4-22 15,-20 2-108-15,-11 4 110 16,-6 6-71-16,-6 2 27 15,1 2 46-15,4 0 29 16,9-1 1-16,6-2-1 16,7-2 1-16,10-3 59 15,6-2-54-15,0-2 21 16,0-2 44-16,8-2-20 16,11 2 18-16,-1-4-69 0,-1-2 7 15,-1-2 12-15,-3 0-19 16,-1 0-10-16,-12 2-12 15,0 0-89-15,0 0-124 0</inkml:trace>
  <inkml:trace contextRef="#ctx0" brushRef="#br0" timeOffset="9478.54">8751 1213 1228 0,'0'0'202'0,"0"0"-135"16,0 0-67-16,0 0 13 16,0 0 23-16,0 0 18 15,0 0-3-15,52 46-7 0,-37-46-31 16,3 0 16-16,-5 0-29 16,-3 0-60-16,-6 0 59 15,-2 0-41-15,-2 0-8 16,0 0-21-16,-4 0-57 15,-17 0 5-15,-3 2 52 16,-12 18 60-16,-4 8 11 16,-7 10 1-16,-3 4 22 15,-2 3 17-15,-2-1 8 16,8-2 36-16,5-6-27 0,10-8-31 16,12-10 41-16,9-10-61 15,10-6 5-15,0-2 5 16,25 0-10-16,15-14 58 15,18-10-64-15,16-6 7 16,30-16 21-16,30-13-28 16,-7 5 2-16,-14 6-2 15,-17 16 9-15,-28 14-3 16,0 0-6-16,-1 4 0 16,-20 2-19-16,-23 10 16 15,-17 2-42-15,-7 0-89 16,-18 14-43-16,-19 4 139 15,-11 0-162-15,-2 0-291 16,-8-2 335-16,2 0 156 16,0 2 13-16,0 4 59 0,5 2 57 15,2 6 55-15,7 2-64 16,1 9-23-16,10 5 39 16,9 6-59-16,4 10 37 15,5 14-8-15,4 8-46 16,4 11 33-16,3 1-57 15,2-4-34-15,0-4 36 16,0-7-38-16,0-11 0 16,11-8 0-16,1-16 2 15,-1-14-17-15,0-14-61 16,2-18-72-16,-2-4-10 0,-1-18-353 16</inkml:trace>
  <inkml:trace contextRef="#ctx0" brushRef="#br0" timeOffset="9864.99">8963 1660 1362 0,'0'0'231'0,"0"0"-186"16,0 0-1-16,0 0-42 16,0 0 7-16,0 0 1 15,0 0-2-15,102-68 12 16,-90 66-20-16,-6 2-25 15,-1 0 24-15,-5 4-77 16,0 14-13-16,-9 2 49 0,-16 8-42 16,-6 4 64-1,0 2-34-15,0-2 16 0,4-6 38 16,4-4 2-16,10-4 14 16,7-5 11-16,4-5-26 15,2-7 31-15,0-1 14 16,2 0 2-16,13 0 0 15,3 0-25-15,5 0 1 16,1 0-20-16,0-4 8 16,-3 0 1-16,-4 4-13 15,-5-1-3-15,-6 1-13 16,-4 0-13-16,-2 0-98 16,-4 18-35-16,-12 1-216 15,-1 2-378-15</inkml:trace>
  <inkml:trace contextRef="#ctx0" brushRef="#br0" timeOffset="10194.86">8921 2087 45 0,'0'0'611'16,"0"0"-487"-16,0 0-49 15,0 0 9-15,0 0-55 16,0 0 14-16,0 0 2 16,67 18-30-16,-54-18 37 15,-2 0-52-15,-4 0 1 16,-3 0 13-16,-2 0-5 15,-2 10 4-15,0 6 1 16,0 1-12-16,0 1 50 16,0 4-46-16,-6-1 7 15,-1 1 30-15,2 0-9 0,1-1 2 16,-1-6 4-16,3-2-6 16,2-8 30-16,0 0-64 15,0-5 0-15,0 0 45 16,5 0 20-16,11-5-5 15,5-8-25-15,8-3-26 16,6-9 42-16,2-4-51 16,19-22-24-16,-7 5-31 15,-12 4-224-15</inkml:trace>
  <inkml:trace contextRef="#ctx0" brushRef="#br0" timeOffset="10364.84">9661 1931 1551 0,'0'0'273'15,"0"0"-257"-15,0 0-16 16,0 0-64-16,0 0 32 16,0 0-69-16,0 0-965 0</inkml:trace>
  <inkml:trace contextRef="#ctx0" brushRef="#br0" timeOffset="70926.48">3542 3200 380 0,'0'0'88'15,"0"0"-63"-15,0 0-14 16,0 0-1-16,0 0-1 15,0 0 10-15,0-50-19 16,0 46 1-16,0 0 25 0,-2 2-14 16,2 0 19-16,-2 0 79 15,2 0-35-15,0 0-8 16,-2 0-13-16,2-2-41 16,-3 4 61-16,1-2 0 15,2 2-13-15,-2 0-1 16,2-2-25-16,0 0 45 15,0 2-32-15,0 0-21 16,0 0 46-16,0 0-44 16,0 0-4-16,0 0 12 15,0 0-28-15,0 0 39 0,0 0-48 16,0 0 12-16,0 0 4 16,0 0-16-16,-2 0-13 15,-1 8-3-15,3 12 8 16,-2 8 8-16,2 12 36 15,-2 8-35-15,-5 4 58 16,1 1-59-16,-3 1 0 16,-3 0 1-16,-1 6-1 15,-1 0 32-15,1 2-32 16,-1 0 1-16,4-3 7 16,-1-5-7-16,1-4-1 15,2-8 3-15,1-8 5 16,3-8-13-16,2-10 5 15,2-6-45-15,0-6 23 0,0-4-49 16,0 0-5-16,0-12 15 16,0-16-6-16,0-12-27 15,0-10-22-15,0-4 19 16,2-7 57-16,0 2-63 16,-2-2-21-16,0 1 69 15,2 4 55-15,-2 4 29 16,0 8 17-16,2 8-4 15,3 6 40-15,-3 9-24 16,2 6-3-16,-2 2 17 16,1 8-24-16,0 0 22 15,-1 5-37-15,-2 0-27 16,2 0 66-16,-2 0-33 16,2 0-2-16,0 0-4 15,3 0-31-15,1 0 25 0,6 0-27 16,5 10 0-16,10 12 3 15,4 9-3-15,2 11 0 16,3 8 0-16,-3 10 0 16,2 2 11-16,-10 4-11 15,2 1 0-15,-4-3 24 16,-3-6-11-16,-2-6-2 16,-2-8-6-16,-6-12 3 15,-3-10 10-15,-1-10-18 16,0-10-7-16,-4-2 5 15,4 0 4-15,1-28 47 16,7-34 2-16,3-38-51 0,3-35 36 16,3-9-36-16,-8 20 0 15,-2 34 2-15,-1 32-2 16,-4 11-5 0,6 3 4-16,-1 2 2 0,0 6 2 15,-1 12-3-15,-4 10 0 16,-1 4-9-16,-5 4 9 15,0 6-44-15,4 0-43 16,-2 0-125-16,0 0-71 0</inkml:trace>
  <inkml:trace contextRef="#ctx0" brushRef="#br0" timeOffset="71173.05">4082 3273 857 0,'0'0'486'15,"0"0"-449"-15,0 0-26 16,0 0 5-16,0 0 6 16,0 0 46-16,115 5-57 15,-86-5-10-15,0-2 35 16,-4-1-36-16,-3-1 0 15,-2 1 0-15,-4-1-66 16,-8 0-63-16,-3-2-595 0</inkml:trace>
  <inkml:trace contextRef="#ctx0" brushRef="#br0" timeOffset="71536.67">4172 3392 986 0,'0'0'129'0,"0"0"-107"16,0 0 30-16,0 0-20 15,0 0-9-15,-26 131-1 16,21-93-12-16,-1 2 38 0,-1 4-48 16,3 4 0-16,-3-3 5 15,3-1-4-15,1-4-1 16,3-4-1-16,0-2 1 15,0-6-18-15,0-2 18 16,7-8-8-16,4-2 7 16,5-4 2-16,4-4-1 15,2-2 16-15,5-2-15 16,4-4 57-16,-2 0-57 16,0 0 6-16,-2-6 24 15,-5-4-30-15,-2-4 12 16,-5 2-13-16,1 0-16 15,-9-4-14-15,-3 2-134 16,-4 0-430-16</inkml:trace>
  <inkml:trace contextRef="#ctx0" brushRef="#br0" timeOffset="71788.84">4082 3695 1326 0,'0'0'196'16,"0"0"-156"-16,0 0-40 15,0 0 19-15,0 0 23 16,0 0-42-16,113-90 0 16,-70 72 19-16,-4 2-17 15,1 0 6-15,-4 4-8 0,-5 2 2 16,0 0-15-16,10-2 13 15,-8 4-181-15,-4-2-171 0</inkml:trace>
  <inkml:trace contextRef="#ctx0" brushRef="#br0" timeOffset="72051">4928 3196 560 0,'0'0'945'16,"0"0"-837"-16,0 0-107 0,0 0 47 15,0 0-48 1,-67 154-6-16,47-85 6 0,0 7 10 16,-4 4-3-16,-1 2-7 15,0-1 1-15,-2-5 21 16,1-2-22-16,2-6-19 15,1-8 13-15,5-14-42 16,9-16-136-16,7-22-225 0</inkml:trace>
  <inkml:trace contextRef="#ctx0" brushRef="#br0" timeOffset="72566.64">4919 3110 864 0,'0'0'370'0,"0"0"-245"0,0 0-115 15,0 0-9-15,0 0 24 16,38 146 2-16,-27-93 23 16,1 1 5-16,-6 0-48 15,3-2 31-15,-5-4-38 16,0-4 0-16,-1-8 9 15,0-8-9-15,-3-8 1 16,2-8-1-16,0-7-4 16,2-5 4-16,5-7 0 15,3-21 0-15,1-12 22 16,7-12-16-16,-1-6-1 16,4 0-5-16,-1 2-2 0,0 7-17 15,1 9 19-15,-5 10-8 16,-1 8 7-16,-1 10 1 15,-1 8-9-15,1 4-1 16,-1 6-25-16,4 20 24 16,3 14 0-16,2 9 11 15,-2 6 17-15,1 6 0 16,-8 3 8-16,-1-2-25 16,-3 0 0-16,-5-2 45 15,2-3-36-15,-2-9-9 16,1-4 0-16,-1-12 11 15,-2-6-1-15,2-12-10 16,0-12-51-16,3-2 21 0,11-50-52 16,0-7-58-16,0-7-268 15</inkml:trace>
  <inkml:trace contextRef="#ctx0" brushRef="#br0" timeOffset="72958.67">5715 3313 147 0,'0'0'675'0,"0"0"-570"16,0 0 76-16,0 0-87 16,17 146-7-16,-13-92-26 0,1 4 13 15,0-2-9-15,2-3-36 16,-3-8-20-16,0-6 20 16,1-11-29-16,1-8-9 15,1-10 0-15,0-7 8 16,-1-3 1-16,5-1 0 15,1-23 1-15,1-16 14 16,1-14-15-16,-6-13-15 16,-1-3-5-16,-7-4-13 15,0 6 32-15,0 10-2 16,-7 13 3-16,-3 17 88 16,0 12-48-16,1 9-27 15,3 7 0-15,-1 0 7 16,-4 0 11-16,0 7-28 15,-3 9 7-15,-1 7 32 16,-1 0-42-16,5 4-10 0,5-4 4 16,6 4-55-16,2 3-40 15,20-6-107-15,2-8-83 16</inkml:trace>
  <inkml:trace contextRef="#ctx0" brushRef="#br0" timeOffset="73366.78">6766 3278 925 0,'0'0'550'16,"0"0"-461"-16,0 0-88 0,0 0-1 16,0 0 52-1,0 0-30-15,0 0 10 0,-72 4-32 16,53 6 0-16,-1 0 5 15,1 4-5-15,4 2-18 16,7-2 18-16,0 0-11 16,8 3-5-16,0 1-82 15,6 0 57-15,13 4 30 16,6 2 11-16,2 0-21 16,-1-2 7-16,1 2 14 15,-3-2 8-15,-4 0-8 16,-1-2 0-16,-4-2 10 0,-4 0-10 15,-4 1 0 1,-7 0 23-16,0-1-8 0,0 4 25 16,-10 1-21-16,-11 0-3 15,-10 4 52-15,-12 0-68 16,-8-4-5-16,-38-5 4 16,15-8-68-16,3-10-134 0</inkml:trace>
  <inkml:trace contextRef="#ctx0" brushRef="#br0" timeOffset="75800.57">8593 3152 707 0,'0'0'264'0,"0"0"-188"16,0 0-32-16,0 0 48 15,0 0-29-15,0 0-2 16,0 0-9-16,40-44-15 15,-36 40 34-15,2 0-63 16,-2 0-7-16,0 0 64 16,-4 2-41-16,2 0 12 15,-2 2-11-15,0-2 1 16,0 2 34-16,0 0-31 16,0-2-22-16,0 2 50 15,0 0-44-15,0 0-13 0,0 2-5 16,0 16-5-16,0 12-9 15,-6 12 19-15,-8 12 0 16,-1 7 33-16,-1 3-22 16,1 0-10-16,-1-2 7 15,3-4-8-15,2-4 38 16,-1-2-38-16,3-6-15 16,3-7 2-16,2-12-35 15,1-9-22-15,3-7-9 16,0-11-42-16,0 0 47 15,0-34-49-15,0-5-151 16,9-5-275-16</inkml:trace>
  <inkml:trace contextRef="#ctx0" brushRef="#br0" timeOffset="76182.63">8616 3148 740 0,'0'0'299'0,"0"0"-194"15,0 0-18-15,0 0-37 16,0 0 58-16,0 0-58 15,0 0-37-15,62-24 43 16,-43 58-24-16,4 12-8 16,-3 14-8-16,0 8-15 15,-4 5 64-15,-3 3-49 16,1 0-14-16,-6-4 47 16,3-6-36-16,-3-5-12 0,0-10 0 15,-1-8 11-15,-1-11-11 16,2-10-1-16,-2-12-7 15,-2-8 7-15,5-2 0 16,7-16 40-16,7-26 15 16,5-18-53-16,8-31 37 15,4-27-39-15,-4 6-7 16,-5 13 1-16,-7 19 6 16,-6 26-11-16,-2 6 10 15,-1 2 1-15,-3 16-19 16,-6 10 19-16,-4 10-40 15,-2 6 34-15,0 4-64 16,0 4-91-16,0 10-177 0</inkml:trace>
  <inkml:trace contextRef="#ctx0" brushRef="#br0" timeOffset="76502.02">9397 3242 1385 0,'0'0'203'16,"0"0"-155"-16,0 0-39 15,0 0 6-15,0 0-15 16,0 0 0-16,0 136 11 15,0-82 4-15,0 5-3 0,-4-1-12 16,0 0 1-16,-3-2 20 16,-2-3-21-16,0-2 0 15,0-4 3-15,0-7-3 16,2-6-1-16,3-12-44 16,2-10-70-16,2-16-3 15,0-20-74-15,0-10-859 0</inkml:trace>
  <inkml:trace contextRef="#ctx0" brushRef="#br0" timeOffset="76833">9395 3124 1260 0,'0'0'189'16,"0"0"-125"-16,0 0-21 16,0 0 42-16,0 0-62 15,0 0 6-15,0 0 28 16,129-34-36-16,-91 34-11 15,5 12-10-15,3 8 13 16,4 2-1-16,1 4-12 16,0 4 0-16,-2 2 6 15,-7 5-6-15,-11-1-12 16,-10 5-11-16,-15 4-9 16,-6 3 13-16,-2 4 13 15,-25 4 6-15,-11 4 13 16,-6-1-6-16,-12-1-5 15,-4-2-2-15,-4-8 0 0,1-6-7 16,3-10 7-16,9-10-27 16,9-10 1-16,1-12-31 15,14 0-82-15,10-4-128 0</inkml:trace>
  <inkml:trace contextRef="#ctx0" brushRef="#br0" timeOffset="77188.6">10173 3246 1332 0,'0'0'155'15,"0"0"-56"-15,0 0-99 16,0 0 0-16,0 0 0 16,0 0 51-16,-5 125 32 15,-6-65-28-15,-5 8-55 16,1 2 69-16,-5 0-69 16,3-2 1-16,-4-1 8 15,3-5 3-15,3-4-5 16,-1-8-7-16,7-10-1 15,3-10-21-15,1-12-26 0,5-12-63 16,0-18-20-16,0-18-3 16,7-10-183-16</inkml:trace>
  <inkml:trace contextRef="#ctx0" brushRef="#br0" timeOffset="77680.75">10146 3144 669 0,'0'0'665'15,"0"0"-578"-15,0 0-52 16,0 0 23-16,0 0-15 16,0 0 11-16,0 0 3 15,69 70-28-15,-53-28 44 0,-2 4-70 16,-2 1 3 0,-3-4 4-16,1-4 5 0,-2-5-9 15,-1-6-6-15,-3-4 2 16,4-8-8-16,-6-6 6 15,2-6-12-15,3-4 12 16,1 0 0-16,6-20 0 16,5-16-7-16,6-12 4 15,2-10-25-15,2-4 27 16,0 3-15-16,-2 11 16 16,-5 10 5-16,-4 12-5 15,-2 10-1-15,-5 6 1 16,-1 6 16-16,4 4-16 15,1 0 0-15,4 6 2 16,-2 20 7-16,3 10 18 0,1 14-18 16,-2 12 4-16,-1 5 31 15,-5 5-34-15,-3 2 1 16,-4-4 12-16,1-2-21 16,-5-4 18-16,2-6-20 15,1-3 0-15,-3-9 9 16,3-6-9-16,-3-12-10 15,0-8-34-15,3-14-28 16,8-14-11-16,1-20-37 16,1-14-237-16</inkml:trace>
  <inkml:trace contextRef="#ctx0" brushRef="#br0" timeOffset="78117.55">11028 3250 643 0,'0'0'800'15,"0"0"-709"-15,0 0-71 16,0 0-11-16,0 0 12 16,0 0 77-16,-22 150-53 15,13-91-13-15,3 3 12 16,1-2-25-16,3-4-10 16,2-8-9-16,0-8 0 15,0-5-7-15,0-13 7 16,7-6-15-16,1-10 14 15,6-6-11-15,1-2 12 0,8-29 0 16,4-13 1 0,4-16-14-16,0-14 13 0,0-10-35 15,-6-8 14 1,-8 2-18-16,-8 7 27 0,-9 19-8 16,0 16 20-16,0 18 57 15,-11 14-33-15,-2 8-16 16,-3 4 28-16,-1 4-17 15,-4 0 18-15,-1 0-37 16,-1 14 1-16,2 4 8 16,-2 2-9-16,3 4-5 15,5 0-2-15,1 0 5 16,7 0-30-16,7-2-83 16,7-6-131-16,15-7-255 0</inkml:trace>
  <inkml:trace contextRef="#ctx0" brushRef="#br0" timeOffset="78515.02">11688 3128 992 0,'0'0'146'15,"0"0"-84"-15,0 0 19 16,0 0 92-16,0 0-63 16,0 0 47-16,0 0-111 15,26-6-20-15,-36 6-26 16,-1 8 19-16,-5 8 16 15,1 2-35-15,-2 6 1 16,5 0-2-16,0 2 1 16,5 0-24-16,5-2 24 0,2 2-22 15,0 2 22-15,0 1-16 16,9-1 7-16,7 0-23 16,6-2 32-16,0-2-7 15,5 0 5-15,-5-2 2 16,1-2-1-16,-8 2 1 15,-4 0 0-15,-6 0 7 16,-5 2-7-16,0 2-7 16,-10 4 7-16,-11 2 10 15,-12 0 60-15,-13 1-70 16,-12-1 12-16,-13 0 1 16,-11-2-13-16,-14 0-40 0,-33-6-11 15,19-6-70-15,24-8-169 16</inkml:trace>
  <inkml:trace contextRef="#ctx0" brushRef="#br0" timeOffset="81814.56">16701 3126 950 0,'0'0'573'0,"0"0"-500"16,0 0-42-16,0 0 5 15,0 0 21-15,0 0 47 16,0 0-81-16,0-16-23 15,0 16 13-15,0 10-13 16,0 20-31-16,0 32 31 16,-20 39 17-16,-6 29 55 15,-10 12-72-15,3-10 0 16,4-25 37-16,8-33-36 16,7-14 0-16,1-6-1 15,-2 7 12-15,-1 1 6 0,1 0-18 16,6-14-30-1,4-14 13-15,5-14-65 0,0-20-60 16,16-16-110-16,-1-14-602 0</inkml:trace>
  <inkml:trace contextRef="#ctx0" brushRef="#br0" timeOffset="82181.88">16755 2847 1450 0,'0'0'164'0,"0"0"-88"16,0 0-62-16,0 0-13 0,0 0-1 16,135-12 2-16,-92 30 5 15,-3 8-7-15,-3 7-6 16,-3 3 6-16,-5 1 0 15,-7 3-11-15,-6-1 10 16,-3-3 1-16,-6 0 0 16,-5 0 0-16,-2 2 0 15,0 0 16-15,-17 2 17 16,-8 0-8-16,-6 1 6 16,-5 1-30-16,-4 0 64 15,-5 0-65-15,-1-2-6 16,-1-2 6-16,3-4 20 15,3-6-20-15,6-6-50 0,-3-10-39 16,11-4 25 0,9-8-261-16</inkml:trace>
  <inkml:trace contextRef="#ctx0" brushRef="#br0" timeOffset="82691.92">17501 3196 1322 0,'0'0'212'15,"0"0"-144"-15,0 0-49 16,0 0 65-16,0 0-46 16,0 0 6-16,124 2 19 15,-78-2-31-15,0 0-17 16,-1 0-15-16,-3-4 12 15,-4 2-2-15,-7 0-10 16,-7 0-27-16,-7 2-12 16,-17 0-84-16,0 0-262 15,0 0-698-15</inkml:trace>
  <inkml:trace contextRef="#ctx0" brushRef="#br0" timeOffset="83047.98">17567 3306 654 0,'0'0'525'0,"0"0"-461"16,0 0-19-16,0 0 11 15,-57 103-14-15,46-73 72 16,0 8-46-16,2 4-8 16,-3 8-18-16,2 2-17 15,-2 0-12-15,3-1-12 16,1-5 15-16,1-4 0 15,3-2-16-15,1-4-3 16,3-4-13-16,0-6 13 16,3-2-5-16,14-8 6 0,6-2 2 15,3-6 19-15,8-4-19 16,1-4 0 0,3 0 13-16,0-8-4 0,2-10-2 15,-2-4-7-15,2 0 0 16,-3-2-26-16,-2-2 16 15,-4-14-69-15,-9 8-95 16,-11 0-222-16</inkml:trace>
  <inkml:trace contextRef="#ctx0" brushRef="#br0" timeOffset="83279">17550 3621 1227 0,'0'0'180'15,"0"0"-116"-15,0 0-27 16,0 0 49-16,0 0-3 16,0 0-81-16,0 0 59 15,107-18-45-15,-58 4-16 16,7-2 17-16,0 0-9 16,3-2-8-16,4-2 0 15,0 0-76-15,-1-2-32 16,13-14-103-16,-14 6-159 15,-12 0-204-15</inkml:trace>
  <inkml:trace contextRef="#ctx0" brushRef="#br0" timeOffset="83482.95">18298 3262 1137 0,'0'0'184'16,"0"0"-123"-16,0 0-10 16,0 0 33-16,-44 102-5 15,24-52 37-15,-5 5-53 16,-2-1-25-16,1 0 10 15,-3 0-27-15,3-4-1 16,1-4-20-16,0-2 1 16,5-5 2-16,5-9-3 15,6-6-9-15,5-12-12 16,4-8-80-16,0-16-63 16,17-16 2-16,3-10-233 0</inkml:trace>
  <inkml:trace contextRef="#ctx0" brushRef="#br0" timeOffset="84693.69">18341 3154 1250 0,'0'0'193'0,"0"0"-149"16,0 0 1-16,0 0-2 16,0 0 1-16,38 128 83 15,-31-76-72-15,-3 3-27 16,0 1 4-16,0-6-19 15,2-4 8-15,-2-4-21 16,3-6 0-16,1-7-7 0,2-10 7 16,-2-6 0-16,1-9 0 15,5-4 1-15,5-9-1 16,10-21 0-16,11-18 7 16,10-12-7-16,3-12 0 15,-2-2-30-15,-2 3 30 16,-7 11 0-16,-10 14-8 15,-8 14 8-15,-6 10 0 16,-9 12 16-16,-2 8-16 16,-3 2-8-16,-2 8 8 15,1 22 0-15,-3 10 19 16,0 12-19-16,0 8 0 16,0 1 50-16,0-3-50 15,0-4 0-15,0-4 14 0,0-8-14 16,0-6 2-16,0-9-2 15,2-9-58-15,7-9 58 16,6-9-64-16,5 0-13 16,9-26 47-16,7-16-22 15,4-12 20-15,1-10-28 16,-2-2-31-16,-5 2 90 16,-7 10-2-16,-9 11 3 15,-5 17 58-15,-9 12-1 16,-2 10 29-16,-2 4-73 15,0 10 6-15,0 22 48 16,-8 14-10-16,-5 12-11 16,-3 7 2-16,3 1-19 15,1-2-2-15,5-8-27 0,3-4 1 16,4-10-11 0,0-7 10-16,0-11-2 0,4-8 1 15,15-11 2-15,0-5-2 16,12-7-12-16,5-26 13 15,7-14-8-15,1-16 8 16,-1-9-20-16,-6-8 10 16,-5-4-24-16,-12 1 9 15,-7 9-3-15,-9 12 28 16,-4 16 2-16,0 16-2 16,-2 12 6-16,-11 6 20 15,-1 6-26-15,1 6 21 16,-1 0-21-16,-3 0 0 15,-3 2 11-15,-3 12-11 16,4 2-6-16,0 4 4 0,9-2-5 16,8 0-24-16,2-2-52 15,15-4-72-15,24-8 61 16,17-4-17-16,14 0 16 16,5 0 19-16,10-14 15 15,-1 0 51-15,-3 0 2 16,-10 2 8-16,-13 2 37 15,-17 4-3-15,-20 2-8 16,-11 2 53-16,-10 2 87 16,0 0-82-16,-16 0-74 15,-7 2-1-15,-4 10 59 16,2 4-67-16,0 4-1 0,2 4 7 16,6 2 1-16,1 2-8 15,7 2-19-15,7 5 19 16,2-2-1-16,0 6 1 15,2-3 0-15,11 0 3 16,5 0-3-16,2-2-1 16,2-4-8-16,3 0 9 15,-4-4-5-15,-4-2 5 16,-3-2 0-16,-8 0 4 16,-4-1 3-16,-2 1 9 15,0 0-16-15,-16 0 0 16,-5 0 71-16,-10 2-47 15,-6-2-5-15,-5-2 11 0,-6-2-30 16,-8-2 0-16,-31-2-3 16,14-2-118-16,5-6-111 15</inkml:trace>
  <inkml:trace contextRef="#ctx0" brushRef="#br0" timeOffset="87425.54">23700 3246 1555 0,'0'0'156'16,"0"0"-108"-16,0 0-29 16,0 0 19-16,0 0 4 15,0 0-2-15,0 0 27 16,11-28-67-16,-11 28 0 15,0 2-12-15,0 22-7 16,-7 20 10-16,-15 35 9 16,-3 3 21-16,-4 10 37 15,-2 6-58-15,2-16 1 16,0 9 16-16,0-9 0 16,3-6-16-16,1-5-1 15,5-13 10-15,1-11-4 0,9-12-6 16,5-13-65-1,3-12-19-15,2-12-56 0,5-20 27 16,7-10-244-16</inkml:trace>
  <inkml:trace contextRef="#ctx0" brushRef="#br0" timeOffset="87771.74">23733 2977 1058 0,'0'0'510'0,"0"0"-432"0,0 0-26 16,0 0-18-16,0 0 58 16,0 0-89-16,149-86 4 15,-96 86 9-15,5 0-16 16,-2 21-2-16,-2 6-5 16,-3 4 14-16,-6 2 5 15,-8 3-12-15,-5-1-2 16,-10 1-15-16,-9-4 17 15,-9 2 0-15,-4 0-6 16,-2 0 12-16,-20 2 35 16,-9 3-31-16,-9 1-10 15,-7 0 37-15,-6-2-26 16,-5 0-11-16,0-4 0 16,2-2 1-16,1-4-20 0,8-6-24 15,-1-8-75-15,15-6-86 16,16-8-565-16</inkml:trace>
  <inkml:trace contextRef="#ctx0" brushRef="#br0" timeOffset="88032.79">24584 3240 1264 0,'0'0'238'0,"0"0"-198"16,0 0 2-16,-27 105-28 15,16-61 18-15,0-1-2 16,2 4-29-16,-2-1 52 16,0-2-53-16,-1-4-2 15,2-4 2-15,1-8 7 16,2-8-7-16,7-14-47 15,0-6-143-15,0 0-35 0</inkml:trace>
  <inkml:trace contextRef="#ctx0" brushRef="#br0" timeOffset="88392.72">24744 2984 1428 0,'0'0'196'0,"0"0"-127"15,0 0 40-15,0 0-56 16,0 0-31-16,0 0 12 16,0 0-32-16,112 18 6 15,-72 0-8-15,-2 1 7 16,0 6-1-16,-3 1-6 16,-1 2-9-16,-3-2 9 15,-9 2 1-15,-6-2-1 16,-9-2-15-16,-7 4-11 15,0 2 26-15,-18 3 1 0,-9 3 8 16,-9 0 6 0,-3 0-4-16,-7 0 0 0,-2-4-11 15,-1 0 7-15,-3-2 15 16,4-4-22-16,0-6-12 16,11-4-3-16,3-10-49 15,14-6-46-15,9-10-94 16,9-12-670-16</inkml:trace>
  <inkml:trace contextRef="#ctx0" brushRef="#br0" timeOffset="88677.52">25587 3084 1395 0,'0'0'158'0,"0"0"-108"16,0 0-30-16,0 0-2 15,-50 108 74-15,24-64-62 16,-3 7 2-16,-5 3 5 16,1 0-15-16,0-4-12 15,-1-2-10-15,5-4 9 16,2-6-3-16,8-6-6 15,3-6-25-15,7-10-20 16,9-16-62-16,4 0-90 16,12-18-45-16</inkml:trace>
  <inkml:trace contextRef="#ctx0" brushRef="#br0" timeOffset="89176.81">25678 2962 67 0,'0'0'1240'0,"0"0"-1104"16,0 0-104-16,0 0-10 16,0 0 3-16,7 108 87 15,-7-58-60-15,0 0-22 16,0 0 15-16,0 0-23 16,-5-6 4-16,3-3-26 15,0-7 0-15,2-10 9 16,0-6-9-16,0-10 0 0,0-6 0 15,2-2 0-15,15 0 18 16,12-24-18-16,10-11 0 16,5-10-17-16,10-14 17 15,2-3-40-15,-3 0 2 16,-6 6 16-16,-12 14 22 16,-10 14 0-16,-10 12 0 15,-8 10 31-15,-2 6-31 16,-5 0 10-16,0 15-6 15,0 20 39-15,0 11 15 16,0 8-20-16,0 4-32 16,-5-2 59-16,-2-3-65 15,3-5 0-15,0-6 12 0,-1-6-12 16,3-6 3-16,2-6-3 16,0-8-19-16,0-10-2 15,0-6-2-15,11 0-37 16,14-18 10-16,8-16-49 15,29-43-63-15,-6 8-24 16,-2 0-530-16</inkml:trace>
  <inkml:trace contextRef="#ctx0" brushRef="#br0" timeOffset="89563.52">26460 3072 345 0,'0'0'811'0,"0"0"-672"16,0 0-102-16,0 0 72 15,0 0 48-15,0 0-56 16,-38 150-12-16,20-92-37 0,1 4 7 15,3 1-59 1,5-7 14-16,7-4 4 0,2-10-18 16,0-6 0-16,0-10 7 15,13-10-7-15,5-8 9 16,5-8-9-16,8 0 0 16,7-20 11-16,6-16-11 15,3-10-19-15,-1-12 8 16,-1-6-33-16,-5-7 1 15,-7 1-11-15,-8 4 12 16,-9 4 21-16,-9 10 17 16,-7 8-8-16,0 12 12 0,0 10 15 15,-2 9 27 1,-10 8-40-16,-3 5 14 0,-6 0 4 16,-6 0-20-16,1 12 0 15,2 6 10-15,1 2-10 16,7-2 0-16,8 0-7 15,8-4-42-15,0 0 48 16,22-2-106-16,51-12-32 16,-1 0-95-16,6 0-470 0</inkml:trace>
  <inkml:trace contextRef="#ctx0" brushRef="#br0" timeOffset="89927.92">27550 3007 963 0,'0'0'275'0,"0"0"-192"16,0 0-20 0,0 0 38-16,0 0-35 0,0 0-22 15,0 0-44-15,-97 45 2 16,82-25 8-16,1 0-10 16,6 4-12-16,3 0 11 15,5 2 0-15,0 2 1 16,0 2-1-16,5 0 1 15,11 0 4-15,1 0-4 16,6 2 0-16,1-1 19 16,3-1 29-16,2 0 2 15,-5-2-50-15,-6-4 7 16,-5 0 13-16,-5-4-12 0,-8 0-5 16,0 0 49-1,-10 2-2-15,-17 0 6 0,-17 4-29 16,-35 4-25-16,-58 0 35 15,-81-3-37-15,-59-15-11 16,41-11-100-16,26-1-581 0</inkml:trace>
  <inkml:trace contextRef="#ctx0" brushRef="#br0" timeOffset="98511.03">2909 5534 332 0,'0'0'97'0,"0"0"-67"15,0 0 12-15,0 0-5 16,0 0 51-16,0 0 28 15,-4-40-53-15,4 34 15 16,0 2-7-16,-3 0-4 16,3 0 22-16,-2 2-18 15,0-2-23-15,0 2 11 16,0 2-15-16,0-2 9 16,2 2 49-16,0 0-57 15,0 0-13-15,0 0 6 16,0 0-28-16,0 0 44 0,0-2-48 15,0 2-5-15,0 0 46 16,0 0-41-16,0 0 1 16,0 0-7-16,0 0 12 15,0 0 2-15,0 0-14 16,0 0 0-16,2-2 11 16,6 2-11-16,6-2-5 15,1 0 4-15,4 0 2 16,0 2 13-16,4 0-14 15,1 0 0-15,1 0 9 16,0 0-9-16,-2 0-5 16,0 0 4-16,2 0 2 0,-6 2 7 15,4 2-8 1,-5 0 0-16,1 2 0 0,0-2 0 16,-1 0-5-16,-1 2 4 15,-1-4 2-15,1 2 6 16,2 0-7-16,-2 0 0 15,3 0-3-15,1 0 4 16,0 0-1-16,2 0 0 16,-1-2 2-16,-1 2 2 15,-4-2-4-15,1 0 0 16,0 0 0-16,0 0 0 16,-1 0 0-16,-1 2 0 15,2-2 0-15,-3 1 5 0,-2-3-5 16,-1 1 0-1,1-1-5-15,-1 0 5 0,3 0 0 16,-1 2 0-16,-1-2 6 16,3 2-5-16,-5 0-1 15,2 0 0-15,-2 0-6 16,-2-2 6-16,0 0 0 16,-5 0-1-16,3 0 7 15,-4 0-3-15,-3 0-3 16,0 0 0-16,0 0 3 15,0 0-3-15,0 0 1 16,0 0 1-16,0 0 4 16,0-2 13-16,0-7-19 15,0-2 0-15,0 1-3 16,0 0 3-16,-3 2 0 0,1-2-1 16,-1 0 2-16,1 0 5 15,2-2-6 1,-2-2 0-16,0-2-4 0,2 0 4 15,0-2-1-15,0 0 0 16,0 0 2-16,0-4 2 16,0 0-3-16,0-2-3 15,0 2-4-15,0 0 7 16,0-1-1-16,2 1 1 16,0 4 0-16,-2 0 4 15,0 4-4-15,0 2 0 16,0 2-2-16,0 2 2 0,0 2-2 15,0 0 2-15,0 2 0 16,0 0-14-16,0 2 14 16,0 0-23-16,0 2 11 15,0 0 12-15,0 0-23 16,0 0 10-16,0 0-13 16,0 0 14-16,0 0-29 15,0-4-48-15,0-2-68 16,-2-2-248-16</inkml:trace>
  <inkml:trace contextRef="#ctx0" brushRef="#br0" timeOffset="99190.8">4170 4331 821 0,'0'0'136'0,"0"0"-68"0,0 0 0 15,0 0-20 1,0 0 46-16,0 0-36 16,0 0-31-16,0-30 25 0,0 30-10 15,0 0-4-15,0 0 0 16,0 0-37-16,0 0 10 15,0 0-11-15,0 0-43 16,0 8 43-16,0 8 0 16,0 4 10-16,0 2-10 15,0 2 9-15,0 1 16 16,0-2-25-16,0 1 0 16,0-2 8-16,0 3-6 15,0-3 8-15,0 2-10 16,2-2 7-16,-2-2 2 15,3 0-9-15,-1-4-10 0,1-2 4 16,-3 0 6-16,4 0-70 16,-2-2-76-16,0-4-142 0</inkml:trace>
  <inkml:trace contextRef="#ctx0" brushRef="#br0" timeOffset="99713.67">4168 4936 485 0,'0'0'348'15,"0"0"-248"-15,0 0-67 16,0 0 9-16,0 0 1 16,0 0-15-16,0 0-22 15,4-1 7-15,-1 1 21 16,-3 4-10-16,2 6 0 15,-2 2 17-15,3 4-7 16,-1 2 8-16,0 0-23 16,0 2-17-16,0 0 43 0,-2 0-44 15,2-2 0-15,-2 2 26 16,3-2-14-16,-1-2-3 16,-2 0-10-16,2-4 9 15,-2-1 7-15,0-6-16 16,0 1 0-16,0 1 1 15,0-3-1-15,0 1 0 16,0 0 0-16,0 0-2 16,0 1-18-16,0 1-41 15,0-2-107-15,0-2-445 0</inkml:trace>
  <inkml:trace contextRef="#ctx0" brushRef="#br0" timeOffset="100360.62">4119 5522 527 0,'0'0'223'0,"0"0"-171"16,0 0 6-16,0 0-48 15,0 0 31-15,0 0 9 16,0 0-11-16,0 4-5 15,0 0-11-15,0 2 20 16,0 2 44-16,0 2-60 16,5 2-8-16,-3 3 20 15,0-1-10-15,0 1 6 16,-2 3-10-16,2 0-19 16,-2 0 53-16,3 3-49 15,-1-3-10-15,0 0 22 16,-2 2-9-16,0-2 22 0,0 0-35 15,0 2 12 1,0-2 15-16,0 2-27 0,0-2 0 16,0 2 2-16,0-2 8 15,0 2-3-15,0 3-7 16,0-2 0-16,0 3 22 16,0 0-22-16,0 1 0 15,0-3 4-15,0-2 2 16,0-4 4-16,0-2-10 15,0-4 0-15,0-4 1 16,0-4-1-16,0 0-14 16,0-2 14-16,0 0 0 0,0 0 0 15,0 0-18-15,0-6-35 16,0-34 29-16,0 4-136 16,0-7-432-16</inkml:trace>
  <inkml:trace contextRef="#ctx0" brushRef="#br0" timeOffset="101369.77">4273 5099 104 0,'0'0'238'0,"0"0"-147"0,0 0-9 16,0 0-20-16,0 0 39 15,0 0 18-15,0 0-15 16,-2 4 1-16,2-4-27 16,0 0-16-16,0 0 69 15,0 0-70-15,0 0-12 16,0 0 7-16,0 0-15 16,0 0 13-16,0 0-54 15,0 0 14-15,0 0 14 16,0 0-28-16,4 2 0 15,7 2 15-15,3 0-5 16,3 0 20-16,4 0-30 16,1-2 0-16,4 0 34 15,3 0-34-15,4-2 0 0,2 2 8 16,0-2-8-16,1 0 26 16,-1 0-26-1,1 0 0-15,-3 0 3 0,3 0-3 16,0 0-1-16,2 0 1 15,2-6 0-15,-1 0 17 16,6 0-17-16,-5-2 0 16,-4 2 2-16,-7 2-2 15,-7 0-5-15,-1 2 5 16,-6 0 1-16,-1 2 5 16,-3 0-6-16,-1 0 0 15,-2 0 6-15,-2 0-6 16,1 0-8-16,-1 0 7 15,1 0 2-15,0-2 13 16,-3 2-14-16,1 0 0 0,-3-2-6 16,0 2 6-16,-2 0 0 15,2 0 6-15,-2 0-5 16,0-2-1-16,0 2-4 16,-6-10-59-16,-10 2-16 15,-2-2-281-15</inkml:trace>
  <inkml:trace contextRef="#ctx0" brushRef="#br0" timeOffset="102818.53">4554 4993 709 0,'0'0'245'16,"0"0"-158"-16,0 0-44 15,0 0 19-15,0 0-5 16,0 0-30-16,0 0 36 16,8 0-29-16,-5 0 1 0,-3 0-1 15,0 0-16-15,0 0 48 16,0 0-34-16,0 0-22 15,0 0 58-15,0 0-67 16,0 0 18-16,0 0-4 16,0 0-4-16,0 0 21 15,0 0-32-15,0 0 9 16,0 0 12-16,0 0-21 16,-5 0 0-16,-1 0 28 15,-1 0-27-15,-2 6 27 16,0 2-28-16,-2 2 0 15,-3 0 20-15,1 2-20 16,-3-2 0-16,1 2 0 16,1-2 9-16,4 2-4 15,-3-2-5-15,1-2 0 0,3 0-3 16,1-2 3-16,-2-2-3 16,3 0-3-16,-1 0 0 15,-1-2 5-15,2 2 1 16,0-2-8-16,-1 4-11 15,1-2 19-15,-2 0-26 16,2 2 17-16,-1-2-18 16,-1 3 25-16,-1-2 2 15,2-1-1-15,-1 0-1 16,2 1 2-16,0-4-1 16,5 1 1-16,0 0 0 0,2-2 14 15,0 2-14-15,0-2 0 16,0 0-1-16,0 0 1 15,0 0 0-15,0 0-1 16,0 0 8-16,-2 0 4 16,2 0-11-16,0 0 0 15,0 0 0-15,0 0 0 16,0 0 0-16,0 0-1 16,0 0 7-16,0 0 15 15,0 0-21-15,0 0 1 16,0 0 31-16,0 0-32 15,0 0 0-15,0 0 0 16,0 0 7-16,0 0-1 0,0 0-6 16,0 0 0-1,0 0-19-15,0 0 19 0,0 0-15 16,0 0 7-16,0 0 16 16,6 0 0-16,6 4-8 15,-1 3 0-15,4 2 16 16,1 1-15-16,2 0-1 15,1 1 0-15,4 0 8 16,0 2 5-16,-4 0-13 16,1 1 0-16,1 0 7 15,-2-1-7-15,-1 1-1 16,2 0 1-16,-2-2 0 16,0 2 4-16,0-2-4 15,-2 0 0-15,-3-2 5 16,-2-2-5-16,0 0 0 0,-4-2-1 15,-3-2 7 1,0 0-5-16,-2-2-1 0,2 0 0 16,-4 0 0-16,2-2 0 15,0 0 0-15,0 2-1 16,-2-2 2-16,0 0 2 16,0 0-3-16,0 0 0 15,0 0 10-15,0 0-10 16,0 0 0-16,0 0-1 15,0 0 1-15,0 0 3 16,0 0-3-16,-2-2-75 16,-10-10-12-16,-1-4-806 0</inkml:trace>
  <inkml:trace contextRef="#ctx0" brushRef="#br0" timeOffset="104209.99">4273 5769 515 0,'0'0'153'0,"0"0"-66"15,0 0-34-15,0 0 2 16,0 0 0-16,0 0 40 16,0 0-38-16,-29-14-43 15,29 14 57-15,0 0-29 16,0 0 6-16,0-2 26 0,0 2-29 15,0 0 10 1,0 0 7-16,0 0-20 0,0 0 30 16,0 0-72-16,0-2-5 15,0 2-5-15,0 0 10 16,0-2-7-16,7 2 7 16,1 0 0-16,6 0 37 15,6 0-36-15,6 0 6 16,6 0 24-16,3 0-16 15,6 0-2-15,3 0-9 16,3 0 9-16,2 0 3 16,2 0-16-16,-1 0 0 15,0 0 9-15,0-4-8 16,0 0-1-16,4 0 0 16,2-4 1-16,-2 0 10 0,-6 0-11 15,-3-2 0 1,-9 2-1-16,-7-1 1 0,-9 4 0 15,-3-1 0-15,-3 4 2 16,-3-3 5-16,-2 4-7 16,-1-3-6-16,0 1 6 15,-4 3 0-15,0-1 0 16,1 1 0-16,-3 0 1 16,-2 0 9-16,0 0-10 15,0 0-3-15,0 0 3 16,0 0 0-16,0 0 0 15,0 0 0-15,0 0 0 0,0 0 2 16,0 0-2 0,0 0-29-16,0 0 8 0,0-10-40 15,-9 2-58-15,1-6-222 16</inkml:trace>
  <inkml:trace contextRef="#ctx0" brushRef="#br0" timeOffset="108566.57">4219 4413 474 0,'0'0'364'16,"0"0"-255"-16,0 0-36 15,0 0-23-15,0 0 18 16,0 0 28-16,0 0-51 16,0 0-9-16,0 0-7 0,0 0-2 15,0 0 53 1,0 0-48-16,0 0-32 0,0 0 54 15,0 0-38-15,0 0-7 16,0 0 8-16,0 0-16 16,0 0 47-16,0 0-48 15,0 0 1-15,0 0 49 16,0 0-31-16,0 0 0 16,0 0-9-16,0 0-2 15,0 0 41-15,0 0-49 16,0 0 6-16,0 0-21 15,7 0 15-15,5 0 0 16,1 3 6-16,7 0-6 16,4-1 32-16,5 2-32 15,2-2 0-15,2 2 16 0,2-1-16 16,0-2 0-16,1 1 0 16,-1 0 9-16,1-2 5 15,-3 0-14-15,-4 0 0 16,0 0 11-16,-2 2-11 15,-2 0 0-15,1-2-1 16,-1 2 2-16,-1 1 1 16,1-3-2-16,1 0 0 15,3 0-2-15,5 0 2 16,1 0 0-16,5-3 0 16,1-1 1-16,-6 0 6 15,-6 2-7-15,-8 1 0 0,-8 1 0 16,-2 0 0-16,-2 0 0 15,-2 0-9-15,-3 0 19 16,0 0-4-16,1 0-6 16,-3 0 0-16,0 0-6 15,0 0 6-15,1 0 0 16,-3 0 0-16,0-3 8 16,0 3 19-16,0 0-27 15,0 0 0-15,0 0 57 16,0 0-32-16,0-1 5 15,0 1 15-15,0-5-29 16,0 1 53-16,0-1-69 16,0-4 12-16,0-3 13 15,0-2-22-15,0-4-3 16,0-2 0-16,0-2 15 0,0-4-9 16,0-2-6-16,0-2-3 15,0-2 2-15,0 2 1 16,0 1-1-16,0 1 1 15,0 5 0-15,0 1 2 16,0 1-2-16,2 3 0 16,0 2-8-16,1 2 9 15,1 2-1-15,-2 2 0 16,0 2 1-16,-2 2 2 16,2 0-3-16,1 0 0 15,-3 0 4-15,2 2-4 16,0 0-1-16,-2 0-7 15,2 0 8-15,-2 2 2 0,0 2-2 16,0 0-24-16,0 0 23 16,0 0-28-16,0 0 4 15,0 0 12-15,0 0-12 16,0 0 1-16,0 0 8 16,0 0-39-16,0 0 40 15,0 0-17-15,0 0-14 16,0 0-2-16,-2 0-25 15,-2 0 47-15,-3 8-24 16,1 6 3-16,-10 12-40 16,3-2-141-16,1-4-342 0</inkml:trace>
  <inkml:trace contextRef="#ctx0" brushRef="#br0" timeOffset="153484.9">5262 5709 418 0,'0'0'232'0,"0"0"-118"16,0 0-4-16,0 0 4 16,0 0-39-16,0 0-24 15,0 0 10-15,0 0-41 0,0 0-19 16,0 0 18-1,0 0 0-15,0 0 36 0,0 0-41 16,0 0-4-16,0-2 21 16,0-1-31-16,0 2 0 15,0 1 12-15,0-3-12 16,-2 2 8-16,0-1-8 16,-2-2 0-16,2 2 8 15,-4-3-8-15,4 4 0 16,0-2 0-16,2 3 1 15,-2-1 19-15,2 1-20 16,-2 0 0-16,-1-2 14 16,3 2-14-16,-2-2 0 15,0 0 10-15,0 0-1 16,0 0 23-16,0-1-32 0,0 2 0 16,-2-2 25-1,4 3-24-15,-2-1-1 0,2 1 15 16,-2-3-7-16,2 3 16 15,-2-1-24-15,2 1 7 16,0 0 19-16,0-2-25 16,0 2-1-16,0 0 16 15,0 0-15-15,0 0 3 16,0 0-4-16,-2 0 0 16,2 0-13-16,0 0 13 15,-2 0-8-15,-1 7 7 16,1 6 2-16,0 3-2 15,2 0 1-15,-2 2 0 16,0 2 1-16,-3 0-1 16,3 2-1-16,-1 2 0 0,3 2 1 15,-2 0 11 1,-2 2-11-16,2 0 0 0,-3 0 1 16,3 0-1-16,-2 1-11 15,2-3 11-15,-1-1 1 16,-1 2 15-16,1-1-16 15,1 0-3-15,0-2 2 16,-3 2 1-16,3 0-1 16,-2 2 0-16,0 0 1 15,1 0 10-15,1 0-10 16,0 2 0-16,0-2-12 16,-1 3 12-16,3-3 0 0,-2-2 4 15,2-4-3-15,0-2-2 16,0 0 1-16,0-4 0 15,0 0 0-15,0-2 0 16,0 2-6-16,0-2 6 16,-2 0 0-16,2 0 10 15,-3 2-10-15,1-2 0 16,0 2-2-16,0 2 2 16,-2-4-5-16,1 2 4 15,1-1 2-15,0-1 7 16,0-3-8-16,2 1 0 15,-2 1-5-15,2-3 5 16,-3-1 0-16,3 2 0 16,0 1 1-16,-3-3 0 15,3 4-1-15,-2-4 0 0,2 2 0 16,-2-3 0-16,2-2-1 16,0-2 1-16,0-2 0 15,-2 0 2-15,2-2-2 16,0 2 0-16,0-2 2 15,0 0-2-15,0 0 0 16,0 0 0-16,0 0 2 16,0 0 14-16,0 0-16 15,0 0 1-15,0 0 13 16,-2-20-14-16,0-4-83 16,-3-7-160-16</inkml:trace>
  <inkml:trace contextRef="#ctx0" brushRef="#br0" timeOffset="154249.81">5712 6757 874 0,'0'0'132'0,"0"0"-46"15,0 0-12-15,0 0 22 16,0 0-8-16,0 0-12 16,0 0 44-16,29-30-56 15,-29 24-39-15,2 2 42 0,-2 2-23 16,0 0-2-16,0 0-10 15,0 2-4-15,0-2-19 16,-13-2-9-16,-10 1-25 16,-6 0 10-16,-6 3 14 15,-9 0 0-15,-6 0-17 16,-3 8 18-16,4 6 0 16,4 3 0-16,12-3 0 15,9-5-1-15,10 0 1 16,8-4-9-16,6-1-20 15,0 5-44-15,4 3 26 16,19 6 9-16,3 6 24 16,6 4 7-16,3 0 7 15,-2 2 0-15,-1-2-1 16,-1 0 2-16,-7 0 2 0,-2-4-3 16,-6 0 0-16,-3 0-5 15,-5-2 5-15,-4 0-7 16,-2-1 0-16,-2-6-8 15,0-1 9-15,0-2 6 16,-16 1 0-16,-6-5 29 16,-2-1-5-16,-5 0 3 15,-3-3 5-15,-1-4-31 16,-6 0 40-16,-5-8-41 16,-24-32-17-16,9 1-56 15,6-4-158-15</inkml:trace>
  <inkml:trace contextRef="#ctx0" brushRef="#br0" timeOffset="155015.68">5570 4096 168 0,'0'0'243'0,"0"0"-42"0,0 0-45 15,0 0-3-15,0 0-82 16,0 0-25-16,0 109 26 15,0-83-23-15,0 2-7 16,-7 2 0-16,-2 0-27 16,2 0 47-16,1-2-62 15,1-2 0-15,1-6 10 16,-1-2-2-16,1-3-6 16,4-8-2-16,-3 0 1 15,3-3-12-15,0-4-43 16,0 0-82-16,0 0-82 0</inkml:trace>
  <inkml:trace contextRef="#ctx0" brushRef="#br0" timeOffset="155451.26">5549 4131 816 0,'0'0'247'0,"0"0"-157"15,0 0-48-15,0 0 29 16,0 0-32-16,0 0 35 16,0 0-64-16,46-8-3 15,-20 8 16-15,2 0-10 16,7 0-5-16,-2 0-8 0,0 9 0 16,-6 5 10-16,-3 1-10 15,-4 5-6-15,-4-1-1 16,0 8 3-16,-6 1 3 15,0 2 0-15,-4 4 1 16,-3 0 4-16,-3 0-4 16,0-2 0-16,0-2 11 15,-11-2-5-15,-5-2 4 16,-5-4-2-16,0 1 0 16,-6-7 46-16,-4 0-18 15,0-6-15-15,-1-2 20 16,-5-4-15-16,-4-2-1 15,-3-2-20-15,-6 0 11 16,2 0 2-16,-4-8-18 16,3-4-16-16,-13-12 16 15,13 3-93-15,8-1-209 0</inkml:trace>
  <inkml:trace contextRef="#ctx0" brushRef="#br0" timeOffset="157145.78">2441 5849 347 0,'0'0'164'15,"0"0"11"-15,0 0-44 0,0 0-37 16,0 0-14-16,0 0 15 16,0 0 12-16,0-34-27 15,0 26-37-15,0 0 47 16,4-2-62-16,0 2-12 15,0-2 8-15,0 2 1 16,1 2 16-16,-1-2-22 16,0 0-19-16,1 0 52 15,-3-2-51-15,3 0 7 16,-1 0 7-16,-2 0-1 16,1 2 24-16,-1 0-38 15,-2 2 1-15,0 2 43 0,0 1-34 16,0 3 9-1,0 0 0-15,0 0-11 0,0 0-8 16,0 0-5-16,0 0 5 16,0 4 5-16,-11 7-5 15,-3 7 0-15,-5 8 7 16,-2 4-5-16,1 8 8 16,3 2-10-16,1 2 0 15,0 2 9-15,5 0-9 16,4 1-2-16,3-4 2 15,4-2 0-15,0-1-2 16,4-6-6-16,12-6-30 16,-1-4 30-16,8-8-21 0,-2-4 15 15,8-4 14 1,3-6 11-16,2 0 11 0,4 0-22 16,-1-16 1-16,1-6-1 15,-3-4 0-15,-3-2-16 16,-6-2 15-16,-3 0-11 15,-10 2 11-15,-3 2-31 16,-10 1-2-16,0 3 18 16,-3 4-7-16,-15 2-54 15,-2 3 10-15,-4 0 32 16,-1 1 25-16,3 4 10 16,-1 0 0-16,4 2 0 15,3 4 9-15,3 0-9 16,6 2 14-16,2 0-1 15,5 0 2-15,0 0-15 0,0 0-7 16,0 0-12-16,0 0 7 16,0 0-13-16,16 0 19 15,5 0 6-15,2 0 21 16,8 2-21-16,6-2 0 16,1 0 35-16,-1 0-29 15,-3 0 2-15,-5 0 1 16,-5-2-9-16,-6 2 0 15,-5 0-19-15,-4 0-33 16,-5 0 7-16,-4 0-49 16,0 0-26-16,0 0-70 15,0 0 122-15,-10 4-42 0,-6 2 47 16,-2 0 63 0,2 0 16-16,1 2 44 0,-1-2 18 15,3 0-4-15,1-2-12 16,6 2 8-16,4 4-49 15,2 2-19-15,0 5 24 16,0 6-16-16,6 8 26 16,10 1 18-16,-1 5-24 15,4 4 12-15,-1 1-40 16,-3 4 6-16,1 0 16 16,-3 0-24-16,0-1-2 15,-4-8-7-15,0-1-87 16,-5-9-51-16,-1-15-452 0</inkml:trace>
  <inkml:trace contextRef="#ctx0" brushRef="#br0" timeOffset="157335.94">3077 6336 1024 0,'0'0'288'16,"0"0"-206"-16,0 0-56 16,0 0-25-16,0 0 22 15,0 0-23-15,0 0-45 16,-7 9-246-16</inkml:trace>
  <inkml:trace contextRef="#ctx0" brushRef="#br0" timeOffset="161259.53">8375 5675 1000 0,'0'0'181'0,"0"0"-70"16,0 0-59-16,0 0 15 15,0 0 58-15,0 0-39 16,-16-25-26-16,16 24-30 16,0 1-15-16,0-3 48 15,0 3-50-15,0 0-7 16,0 0 11-16,0 0-17 15,0 0 0-15,5 0-12 16,6 0 12-16,7 0 11 0,4 0-11 16,7 4-2-1,2 5 2-15,2-1 2 0,6 0 15 16,-1-1-17-16,1 0 0 16,1 1 9-16,-1-2-9 15,-2 0-1-15,-1 0 1 16,-3 0 6-16,-4 0 2 15,-4-2-8-15,-2-2 0 16,-4 0 1-16,-3 0-1 16,-3-2-9-16,-4 0 9 15,-4 2 6-15,-1-2-1 16,-4 0-5-16,2 0 0 16,-2 0 8-16,0 0-8 15,0 0 0-15,0 0 0 16,0 0 1-16,0 0 19 0,0 0-20 15,0 0 0-15,0 0 20 16,0-2-19-16,0-12-1 16,0-5 9-16,0-3-9 15,0-6 9-15,0-6-9 16,0-2 0-16,0-6 1 16,0 2-1-16,0 0-11 15,0 6 10-15,0 6 1 16,3 8 8-16,-3 2-8 15,2 2 0-15,0 4-9 16,-2 0 9-16,2 0-7 16,0 2 7-16,-2 2 1 15,0 1-1-15,0 1-18 0,0 2-7 16,0 3 9-16,0 1-41 16,0 0-36-16,-2-3-9 15,-7 3-70-15,-2-1-171 0</inkml:trace>
  <inkml:trace contextRef="#ctx0" brushRef="#br0" timeOffset="162322.31">9549 4351 965 0,'0'0'168'15,"0"0"-97"-15,0 0 29 16,0 0-26-16,0 0 35 16,0 0-69-16,0 0-24 15,0-6 41-15,0 6-56 16,0 0 8-16,0 0-9 16,0 0-3-16,0 0 1 15,0 0-15-15,0 12 17 16,0 4-3-16,0 4 3 15,0 4 0-15,-4 2 11 16,1 6-11-16,-3 3 19 16,1 5-19-16,0 2 0 0,1 4 23 15,-2 4-23-15,1 2-7 16,-1 2 7-16,-2 1 7 16,4-4 12-16,0 2-19 15,-1-1 0-15,1-2-10 16,0 2 10-16,-1-2 0 15,-2 2 2-15,1-4-1 16,1 2 13-16,1-3-14 16,0-3 0-16,1-2-4 15,1-4 4-15,2-2-2 16,0-2 1-16,0 0 2 0,0-2 0 16,0-1-1-1,0 1 0-15,0-2 0 0,0 0 0 16,0 0-2-16,0 2 2 15,-3 0 0-15,3 0 5 16,0 0-5-16,-2-2 0 16,2 0 0-16,-2 0 0 15,0 2 0-15,0-2-1 16,-1 2 9-16,1-1-9 16,0-1 1-16,0 0 0 15,0 0 8-15,0-2-8 16,-1 0-9-16,3-2 9 0,0 1 0 15,-2-4 4 1,2 1-4-16,-3-3 0 0,1-2 8 16,0-1-8-16,0-3-5 15,-1-3 4-15,1-4 2 16,2 0 3-16,0 0-4 16,-2-2 0-16,2 0-4 15,0-2 4-15,0 0 0 16,0 0-1-16,0-2 2 15,0 0 2-15,0-2-3 16,0 0 0-16,0 0-18 16,-2-4 18-16,2-14-74 15,0-6-190-15</inkml:trace>
  <inkml:trace contextRef="#ctx0" brushRef="#br0" timeOffset="163058.57">9524 5364 85 0,'0'0'939'0,"0"0"-718"16,0 0-161-16,0 0-7 0,0 0 26 15,0 0-1-15,0 0 4 16,0-10-61-16,0 10-21 15,0 0 41-15,0 0-25 16,0 0-2-16,0 0 7 16,0 0-20-16,0 0 22 15,0 0-23-15,0 0-22 16,0 0 20-16,0 0 4 16,12 0 5-16,5 0 31 15,10 0-22-15,6 6 31 16,5 0-43-16,7 0 8 15,4 0 4-15,2 0-16 16,5 2-1-16,0 2 1 16,-3 0 0-16,-4 0-7 0,-2 2 7 15,-5-4-13-15,-4 2-2 16,-5-4 15-16,-4 0-17 16,-2-2 8-16,-4 0-10 15,-4 0 13-15,-1-4-19 16,3 2-24-16,-6-2 28 15,1 0-65-15,-3 0-34 16,-7 0-15-16,-1 0-27 16,-5 0-414-16</inkml:trace>
  <inkml:trace contextRef="#ctx0" brushRef="#br0" timeOffset="163625.7">9817 5089 871 0,'0'0'170'16,"0"0"-138"-16,0 0-17 15,0 0 110-15,0 0-30 16,0 0-30-16,0 0-35 0,-7 2-29 16,-9 10 40-16,-4 2-5 15,-6 4-20-15,-6 0 58 16,-8 2-42-16,-4-2-8 15,-6 2-10-15,4-4-12 16,3-1 17-16,5-1-19 16,7-3 0-16,11 0 0 15,5-4 0-15,8 1-1 16,5-1-5-16,2 3-30 16,0 0 36-16,0 6-26 15,2 2 26-15,13 6 7 16,4 4-7-16,2 4 0 15,4 2-2-15,2 4 4 0,2 0 12 16,2-2-14-16,-2 0 0 16,-2-6-2-16,0-1 2 15,-3-8-1-15,0 0 1 16,-3-5-29-16,-3-2-13 16,1 0-50-16,-7-4-99 15,-3-4-189-15</inkml:trace>
  <inkml:trace contextRef="#ctx0" brushRef="#br0" timeOffset="164275.01">9460 5970 882 0,'0'0'213'16,"0"0"-129"-16,0 0-38 15,0 0 64-15,0 0-43 16,0 0-38-16,0 0 9 0,0 0-18 16,0 0 16-16,4 0-20 15,10 0-6-15,5 1 17 16,6 7-27-16,6 5 0 16,5-2 4-16,5 6 3 15,3-2-7-15,1 0 1 16,1 1-1-16,1-3 14 15,0 0-14-15,-4 1 0 16,-4-2 8-16,-5-2-7 16,-5 2-1-16,-5-4 0 0,-4 0 0 15,-4-4 1 1,-5 2-1-16,-1-2 0 0,-2-2 4 16,-4 2-4-16,3 0-1 15,-3 2-1-15,0 2 2 16,4 4-4-16,-4 4 4 15,0 6-18-15,1 8 18 16,-1 5 0-16,-2 5 7 16,0 2-1-16,1 3 0 15,-3 2 31-15,2-1-37 16,-2-2 0-16,0-6 15 16,0-4-15-16,0-6-5 15,0-8 4-15,0-8-15 16,0-12-37-16,0 0-76 15,0-10-80-15</inkml:trace>
  <inkml:trace contextRef="#ctx0" brushRef="#br0" timeOffset="165223.57">9482 4702 863 0,'0'0'154'0,"0"0"-83"16,0 0 14-16,0 0 46 15,0 0-82-15,0 0-27 16,0 0 21-16,60 6-21 15,-33 2 6-15,5 0-7 16,7 2-15-16,9 0 46 16,4 2-52-16,6 0 0 15,5-2 28-15,-3 0-22 16,0-2 2-16,-4 1-8 16,-2-5 8-16,-10-1 2 15,-4 1-10-15,-9-4 0 0,-4 2 1 16,-9-2 0-16,-3 0 8 15,-3 0-9-15,-6 0 1 16,-1 0 39-16,-5 0-40 16,2 0 1-16,-2 0 26 15,0 0-8-15,0 0 6 16,0 0 12-16,0 0-20 16,0 0 64-16,0 0-54 15,0 0 3-15,0 0 11 16,-2-4-22-16,-3-5-4 15,1-5-15-15,-2-5 14 16,-2-3-3-16,4-2-11 16,-1-6-5-16,3-4 5 15,2-8 0-15,0-3 1 0,0-2-1 16,0-1-7-16,0 5-15 16,5 7 17-16,-1 6-22 15,2 8 26-15,-2 6-5 16,0 4-9-16,-2 6 15 15,-2 2 0-15,0 2-16 16,0 2 16-16,0 0-41 16,0 0-16-16,0 0-69 15,0 0-49-15,-2 12 43 16,-12 2-43-16,1 2-339 0</inkml:trace>
  <inkml:trace contextRef="#ctx0" brushRef="#br0" timeOffset="170160.63">16040 5813 738 0,'0'0'207'16,"0"0"-96"-16,0 0-15 15,0 0 11-15,0 0-10 16,0 0-13-16,0 0 21 15,0 0-53-15,0 0-20 16,0 0 29-16,0 0-39 16,0 0 0-16,0 0-7 0,0 0-4 15,0 0 23-15,10 0-34 16,11 0 6-16,6 0 32 16,8 0-37-16,9 0 12 15,6 0-3-15,3 0-10 16,2 0 30-16,1 0-30 15,-2 0 0-15,-3 0 3 16,-4 0-1-16,-7-4-3 16,-2 2 1-16,-9 0 0 15,-3 0 7-15,-6 0-7 16,-3 2 0-16,-4-2 5 16,-3 0-5-16,0 2-1 0,-6-2 1 15,1 2 0-15,-3-2 9 16,-2 2-9-16,0 0 0 15,0 0 8-15,0-2-7 16,0 2 0-16,0-4 13 16,0-4-5-16,0-2 31 15,0-4-40-15,0-4 0 16,0-4 10-16,0-7-10 16,-9-4-8-16,3-10 8 15,-4-1 0-15,4-4 8 16,1 0-8-16,1 2 0 15,4 4-5-15,0 4 5 16,0 5 0-16,0 7-1 16,0 7 2-16,0 2 7 15,0 7-8-15,0 5 0 0,0-2-8 16,0 5 8-16,0 1-1 16,0-2 1-16,0 3-41 15,0 0 39-15,0 0-67 16,-2 0-36-16,-5-5 22 15,0-2-127-15,0 0-154 0</inkml:trace>
  <inkml:trace contextRef="#ctx0" brushRef="#br0" timeOffset="170656.83">17299 4488 1044 0,'0'0'170'0,"0"0"-132"16,0 0 4-16,0 0 48 15,0 0 7-15,0 0-14 16,0 0-35-16,17-51-20 16,-15 51 40-16,-2 0-57 15,0 0-10-15,0 0 8 16,0 0-8-16,0 2-1 15,0 18-8-15,0 6 8 16,0 9 10-16,0 6-10 16,0 6 0-16,0 1 17 15,-7 2 9-15,1 2-14 16,0-1-5-16,-2-5 2 16,4-2 9-16,-1-7-18 15,1-2-27-15,2-5 4 0,0-4-32 16,-2 0-71-1,-1-8-80-15,0-4-170 0</inkml:trace>
  <inkml:trace contextRef="#ctx0" brushRef="#br0" timeOffset="171097.84">17195 5336 838 0,'0'0'192'0,"0"0"-127"16,0 0-25-16,0 0 5 15,0 0 51-15,0 0-70 16,0 0-16-16,19 46 12 16,-15-20-5-16,-2 4 5 15,2 4-6-15,-4 6 1 16,0 2 73-16,0 3-56 16,0-2-10-16,0 0 26 15,0-5-20-15,0-2-3 16,-2-2-27-16,-2-4 8 15,2-4 13-15,-3-6-21 16,3-4-2-16,2-4 2 0,0-4 1 16,0-2-1-16,0-1-9 15,0-5-52-15,0 0-21 16,0 0-98-16,0-5-443 0</inkml:trace>
  <inkml:trace contextRef="#ctx0" brushRef="#br0" timeOffset="171538.59">17093 6252 874 0,'0'0'136'0,"0"0"-88"16,0 0 5-16,0 0 25 15,0 0 40-15,0 0-73 16,0 0-24-16,0 26 5 16,0-13-7-16,0 2 7 15,2 7 22-15,-2 2-27 16,0 5 54-16,0 0-53 15,0 4-15-15,0 1 25 16,0 0-8-16,0 0-5 0,0 2-19 16,-4-2 1-16,-2 0 37 15,1-2-38-15,-2-2 0 16,5-6 6-16,-3-2-5 16,3-8 7-16,2-1-8 15,0-8 0-15,0-2 5 16,0-3-5-16,0 0-16 15,0-27-12-15,0-4-138 16,7-10-224-16</inkml:trace>
  <inkml:trace contextRef="#ctx0" brushRef="#br0" timeOffset="174055.21">17376 4742 590 0,'0'0'242'0,"0"0"-141"15,0 0-50-15,0 0 17 0,0 0-15 16,0 0-22-16,0 0-11 15,0-6-3-15,0 6 11 16,0 0-11-16,0 0-7 16,0 0 45-16,0 0-39 15,0 0 6-15,0 0 4 16,0 0 6-16,0 0 4 16,0 0-25-16,0 0-4 15,0 0 60-15,0 0-57 16,0 0 10-16,0 0 11 15,0 0-2-15,0 0 12 16,0 0-28-16,0 0-6 16,0-2 35-16,0 2-41 15,0 0 5-15,2 0 15 0,-2 0-7 16,2 0 12-16,-2-2-26 16,0 2 6-1,2-2 35-15,-2 2-41 0,0 0 10 16,0 0 0-16,0 0-3 15,0 0 12-15,0 0-19 16,0 0 0-16,0 0 18 16,4 0-18-16,-4 0 0 15,2 0 9-15,-2 0-2 16,0 0 5-16,0 0-12 16,0 0 0-16,0 0 4 15,0 0-4-15,0 0-1 0,0 0 1 16,0 0 0-1,0 0 5-15,2 0-5 16,4-2 0-16,3 0 5 0,3 0-4 16,3 0-1-16,3 0 9 15,-1 0-9 1,6 2 9-16,2 0-9 0,-2 0 0 16,4 0 2-16,2 0-2 15,2 0 0-15,1 0-2 16,1 0 4-16,-2 0 6 15,-2 0-8-15,-4 0 0 16,-3-2 2-16,-1 2-2 16,-2-2-1-16,-3 2 0 15,-1 0 2-15,-1-2 2 0,-3 2-3 16,-2 0 0-16,-3 0 2 16,2 0-2-16,-4 0-2 15,0 0 2-15,1-2 0 16,-5 0 4-16,2 2-4 15,-2 0 0-15,0 0 6 16,0 0-6-16,0 0 0 16,0 0 16-16,0-4 5 15,0 0 38-15,0-6-38 16,0-4-18-16,0-6 32 16,0-4-35-16,0-4 0 15,0-4 2-15,4-8 5 16,6-4-10-16,3-5 3 0,5-3 0 15,-1 0 8 1,4 2-8-16,-1 4-5 0,-3 4-2 16,1 6 14-16,-2 3-4 15,-3 5-3-15,-2 6 0 16,-4 4-7-16,-1 6 7 16,-3 5 0-16,-3 3-1 15,0 1-5-15,0 3 4 16,0 0-39-16,0 0-77 15,0 7-13-15,-14 25-99 16,-3-3 15-16,-3 4-94 0</inkml:trace>
  <inkml:trace contextRef="#ctx0" brushRef="#br0" timeOffset="174953.76">17198 5581 553 0,'0'0'168'0,"0"0"-31"15,0 0-12-15,0 0 6 16,0 0-1-16,0 0-61 16,0 0-15-16,24-57 51 15,-22 53-28-15,3 0-35 16,-2 0 10-16,-1 0-34 16,2 2 31-16,3 0-28 15,1 0-21-15,6 0 38 16,1 0-28-16,6 0 2 15,-2 0 4-15,6 2-15 16,6-2 32-16,2 0-33 16,6 0 1-16,1-2 38 0,2 0-38 15,3 0-1-15,-1-2 16 16,1 0-15-16,2-2 16 16,0 0-17-16,-3 0 0 15,-2 0 10-15,-1 2-10 16,-6 0-6-16,-2 0 4 15,-3 2 4-15,-6-2 4 16,-4 2-6-16,-2 0 0 16,-7 2 0-16,-2 0 0 15,-2 0 0-15,-5 2-1 16,-2 0 2-16,2 0 2 16,-2 0-3-16,0 0 0 15,0 0-11-15,0 0 11 16,0 0-10-16,0 0-10 15,0 0-43-15,0 0 17 0,-4-2-40 16,-5 2-70-16,-1-2 58 16,-7-6-110-16,1 0-146 15,5-2-523-15</inkml:trace>
  <inkml:trace contextRef="#ctx0" brushRef="#br0" timeOffset="175324.11">17951 5227 882 0,'0'0'168'0,"0"0"-35"0,0 0-26 16,0 0 2-1,0 0 4-15,0 0-36 0,0 0 9 16,0-3-54-16,0 3-19 16,0 0 46-16,9 0-52 15,5 0-6-15,1 0-1 16,5 5 7-16,5 8 1 15,-1 2-8-15,-2 2 0 16,1 1 7-16,-1-3-7 16,-4 0 0-16,-2-3-1 15,-3 0 2-15,-3-2 7 16,-2-2-8-16,-6-2 0 16,0-2-10-16,-2 2 10 0,0 0-19 15,0 2-31-15,-6 4-22 16,-13 4 65-1,-5 6 7-15,-10 6-24 0,-3 6 14 16,-11 2-86-16,-29 22-11 16,8-9-118-16,4-7-620 0</inkml:trace>
  <inkml:trace contextRef="#ctx0" brushRef="#br0" timeOffset="176322.83">17010 6280 415 0,'0'0'389'0,"0"0"-279"15,0 0-43-15,0 0 2 0,0 0 37 16,0 0-21-16,0 0-42 16,0 6 44-16,3-1-34 15,6 0-7-15,0-1 33 16,-1 2-24-16,4 0-14 16,1 2-2-16,3 0-32 15,4 0 49-15,2 1-48 16,3-2 1-16,4 1 31 15,4-1-27-15,3-4 3 16,1 1-9-16,3-1 1 16,3 1 15-16,-1-3-23 0,-1-1 0 15,-3 0 6-15,-3 0-6 16,1 0 0 0,-3 0 0-16,-2 0 1 15,-2 0 7-15,0 0-8 0,-4-4 0 16,0 0 7-16,-4 0-7 15,-3 1-2-15,-3 0 2 16,2 2 0-16,-4-2 2 16,0 2-2-16,-2 1 0 15,-2 0 1-15,0-3-1 16,-4 3 0-16,1-2-1 16,-4 2 1-16,3 0 0 15,-3 0 0-15,0 0 0 16,1 0 1-16,-1 0-1 15,0 0 0-15,-2 0 0 0,3 0 0 16,-3 0-3-16,0 0 3 16,0 0-9-16,0 0 0 15,0 5 9-15,2 6-8 16,0 4 8-16,-2 4 0 16,2 8 29-1,-2 1-29-15,0 8 0 0,0 4 20 16,0 2-9-16,0 4-5 15,0 2-6-15,-2 1 1 16,-2-2 16-16,-1 6-17 16,0-1 0-16,1 2 2 15,-1-4-2-15,1-2-1 16,2-4 0-16,2-6 2 0,-2-4 6 16,0-3-7-1,-1-5-19-15,1-6 9 0,0-4-8 16,0-6 9-16,2-6-10 15,-3-4-39-15,-1 0 37 16,-1 0-15-16,-10-26-10 16,1-5-72-16,-1-6-221 15</inkml:trace>
  <inkml:trace contextRef="#ctx0" brushRef="#br0" timeOffset="179251.84">23651 6002 776 0,'0'0'672'16,"0"0"-534"-16,0 0-101 15,0 0 43-15,0 0-9 16,0 0-31-16,0 0-12 16,55-13-28-16,-21 12 1 15,8 1 34-15,7 0-34 16,7 0-1-16,1 4 10 0,3 6 0 15,0-2 5 1,1-1-15-16,-3-3 0 0,-2 0 9 16,-5-1-9-16,-5-3-1 15,-3 0 1-15,-9 0 0 16,-5 0 8-16,-5 0-8 16,-6-7 0-16,-5 3 6 15,-2-2-6-15,-2-2 0 16,0-2 7-16,-2-2-6 15,0-3 3-15,-1-6-4 16,-2-5 0-16,1-2 0 16,-3-4 0-16,3-4 0 15,0-6 5-15,-1-4-3 16,2-4 6-16,-1 0-8 16,-3 3 0-16,2 3 16 0,-2 4-16 15,1 4 6 1,-3 2 12-16,0 6-18 0,0 4 26 15,0 6-26-15,0 4 9 16,0 2 0-16,0 6-9 16,0-1-5-16,0 6 4 15,0 1-10-15,0 0 1 16,0-2-62-16,5 2-41 16,12-8 24-16,-1 0-180 15,1-2-433-15</inkml:trace>
  <inkml:trace contextRef="#ctx0" brushRef="#br0" timeOffset="179985.51">25076 4265 582 0,'0'0'127'16,"0"0"44"-16,0 0-43 15,0 0 36-15,0 0-51 16,0 0 24-16,7-110-69 16,-7 101 6-16,0 4 2 15,0 1-41-15,0 4 10 16,0 0-45-16,0 0 10 15,3 0 5-15,-3 0-15 16,0 0-22-16,0 16 21 16,0 12 1-16,0 12 0 0,0 10 0 15,0 10 1-15,-3 8 11 16,-4 8-12-16,3 6-1 16,-5 7 0-16,1 1 1 15,-6 1 9-15,3 0-9 16,-3 2 0-16,3-3-3 15,0-2 3-15,2-2-6 16,0-3 5-16,1-3 2 16,0-6 4-16,4-4-5 15,-1-6 0-15,1-7 0 16,0-9 1-16,2-6-1 16,0-4 0-16,-1-6 6 15,1 0-10-15,-3-4 4 0,3-2 0 16,-3-1 4-1,1-4-4-15,0-2-1 0,-1-5 0 16,3-7-16-16,0 0 15 16,2-6-37-16,0-1-27 15,0 0 47-15,0 0-49 16,0-27-55-16,0 0-111 16,0-3-274-16</inkml:trace>
  <inkml:trace contextRef="#ctx0" brushRef="#br0" timeOffset="181122.19">25099 4517 347 0,'0'0'169'0,"0"0"-107"16,0 0 4-16,0 0 38 15,0 0 16-15,0 0-20 16,0 0-44-16,-13 0-23 16,10 0 48-16,3 0-29 15,0 0 5-15,0 0-7 0,0 0-2 16,0 0 12-16,0 0-28 16,0 0-3-16,0 0 35 15,0 0-3-15,0 0 3 16,0 0-22-16,0 0-30 15,5 0 24-15,-1 0-23 16,3 0-11-16,4 0 39 16,2 0-40-16,3 0 15 15,2 0 1-15,1 0-16 16,4-3 26-16,-1 0-27 16,1-1 0-16,-2 0 16 15,4 3-10-15,0-3-5 16,0 2 13-16,1-1-13 15,1 3 21-15,1-1-22 16,3 1 0-16,1 0 13 0,0-3-13 16,-1 3 1-16,-3-1-1 15,1 1 1-15,-4-3 11 16,-3 3-12-16,-1-1 0 16,-4-2 0-16,-3-1 0 15,-1 2-1-15,-5-3 1 16,2 1 0-16,-3 1 16 15,-3 1-16-15,-2 2 0 16,-2 0 18-16,0 0-17 16,0-2 9-16,0 2 10 15,0 0-19-15,0 0 30 16,0 0-31-16,0 0 0 0,0 0 24 16,0-2-17-16,0-3-6 15,0-2 0-15,0-3 10 16,0-2 5-16,-2-2-16 15,0-2 0-15,0-4 12 16,-1-2-12-16,1-4 0 16,2-2-1-16,0-2 7 15,0-4 10-15,0-4-16 16,0-4-5-16,0-5 4 16,0-3 1-16,7-2-1 15,1 0 0-15,1 0 1 16,3 6-9-16,-1 6 9 15,-3 10-9-15,0 8 9 0,-2 6 0 16,-4 8 0 0,-2 4-1-16,0 1 9 0,0 3-17 15,0 0 9-15,0 0-68 16,0 4-17-16,0 14-49 16,-20 31 17-16,0-5-68 15,-2 2-112-15</inkml:trace>
  <inkml:trace contextRef="#ctx0" brushRef="#br0" timeOffset="181933.58">24891 5394 332 0,'0'0'56'15,"0"0"-18"-15,0 0 34 16,0 0 42-16,0 0 32 16,0 0-70-16,0 0-31 15,83-56 0-15,-74 46-29 16,2 0-15-16,-4-1-1 16,-1 4 1-16,-1 0 18 0,-3 2-19 15,0 1 30 1,-2 2 42-16,0-1 5 0,0-1 0 15,0 3-22-15,0-2 6 16,0 2 40-16,2 1-21 16,-2 0-9-16,0-3 11 15,2 3-30-15,6-3 5 16,3-4-7-16,5 2-43 16,9-5 52-16,9 2-52 15,9-1-6-15,3 1 40 16,8 2-35-16,2-2 0 15,4 3-6-15,2-4 9 16,-2 1 11-16,-2 2-20 16,-5-2-1-16,-5 0-9 15,-7 2 10-15,-2-2 0 0,-8 0-1 16,-5 2 2-16,-5-2 6 16,-5 2-7-16,-8 0-15 15,-1 0 14-15,-3 2-8 16,-4-4-22-16,0 0-39 15,0-2-47-15,0 0 3 16,-19-6-128-16,0 2-49 16,-1 4-300-16</inkml:trace>
  <inkml:trace contextRef="#ctx0" brushRef="#br0" timeOffset="182324.67">25651 4975 932 0,'0'0'189'0,"0"0"-102"0,0 0 3 15,0 0 68-15,0 0-17 16,0 0-59-16,0 0-24 16,15-12-38-16,-3 8-9 15,3 0-11-15,4 4 11 16,1 0 7-16,2 0-18 16,0 0 0-16,3 6 1 15,-4 6-1-15,2 4 1 16,-3 0-1-16,-2 0 1 15,-2-2 8-15,-3 0-9 0,-2-2-14 16,-2 0 14 0,-3 0 11-16,-1-2-11 0,0-2 0 15,-5 0 0-15,0-2-19 16,0 0 19-16,0 0-37 16,0 2 4-1,-5 2-13-15,-10 2 20 0,-6 4 19 16,-6 2 14-16,-6 5 19 15,-7 4-26-15,-7 4-17 16,-6 2-34-16,-27 20-73 16,11-11-114-16,9-4-585 0</inkml:trace>
  <inkml:trace contextRef="#ctx0" brushRef="#br0" timeOffset="183299.54">24905 5725 565 0,'0'0'179'16,"0"0"-57"-16,0 0 36 0,0 0 0 16,0 0-21-16,0 0-50 15,0 0-19-15,0 0 46 16,0 0-52-16,0 0-24 15,2 0-1-15,9 0-2 16,7 2-7-16,4 2-8 16,7 2-18-16,6 0 47 15,8 0-33-15,4-2-14 16,6 0 18-16,3-2-18 16,2 0 15-16,0-2-17 15,-2 0 0-15,-5 0 8 16,-2 0-8-16,-9 0-3 0,-7 0 3 15,-4 0 6-15,-8-2-6 16,-4 0 0-16,-3 2 0 16,-3 0 0-16,-3 0 0 15,0-2-5-15,-4 2 5 16,1 0 1-16,-5 0 12 16,2 0-13-16,-2 0 0 15,0 0-7-15,0 0 7 16,0 0-14-16,0 0 14 15,0 0 0-15,0 0 0 16,0 0-4-16,0 0 4 16,0 8-4-16,2 6 4 15,0 4-9-15,0 6 9 0,-2 4 9 16,0 8 11 0,0 4-20-16,0 7 1 0,0 0 29 15,2 4-30-15,-2 1 0 16,0 2 12-16,2 2-6 15,-2 0 14-15,0 0-20 16,0-2 0-16,0-1 19 16,0-5-19-16,0-2-1 15,0-4 0-15,0-2 2 16,0-4 6-16,0-6-7 16,0 0 0-16,0-4 4 15,0 1-4-15,0-4-10 16,0 2 10-16,0-4 1 15,0 0 5-15,0-3-6 0,0-2 0 16,0 0 1-16,0 0-1 16,0-2-7-1,-2 0 7-15,2-2 0 0,-2-4 0 16,0-2 0-16,2-2 0 16,0-4 0-16,0 0 0 15,0 0-8-15,0 0 7 16,0 0 1-16,0-6 0 15,0-44-47-15,0 0-92 16,0-7-100-16</inkml:trace>
  <inkml:trace contextRef="#ctx0" brushRef="#br0" timeOffset="200076.84">3947 7413 546 0,'0'0'194'0,"0"0"90"15,0 0-103-15,0 0-145 16,0 0-11-16,0 0 13 16,0-32-1-1,0 30 21-15,0 0-34 0,0 0-24 16,0 2 92-16,0 0-63 16,0 0 16-16,0 0-4 15,0 0-8-15,0 0 4 16,0 0-37-16,0 0 0 15,0 0-6-15,0 0 6 16,0 0-13-16,0 0 13 16,0 0 0-16,0 0 6 15,0 6-6-15,3 8 0 16,1 8-5-16,-2 6 5 0,1 6-1 16,2 4 0-16,-3 9 1 15,2 1 27-15,-2 8-27 16,2 2 0-16,-1 2 8 15,-1 3-8-15,2-4 0 16,-2 1 0-16,-2 1 0 16,0-3 19-16,0-2-19 15,0 0 0-15,0 1-9 16,0-2 17-16,0 2-9 16,0-1 1-16,0 2 0 15,0 0 7-15,0-2-7 16,0 2 0-16,0 1 3 15,0-3-3-15,0-2 0 0,0-6 0 16,0-2 0 0,0 0 3-16,0-2-3 0,0 0 0 15,3 2 13-15,0 1-13 16,-3-1-7-16,2 0 6 16,-2-2 2-16,2 2 3 15,0-2-4-15,0 0 0 16,0 0 0-16,-2-1 2 15,0 0-2-15,0 0 0 16,0-3 0-16,0-2 1 16,0 0-1-16,0-2 0 15,0-1-3-15,0-3 3 16,0-2 0-16,0-1 0 16,0 0 0-16,0-1 0 15,0 2 0-15,-2-2 0 0,0 0 0 16,0 0 1-16,0 0-1 15,0-2 0-15,-1 1 0 16,0-4 3-16,1 4-3 16,0 0 0-16,0 4-2 15,-3 1 4-15,3 4-2 16,-2-2 0-16,2 2 1 16,0-4-1-16,2-2 0 15,-2 2 0-15,-3-2 6 16,5 2-6-16,-3 0-6 15,3 0 6-15,0-1 0 16,0-3 11-16,-2-2-11 0,2-2 0 16,0-2-5-16,-2 0 5 15,0-4 0-15,-3-2 0 16,3 0 0-16,2-2 5 16,-2-2-5-16,0 2 0 15,0 2 8-15,0-2-8 16,-1 2-8-16,3 2 8 15,-2-2 0-15,2-1 8 16,-2-4-8-16,2 0-33 16,0-5 33-16,0-6-131 15,0 0-99-15,0-14-144 0</inkml:trace>
  <inkml:trace contextRef="#ctx0" brushRef="#br0" timeOffset="201377.91">2484 10168 1092 0,'0'0'161'0,"0"0"-113"0,0 0 103 16,0 0-58-16,0 0-31 16,0 0-33-16,0 0-27 15,-2 3 57-15,0-3-59 16,2 0 0-16,-3 0 13 16,1 0-13-16,-3 0 0 15,-1 0 0-15,-5 0-40 16,-5 0 39-16,-5 0-70 15,-2 0-37-15,-6 1-7 16,-2 3 80-16,-3 2 35 16,1-2 0-16,2 3 0 0,2-1 50 15,4-2-23-15,5 0 46 16,7-3 10-16,3-1-31 16,4 0-4-16,3 0-23 15,3 0-16-15,0 0 52 16,0 0-61-16,0 0 1 15,0 0 3-15,0 0 2 16,12 0 0-16,8 0-6 16,4 0 11-16,7 4 27 15,7 1-38-15,5 0 0 16,8 2 12-16,7 0 1 16,8-3 11-16,13-1 6 15,6-3-30-15,10 0 45 16,26 0-45-16,25-17 0 15,28-2 17-15,9-7-16 0,-5 1 9 16,-13 5-10-16,-20 2 2 16,-9 4 10-16,-7 2-12 15,-20 2-2-15,-22 2 2 16,-16 2 1-16,-4 0-1 16,11-2 0-16,12 0 1 15,8 0 6-15,-5 0-7 16,-4 0-11-16,-2 2 11 15,-5-2 6-15,-1 2-6 16,-4 0-2-16,-3 2 2 16,-1 0 6-16,-4 0-6 15,-1 0-3-15,-4-2 2 0,-3 0 2 16,-3 0-2-16,-6-2 1 16,0-2 0-16,-3 0-8 15,-2 0 8-15,-5-2-8 16,1 0 8-16,-8 2 1 15,1 0 5-15,-7 2-6 16,-2 0 0-16,-3 4 6 16,-6 0-6-16,0-1-9 15,-3 5 9-15,1 0 1 16,-1 0 0-16,1 0-1 16,-3 0 1-16,3 0 3 15,-1 0-4-15,-1 0-1 16,-1 0 1-16,1 0 1 0,-3 0 7 15,-3 0-8-15,2 0 0 16,-6 0-5-16,-1 0 5 16,-3 0-15-16,0 0 13 15,0 0-39-15,0 0 0 16,0 0-38-16,0 0-39 16,-9 0 80-16,-5-5-198 15,-1-4-498-15</inkml:trace>
  <inkml:trace contextRef="#ctx0" brushRef="#br0" timeOffset="201844.61">6077 9595 1179 0,'0'0'185'0,"0"0"-114"15,0 0 28-15,0 0 45 16,0 0-91-16,0 0-21 16,0 0 6-16,-2 0-10 15,2 0 9-15,0 0-37 16,0 0 0-16,0 0 18 16,0 0-18-16,12 16 0 15,7 2 20-15,8 6-2 16,4 2 13-16,3 0-31 15,3 2 0-15,4-1 22 16,1-2-22-16,1 0-1 0,-3-3 1 16,-5-3 0-16,-3-2 15 15,-6-5-15-15,-3 0 0 16,-6-4-18-16,-1 0 18 16,-7-4-5-16,0 0 5 15,-7-2 0-15,0 2 0 16,-2 0-9-16,0 6-13 15,-9 10 4-15,-18 12 18 16,-17 16 0-16,-12 12 12 16,-10 8-1-16,-3 1-11 15,1-3-8-15,-16 2-91 16,20-18 26-16,8-16-431 0</inkml:trace>
  <inkml:trace contextRef="#ctx0" brushRef="#br0" timeOffset="205190.57">3950 7361 924 0,'0'0'180'0,"0"0"-119"16,0 0-25-16,0 0 15 16,0 0-23-16,0 0-27 15,0 0 65-15,2 0-65 16,-2 0 15-16,0 0 23 15,0 0 30-15,0 0 21 16,0 0-54-16,0 0-27 16,0 0 61-16,0 0-70 15,0 0 19-15,0 0-2 0,0 0-5 16,0 2 10 0,0 4-22-16,-5 4 0 15,-1 6 8-15,-7 2-7 0,-3 6-1 16,-4 4 5-16,-2 2 2 15,-5 3-11-15,2-1 4 16,3 1-73-16,-5 6 29 16,8-9-223-16,0-10-228 0</inkml:trace>
  <inkml:trace contextRef="#ctx0" brushRef="#br0" timeOffset="205450.84">3981 7367 1375 0,'0'0'151'0,"0"0"-129"16,0 0 24-16,0 0-37 15,95 118 1-15,-66-86 6 16,-2-2-14-16,0 1 17 15,-2-3-19-15,-2-4 0 16,-6-2-20-16,-5-2 20 16,-12 2-136-16,0-6-49 15,-6-6-540-15</inkml:trace>
  <inkml:trace contextRef="#ctx0" brushRef="#br0" timeOffset="206005.61">2758 7502 768 0,'0'0'150'0,"0"0"-90"16,0 0 77-16,0 0-79 16,0 0-9-16,0 0-14 15,0 0-18-15,86-28 32 16,-72 19-49-16,-1 3 0 15,-1 0 18-15,-8 5-18 16,-2-2 0-16,-2 3 0 16,0 0-5-16,0 0-13 15,0 0 17-15,0 0 1 16,0 10 14-16,-4 8-5 16,-10 11-9-16,-1 4 10 15,1 7-9-15,1 5 32 0,1 1-33 16,4 0 0-1,6 2 17-15,2-4-17 0,0-3 1 16,0-8-1-16,0-5 7 16,0-3-8-16,4-10 1 15,6-2-3-15,0-5-15 16,3-7 19-16,3-1-1 16,-3 0 0-16,12-25-13 15,-2-8 13-15,-8 0-211 0</inkml:trace>
  <inkml:trace contextRef="#ctx0" brushRef="#br0" timeOffset="206233.43">2811 7070 182 0,'0'0'1034'15,"0"0"-920"-15,0 0-106 16,0 0 9-16,0 0-13 16,0 0-4-16,0 0 0 15,72 102 14-15,-50-65-14 16,-2 3 0-16,-2 26-8 16,-5-8-68-16,-9-8-203 0</inkml:trace>
  <inkml:trace contextRef="#ctx0" brushRef="#br0" timeOffset="206492.03">3006 7818 889 0,'0'0'215'0,"0"0"-181"15,0 0-10-15,0 0 34 16,0 0-29-16,19 117 3 15,-15-85 4-15,2 2-35 16,-4 0 48-16,-2-2-49 16,0 0 0-16,0-4 10 15,0-4-10-15,0-2 1 0,0-6-1 16,0-4-19-16,0-8 17 16,0-4-154-16,0 0-356 0</inkml:trace>
  <inkml:trace contextRef="#ctx0" brushRef="#br0" timeOffset="206821.84">3023 7728 1250 0,'0'0'142'0,"0"0"-114"15,0 0-5-15,0 0 13 16,0 0 27-16,0 0-20 0,0 0-37 15,151 38 50 1,-115-16-56-16,-3 4-8 0,-2 2 7 16,-6 2 2-16,-4 1 6 15,-6-2-7-15,-8 4 0 16,-3-1 11-16,-4 0-11 16,0-2 0-16,-7-2 12 15,-10 0 0-15,-8-2 5 16,-2-4-17-16,-2-2 7 15,0-4 21-15,-2-8-28 16,0-4-12-16,0-4 11 16,-9-4-38-16,11-16-136 0,4-2-207 15</inkml:trace>
  <inkml:trace contextRef="#ctx0" brushRef="#br0" timeOffset="208619.59">6906 10212 494 0,'0'0'0'15,"0"0"-14"-15</inkml:trace>
  <inkml:trace contextRef="#ctx0" brushRef="#br0" timeOffset="209087.56">6906 10212 492 0,'-111'-142'241'15,"104"136"-94"-15,1 0-50 16,-3-2 6-16,2 0-6 16,0 2-25-16,3 2 25 15,4 2-30-15,-3 0-5 16,3 2 52-16,0 0-56 15,0 0-1-15,0 0-6 0,0 0-36 16,0 0 47 0,0 0-62-16,0 0 0 0,0 0 6 15,3 14-5-15,6 14-1 16,2 10 13-16,0 12-13 16,1 10 54-16,-2 7-54 15,1 1 0-15,-1-2 12 16,-2 0-12-16,1-8 7 15,-1-8-7-15,-2-7 0 16,0-10 13-16,1-8-13 16,-1-9-8-16,0-10 8 15,-2-6 0-15,7 0 23 0,2-14-4 16,9-22-19-16,7-16 47 16,2-15-47-16,1-9 0 15,-3-6 8-15,-2 0-7 16,-5 8-1-16,-2 8 0 15,-2 11 1-15,-5 13-23 16,-2 12 22-16,-6 10-47 16,-3 10 8-16,-2 6-65 15,0 4-116-15,0 12-276 16,0 4-130-16</inkml:trace>
  <inkml:trace contextRef="#ctx0" brushRef="#br0" timeOffset="209907.59">7167 10437 525 0,'0'0'103'15,"0"0"410"-15,0 0-439 16,0 0 42-16,0 0-10 16,0 0-12-16,0 0-24 15,22 0-26-15,-22 0-12 16,0 0-16-16,0 4-15 15,0 4 58-15,0 4-59 16,-2 10 0-16,-11 6 21 16,-3 8-12-16,1 7 8 15,-3-1-17-15,5 0 0 16,-1 0 23-16,3-2-23 16,2-4-6-16,7-4 5 0,2-6 2 15,0-6-1 1,0-5 0-16,15-4-11 0,6-7-22 15,-1-4 31-15,4 0 2 16,3-1 10-16,-1-18-1 16,-1-5-1-16,0-4-8 15,-8-4 0-15,-3-2-32 16,-8-2 4-16,-6 0-68 16,0 0-97-16,-4 1 23 15,-14 9-57-15,-5 7-95 16,2 5 306-16,0 9 7 15,4 3 18-15,1 2 4 0,5 0 107 16,2 0 13-16,4 2-26 16,3 0-9-16,2 1-14 15,0-3 49-15,0 0-46 16,12 0-47-16,5 1 8 16,4-1 1-16,3 0 14 15,2 0-33-15,3 0-21 16,-2 0 63-16,-2-4-72 15,-5-3-9-15,-5 0 8 16,-3 1-22-16,-5 0-18 16,-5 3-93-16,-2 0-83 15,0 3 30-15,0 0-99 16,-2 0 35-16,-12 3 85 0,3 8 117 16,-2 7 49-1,1 0 60-15,1 4 36 0,3 3 172 16,0 3-73-16,6 0-40 15,0 2-51-15,2 0 14 16,0 2-2-16,0 0-82 16,4 0-21-16,6-2 58 15,1-2-65-15,-1-2-5 16,0-5 8-16,-3-3 2 16,-3-7-11-16,0-4-6 15,0-7-81-15,3 0-44 16,5-39-85-16,-1-1-559 15,0-8 484-15</inkml:trace>
  <inkml:trace contextRef="#ctx0" brushRef="#br0" timeOffset="210287.62">7907 10293 925 0,'0'0'617'15,"0"0"-482"-15,0 0-128 16,0 0-1-16,0 0 21 15,0 0 15-15,0 0 3 16,0 12-45-16,-12 4 0 16,-5 6 23-16,-3 4-23 15,-5-2-10-15,3 2 3 0,4-4 7 16,3 0-9 0,3-2 9-16,8-2-69 0,4 0 69 15,0 2-59-15,23-2 11 16,6 3-17-16,4-2-46 15,2-1 76-15,-1 0 1 16,-1-1 34-16,-4-1-11 16,-4-2 11-16,-6-2-6 15,-5 0 6-15,-5 0 1 16,-5-2 36-16,-4 2-22 16,0 2 27-16,0 2 76 15,-24 2-75-15,-12 4-16 16,-17 2-26-16,-56 4-1 15,11-6-135-15,-2-8-207 0</inkml:trace>
  <inkml:trace contextRef="#ctx0" brushRef="#br0" timeOffset="213202.78">6347 7485 580 0,'0'0'342'16,"0"0"-86"-16,0 0-129 16,0 0-44-16,0 0 16 15,0 0 7-15,0 0-57 16,4-2-31-16,-4 2 39 15,0 0-28-15,0 0 3 16,0 0-19-16,0 0-4 16,0 0 14-16,0 0-23 15,0 0 1-15,0 0-12 16,0 0 11-16,0 0 0 0,0 0-1 16,0 10 2-16,0 4 10 15,-2 4-11-15,-2 4 0 16,0 5 14-16,-1 3-12 15,-1-1 4-15,-2 4-6 16,4 1 10-16,-2 0 6 16,-1 0-16-16,1 4-2 15,-4-2-8-15,1 3 11 16,1-2-1-16,-2 2 0 16,2-1 2-16,-3-2 9 15,1-2-11-15,2 0 0 16,-1-2-8-16,0 2 8 15,0-4 0-15,-2 0 0 0,0 1 1 16,2-2 12-16,-2 1-13 16,2 2 0-16,-3-1 0 15,2 1 1-15,-4 2-1 16,3-2 0-16,0 2 0 16,-1-2 10-16,2 2-10 15,-1-4 0-15,-1 2 4 16,1-2-4-16,3-2-1 15,-4 1 0-15,1-1 1 16,2-5-6-16,-2 0 6 16,0-1-6-16,-3-2 0 15,1 0 7-15,-2 0-1 0,-1 0 0 16,3 0 6 0,-1-2-6-16,1-2 0 0,-1 2 0 15,1-2-9 1,-3 1 10-16,1-4-1 0,-1 3 0 15,3-1 8-15,-3-1-11 16,3 0 3-16,-3 0 0 16,1 0 0-16,-1 2 0 15,-2 0 1-15,2 2-2 16,-1-2 2-16,1 0 12 16,1 0-13-16,-1 0 0 15,1-4 6-15,-1 2-5 16,3-4-1-16,-3 2-5 15,3-2 5-15,-1 0 10 16,3 0-10-16,0 0-1 0,-1-2-7 16,2 2 14-16,-3-2-6 15,-1 2 0-15,1 0 6 16,-3 3 4-16,1-2-10 16,-1-1-4-16,3 2 3 15,-1-4 2-15,3 2 4 16,0-2-5-16,1 1 0 15,0-1 1-15,1 2-1 16,-1 0-4-16,0 2-3 16,-1-1 7-16,-3 4 0 15,1-3-1-15,-1 1 2 0,1 2 6 16,1-1-7 0,2 0 0-16,-1-2 0 0,1 0 0 15,-1 0 1-15,3-4-1 16,-1 2 1-16,0-2 8 15,0 0-9-15,2 0-9 16,1 2 9-16,-4 0 0 16,2 0 0-16,-1 0-7 15,-5 0 17-15,3 0-2 16,-3 2-8-16,2 0-5 16,-5 0 4-16,5 2 2 15,-1-2 0-15,1-2-1 16,1-2 0-16,2-2 6 15,-2 1-6-15,2 0-6 0,-2 0 6 16,2 0 1-16,0 0 0 16,0-2-1-1,0 4 7-15,0-4-1 0,0 4-6 16,1-1-9-16,-2 0 9 16,-1 0 3-16,-2-1-2 15,0 4-1-15,-3-1 0 16,3-2 11-16,2-2-11 15,1 0-8-15,6 0 8 16,0-2 6-16,-1 0-5 16,1 0-1-16,0-2 0 15,-1 0 4-15,0 0-4 16,1 0-6-16,-1 2 6 0,1 0 2 16,0-2 2-1,-1 0-4-15,3 0 0 0,-2 0 0 16,-1 2 0-16,2-2-6 15,-1 0 6-15,0 2 1 16,0-2 10 0,-1 2-11-16,3-2 0 0,-3 0-2 15,3 0 2-15,-3 0-11 16,1 0 11-16,0 0 2 16,-1 0 9-16,1 2-11 15,0-2 0-15,1 2-4 16,-2-2 4-16,1 0 0 15,2 0 0-15,-3 0 1 0,3 0 2 16,2 0-3 0,0 0 0-16,0-2 1 0,-2 0-1 15,2 0-4-15,-2 0 3 16,2 0 2-16,0 0-2 16,0 0-2-16,0 0 3 15,0 0 13-15,0 0-13 16,0 0 0-16,0 0 5 15,0 0-4-15,0 0 8 16,0 0-9-16,0 0 0 16,0 0-5-16,0 0 5 15,0 0-10-15,0 0 9 16,0 0 1-16,0 0 3 16,0 0-3-16,0 0 0 15,0 0 1-15,0 0-1 0,0 0-6 16,0 0 6-1,0 0 0-15,0 0 12 0,0 0-12 16,0 0 0-16,0 0 4 16,0 0-4-16,0 0-5 15,0 0 4-15,0 0 1 16,0 0-16-16,-4-14-75 16,2-6-3-16,-4-4 87 15,4-2-8-15,0 2-7 16,2 4 22-16,0 5 1 15,0 6 1-15,0 4-2 16,0 4 0-16,0 1-16 16,0 0 16-16,0 0-47 15,0 14 40-15,6 2 7 0,0 4 1 16,-2-2-1 0,-2 2 1-16,-2-2 26 0,0 0-26 15,2-2-1-15,0 0 8 16,-2-2 6-16,3-2 4 15,-3-4-18-15,0-2 0 16,0-4 7-16,0-2-7 16,0 0 0-16,0 0 12 15,0 0-5-15,0 0 0 16,0 0-7-16,0-12 0 16,0-4-10-16,0-6 10 15,0 0-10-15,0 2 10 16,0 4 1-16,0 6 17 0,0 8-18 15,0 2-2-15,0 0-22 16,0 0 3-16,0 16 4 16,2 4 17-16,6 6 11 15,2 2 24-15,-3 0-35 16,-3 0 1-16,0-3 26 16,-4-7-27-16,2-4 0 15,-2-5 2-15,2-5 5 16,-2-2 6-16,3 1-13 15,-3-3 0-15,0 0 16 16,0 0-16-16,0 0 0 16,0-3-25-16,-3-21-56 15,-5 2-120-15,-3 0-384 0</inkml:trace>
  <inkml:trace contextRef="#ctx0" brushRef="#br0" timeOffset="213857.58">4454 10579 854 0,'0'0'611'16,"0"0"-489"-16,0 0-86 15,0 0-1-15,0 0 29 16,0 0-55-16,0 0-8 0,17 35-1 16,-8 2 0-16,2 14 33 15,2 9-30-15,-1 6 4 16,1 2 25-16,0-3-31 15,1-5 14-15,-1-6-15 16,-1-10 1-16,-2-10 6 16,-1-10-7-16,-4-8 0 15,0-8-19-15,-3-6 19 16,-2-2 0-16,2 0 8 16,2-22-7-16,3-14 33 15,-1-18-34-15,8-29 0 16,-1 0 9-16,5-8-9 15,2 3 0-15,4 20-7 0,3 0 7 16,0 13-2-16,-2 11 2 16,-6 12-1-16,0 8-20 15,-9 8 10 1,0 8-38-16,-4 8-47 0,-3 2-177 16,-3 14-298-16</inkml:trace>
  <inkml:trace contextRef="#ctx0" brushRef="#br0" timeOffset="214303.75">4968 10943 519 0,'0'0'701'0,"0"0"-581"0,0 0-11 16,0 0 16-16,0 0-48 16,0 0 5-16,0 0-67 15,0-3 17-15,0 12-2 16,-5 4-28-16,-5 11 28 16,-4 5-30-16,1 7 0 15,-3 2 11-15,3 2-11 16,0-2 0-16,3-4-1 15,4-2 1-15,4-2 5 16,2-4-5-16,0-4-9 0,0-4-1 16,16-1 0-16,1-9-14 15,5-4 4-15,5-4 20 16,2 0 7-16,0-7-7 16,-1-12 0-16,-1-6 3 15,-2-4-3-15,-5-2-9 16,-4-3-13-16,-7 2-52 15,-7 0-18-15,-2-6-148 16,-9 8-466-16,-9 8 416 0</inkml:trace>
  <inkml:trace contextRef="#ctx0" brushRef="#br0" timeOffset="214337.87">4968 10943 430 0</inkml:trace>
  <inkml:trace contextRef="#ctx0" brushRef="#br0" timeOffset="214684.94">4968 10943 430 0,'35'100'168'0,"-39"-96"62"0,0 2-23 0,1-2-61 15,3-2-4 1,0-2-29-16,0 0-62 0,0 0 18 15,9 0-57-15,3 0 1 16,5 0 66-16,4-2-49 16,3-6 4-16,3-2-20 15,0 0-13-15,-1-2 36 16,-6 2-37-16,-4 2-45 16,-7 3-22-16,-5 4-111 15,-2 1-51-15,-2 0-37 16,0 0-20-16,-2 4 118 15,-11 11 95-15,2 3 73 16,0 5 62-16,-1 3 137 0,8 2 25 16,-1 4-77-16,5 2-6 15,0 0 8-15,0 0-101 16,0-2-10-16,7-4 17 16,2-1-22-16,2-5-2 15,-2-3-20-15,0-2-2 16,-2-5 10-16,-3-5-19 15,1-4-76-15,-3-3-37 16,0-14-236-16,0-7-243 0</inkml:trace>
  <inkml:trace contextRef="#ctx0" brushRef="#br0" timeOffset="-214391.98">5454 10856 1422 0,'0'0'247'16,"0"0"-189"-16,0 0-56 16,0 0-2-16,0 0 61 15,0 0-61-15,0 0 0 16,0 0 13-16,-23 65-7 16,10-42 4-16,-3 1-10 15,1 1 0-15,4-1-1 16,-1 0 1-16,8-2-25 15,4-4 0-15,0-2-32 16,7-4-14-16,15 0-78 16,5-4-7-16,4 0 73 0,0-2-41 15,-2 4-47-15,-4-2-14 16,-3 2 67-16,-6 0 115 16,-5 0 3-16,-5 0 91 15,-6 0 104-15,0 2-36 16,0 2-55-16,0 2-29 15,0 0-24-15,-9 0 0 16,-1 0-2-16,-4 1-39 16,1-3 45-16,-1-4-55 15,5-5-6-15,1-5 6 16,1-4-99-16,3-18-270 16,4-6-646-16</inkml:trace>
  <inkml:trace contextRef="#ctx0" brushRef="#br0" timeOffset="-214081.94">5824 10838 530 0,'0'0'674'16,"0"0"-558"-16,0 0-44 15,0 0-53-15,0 0 54 16,0 0-8-16,-3 105-11 15,-3-62 6-15,2 6-17 16,-1 1-22-16,2 2 50 0,3-2-52 16,0 0-1-1,0-6 2-15,5-4-18 0,8-6 7 16,3-7-9-16,-3-8-18 16,3-4-4-16,-3-8 22 15,0-4-39-15,1-3 9 16,1 0 4-16,-1-22-28 15,-5-24-139-15,-3 3-207 16,-3 1-201-16</inkml:trace>
  <inkml:trace contextRef="#ctx0" brushRef="#br0" timeOffset="-213725.97">5946 10874 576 0,'0'0'635'16,"0"0"-549"-16,0 0 25 16,0 0 24-16,14 115-49 15,-10-67-21-15,1 2-8 16,-1 2-4-16,-2-2-50 15,-2-2 13-15,2-2 17 16,-2-6-32-16,2-3-1 16,1-7 1-16,1-6 0 15,3-6-1-15,0-8 0 0,-1-4-58 16,3-6 42 0,1 0-78-16,-2-12 69 0,3-12-31 15,-5-9-114-15,-2-18-38 16,-4 4-383-16,0 5 210 0</inkml:trace>
  <inkml:trace contextRef="#ctx0" brushRef="#br0" timeOffset="-213499.92">5782 11093 588 0,'0'0'557'0,"0"0"-331"16,0 0-146-16,0 0-46 15,0 0 75-15,0 0-108 16,0 0 51-16,46 2-7 0,-19-2-10 16,4 0-1-16,2 0-34 15,3-4 0-15,-3-6 6 16,1-2-6-16,-2-2-35 16,3-16-47-16,-8 6-136 15,-8-5-409-15</inkml:trace>
  <inkml:trace contextRef="#ctx0" brushRef="#br0" timeOffset="-213040">6216 10826 606 0,'0'0'819'0,"0"0"-707"0,0 0-42 15,-12 128 4-15,10-71-16 16,2 1 29-16,0 2-48 15,0-2-2-15,0-2-14 16,0-6-14-16,0-6 19 16,0-8-28-16,0-5 0 15,0-9 5-15,0-8-5 16,0-10-1-16,0-4-24 16,0 0-40-16,0-21 16 15,0-12-14-15,0-10-20 16,0-4 71-16,5-2-61 15,4 5-3-15,2 8 23 0,1 8 37 16,0 8 14-16,1 8 2 16,-1 6 0-16,-1 6 19 15,3 0-19-15,-1 4 31 16,3 16 25-16,-1 2-15 16,1 4 20-16,-3 0-27 15,0 0-25-15,-3-2 39 16,-2-2-37-16,-1-4 0 15,-5-4-11-15,2-2 7 16,-2-6-17-16,-2-6 2 16,0 0-107-16,0-18-107 15,0-4-261-15</inkml:trace>
  <inkml:trace contextRef="#ctx0" brushRef="#br0" timeOffset="-212833.72">6445 10926 608 0,'0'0'714'0,"0"0"-576"16,0 0 20-16,0 0-54 15,94 137-40-15,-70-101 5 16,1 0-50-16,-2 0 35 16,-6 2-54-16,-3 0 12 15,-6 2-3-15,-8 5-9 16,0-1-6-16,-31 17-32 0,-4-10-109 15,-10-11-460-15</inkml:trace>
  <inkml:trace contextRef="#ctx0" brushRef="#br0" timeOffset="-207178.78">10808 7040 540 0,'0'0'85'15,"0"0"230"-15,0 0-157 16,0 0-89-16,0 0-2 16,0 0 27-16,0 0-59 0,15-24-2 15,-15 22 15-15,3 2 3 16,-3 0 16-16,0 0-37 16,0 0-29-16,0 0 53 15,0 0-54-15,0 0-1 16,0 2 1-16,0 10 10 15,0 4 19-15,0 6-29 16,2 8 10-16,-2 9 37 16,0 4-40-16,0 10-5 15,0 1 25-15,0 6-11 0,0 0 14 16,0 9-30 0,0 0 0-16,0 8 23 15,-2 7-23-15,-3 2 0 0,-2 5 16 16,1-1-2-16,-1 2-6 15,3-4-8-15,-3 3 0 16,2-5 4-16,3 2-4 16,0-4 0-16,0 0 2 15,2-4-1-15,0-1 1 16,0-1-2-16,0-4 0 16,0-2-1-16,4-1 1 15,1-3 0-15,-1 2 0 16,3-2 0-16,-2 0 9 15,1-2-9-15,1-1 0 16,-3-1 0-16,1-2 0 0,2-2-1 16,-3 2 0-1,-2-2 2-15,2 3 2 0,-1 1-3 16,-1 0 0-16,-2 0-1 16,0 2 1-16,2 0-1 15,-2 0 0-15,0 1 2 16,0 1 5-16,0-4-6 15,0 0 0-15,0-2-1 16,0 1 1-16,0-4-5 16,0 4 5-16,0-1 0 15,0-2 11-15,0-2-11 16,0 1 0-16,0-8-4 16,0 2 4-16,0-7 0 15,0-6-6-15,0-6 12 16,0-10-7-16,0-8 1 0,0-8-30 15,-7-8 20-15,-1 0-38 16,-15-38-101-16,1-6-201 16,-2-10-513-16</inkml:trace>
  <inkml:trace contextRef="#ctx0" brushRef="#br0" timeOffset="-206347.77">9447 9346 854 0,'0'0'318'16,"0"0"-141"-16,0 0-79 16,0 0-47-16,0 0 25 15,0 0 27-15,0 0-58 16,-31-2-15-16,31 2 3 16,0 0-32-16,0 0 44 15,0 0-45-15,0 0 9 16,0 0-20-16,0 0 11 15,8 0 0-15,13 0 14 16,8 12-4-16,8 2 40 16,14 4-50-16,9-2 2 15,14 2 20-15,31 0-11 16,29 0-10-16,35-5-1 0,16-3 11 16,2-10-3-1,-7 0-8-15,-10 0-3 0,1 0-21 16,-3 0 24-16,-6-2-21 15,-6-1 15-15,-11 3-14 16,-9 0 12-16,-27 0-11 16,-23 0 0-16,-18 0 2 15,-9 0 12-15,9 0-10 16,5 0 14-16,-2 0 2 16,-9 0-13-16,-14 0 12 15,-11 0 0-15,-12 3 7 16,-5-3-7-16,-7 2 0 15,0-2-1-15,1 0 2 0,-1 0 4 16,-1 0-5-16,1 0 0 16,1 0 0-16,-1 0 0 15,-2 0 0-15,-2 0-1 16,0 0 7-16,-3 0-8 16,-4 0 2-16,1 0-7 15,-3 0-15-15,0-14-28 16,0-4-209-16,-9-3-449 0</inkml:trace>
  <inkml:trace contextRef="#ctx0" brushRef="#br0" timeOffset="-205948.67">12416 9184 529 0,'0'0'1001'0,"0"0"-882"16,0 0-107-16,0 0 42 16,0 0-17-16,0 0-11 15,0 0-17-15,32 18-1 16,-8 2 22-16,5 6-30 16,0 2 0-16,2 2 14 15,-4-2-14-15,-2 1 0 16,-3-4 0-16,0 0 1 15,-4-3 6-15,-2-4-7 16,-4 0-1-16,0-3-8 0,-3 4 9 16,-5-1-15-16,-4 3 15 15,0 6 0-15,0 3 6 16,-2 2-6-16,-13 2 0 16,-8 0 5-16,-4 2-4 15,-8 2-1-15,-9 1 0 16,-12-3 8-16,-16 0-16 15,-57-8 8-15,16-8-156 16,1-16-439-16</inkml:trace>
  <inkml:trace contextRef="#ctx0" brushRef="#br0" timeOffset="-205131.59">10984 6802 677 0,'0'0'90'0,"0"0"-47"15,0 0 237-15,0 0-136 16,0 0-70-16,0 0-35 16,0 0 64-16,-4 0-54 0,1 0-8 15,-2 1 13-15,-3 10 5 16,-3 0-6-16,-3 7-17 16,-5 4-17-16,-4 5 57 15,-2 3-63-15,-4 4-11 16,-2 4 40-16,-4 2-18 15,-5 3-5-15,-3-3-19 16,-3 2 10-16,1-4 3 16,0-2-13-16,10-4-23 15,4-8-17-15,6-6-31 16,11-14-43-16,6-4-180 16,5 0-1024-16</inkml:trace>
  <inkml:trace contextRef="#ctx0" brushRef="#br0" timeOffset="-204903.72">10946 6896 1106 0,'0'0'533'15,"0"0"-491"-15,0 0-3 16,0 0-4-16,136 124 8 15,-90-84 5-15,2 2-46 16,0 1 52-16,-1 1-54 0,1-2-4 16,-9 2-6-16,-1-4 7 15,-5 12-98-15,-10-12-205 16,-8-10-746-16</inkml:trace>
  <inkml:trace contextRef="#ctx0" brushRef="#br0" timeOffset="-201811.8">8874 9360 512 0,'0'0'117'0,"0"0"-58"16,0 0-20-16,0 0 147 0,0 0-31 15,0 0-96-15,0 0 37 16,0 0-21-16,0 0 12 15,0 0 17-15,0 0-25 16,0 0 16 0,0 0-59-16,0 0-11 0,0 0 29 15,0 0-32-15,0 0-2 16,0 0 11-16,0 0-30 16,0 0 49-16,0 0-50 15,0 3 1-15,0-2 21 16,2 2-22-16,10-2 1 15,-2 3 2-15,3 0 9 16,6 1 8-16,-1-1-20 0,1 1 0 16,4 1 7-1,-1-2-7-15,-2 2-1 0,0-2 0 16,-3 0 2-16,2 0 14 16,-1 0-15-16,-1 0-2 15,1 1 2-15,-2-4 0 16,2 3-1-16,-3 0 1 15,-1-1 0-15,-1 0 6 16,-1 0-6-16,-4 1 0 16,3 0 5-16,-1 0-5 15,-2 0-6-15,1-2 6 16,3 2 0-16,-2-3 5 16,3-1-5-16,-1 0-5 15,1 0 4-15,1 0 1 16,-3 0-5-16,-3 0 3 0,1 3 4 15,1-3 4-15,-2 0-6 16,-1 1 0-16,-1-1 1 16,2 0-1-16,-2 0 0 15,3 3-1-15,0-3 3 16,0 0 5-16,0 0-7 16,-1 2-1-16,2-2 0 15,-2 0 1-15,3 0 0 16,-1 0 0-16,-2 0 1 15,3 0 3-15,-1 0-4 16,-2 0-9-16,3 0 8 16,1 0 1-16,-1 0 0 15,0-2-1-15,-2-1 2 0,0-1 6 16,2 3-7-16,-2-3-6 16,0 2 6-16,2-2 1 15,-3 1 0-15,2 2-1 16,1-2 6-16,-5 2-5 15,4 1-1-15,-4-3-1 16,1 3-1-16,-1-1 3 16,1 1-1-16,-2 0 0 15,-3 0 1-15,0 0 6 16,0 0-7-16,1 0 0 16,-3 0 0-16,2 0 0 15,-2 0 0-15,0 0-2 16,2 0 5-16,-2 0 0 15,4 0-3-15,10-13-60 0,-1 3-33 16,-2-8-209-16</inkml:trace>
  <inkml:trace contextRef="#ctx0" brushRef="#br0" timeOffset="-184225.91">12140 6864 189 0,'0'0'577'0,"0"0"-444"16,0 0-48-16,0 0-62 0,0 0-6 15,0 0 118-15,0 0-73 16,0 0 34-16,0 0-92 15,0 0-2-15,0 0 25 16,2 0-12-16,-2 0 2 16,0 0 5-16,0-2-21 15,0 2 59-15,0 0-60 16,0 0 1-16,0 0 39 16,0 0-33-16,0 0-6 15,0 0-1-15,0 0 1 16,0 0 12-16,0 0-13 15,0 0-1-15,0 0 1 0,0 0 126 16,0 0-88 0,0 0-38-16,0 0 16 0,0 0-7 15,0 0-9-15,0 0-10 16,0 0 9-16,0 0 1 16,0 0 0-16,5 0-1 15,-2 0 9-15,-1 2-1 16,0 2-7-16,0 0-13 15,0 2 13-15,-2 0 0 16,0 4 0-16,2 0 0 16,-2 0 0-16,0 2-26 15,0 0 26-15,0 0-7 16,0 2 6-16,0-2 1 16,0 2 0-16,0 0 0 0,-4-2 10 15,0 2-7-15,2-2-3 16,-4 0-7-16,0 0 7 15,2 2 0-15,-3 1 1 16,3-1-1-16,-4-1 10 16,2 0-5-16,2 1-5 15,-1-3 0-15,1 4 3 16,0-1-3-16,-2 0 1 16,2-2-1-16,0 2 1 15,-1 0 0-15,3-2-1 16,-2-2-9-16,0 2 9 15,-1 0 6-15,2 0-6 16,-1 0 0-16,2 2 0 16,-3-2 13-16,3 2-13 0,0 0-16 15,-2 0 16-15,2 0 8 16,-3-2-8-16,0 2-2 16,3-2 2-16,-3 2 9 15,1 0-9-15,0 0-9 16,0 3 9-16,1 1 2 15,-1 0-1-15,2 1-1 16,-3 2 1-16,2-3 2 16,-1 2-3-16,2-2-13 15,-2 0 13-15,-1 0 6 16,3-2-4-16,0 0-2 16,-3-2 1-16,3 0 7 15,-3 0-8-15,3 0-12 0,0 2 12 16,-2 0 1-16,1 0 1 15,-1 0-2-15,2 2 1 16,-2-2 7-16,1 1-8 16,-2-2-6-16,1 3 6 15,0 0 0-15,-1 0 2 16,1 3-2-16,0-2 1 16,2 2 5-16,-4-1-6 15,2 0-10-15,2 2 10 16,-3-2 0-16,3 0 1 15,-2-2-1-15,2 2 0 16,-2-2 9-16,1 2-9 16,-2 0-6-16,1-2 5 15,2 0 1-15,-3 0 0 0,3 0 0 16,0-2 1-16,-2 1 5 16,-1-3-6-16,0 1-12 15,1-2 12-15,-1-1 1 16,1-2 0-16,0 0-1 15,-1-2 1-15,1 2 2 16,-3-2-3-16,0 0-8 16,1 2 7-16,-1-2 2 15,0 0 4-15,0 0-5 16,1 0 0-16,-1 0 0 16,1 2 0-16,-4 0 0 15,2 2 0-15,-1-2 1 16,-3 0 0-16,2 0-1 15,-1-2 0-15,1 2 5 0,1-2-5 16,3 0-5-16,-3 0 5 16,2-2 0-16,0 2 8 15,1-4-8-15,0 2 0 16,-4 2-2-16,1-2 2 16,-1 2-6-16,0-2 6 15,1 1 1-15,1-2 7 16,-1 1-8-16,-1 2 0 15,0-2-3-15,1 1 3 16,-1-2-5-16,2 1 5 16,-1 1 1-16,1-2 5 15,-2 1-6-15,3 1 0 0,-1-2 7 16,-2 1-7 0,2 1-11-16,-1-3 11 0,0 2 1 15,0-1 2-15,0 2-3 16,0-3 0-16,0 2 4 15,0-1-4-15,3 4 0 16,-3-3 0-16,-1 2 0 16,4-2 0-16,-5 1-4 15,2 2 4-15,-2-1 0 16,2 0 0-16,-3 0 0 16,4 0 4-16,-3-2-4 15,1 0 3-15,0 0-3 0,-1 2 0 16,-1-2 0-1,1 0 0-15,1 2-1 0,-2-2-1 16,-1 2 4-16,2 0 5 16,-1 0-7-16,-1-2 0 15,2 2-1-15,0-2 1 16,0 0-5-16,-1 2 4 16,1 0 2-16,1 0 1 15,-2-2-2-15,1 2 0 16,2 0 2-16,-2-2-2 15,0 0-6-15,-1 0 6 16,1 3 0-16,1-2 6 16,-2 1-6-16,1-2 0 0,-2 2 1 15,1-1-1 1,-1-2-4-16,2 1 4 0,2 1 0 16,0-2 4-16,1 0-4 15,-2 0 0-15,1-1 3 16,-1 2-3-16,0-2-1 15,-1 3 0-15,-2-1 2 16,2-2 2-16,0 0-3 16,-1 1 0-16,1 0-3 15,0-1 3-15,0 0-1 16,0 1 0-16,0 0 2 16,-1 1 8-16,2-4-9 15,1 2 0-15,-3 0 0 16,1 0 0-16,1 0-7 15,0-1 7-15,-1 2 0 0,-3-1 9 16,1 0-9-16,0 0 0 16,-3 2-2-16,1-2 2 15,-1 0-2-15,3 2 1 16,-1-2 2-16,1 0 5 16,-1-2-6-16,1 2 0 15,3-2 3-15,-2 0-3 16,1 2-2-16,-1-2-5 15,4 0 14-15,-1 0-2 16,0-2-5-16,0 2 0 16,0 0 3-16,1 0-3 15,-2 2-5-15,-1-2 5 0,3 0 0 16,-4-2 10-16,3 2-10 16,1-2 0-16,-4 2-3 15,3-2 3-15,1 2-4 16,-3-2 3-1,-1 2 2-15,1-2 10 0,3 2-11 16,-4-2 0-16,1 2-2 16,1 0 2-16,0 2-7 15,-1-2 7-15,-1 0 0 16,1 0 12-16,3 0-12 16,-2 0 0-16,1 0 3 15,1-2-3-15,-1 0-5 16,0 2-2-16,2-2 14 0,-2 2-5 15,-2 0-2-15,0 0 0 16,0 0 1-16,-5 2-1 16,3-2-6-16,-1 2 6 15,-1-2 1-15,3 2 6 16,-1-2-7-16,3 2 0 16,-2-2 0-16,1 2 0 15,2-2-1-15,-2 2-1 16,2-2 4-16,0 0 4 15,-2 0-6-15,2 0 0 16,-2 0 11-16,-3 0-11 16,1 2 0-16,-1 2 0 15,-3 0 0-15,1-2 9 16,-1 2-9-16,1 0 0 16,1 0 4-16,1 0-4 0,1-2 0 15,2 0-1-15,-3 2 2 16,3-2 11-16,2 0-12 15,-2 2 0-15,2-4-5 16,0 2 5-16,0 1 0 16,-2-1 2-16,3-1-1 15,-4 1 12-15,1 0-13 16,-1 0 0-16,4 0-1 16,-1-1 1-16,0 0 0 15,0 0-2-15,2 1 4 16,1-3 7-16,-1 2-9 15,0 1 0-15,0-1 3 16,1 1-3-16,-1 0-6 16,-2 3 5-16,0-3 2 15,3-1 6-15,-3 1-7 0,0 0 0 16,0 3-2-16,2-4 2 16,-1 1-4-16,0-1 4 15,4 1 0-15,0-2 13 16,-1 0-13-16,1 0 0 15,2-2-3-15,2 0 3 16,-2 2 0-16,2-2 2 16,-2 0-1-16,2 0 9 15,-3 0-10-15,3 0 0 16,0 0 1-16,0 0-1 0,0 0-5 16,0 0 4-1,-3 0 2-15,-14 0-2 0,-1 0-66 16,-9-6-1001-16</inkml:trace>
  <inkml:trace contextRef="#ctx0" brushRef="#br0" timeOffset="-177692.7">17374 7409 760 0,'0'0'126'16,"0"0"-73"-16,0 0-17 16,0 0 16-16,0 0 71 0,0 0-71 15,0 0-21 1,0 0 17-16,0 0-17 0,-2 0 3 15,0 0-34-15,-1 12 0 16,-1 8 33-16,-2 6-11 16,-2 6-8-16,2 7 23 15,-3 5-11-15,3 7 23 16,-2 6-17-16,-1 9-23 16,1 6 84-16,1 10-81 15,-2 5-12-15,-2 21 27 16,0 18-13-16,-3 21 17 15,-1 3-31-15,1-11 0 16,1-30 17-16,5-32-17 0,-2-17 0 16,4-6 3-16,-5 8-3 15,1 9 11-15,-3 7-11 16,2-4 0-16,2-2 3 16,-2-2-3-16,5-1 0 15,-4-6 3-15,4-2-3 16,-1-5 12-16,3-2-12 15,-1-2 0-15,1-4 3 16,-1-2-3-16,-2 1 0 16,3-5 0-16,0-2 1 15,-1 0 6-15,1 0-7 16,-1 2 0-16,-2 2 8 16,3-1-8-16,-2 1-4 0,-1-2 4 15,3 0 0 1,-4-2 13-16,2-2-13 0,-1-2 0 15,1-2 6 1,1 0-6-16,-2-1-3 0,3 0 3 16,-1 2 1-16,-1 2 19 15,2 3-20-15,-4 1 0 16,2-3 19-16,-1 0-19 16,3-4 0-16,-2-6 14 15,3-6-7-15,0-7 6 16,3-8-13-16,0-5 0 15,0-2-38-15,0-9 38 16,6-56-73-16,2 3-134 16,1-6-188-16</inkml:trace>
  <inkml:trace contextRef="#ctx0" brushRef="#br0" timeOffset="-176823.65">17388 7275 388 0,'0'0'88'0,"0"0"-27"0,0 0-21 16,0 0-40-16,0 0 10 16,0 0 390-16,0 0-264 15,-6-2-71-15,6 2 24 16,0 0-5-16,0 0 7 16,0 0-52-16,0 0-39 15,0 0 64-15,0 0-63 16,0 0-1-16,0 0 7 15,0 0-7-15,-4 0 13 16,-9 12 4-16,-3 6 8 16,-1 0 56-16,-6 4-80 15,-4 2 7-15,-2 0 3 0,-4 0-5 16,-5 4 10 0,-1 0-16-16,-2-2 0 0,3 1 0 15,3-5 0-15,4-4-6 16,4-4 5-16,6-4-43 15,8-5-26-15,9-5-45 16,4 0-82-16,0-5-44 0</inkml:trace>
  <inkml:trace contextRef="#ctx0" brushRef="#br0" timeOffset="-176581.01">17486 7309 575 0,'0'0'351'16,"0"0"-205"-1,0 0-38-15,0 0-24 0,33 108 18 16,-18-73-57-16,8 2-38 16,1 3 61-16,3 6-61 15,2 5 8-15,-2 3-9 16,-3 6-6-16,-6 6-2 15,-11 35-72-15,-5-15-198 16,-2-8-567-16</inkml:trace>
  <inkml:trace contextRef="#ctx0" brushRef="#br0" timeOffset="-175456.99">14992 10124 548 0,'0'0'84'16,"0"0"309"-16,0 0-314 0,0 0-57 16,0 0 81-16,0 0-2 15,0 0 27-15,-31-4-32 16,31 4-36-16,0-2 47 15,0 2-73-15,0 0-2 16,0 0 3-16,0 0-34 16,0 0 53-16,0 0-54 15,0 0 11-15,7 0-1 16,6 0-10-16,11 0 0 16,10 0-1-16,6 0 17 15,9 0 1-15,7 0-17 16,4 2 0-16,7 9 10 15,4-4-10-15,11 4 0 16,28-2-6-16,28 4 18 16,36 2-15-16,15-1 3 0,-6 1 0 15,-7-1 7-15,-11-4-7 16,1 2 0-16,6 2 0 16,2-3 9-16,-7 2-5 15,-2 1-4-15,-6-2 0 16,-13 0-7-16,-7 0 7 15,-12-2 0-15,-23 0 0 16,-21-2 7-16,-21-2-8 16,-8-2 1-16,4 0 0 15,4 0 0-15,-2-2 0 16,-9-2-2-16,-12 0 2 16,-11 0 0-16,-8 0-3 0,-9 0 3 15,-4 0 0 1,-5 0-4-16,1 0 4 0,-1 0 0 15,4 0-1-15,3 0 4 16,5-4-6-16,1 0 3 16,5 2-1-16,3-2-10 15,-2 2 11-15,4 2-13 16,0-2 13-16,-3 2 0 16,0-2-2-16,-4 2 2 15,3 0 0-15,-4 0-6 16,3 0 6-16,1 0-1 15,-2 0 1-15,1 0 0 16,-2 0 4-16,-2 0-4 16,-6 0 0-16,0 0-3 0,-3 0 3 15,-5 0 0-15,-2 0 0 16,0 0-54-16,0 0 54 16,0 0-47-16,0 0-4 15,-11 0 44-15,-3-6-69 16,-17-20-126-16,4 0-139 15,0 0-360-15</inkml:trace>
  <inkml:trace contextRef="#ctx0" brushRef="#br0" timeOffset="-175095.09">18751 9980 548 0,'0'0'825'16,"0"0"-738"-16,0 0-37 16,0 0-49-16,0 0 30 15,0 0 38-15,0 0-34 16,96 82 31-16,-56-52-66 16,0 2 0-16,0-2 21 15,-2 1-21-15,-5-4 0 16,-2-3-1-16,-6-2 13 15,-5-1-8-15,-7-3-4 16,-2-2 0-16,-3 0-6 16,-6 0 6-16,-2 0-13 15,0 0 6-15,0 0 7 0,-7 2 39 16,-13 2-39 0,-9 2 0-16,-9 4 16 0,-15 2-15 15,-14 7 5-15,-29 5-6 16,-67 10-29-16,21-8-35 15,-3-6-327-15</inkml:trace>
  <inkml:trace contextRef="#ctx0" brushRef="#br0" timeOffset="-173374.47">15832 7493 598 0,'0'0'92'0,"0"0"-64"16,0 0 21-16,0 0 152 16,0 0-92-16,0 0-88 15,0 0 9-15,-31 86 21 0,29-72-5 16,-3 3 0 0,3-1-4-16,-2 4-10 0,-1 2 45 15,0 0-67-15,1 2-10 16,2 2 38-16,-2 2-18 15,1 2 0-15,-1 4 9 16,2 2-28-16,0 0 82 16,0 5-70-16,-2-1-13 15,4 1 48-15,-2 4-29 16,2-1-3-16,0-2-11 16,0 2 9-16,0-2 13 15,0 3-27-15,0-4 0 16,0 2 8-16,0-1-8 15,0 2 1-15,0 0-1 16,6 2 14-16,-4 2 3 0,2 1-17 16,3-1-1-16,-3-2 1 15,2 2 6-15,-1-2 1 16,0-4-7-16,-1 0 12 16,-2-4-5-16,3 0-7 15,-1 1 0-15,0-3 3 16,1 2-2-16,2-4 1 15,0 2-2-15,-1-2 10 16,1 0 5-16,0 0-15 16,-1 0 0-16,1-2 0 15,-3 2 1-15,3-2 9 16,0 1-10-16,-3-1 1 16,3-2 8-16,-1 2-9 0,-1-2-4 15,1 0 4-15,4-2 1 16,-4 2 6-16,1-4-7 15,-1 2 1-15,4-2 13 16,-4 0-14-16,3-4 0 16,-3 1 1-16,4-1 6 15,1-3-1-15,-3 3-6 16,4-1 1-16,-1-1 5 16,0-2-6-16,-2-2 0 15,2 0 3-15,-4-4-3 16,2 2 7-16,0-2-7 15,-3 0 0-15,1 0 7 16,0 0-7-16,0 2-4 16,-1 0 4-16,3 2 1 0,-3 0 6 15,4 0-7-15,-1 0 0 16,-3-2 6-16,-2-1-6 16,4-2-9-16,-4-3 9 15,0 1 1-15,1-1 8 16,-3-1-9-16,2 0 0 15,1-2 8-15,-2-1-8 16,1 2-8-16,0-2 8 16,-2 0 1-16,3 1 5 15,-1 0-6-15,0 2 0 16,4-3 5-16,-6 0-5 16,2-1-6-16,1 0 6 15,-3-3 0-15,0 1 10 0,0 2-10 16,0-2 0-16,0 2 10 15,1-3-10-15,-3 2 0 16,2-2 2-16,0 0-2 16,-2 2 6-16,3-2-6 15,-3 0 0-15,2 2 3 16,-2-2-3-16,0 0 0 16,0 2 0-16,0-2 0 15,0 0 9-15,0 0-9 16,0 0 0-16,0 0 12 15,0 0-12-15,0 0 0 16,0 0 1-16,0 0 0 16,0 0 16-16,0 0-17 0,0 0 0 15,0 0-3-15,0-2 3 16,-7-26-49-16,-2 0-51 16,-4-6-232-16</inkml:trace>
  <inkml:trace contextRef="#ctx0" brushRef="#br0" timeOffset="-171763.06">24864 7397 515 0,'0'0'637'0,"0"0"-554"15,0 0-28-15,0 0 39 16,0 0 16-16,0 0-37 15,3-36 49-15,-3 36-104 16,0 0 5-16,0 0-2 16,0 0-10-16,0 0 8 15,0 0-19-15,0 4 0 16,0 14-22-16,0 10 23 16,-3 13-1-16,-3 6 16 15,-3 11-9-15,1 11 18 0,-4 23-24 16,3-6 0-1,1 10 62-15,-4 17-62 0,1 1 0 16,-3 34-1-16,-3 5 1 16,1-9 10-16,3-12-11 15,2-31 0-15,1-21 14 16,2-20-14-16,1-6-1 16,1 8 0-16,-4 9 1 15,2 7 10-15,-1-4-10 16,-1 0 0-16,2-4 9 15,1 1-9-15,-1-1 0 16,-2-4-7-16,1 0 14 16,3 0-6-16,0-1-1 15,-4 1 0-15,3 2 9 16,-1-4-9-16,1 0-5 16,0-2 4-16,0-1 2 0,3-5 7 15,0-2-8-15,-1-4 0 16,1-6 5-1,2-6-5-15,-3-6 0 0,3-6-7 16,-1-6 14-16,3-7-7 16,0-6 0-16,-2-4 0 15,2-3-27-15,0 0 18 16,-2-9-41-16,2-47-95 16,-2 2-182-16,2-10-409 0</inkml:trace>
  <inkml:trace contextRef="#ctx0" brushRef="#br0" timeOffset="-171147.07">25049 7315 502 0,'0'0'67'16,"0"0"-52"-16,0 0 319 15,0 0-162-15,0 0-75 16,0 0-46-16,0 0 18 16,-4-4 57-16,2 2-63 0,2 2-15 15,-2 0 16-15,2 0-37 16,-5 0 20-16,-1 0-47 16,-8 0 10-16,-11 0 12 15,-8 12-21-15,-13 6-1 16,-10 4 1-16,-7 2 12 15,-8 2 3-15,-3 0-16 16,1 2 0-16,2-1 6 16,7-2-6-16,8-3-6 15,8-1-78-15,15-7-75 16,16-10-187-16</inkml:trace>
  <inkml:trace contextRef="#ctx0" brushRef="#br0" timeOffset="-170917.98">24945 7281 1285 0,'0'0'212'0,"0"0"-176"15,0 0-20-15,158 78 16 16,-104-46-20-16,4 4 52 15,-2 2-64-15,-1 7 10 16,-2 1-1-16,-8 4-9 16,-7 6-54-16,-9 26-118 0,-14-14-118 15,-10-6-297-15</inkml:trace>
  <inkml:trace contextRef="#ctx0" brushRef="#br0" timeOffset="-169638.48">21897 9932 456 0,'0'0'663'16,"0"0"-511"-16,0 0-76 0,0 0 51 15,0 0-20 1,0 0-32-16,0 0 20 0,0-10-60 15,0 10-4-15,0 0-9 16,9 0-22-16,5 0 64 16,3 0-62-16,7 0-2 15,5 8 59-15,5-2-47 16,3 2-1-16,11 0-8 16,3 0 9-16,14 2 26 15,10-4-38-15,29 0 0 16,35-4 23-16,40-2-22 15,12 0-1-15,-4 0 1 16,-13 0 8-16,-18 4 12 16,2 4-21-16,-2 2 0 15,0 2 0-15,2 2 0 0,0 0-1 16,-2 2 0-16,-4-2 2 16,-7 2-12-16,-10 0 11 15,-7-2 0-15,-26 2-3 16,-17-5 5-16,-18-2-2 15,-5 0 0-15,11-4 1 16,10 4 8-16,8-1-9 16,1-1 0-16,-5-3-3 15,-5 0 3-15,-2-1 0 16,-2-3 0-16,-6 0 0 16,-6 0 6-16,-8 0-6 15,-4 0-6-15,-10 0 0 16,-6-3 6-16,-9-1-1 15,-6 0 1-15,-8 2 0 16,-4 1 0-16,-4 1 0 0,-5 0-4 16,0 0 3-16,-2 0 1 15,2 0 0-15,3 0-1 16,-1 0 1-16,6 0-6 16,-2 0 6-16,1 0-6 15,5 0 6-15,-1 0 0 16,1 3-6-16,3 1 6 15,-1-1 0-15,-3 1 7 16,1-3-7-16,-1 2-3 16,0-2 2-16,-2 2 1 0,0-1 0 15,3-1-1 1,-3 2 2-16,2-2 3 0,-1 3-4 16,-2-1-6-16,2 1 6 15,-1-2 0-15,0 2 1 16,-2-3-1-16,-2 2 1 15,-1-2-10-15,1-1 9 16,-5 0-29-16,2 0 20 16,-4 0-14-16,2 0-26 15,-2 0-11-15,0 0-45 16,0 0-50-16,-2-8-177 16,-6-7-500-16</inkml:trace>
  <inkml:trace contextRef="#ctx0" brushRef="#br0" timeOffset="-169113.11">26503 10012 1126 0,'0'0'284'16,"0"0"-244"-16,0 0 27 15,0 0-35-15,0 0 34 16,0 0 24-16,0 0-42 16,75 80-20-16,-52-60-28 15,-2-1 17-15,2 3 10 16,-3-3-27-16,3 3 0 16,-6-1 7-16,1-3-7 15,-1 0 1-15,0 0-1 0,0-2 1 16,-1 2 7-16,1-2-8 15,1-2-6-15,1 0 6 16,-4-2 1-16,-1 0 5 16,-4-4-6-16,-3 0 8 15,-3-4-12-15,1 2 4 16,-2-2-12-16,-3 0 5 16,0-2 7-16,0 2 0 15,0 0-2-15,0-2 2 16,0 0-26-16,0 2 26 15,0-2-15-15,-8 0 15 16,-9 2 6-16,-12 0 4 0,-12 0-10 16,-14 2 16-16,-19-4 9 15,-34 0-25-15,-46 0-32 16,-43-2 17-16,-9 0-59 16,9-2-91-16,64-10-190 15,43-4-794-15</inkml:trace>
  <inkml:trace contextRef="#ctx0" brushRef="#br0" timeOffset="-167113.75">23584 7215 701 0,'0'0'54'0,"0"0"188"15,0 0-158-15,0 0-82 0,0 0 67 16,0 0-15 0,0 0-14-16,0 20 18 0,0-8-17 15,0-1 4-15,2 6-35 16,2 1-10-16,3 4 79 16,-1 0-46-16,2 2-15 15,-2 0 9-15,3 4 13 16,-1 0 12-16,2 2-52 15,1 5 19-15,-3-2 26 16,2 3-36-16,-1 1-2 16,-1 1 19-16,2 0-14 15,-1 2 17-15,-1 0-29 16,1 2 2-16,0 0 34 16,2 1-35-16,2 1 0 15,1 0 21-15,1-1-7 0,3 0 19 16,1 1-34-1,0 0 0-15,1-2 27 0,1 1-27 16,-2 0 0-16,2 1 11 16,-2 1 5-16,1-1-4 15,3 0-12-15,-3-2 0 16,2 0 19-16,-2 0-19 16,5-2 0-16,-1 3 1 15,1-3 1-15,1 2 21 16,1-4-23-16,2 0 0 15,-2-2 14-15,2-4-14 16,-4 0 0-16,1-4 8 16,-2 0-7-16,1 0 7 15,0-2-8-15,0 0 0 16,-4-1 15-16,4 0-15 0,-3-2 0 16,1 1 0-16,-1-2 1 15,-2 0 10-15,0-2-11 16,0 0 0-16,0 0 7 15,-3 2-7-15,2-2-4 16,-1 2 4-16,-1 0 0 16,1-2 11-16,2 2-11 15,-2 1 0-15,-2-4 3 16,1 3-3-16,2 1-8 16,-2 1 8-16,1-3 1 15,3 4 13-15,-2-3-14 16,1-2 0-16,3 0 29 0,-4-4-29 15,2-2-3 1,-2 0 3-16,-1 0 1 0,1-2 18 16,-2 0-19-16,-1 2 0 15,-1-4 9-15,-1 2-9 16,1 0-1-16,-1-2-1 16,1 2 4-16,-1-2 11 15,1 2-13-15,-2 1 0 16,1-3 4-16,-1-1-4 15,3 1-4-15,-3 3 4 16,1-4 0-16,1 5 10 0,1 1-10 16,-1-1 0-1,1 2 2-15,-3-2-2 0,3 2 0 16,-5-2 1-16,2-2 0 16,1 2 3-16,-3-2-4 15,0-2 0-15,0 2 7 16,0-2-7-16,-1-2-1 15,0 0 0-15,-1 0 2 16,1 0 15-16,-2 0-16 16,1 0 0-16,-1 0 1 15,2 0-1-15,-1 0-4 16,-1-2 3-16,2 2 2 16,-1-1 11-16,-1 0-12 15,2 1 0-15,-2 0 0 16,1-2 0-16,0-2 0 15,-2 2 2-15,2 0-1 16,-1 0 4-16,-1 1-5 0,3-4 0 16,-2 1 4-1,1 0-4-15,-3 0 0 0,4 0-1 16,-4-2 7-16,1 2-5 16,-1-1-1-16,2-2 0 15,-2 2 0-15,1-2 0 16,-1 2-4-16,-2-2 2 15,2 2 4-15,0-1 8 16,-1-1-10-16,-1 2 0 16,0-2 5-16,0 2-5 15,-1-3-3-15,2 1-3 16,-3-1 12-16,0 3-2 0,0-3-4 16,-2 0 0-16,3 0-1 15,-3 0 1-15,0 0-5 16,0 0 4-16,0 0 2 15,0 0 7-15,0 2-8 16,0-2 0-16,0 0 3 16,0 0-3-16,0 0 0 15,0 0-7-15,0 0 17 16,0 0-16-16,0 0 6 16,0 0-21-16,0-27 2 15,-14-2-87-15,-4-14-294 0</inkml:trace>
  <inkml:trace contextRef="#ctx0" brushRef="#br0" timeOffset="-127048.09">974 12382 363 0,'0'0'0'16,"0"0"-55"-16,0 0 55 15,0 0 153-15,0 0-78 16,0 0-26-16,23-84-49 0,-23 76 0 15,0-2 322 1,0 0-160-16,0 2-97 0,2 0 45 16,2 0-49-16,-4 2-26 15,4 0 17-15,-4 2-14 16,2 2 30-16,-2 2 22 16,0 0-45-16,0 0-14 15,0 0 7-15,0 0-10 16,0 0 1-16,0 0-10 15,0 0-19-15,0 0 39 16,0 0-37-16,0 0-2 0,0 0 0 16,2 0-3-1,-2 8 2-15,0 10-13 0,0 6 11 16,0 6 1 0,-4 6 2-16,-12 2-11 0,-1 4 11 15,-4 0 1-15,-1-1 15 16,-1-1-16-16,1-6-9 15,-2-4 9-15,3-4 0 16,2-6-22-16,5-6 22 16,5-6 3-16,3-2 16 15,6-6-19-15,0 0-37 16,0 0 37-16,15 0 11 16,12-8-4-16,6-8 15 15,7-2-16-15,5-4 7 16,-1 0-13-16,1-2 1 15,-1 2 20-15,2-1-21 16,-9 1 0-16,-8 7 0 0,-6 1 0 16,-8 6 1-16,-1 3-1 15,-3 3-4-15,-1 2-8 16,-2 0 12-16,-4 8-25 16,-2 13 18-16,-2 5-8 15,0 3 7-15,-2 6 6 16,-12-1 1-16,-1 2-5 15,-1-2 6-15,3-4-6 16,-3-2-1-16,1-4 14 16,1-4-14-16,-1-6-3 15,-1-3-23-15,-1-10 22 16,-2-1-20-16,4-1-20 0,-1-22-51 16,8-7 2-16,1-8 25 15,2-4 33-15,3 4 42 16,-3 4 21-16,3 12 24 15,0 6-8-15,-2 10 99 16,4 3-73-16,0 3-24 16,0 0-39-16,0 9 10 15,6 15 8-15,8 10 4 16,-3 8 7-16,0 6-4 16,-4 4 1-16,-5-2 3 15,-2 1-29-15,0-5 3 16,0-2 12-16,0-4-15 15,0-6 0-15,0-8 5 0,0-6-4 16,-2-10-1-16,0-4 5 16,2-6-4-16,0 0 23 15,0-12-24-15,4-18-24 16,5-18 5-16,0-14-1 16,9-12 14-16,4-7-26 15,2-1-13-15,5 0 36 16,2 6 5-16,3 5 4 15,-1 5 15-15,1 8-13 16,-6 4 16-16,-1 8-6 16,0 6-11-16,-4 10 48 15,-5 8-40-15,-10 8-7 16,-1 5 7-16,-5 5-9 0,-2 4 0 16,0 0-19-16,0 9-9 15,0 14 6-15,0 8 18 16,0 5-5-16,-13 2 9 15,-3 2 0-15,1-4 21 16,-1-2-21-16,1-4 0 16,1-4 26-16,1-8-26 15,1-4 0-15,8-6 3 16,4-3-3-16,0-5-1 16,0 0-24-16,16-2 25 15,5-15 23-15,2 1-23 16,4-2-2-16,-2 2 1 15,1 3 2-15,-1 2-2 16,1 5-2-16,-3 2 3 0,-1 2 9 16,-1 2-9-16,-4 0-9 15,1 0 8-15,-5 6 1 16,-4 6 0-16,-2 4-11 16,-7 2-32-16,0 7 42 15,-2-2-9-15,-16 4-18 16,-9 1-13-16,0-2-10 15,-2-2 22-15,-4-2-61 16,4-6 31-16,0-2 50 16,9-6 9-16,6-6 0 15,8-2 29-15,4 0-1 16,-1 0 34-16,3 0-62 16,0-10 21-16,3-2-8 0,15 0-12 15,1-2 5-15,2 2 1 16,-2 2 1-16,-1-1 5 15,-7 6-12-15,-1 1 9 16,-8 2 15-16,0 2-25 16,-2 0-20-16,0 0-8 15,0 14 3-15,0 10 17 16,-12 2-10-16,-1 6 18 16,0 0-6-16,-5 0 12 15,3 0 4-15,-3-4-1 16,5-4-9-16,-1-4 0 15,5-6-7-15,7-6 7 16,0-6 9-16,2-2-2 16,0 0-7-16,0-7 0 15,4-15-64-15,1-7 41 0,-1-5-3 16,0-4-26-16,-4 0 7 16,0 4-38-16,0 4-38 15,0 8 50-15,-6 10 71 16,-3 10 58-16,-1 2-31 15,0 10-12-15,1 16 87 16,3 14 0-16,-4 8-12 16,4 8 1-16,3 8-19 15,1 0-13-15,2-1-24 16,0-3-29-16,2-6 39 16,13-6-45-16,4-10 0 15,1-6 6-15,2-10 0 16,2-11 4-16,3-11-10 0,-2 0-10 15,4-29 1-15,0-17-82 16,0-16-118-16,7-58-6 16,-10 13-174-16,-4 5-272 0</inkml:trace>
  <inkml:trace contextRef="#ctx0" brushRef="#br0" timeOffset="-126891.04">1824 12384 522 0,'0'0'644'15,"0"0"-482"-15,0 0-23 16,0 0-11-16,0 0-57 15,0 0-3-15,0 0-57 16,114-30 11-16,-83 30-13 16,2 0-8-16,-1 0 22 0,-3 0-23 15,-7 0-4-15,-7-2-3 16,-12 2-69-16,-3-2-179 16,0 2-580-16</inkml:trace>
  <inkml:trace contextRef="#ctx0" brushRef="#br0" timeOffset="-126684.55">1724 12689 758 0,'0'0'236'0,"0"0"-31"15,0 0-117-15,0 0 7 16,0 0 0-16,120-30 13 0,-88 12-72 15,-1 0-22-15,9-12-14 16,-9 6-122-16,-9 2-118 0</inkml:trace>
  <inkml:trace contextRef="#ctx0" brushRef="#br0" timeOffset="-126445.95">2005 12493 905 0,'0'0'336'16,"0"0"-213"-16,0 114-7 0,0-56 28 15,0 2-71 1,0 0-23-16,0 2-15 0,0 0-21 16,-5-1-2-1,-3-1-12-15,-2-2 7 0,-3-2-8 16,-3-6 1-16,1-8-29 15,-1-9-50-15,-4-26-119 16,4-7-55-16,3-1-341 0</inkml:trace>
  <inkml:trace contextRef="#ctx0" brushRef="#br0" timeOffset="-126236.59">1851 12723 717 0,'0'0'510'16,"0"0"-311"-16,0 0-130 0,0 0 7 15,0 0-9-15,0 0 3 16,0 0-22-16,0 44-29 16,-2-20 15-16,-13 3-4 15,-6 2-18-15,-3 3 1 16,-5-2-11-16,-1 2 30 16,-1-5-32-16,4-3-18 15,1-8-71-15,8-6-121 16,8-8-306-16</inkml:trace>
  <inkml:trace contextRef="#ctx0" brushRef="#br0" timeOffset="-126018.7">2002 12821 393 0,'0'0'985'0,"0"0"-848"16,0 0-15-16,119 43-33 15,-79-31-6-15,-3-5-42 16,2 1-34-16,-6-2 20 16,-4-2-27-16,-5-4-2 15,-6 0-42-15,0-18-89 16,-7-10-356-16,-2-4-686 0</inkml:trace>
  <inkml:trace contextRef="#ctx0" brushRef="#br0" timeOffset="-125683.71">2401 12483 783 0,'0'0'315'0,"0"0"-141"15,0 0-80-15,0 130 64 16,0-84-51-16,0 0-67 16,3-6 20-16,1-4-48 15,2-6-11-15,4-4 11 16,-4-8-6-16,1-5 1 15,1-12-7-15,2-1-4 16,1-8 3-16,3-21 1 16,-1-16-16-16,-2-11 15 0,0-8-31 15,-6-6 30 1,-3 2-7-16,-2 7 9 0,0 15 21 16,0 16 24-16,0 16 0 15,0 8-45 1,-7 6-24-16,-4 0 24 0,-9 16 10 15,-9 17-10-15,-33 35-6 16,4-9-242-16,0 0-747 0</inkml:trace>
  <inkml:trace contextRef="#ctx0" brushRef="#br0" timeOffset="-121959.7">1049 13222 712 0,'0'0'46'0,"0"0"253"0,0 0-137 15,0 0-63 1,0 0 15-16,0 0 13 0,0 0-49 15,-7-6-24-15,7 6-52 16,0 0 18-16,0 0-18 16,5 0-2-16,3 6 0 15,4 6 17-15,3 5-6 16,3-2 7-16,0 2-18 16,0 1 0-16,-3 0 6 15,-1 0-6-15,-3-2-7 16,-5 0-43-16,-6 4-129 15,0-4-88-15,-2-4-453 0</inkml:trace>
  <inkml:trace contextRef="#ctx0" brushRef="#br0" timeOffset="-121716.7">748 13700 1106 0,'0'0'528'0,"0"0"-505"16,0 0 18-16,0 0-22 16,0 0 10-16,114-45 15 15,-54 23-12-15,2 3 5 16,-1-4-37-16,-3 3 0 16,-3 4 16-16,-8 4-16 15,-4 4-22-15,-12 2-42 0,-10 6-111 16,-9 0-93-1,-10 0-441-15</inkml:trace>
  <inkml:trace contextRef="#ctx0" brushRef="#br0" timeOffset="-121404.13">995 13774 608 0,'0'0'266'16,"0"0"4"-16,0 0-154 15,0 0-3-15,0 0 12 16,0 0-93-16,0 0-21 16,141-14 11-16,-95 10-9 15,-1 2-3-15,-7 2-10 0,-5 0 0 16,-8 4-4-16,-2 10 4 16,-11 4-17-16,-5 4-27 15,-7 4-27-15,0 2 61 16,-13 2 9-16,-12 0 1 15,-2-2 19-15,1-2-19 16,2-4-2-16,-5-3 2 16,2-10 9-16,0-5 4 15,2-4-13-15,-6-30-54 16,9-10-91-16,4-8-486 0</inkml:trace>
  <inkml:trace contextRef="#ctx0" brushRef="#br0" timeOffset="-121175.13">1111 13553 689 0,'0'0'566'0,"0"0"-483"16,0 0-63-16,0 0 11 0,0 0 12 15,0 0 20-15,0 0 27 16,9 91-32-16,-9-49-33 16,0 2 4-16,0 2 6 15,-4 2 6-15,-7-8-35 16,-3 0 1-16,1-12 22 15,4-3-28-15,5-10-1 16,4-8-54-16,0-7-75 16,33-27 19-16,5-15-6 15,4-8-178-15</inkml:trace>
  <inkml:trace contextRef="#ctx0" brushRef="#br0" timeOffset="-120620.33">1626 13383 1088 0,'0'0'207'0,"0"0"-160"15,0 0-15-15,0 0 19 16,0 0 45-16,0 0-42 16,0 0-48-16,11 26 23 15,-24 2 38-15,-3 0-56 16,3 2-10-16,-3-4 17 16,3-4-18-16,4 0-19 15,2-4-55-15,7-1-54 16,0-3 21-16,2-1 4 15,12-3 1-15,1-1 20 16,1 0 53-16,1 4 29 0,4-4-3 16,-5 8 3-16,-5 1 0 15,-5 0 1-15,-6 4 36 16,0 0 66-16,0 4 3 16,-4 2 2-16,-11 0-32 15,-10 2-19-15,-4-2 15 16,-2-2-21-16,-3-2-5 15,1-6-11-15,0-3-21 16,-4-10 15-16,0-5-29 16,3 0-8-16,-1-22-52 15,6-10-227-15,8-10 3 16,11 0-8-16,10 2 103 16,0 8 121-16,4 6 68 0,14 8 208 15,6 8 14-15,5 6-58 16,0 4-53-16,10 0 3 15,0 18 18-15,6 4-38 16,2 2-38-16,1 2-17 16,2 0 18-16,-6 0-36 15,-3-2-11-15,-8-2-10 16,-4-2 9-16,-4-4 4 16,-4-6-13-16,6-10-48 15,-4 0-53-15,-6-16-392 0</inkml:trace>
  <inkml:trace contextRef="#ctx0" brushRef="#br0" timeOffset="-120404.64">2087 13457 1413 0,'0'0'224'0,"0"0"-172"15,0 0-14-15,0 0 37 16,0 0-14-16,0 0-36 15,0 0 9-15,123 0-33 16,-101-2 5-16,-4-6-12 16,-2-2-8-16,-5-4-70 15,-3-2-44-15,-8-16-92 16,-2 4-118-16,-13 0-666 0</inkml:trace>
  <inkml:trace contextRef="#ctx0" brushRef="#br0" timeOffset="-120204.04">2163 13240 980 0,'0'0'181'0,"0"0"-122"0,0 0 69 16,-34 113 30-16,28-63-33 16,-3 6-46-16,0 0-14 15,-4 2-28-15,-1 2 7 16,-1-2-25-16,-4-1-19 16,2-3 31-16,-5-2-31 15,1-8 0-15,0-6 0 16,-2-8-39-16,-4-21-34 15,3-9-169-15,6 0-515 0</inkml:trace>
  <inkml:trace contextRef="#ctx0" brushRef="#br0" timeOffset="-120029.08">2263 13802 1104 0,'0'0'143'0,"0"0"-44"16,0 0-35-16,118 80-22 16,-87-62-23-16,-6-2-11 15,-3-4-8-15,-6-8 0 16,-7-4-132-16,-7 0-452 0</inkml:trace>
  <inkml:trace contextRef="#ctx0" brushRef="#br0" timeOffset="-119449.74">1869 13507 459 0,'0'0'140'0,"0"0"-71"0,0 0 32 16,0 0 18-16,0 0-18 16,0 0-38-16,0 0-34 15,-22 12 5-15,19-10 47 16,-1 0-15-16,0 0-5 16,2-2 4-16,-4 0-15 0,4 2 38 15,2-2-16 1,0 0-13-16,0 0 30 0,0 0-35 15,0 0 0-15,0 0 1 16,0 0-26-16,0 0 9 16,2 0-31-16,6 0-7 15,0 0 20-15,5 0-20 16,6 0 0-16,7 0 7 16,8 0-6-16,6 0 29 15,9-6-30-15,2 0-13 16,2-4 13-16,16 0-49 15,-15 2-77-15,-9 0-186 0</inkml:trace>
  <inkml:trace contextRef="#ctx0" brushRef="#br0" timeOffset="-112505.14">3409 12017 598 0,'0'0'510'16,"0"0"-384"-16,0 0-61 15,0 0 22-15,0 0 10 16,0 0 1-16,0-6-43 15,0 6-30-15,0 0 36 16,0 0-23-16,0 0-9 16,0 0 3-16,0 0-5 15,0 0 24-15,0 0-31 16,0 0-2-16,0 0 20 16,0 0-17-16,0 0 1 0,0 0-11 15,0 0-10 1,0 0 18-16,0 0-19 0,0 0-8 15,0 0-1-15,4 10-1 16,0 15 10-16,3 11-1 16,-1 11 9-16,2 11-5 15,-4 5-3-15,0 3 0 16,1-2 5-16,-3-1 1 16,0-5-6-16,0-8 0 15,0-6 7-15,0-10-11 16,1-8 4-16,0-6 0 15,-1-10 6-15,0-4-6 16,0-4 0-16,0-2-7 16,3 0 17-16,-1 0 5 0,3-8-15 15,2-16 1-15,4-14 7 16,5-12-8-16,4-11-1 16,7-7 1-16,0-4 0 15,2 2-13-15,2 4 13 16,1 6-1-16,-3 7-1 15,-2 8 2-15,-2 4-1 16,-5 7 0-16,-3 8 1 16,-6 4 3-16,-5 8-3 15,0 4-17-15,-6 6 16 16,-2 4-49-16,0 0-39 16,0 20-132-16,-8 8-76 15,-5 2-410-15</inkml:trace>
  <inkml:trace contextRef="#ctx0" brushRef="#br0" timeOffset="-111841.39">3921 12382 1428 0,'0'0'199'0,"0"0"-103"16,0 0-18-16,0 0 21 15,0 0-37-15,0 0-34 16,0 0-28-16,0-30-21 0,0 30 11 16,-11 4 10-16,-10 14 0 15,-8 11 1-15,-4 4 15 16,-2 7-6-16,-3 5-9 15,5 0-1-15,4 2 10 16,2-3-10-16,8-4 0 16,6-2-19-16,9-8 10 15,4-4-1-15,0-6 0 16,9-2 8-16,13-6 4 16,5-3 14-16,4-9-16 15,7 0 0-15,0 0 4 16,-1-18-3-16,4-7-1 0,-5-3 0 15,-1-4 1-15,-2-4-7 16,-6-2-24-16,-4-2-63 16,-10-2-68-16,-9 4-111 15,-4-3-73-15,-13 14-181 16,-9 8 210-16,-1 10 315 16,10 9 1-16,2 0 209 15,2 0-14-15,-2 0-39 16,0 9-25-16,4 4-15 15,2-6-34-15,5 4 1 16,0-5-18-16,0-1-9 16,0-1 46-16,14 0 26 15,-1-1-26-15,6-3-54 16,0 0-35-16,3 0 42 0,1 0-46 16,0-7-9-16,-4-2 2 15,1-1-2-15,-7 0-84 16,-6-5-81-16,-4 4-123 15,-3 2-459-15</inkml:trace>
  <inkml:trace contextRef="#ctx0" brushRef="#br0" timeOffset="-111642.08">4068 12464 667 0,'0'0'189'16,"0"0"-31"-16,0 0-21 16,0 0-5-16,0 0-38 15,-36 129-36-15,30-101 8 16,2 2-4-16,-2 2-30 15,2 0 28-15,2-2-49 16,0 0-11-16,-3-2 8 0,3-3-7 16,0-7 4-16,2-5-5 15,0-4-25-15,0-8-10 16,0-1-127-16,11-10-25 16,5-10-474-16</inkml:trace>
  <inkml:trace contextRef="#ctx0" brushRef="#br0" timeOffset="-111204.08">4380 12318 1313 0,'0'0'214'0,"0"0"-152"0,0 0 26 16,0 0 28-16,0 0-50 15,0 0-66-15,0 0-36 16,-11 0 36-16,-3 12 10 15,-3 6-2-15,-2 4 12 16,2 0-13-16,3 2-7 16,6 0-16-16,3-2-34 15,5 2 25-15,0 1-18 16,0-3 21-16,15 0 4 16,6 0-15-16,1 0-37 15,5-2-7-15,-3-4 33 16,-1 0 38-16,-3-4 6 15,-5-2-4-15,-3-2 4 0,-4 0 6 16,-3-2-6-16,-1 0 8 16,-4 2 10-16,0 0 94 15,0 2-55-15,-11 2 13 16,-5 0-27-16,-5 0-13 16,-2 0 8-16,-4-2-6 15,0-2-17-15,0-2 28 16,1-2-43-16,0-4-6 15,-11 0-3-15,8-12-130 16,5-8-397-16</inkml:trace>
  <inkml:trace contextRef="#ctx0" brushRef="#br0" timeOffset="-110734.89">4816 12141 1106 0,'0'0'750'16,"0"0"-676"-16,0 0-73 15,0 0 58-15,0 0-59 16,0 0-12-16,0 0-7 15,31 3 19-15,-15 8 19 16,3 6-19-16,2 1 1 16,2-4 11-16,4 0-12 0,0-2-35 15,4-4 16-15,0-2-9 16,-2 0-14-16,-8-4 6 16,-4 0-32-16,-9 0 56 15,-3 0-24-15,-5 2 12 16,0 2-5-16,0 4-12 15,-13 6 41-15,-6 2 32 16,0 4-21-16,-6 2 47 16,1 2-29-16,-6 2 6 15,4 0-17-15,-1 0-8 16,1 2 2-16,1-3-12 16,3-5-23-16,3-3 17 0,9-14-115 15,5-5-85-15,5 0-200 16</inkml:trace>
  <inkml:trace contextRef="#ctx0" brushRef="#br0" timeOffset="-110306">5202 12078 1136 0,'0'0'384'0,"0"0"-263"16,0 0-80-16,0 0 15 15,0 0-50-15,0 0 6 16,0 0 22-16,52 82-2 0,-42-32 0 16,-1 6 21-16,-2 4-37 15,-4-2 3-15,-3-2-19 16,0-3 0-16,0-7 13 16,0-6-13-16,0-8-3 15,0-8 3-15,0-10 1 16,0-6 3-16,0-6-4 15,0-2 0-15,4-2 26 16,7-20-26-16,5-10-3 16,3-14 3-16,6-8 1 15,2-9 2-15,2-1-3 16,2 0 0-16,2 2-12 16,3 6 12-16,-3 6-6 15,-2 10 6-15,-4 5 8 16,-4 7 3-16,-8 6-11 0,-3 6 2 15,-6 6 15-15,-1 4-17 16,-3 4-10-16,-2 2-3 16,0 6-109-16,0 6-265 0</inkml:trace>
  <inkml:trace contextRef="#ctx0" brushRef="#br0" timeOffset="-109650.72">5697 12368 1452 0,'0'0'234'16,"0"0"-157"-16,0 0-4 15,0 0 14-15,0 0-84 16,0 0 17-16,0 0-14 15,-76 53-6-15,52-24-9 16,-1 4 8-16,2 3 2 16,6-2 1-16,3-2-2 15,6-2 0-15,3-4-6 16,5-6 6-16,0-4-15 16,5-4-4-16,12-6-39 15,8-6 39-15,-1 0-3 0,3-6 0 16,0-12 11-1,0-4-21-15,2-4-57 0,0 2 38 16,2-2 34-16,-5 4 15 16,-1 4-8-16,-9 1 10 15,-5 4 4-15,-5 0-3 16,-4 2-1-16,-2 0 0 16,0 1-17-16,0 2-4 15,0 4 10-15,0-2 11 16,-2 2 23-16,-2 3-10 15,-1-4 3-15,5 1 44 16,0 2 21-16,0 0-21 16,0 1-22-16,0-4 5 0,3-1 42 15,5 0-77 1,2 0-2-16,1 0 13 0,-1 0-13 16,2 0 3-16,-1 2-9 15,0 0 0-15,0 0 16 16,-2 0-16-16,0 0 0 15,-2 2 4-15,-2 0 2 16,-1 0-12-16,-4 2 3 16,0 0-41-16,0 0 17 15,0 0-71-15,0-4-46 16,-2 0-40-16,-7 0-141 0</inkml:trace>
  <inkml:trace contextRef="#ctx0" brushRef="#br0" timeOffset="-109060.05">5585 12424 819 0,'0'0'255'15,"0"0"-154"-15,0 0-40 16,0 0 84-16,0 0-2 15,0 0-15-15,0 0-33 16,41 12-48-16,-20-8-31 16,4-1 35-16,2-3-41 15,2 0-1-15,2 0 10 0,0 0-13 16,3 0 12 0,-1 0-18-16,-4 0 0 0,0 0 9 15,-2-7-9-15,-5-1-1 16,-4 2 0-16,-2 0 1 15,-6 2 0-15,-5 0 0 16,-5 2-38-16,0-1 26 16,0 0-68-16,0 1-63 15,-5 0-17-15,-7 2 12 16,-5 0 6-16,2 0 82 16,-1 0 50-16,3 0 2 15,-1 2 16-15,4 3 17 16,3-2 63-16,0 1 9 0,2 2-14 15,3 2-2-15,-2 7-12 16,2 0 37-16,0 7-49 16,-1 6-24-16,1 3 10 15,2 3-14-15,0 0 9 16,0 2-27-16,0-2-10 16,-2-4 32-16,2-2-33 15,0-2 0-15,-2-5-1 16,0-6 1-16,2-5 0 15,-2-6-11-15,2-4-56 16,0-11-2-16,0-16-177 16,8-5-627-16</inkml:trace>
  <inkml:trace contextRef="#ctx0" brushRef="#br0" timeOffset="-108632.95">6187 12284 1340 0,'0'0'213'0,"0"0"-151"16,0 0 32-16,0 0 4 15,0 0-45-15,0 0-52 16,0 0-1-16,-2 8-1 16,-12 6-11-16,-1 4 12 15,-1 4 28-15,-2 2-28 16,4-2 12-16,4 2-12 15,3-1-55-15,5-4 13 0,2 2-28 16,0 1 22-16,11-4-29 16,7 0-19-16,4 0 19 15,0-4-18-15,1-4 51 16,-4 0 43-16,-3-4-4 16,-5-2 5-16,-1 0 13 15,-6-2-6-15,0 2 16 16,-4 0 6-16,0 2 41 15,0 4 69-15,-10 0-67 16,-7 2-24-16,-1 0-15 16,-1 0-7-16,-4 0 14 15,1-2-24-15,-2-2-15 16,1-2 17-16,-3-6-18 16,5 0-61-16,8 0-186 0</inkml:trace>
  <inkml:trace contextRef="#ctx0" brushRef="#br0" timeOffset="-108366.39">6608 12232 1313 0,'0'0'173'0,"0"0"-108"15,0 0-8-15,0 0 12 16,-53 110-17-16,39-66-24 16,3 5 8-16,-2-1-25 0,6-2-1 15,0-6 5-15,3-6-15 16,4-6 0-16,0-8-1 16,0-8-36-16,18-12-132 15,1-2-39-15,4-16-353 0</inkml:trace>
  <inkml:trace contextRef="#ctx0" brushRef="#br0" timeOffset="-108083.06">6808 12164 1386 0,'0'0'214'0,"0"0"-167"15,0 0 14 1,0 0 26-16,0 0-35 0,-22 128-13 15,11-82-8-15,0 2-14 16,-1-2 19-16,4 1-36 16,1-5 0-16,3-4 14 15,4-4-14-15,0-6 0 16,0-8-1-16,0-4-8 16,11-6-8-16,0-6-38 15,3-4-7-15,-1 0 61 16,3-4-35-16,-1-16-37 15,1-22-67-15,-5 3-84 16,-5 3-371-16</inkml:trace>
  <inkml:trace contextRef="#ctx0" brushRef="#br0" timeOffset="-107849.93">6481 12400 1073 0,'0'0'183'0,"0"0"-104"16,0 0 50-16,0 0 31 16,0 0-23-16,0 0-57 15,0 0-33-15,82 0-25 16,-40-12-21-16,5 0 26 16,9-4-27-16,2 2 1 0,0-4 2 15,3 2-3 1,12-16-55-16,-15 6-111 0,-12-2-558 0</inkml:trace>
  <inkml:trace contextRef="#ctx0" brushRef="#br0" timeOffset="-107373">7236 11991 1167 0,'0'0'162'16,"0"0"-73"-16,0 0 98 15,-40 137-67-15,22-85-43 16,1 4-39-16,-3 4 0 16,-3 2-27-16,0 1 13 0,2-1-7 15,1-8-9-15,1-6 4 16,6-8-12 0,3-12 2-16,5-8 3 0,2-12-5 15,3-6-8-15,0-2-7 16,0-8-6-16,16-20 21 15,5-10-30-15,4-10-3 16,2-2 31-16,0 0-33 16,0 5 17-16,-4 11 18 15,-4 10 0-15,-5 8 12 16,-5 8 2-16,-1 6-1 16,-2 2 25-16,2 0-38 15,-1 16 0-15,1 10 11 0,2 12 5 16,-4 4 29-16,-1 5-39 15,-3-1 4-15,2-4 9 16,0-6-19-16,-1-4 1 16,2-8-1-16,-1-8 6 15,0-8-13-15,3-8-12 16,5 0-57-16,14-36 1 16,-2-6-267-16,1-4-413 0</inkml:trace>
  <inkml:trace contextRef="#ctx0" brushRef="#br0" timeOffset="-107188.68">7662 12057 1136 0,'0'0'538'15,"0"0"-456"-15,0 0-57 16,0 0-2-16,0 0 62 0,120 123-34 16,-91-71-8-16,-3 4-16 15,-3 0-26-15,-11-4 18 16,-12 0-19-16,0-2-16 15,-14-1 5-15,-20-3-11 16,-48 12-30-16,9-12-63 16,-6-12-259-16</inkml:trace>
  <inkml:trace contextRef="#ctx0" brushRef="#br0" timeOffset="-106275.25">5917 12184 844 0,'0'0'184'16,"0"0"-74"-16,0 0 65 15,0 0-37-15,0 0-58 16,0 0 20-16,0 0-45 16,0-4-21-16,0 4-5 15,0 0-8-15,0 0-10 16,0 0-6-16,0 0-4 16,-4 0 27-16,-3 0-28 15,-2 0 0-15,-2 6 20 0,0 2-8 16,-1 0-3-16,2 0-9 15,-1 0 1-15,-3 0 25 16,3 2-26-16,-5-2 0 16,3 2 12-16,0 2-12 15,1 0 0-15,-1 0 2 16,-1 0 7-16,2 0-9 16,-2 2 0-16,-1 0 0 15,-2 0 2-15,5 0-2 16,-5 0 0-16,4-2-1 15,3 2 2-15,-2-2 13 0,-1 1-14 16,4-4-20-16,-2 4 19 16,0-4-21-16,-1 4-21 15,-3-2-52-15,4 2-165 16,2-8-826-16</inkml:trace>
  <inkml:trace contextRef="#ctx0" brushRef="#br0" timeOffset="-98352.79">9318 9756 732 0,'0'0'200'0,"0"0"-139"16,0 0 6-16,0 0 153 15,0 0-119-15,0 0-52 16,0 0 7-16,0 0 10 16,0 0-36-16,0 0-28 15,0 0 43-15,0 0-36 16,0 0-9-16,0 0 14 0,0 0-13 16,0 0 10-1,0 0-11-15,0 0 0 0,0 0 9 16,0 0-9-1,0 0-5-15,0 0 5 0,0 0 2 16,0 0 8-16,0 0-10 16,0 0 0-16,0 0-4 15,0 0 4-15,0 0 0 16,0 0 2-16,0 0-1 16,0 0 0-16,0 0-1 15,0 0 0-15,0 0 11 16,0 0-11-16,0 0-1 15,0 0 1-15,0 0 1 16,0 0 19-16,0 0-20 16,0 0 0-16,0 0 34 0,0 0-33 15,0 0 5-15,0 0 6 16,0 0-11-16,0 0 5 16,0-5-6-16,0 1-27 15,0 0 16-15,8-2-116 16,-1 0-45-16,1 0-188 0</inkml:trace>
  <inkml:trace contextRef="#ctx0" brushRef="#br0" timeOffset="-97677.95">9507 9314 1013 0,'0'0'246'0,"0"0"-152"15,0 0-8-15,0 0-41 16,0 0-37-16,0 0 46 16,0 0 7-16,0 140 14 15,0-86-17-15,0 1-27 16,0-3 5-16,0-2-36 0,0-6 12 16,-7-4 21-16,2-6-33 15,1-7-10-15,2-9 10 16,2-6 10-16,0-9 2 15,0 0-12-15,0-3 1 16,0 0 35-16,0 0-24 16,0-13 6-16,0-9 4 15,0-8-20-15,6-6 4 16,2-8-6-16,-4-2 0 16,0-4-16-16,-2 2 16 0,-2 4-19 15,3 3 18 1,-3 9-1-16,0 10-5 0,0 7 7 15,0 6 0 1,0 5 12-16,0 4-12 0,0 0-17 16,0 0 16-16,0 9-2 15,0 14-6-15,0 9 9 16,0 11 0-16,0 4 1 16,0 6-1-16,0-3 0 15,-3 0 4-15,-1-4-3 16,0-4 14-16,-1-3-15 15,2-7 0-15,-1-5-10 16,2-2 10-16,0-3-26 16,-7-2-72-16,3-6-157 15,-4-4-484-15</inkml:trace>
  <inkml:trace contextRef="#ctx0" brushRef="#br0" timeOffset="-97148.5">9235 10176 1167 0,'0'0'210'0,"0"0"-146"16,0 0 83-16,0 0-41 0,0 0-72 16,0 0-21-16,0 0-13 15,4 13 0-15,1 15 0 16,-1 9 6-16,-2 10-6 16,2 3 11-16,0 0-9 15,-4-4 16-15,0-4-18 16,0-3 0-16,0-10 6 15,0-7-6-15,0-5-5 16,0-8 4-16,0-4 2 16,6-5 4-16,3 0 2 15,9-10 31-15,3-16 22 16,8-9-50-16,5-9-10 0,-1-8 10 16,4-6-9-16,-4-6 11 15,-2 0-12-15,-2 3 0 16,-5 7-1-16,-2 12 1 15,-3 10 0-15,-6 12-1 16,-4 6 2-16,-4 8 1 16,-3 4-2-16,0 2-50 15,-2 6-76-15,0 10-166 16,0 2-546-16</inkml:trace>
  <inkml:trace contextRef="#ctx0" brushRef="#br0" timeOffset="-96415.13">9601 10385 1073 0,'0'0'188'0,"0"0"-104"16,0 0 52-16,0 0-72 16,0 0-20-16,0 0-44 15,0 0 1-15,-41 52 15 16,23-28 2-16,-4 6-8 15,2 3 10-15,-2-2-11 16,4 0 16-16,3 1-25 16,3-4 0-16,5-2 19 15,5-6-19-15,2-4 0 16,0-4-1-16,5-4 1 0,11-6 2 16,1-2-2-1,5 0 0-15,1-2 13 0,-1-12-13 16,2-4 1-16,-1-4-1 15,-3-2-8-15,-3 2 7 16,-5-2-35-16,-5-1-85 16,-5-1-25-16,-2 2 2 15,0 2 53-15,-2 4 58 16,-10 6 33-16,3 4 30 16,1 4 0-16,-1 2 25 15,4 2 34-15,0 0-47 16,3 0-13-16,2 0-7 15,0 0-15-15,0 0 19 16,0 2-3-16,0 0-2 16,12 0 69-16,1-2-10 0,7 0-28 15,0 0-12-15,0 0-18 16,1 0 20-16,-2 0-42 16,-3 0 1-16,-7-2-10 15,-3-2-11-15,-6 2-41 16,0 0-49-16,0 0-38 15,0-2-39-15,-11 2 66 16,0 0 32-16,-2 2 9 16,0 0 80-16,-1 0 6 15,1 8 47-15,1 10 14 16,1 2 24-16,3 4-10 16,1 4-31-16,0 0 3 0,2 1-32 15,1-1 18 1,2 0-1-16,2-4-27 0,0-2 18 15,0-2-23-15,0-6-4 16,0-2 6-16,0-4-8 16,9-8-75-16,2 0-111 15,2-2-67-15</inkml:trace>
  <inkml:trace contextRef="#ctx0" brushRef="#br0" timeOffset="-95997.2">9898 10351 1192 0,'0'0'219'0,"0"0"-61"15,0 0-24-15,0 0-39 0,0 0-95 16,0 0 0-16,0 0-1 16,-8 2 2-16,-5 10-1 15,-1 2 8-15,-3 0-1 16,1 2 12-16,3 2-19 15,3-2-7-15,6 2-6 16,4 2 7-16,0-2-36 16,2 2 8-16,14 0-21 15,1-2-18-15,6-1-16 16,-3-1 28-16,1-2 52 16,-6-3-15-16,-2 0 8 15,-4-4 14-15,-2 2 1 16,-5-3-11-16,-2 0 11 0,0 0-2 15,0 2 3-15,-13 0 12 16,-3 0 11-16,-5 0-4 16,2-2 5-16,-1-2 20 15,-1 0-18-15,2 0-13 16,1-4 26-16,5 0-38 16,4 0-1-16,2 0-48 15,7-8-153-15</inkml:trace>
  <inkml:trace contextRef="#ctx0" brushRef="#br0" timeOffset="-95694.7">10182 10409 114 0,'0'0'893'0,"0"0"-760"15,0 0-10-15,0 0 19 16,0 0-33-16,0 0-22 16,-29 119 5-16,15-87-43 15,3 1-33-15,1 2 31 16,-2-5-23-16,5 0-16 16,3-6 10-16,2-2-18 15,2-6 7-15,0-6-7 0,4-4-22 16,11-6-1-1,4 0-78-15,5-6-39 0,10-28-2 16,-5 2-129-16,-5-2-307 16</inkml:trace>
  <inkml:trace contextRef="#ctx0" brushRef="#br0" timeOffset="-95415.33">10362 10407 1068 0,'0'0'259'0,"0"0"-171"16,0 0 69-16,0 0-68 15,0 0-48-15,0 0 17 16,0 0-8-16,-24 84 29 16,12-47-45-16,-1 0-20 15,5 2 22-15,-2-1-25 16,8-2-5-16,2-2-6 0,0-4 1 16,0-6 1-16,0-2-2 15,10-6 0-15,0-4 14 16,1-6-14-16,-1-6-8 15,1 0 6-15,-1 0-30 16,0-14 30-16,-4-4-72 16,-3-6-17-16,-3-16-36 15,-3 8-203-15,-13 0-721 0</inkml:trace>
  <inkml:trace contextRef="#ctx0" brushRef="#br0" timeOffset="-95200.36">10099 10590 637 0,'0'0'379'0,"0"0"-209"16,0 0-23-16,0 0-25 16,0 0-16-16,0 0-61 15,0 0-7-15,21 0 33 16,5 0-20-16,5 0 19 16,3 0-50-16,4 0-19 15,-1-4 26-15,3-7-27 16,-1 0-1-16,-4-3 0 15,1-3-75-15,2-11 18 16,-7 4-148-16,-7 2-145 0</inkml:trace>
  <inkml:trace contextRef="#ctx0" brushRef="#br0" timeOffset="-94720.05">10592 10265 371 0,'0'0'569'15,"0"0"-406"-15,0 0 13 16,0 0-40-16,-27 110 6 16,16-68-25-16,-3 4-50 15,1 2-20-15,-3 2-21 16,1 0 37-16,-1-3-63 16,1-1 1-16,1-8 20 15,1-4-20-15,4-6 1 16,2-10-2-16,3-8 6 0,4-6 10 15,0-4-16-15,0 0 0 16,0-12-9-16,6-14-7 16,10-6-24-16,2-2 2 15,2 0-17-15,-2 2 54 16,-3 8-26-16,1 4 17 16,-3 6 1-16,-3 6 17 15,-2 4-8-15,-1 4 25 16,-3 0-25-16,3 0 23 15,-2 4-23-15,1 11 0 16,-1 7 15-16,-1 1 3 16,-2 3-7-16,0-4 4 15,1 0-14-15,-3-4 23 16,0-2-24-16,0-4-3 16,0-4-8-16,0-2 9 0,0-2-59 15,0-4-79-15,0 0-51 16,0-14-378-16</inkml:trace>
  <inkml:trace contextRef="#ctx0" brushRef="#br0" timeOffset="-94486.99">10743 10451 971 0,'0'0'233'0,"0"0"-65"15,0 0-12-15,0 0-15 0,0 0-73 16,54 117-22-16,-43-89-5 16,-2 0-19-16,-3-1 20 15,-3 2-39-15,-3 1-3 16,0 0 12-16,0 0-11 16,-18 2 10-16,-7 0-11 15,-33 12-55-15,5-8-114 16,-2-7-862-16</inkml:trace>
  <inkml:trace contextRef="#ctx0" brushRef="#br0" timeOffset="-77488.08">10777 9547 601 0,'11'-44'267'16,"-11"44"-138"-16,0 0-39 16,0 0 31-16,0 0-63 15,0 0-29-15,0 0 3 16,0 0-19-16,0 0 5 16,0 0-18-16,0 0-18 15,0 0-8-15,0 0-143 16,0 0-450-16</inkml:trace>
  <inkml:trace contextRef="#ctx0" brushRef="#br0" timeOffset="-77361.88">10821 9529 472 0,'0'0'67'0,"0"0"-67"16,0 0-58-16</inkml:trace>
  <inkml:trace contextRef="#ctx0" brushRef="#br0" timeOffset="-61384.98">3694 13421 532 0,'0'0'649'0,"0"0"-557"16,0 0-31-16,0 0 65 15,0 0 18-15,0 0-68 16,0-62-42-16,0 58 36 16,0 2-45-16,0 0 5 15,0 0 7-15,0 2-5 16,0 0 5-16,0 0-37 15,0 0-13-15,2 0-5 16,4 16 8-16,8 14-18 16,3 16 28-16,6 10 0 0,0 8 20 15,-2 1-20-15,0-1 0 16,-3-2 25 0,-3-6-24-16,-1-4-1 0,-3-8 9 15,-1-6-2-15,2-9 5 16,-5-10-12-16,-1-7 0 15,-2-7-7-15,-1-5 7 16,-1 0-19-16,0 0 17 16,8-18 2-16,5-17 43 15,7-13-42-15,3-14-1 16,6-8 38-16,0-6-36 16,5-3 4-16,-1 6-1 15,-1 2-4-15,-3 11 18 0,-7 12-19 16,-3 12 0-16,-8 10-1 15,-2 10 1-15,-2 3-6 16,-5 6-5-16,1 4-26 16,-3 3-32-16,-2 0-32 15,0 6-70-15,0 34-31 16,-4-3-192-16,-9 1-641 0</inkml:trace>
  <inkml:trace contextRef="#ctx0" brushRef="#br0" timeOffset="-61121.82">4151 13868 1202 0,'0'0'511'0,"0"0"-434"15,0 0-70-15,0 0 1 16,0 0 11-16,0 0-19 15,0 0 0-15,0 96-1 16,0-58 3-16,0-3 10 16,0 1-12-16,0-2 0 15,0 0 7-15,-3-8-7 16,-1 0-2-16,-1-6-20 16,1-4-49-16,-3-14-17 0,3-2-168 15,-3 0-346-15</inkml:trace>
  <inkml:trace contextRef="#ctx0" brushRef="#br0" timeOffset="-60797.82">4128 13806 1341 0,'0'0'221'0,"0"0"-163"15,0 0-18-15,0 0 49 16,0 0-57-16,133-20-16 15,-94 20-10-15,-1 2-6 16,-1 12 19-16,-5 0-19 16,-3 4 0-16,-9 0 2 15,-7 4-2-15,-4 0-9 0,-9 4 7 16,0 2-8 0,0 2 9-16,-9 2-10 0,-8-1 2 15,-8-1-5-15,-2-6 14 16,-2-2-16-16,-2-4 5 15,2-6-18-15,0-2 16 16,4-8-29-16,0-2-62 16,10 0-13-16,1-6-163 0</inkml:trace>
  <inkml:trace contextRef="#ctx0" brushRef="#br0" timeOffset="-60296.57">4801 13762 955 0,'0'0'650'0,"0"0"-574"16,0 0-45-16,0 0-9 15,0 0 33-15,0 0-55 16,0 0 0-16,-4 6 12 16,-14 6-12-16,-7 4 0 0,-1 0 0 15,-1 0-3 1,2 0-4-16,3-2 7 0,5-2-9 16,3-2 3-16,7-2 6 15,7 0-14-15,0 0-8 16,0 2-36-16,21 2 30 15,2 2-4-15,6 3 3 16,2-3 21-16,1-1-1 16,-5 1 9-16,-5 0 2 15,-5-1 5-15,-1-1-7 16,-3-2 0-16,-5-2 0 16,-4-1-6-16,-2 0 13 15,-2-1 1-15,0 2 25 16,0 0 24-16,-11 2 6 15,-5 0-42-15,-4 0-20 0,-2-2 35 16,-4 0-29 0,-1-4-7-16,-16-4-32 0,9 0-70 15,3 0-189-15</inkml:trace>
  <inkml:trace contextRef="#ctx0" brushRef="#br0" timeOffset="-58965.18">5558 13415 1290 0,'0'0'270'15,"0"0"-204"-15,0 0 17 16,0 0 6-16,0 0-19 15,0 0-23-15,0 0-27 16,0-2 51-16,0 2-45 16,0 0-6-16,0 0 25 15,0 0-12-15,0 0-18 16,0 0 16-16,0 0-31 16,0 0 21-16,0 0-21 0,0 0 0 15,0 0 13 1,0 0-13-16,0 0-1 0,0 0 0 15,7 0 1-15,6 6 10 16,8 4-10-16,6 2 0 16,4 2 4-16,4 0-4 15,3 0 0-15,2 0 0 16,-2-2 0-16,-4-2 2 16,-3 0-2-16,-4-4-5 15,-6 0-3-15,0 0 8 16,-3-4-6-16,-5 0 5 15,-2 0 1-15,-4-2 5 16,-2 2-5-16,-3-2 0 16,-2 0 0-16,0 0 1 0,0 0-1 15,0 0 0-15,0 2-8 16,0-2-4-16,0 2 4 16,0 0-13-16,0 2 19 15,-7 2 2-15,-9 6 0 16,-4 9-7-16,-6 4 16 15,-8 5-3-15,-2 5-6 16,-2 1-24-16,-1 0 8 16,0-4-12-16,1-2-10 15,3-4 0-15,4-4 1 16,6-6 36-16,3-4-34 16,4-4-17-16,2-4 14 15,5-4-19-15,0 0-26 0,2 0-3 16,5-2-96-1,-1-8 31-15,5-4-455 0</inkml:trace>
  <inkml:trace contextRef="#ctx0" brushRef="#br0" timeOffset="-58479.58">6310 13271 1382 0,'0'0'232'0,"0"0"-175"15,0 0 35 1,0 0-32-16,0 0-30 0,0 0-9 16,0 0-21-16,6 60 0 15,-2-14 2-15,-2 10 5 16,3 6 14-16,0 4-21 15,-1 0 0-15,1-3 16 16,-1-3-15-16,0-4 0 16,1-8-1-16,2-6 2 15,0-8-2-15,-1-10 0 16,0-6-24-16,1-10 8 16,3-8-15-16,-2 0 31 15,5-8 10-15,5-22-10 16,5-12 38-16,4-14-37 0,2-12 0 15,-1-4 9 1,3-5-8-16,3 7-1 0,-6 6-1 16,-1 8 0-16,-2 10 14 15,-5 8-14-15,0 8 0 16,-4 5 6-16,-3 7-6 16,-1 7 0-16,-4 4 0 15,1 7-64-15,3 0-6 16,-2 13-193-16,-1 3-558 0</inkml:trace>
  <inkml:trace contextRef="#ctx0" brushRef="#br0" timeOffset="-58083.03">7004 13586 1430 0,'0'0'297'0,"0"0"-233"16,0 0 3-16,0 0-23 15,0 0-23-15,0 0-12 16,0 0-7-16,-24 46 6 16,2-19-8-16,-3 5 1 15,0 4 5-15,2 3-6 16,0 1-12-16,3-2 12 15,2-2 7-15,5-4-7 16,6-4-1-16,7-4-24 0,0-4 18 16,0-2-41-16,15-5-2 15,10-6 41-15,4-3 9 16,2-4 0-16,5 0-2 16,-1-4 2-16,-1-14 8 15,0-4-8-15,-5-6-8 16,-6 0 7-16,-2-18-59 15,-8 6-88-15,-8 6-435 0</inkml:trace>
  <inkml:trace contextRef="#ctx0" brushRef="#br0" timeOffset="-57872.02">6947 13726 798 0,'0'0'402'16,"0"0"-286"-16,0 0 11 15,0 0 55-15,0 0-109 16,0 0-3-16,0 0-48 16,102 0-3-16,-68 0 0 15,1 0-1-15,3 0-5 16,0-10-13-16,4 3 1 16,-2 2-20-16,1-1-9 15,-10 2-178-15,-14 0-702 0</inkml:trace>
  <inkml:trace contextRef="#ctx0" brushRef="#br0" timeOffset="-57646.1">7212 13754 863 0,'0'0'532'0,"0"0"-477"15,0 0-10-15,0 0 72 16,0 0-21-16,-7 104-44 15,7-72-34-15,0 0 37 16,4 0-55-16,3 0 2 16,-5-3 10-16,3-1-11 15,0-10-1-15,-3-4-6 16,2-10-92-16,-2-4-112 16,0 0-292-16</inkml:trace>
  <inkml:trace contextRef="#ctx0" brushRef="#br0" timeOffset="-57194.82">7526 13591 1425 0,'0'0'188'16,"0"0"-139"-16,0 0 20 15,0 0-17-15,0 0-25 16,0 0-27-16,0 0 8 15,-24 46 19-15,10-24-26 16,1 1-1-16,-1-1 13 16,3 0-12-16,3-4-1 0,2-2-3 15,6 2-22-15,0-2 14 16,0 0-49-16,12 0-3 16,7 0 8-16,4 0-1 15,2 2 40-15,4-4-8 16,-2 2 24-16,0-4-1 15,-4 2 1-15,-7-4 0 16,-5 0 0-16,-7 0 7 16,0-6 13-16,-4 2-2 15,0 1 2-15,0-2 76 16,-14 4-34-16,-4-4-23 16,-2 4 3-16,-5-4-11 0,1-1 16 15,-3 1-46-15,1-5 0 16,1 0 18-16,0 0-19 15,-6-17-51-15,9-5-98 16,4-3-562-16</inkml:trace>
  <inkml:trace contextRef="#ctx0" brushRef="#br0" timeOffset="-56932.84">7878 13654 1470 0,'0'0'252'0,"0"0"-201"0,0 0 26 16,0 0 11-16,0 0-57 16,129-35-5-16,-85 27-26 15,8-2 0-15,-1 0 7 16,-2 2-7-16,-6 2-13 15,-12 2-2-15,-9 0-3 16,-8 4-50-16,-10-8-60 16,-4 2-111-16,0 0-298 0</inkml:trace>
  <inkml:trace contextRef="#ctx0" brushRef="#br0" timeOffset="-56399.69">8551 13247 1405 0,'0'0'301'0,"0"0"-234"16,0 0-11-16,0 0 37 15,0 0-62-15,0 0-13 16,0 0-18-16,22 96 0 16,-15-40 41-16,-2 6-41 0,-1 0 2 15,-2-2 13-15,-2-3-14 16,0-6 11-16,0-2-12 16,0-9 0-16,0-4 13 15,0-10-13-15,0-8 0 16,0-8-1-16,0-4-4 15,0-6 3-15,6 0-38 16,3-4 27-16,9-22 4 16,11-12 10-16,9-14-1 15,7-10 6-15,4-6 1 16,-2-3 2-16,-3 3-9 16,-1 2 0-16,-5 4-3 15,-5 4 3-15,-6 8 0 0,-3 7 6 16,-6 7 6-1,-4 8 19-15,-4 6-31 0,-3 6 6 16,-3 6-9-16,-4 6 3 16,0 4-23-16,0 0-41 15,0 14-86-15,-11 10-89 16,-5 2-383-16</inkml:trace>
  <inkml:trace contextRef="#ctx0" brushRef="#br0" timeOffset="-55600.69">9252 13547 1534 0,'0'0'228'16,"0"0"-158"-16,0 0 17 15,0 0-43-15,0 0 1 16,0 0-45-16,0 0 0 16,-79 62 0-16,45-34 0 15,-1 4 6-15,4 3-6 16,2-1 0-16,6 0-12 16,5 0 12-16,5-2-10 15,9-4 3-15,4 0-11 16,0-6 17-16,6-2-16 15,12-6-5-15,2-2 11 0,4-8 11 16,3-4 0-16,2 0 3 16,-2 0-3-16,0-18 22 15,-1-4-22-15,-4-4-6 16,-3-6-4-16,-6-6-52 16,-9-6-24-16,-4-2-168 15,0-4-89-15,-4 1-281 16,-11 9 375-16,-4 10 249 15,1 14 315-15,3 8 63 16,4 7-172-16,2 1-85 16,2 0 26-16,5 0-29 15,2 0-40-15,0 0-21 0,0 0 35 16,0 1-32-16,9 5 24 16,7 0-31-16,3-1-19 15,4 0 8-15,6-5-34 16,0 0-6-16,4 0 36 15,0 0-37-15,3-8-1 16,-7-2 0-16,-4 2-31 16,-9 0-28-16,-10 0-50 15,-6 0-55-15,0 4 70 16,0 2 0-16,-4 2 53 16,-10 0 25-16,-1 4 16 15,1 12 9-15,-1 8 8 16,1 5 11-16,1 4 43 15,2 6-31-15,-1 1 11 16,4 2-5-16,-1-2-15 0,-1-2 1 16,6-4-32-16,0-6 1 15,2-4 10-15,-1-6-11 16,3-6-2-16,0-7-21 16,0-5-81-16,13 0 2 15,33-41-142-15,-5 1-111 16,5-2-25-16</inkml:trace>
  <inkml:trace contextRef="#ctx0" brushRef="#br0" timeOffset="-55215.86">9761 13465 1104 0,'0'0'277'0,"0"0"-147"16,0 0 17 0,0 0-27-16,0 0-47 0,0 0-73 15,0 0 0-15,0 4 27 16,-13 8-14-16,-3 6-13 15,0 0 12-15,1 2-6 16,-2 0 5-16,7-2-11 16,1 3-11-16,5-6 9 15,4 1-18-15,0-2-27 16,0 0-3-16,4 3 15 16,9-2 20-16,3 0-14 15,-1 1 12-15,3 0 16 16,-3 0 1-16,-1 2-1 15,-3-2 0-15,-6 2-12 16,-3-2 12-16,-2 0-10 16,0-2 11-16,0 2 23 0,-15-4-1 15,-4 0-4-15,-2 0 1 16,-2-2-19-16,1 2 29 16,-3-8-29-16,-2 2 0 15,6-4-9-15,-2-2 9 16,-2 0-58-16,10-10-136 15,1-4-386-15</inkml:trace>
  <inkml:trace contextRef="#ctx0" brushRef="#br0" timeOffset="-54935.69">10173 13469 1201 0,'0'0'164'15,"0"0"-109"-15,0 0 32 16,0 0 6-16,0 0-39 16,-47 113-39-16,39-73 37 15,0 2-36-15,2-1 5 16,1-2-6-16,5-5-14 15,0-6 4-15,0-6-5 16,3-6-38-16,23-16-42 16,-1 0-158-16,2-6-545 0</inkml:trace>
  <inkml:trace contextRef="#ctx0" brushRef="#br0" timeOffset="-54666.71">10569 13289 1081 0,'0'0'394'16,"0"0"-285"-16,0 0 6 15,-48 124-19-15,30-72-24 16,2 4-12-16,3-2-36 16,4 0 18-16,-1-3-36 0,4-5 7 15,2-6-13-15,4-6 8 16,0-6-17-16,0-6 9 15,0-8-40-15,4-8 11 16,8-6-62-16,5 0 49 16,5-6-4-16,10-34-15 15,-8 6-109-15,-9 0-236 0</inkml:trace>
  <inkml:trace contextRef="#ctx0" brushRef="#br0" timeOffset="-54432.44">10153 13622 958 0,'0'0'524'15,"0"0"-414"-15,0 0 29 16,0 0 45-16,0 0-121 16,0 0-16-16,0 0-2 15,113-13-35-15,-74 4 14 16,5-4-24-16,7 3 6 15,12-2-24-15,6 2 18 16,4 1-48-16,22-12-87 16,-18 3-217-16,-15-4-1056 0</inkml:trace>
  <inkml:trace contextRef="#ctx0" brushRef="#br0" timeOffset="-53968.03">11030 13184 1000 0,'0'0'397'0,"0"0"-239"15,-29 109-29-15,14-47 20 16,-3 6-67-16,-4 4-10 16,0 2-39-16,-3-7-32 15,-2-3 32-15,1-2-33 16,-1-8 6-16,5-4 6 15,2-12-12-15,6-10-1 16,7-14-5-16,5-10-32 16,2-4 21-16,0-16-57 0,14-22-46 15,8-12 28-15,7-10-91 16,0 0-58 0,0 2-5-16,0 12 217 0,-5 11 29 15,-3 12 149-15,-6 8-36 16,1 7 80-16,-5 6-71 15,2 2-54-15,1 0-21 16,-1 14-27-16,3 10 21 16,1 6-20-16,-1 4-21 15,-3 1 28-15,1-2-18 16,-3 0-9-16,-3-3 5 16,0-4 1-16,-2-6 2 15,-1-2-9-15,-1-8-35 0,0-10-35 16,3 0-239-1,-2-4-1036-15</inkml:trace>
  <inkml:trace contextRef="#ctx0" brushRef="#br0" timeOffset="-53750.98">11496 13373 1446 0,'0'0'230'16,"0"0"-85"-16,0 0-30 16,58 116-62-16,-42-76 16 0,-5 0-46 15,-5 6-14 1,-6 3-9-16,0 3-6 0,-24 2-7 16,-52 32 11-16,5-16-121 15,-5-7-85-15</inkml:trace>
  <inkml:trace contextRef="#ctx0" brushRef="#br0" timeOffset="-47585.98">16324 9992 555 0,'0'0'113'16,"0"0"-90"-16,0 0 23 0,0 0 181 15,0 0-93 1,0 0-90-16,-18 12-8 0,16-10-3 15,2 0 29-15,0 0-37 16,-4 2-25-16,2 4 48 16,-3 2-32-16,-3 4 8 15,1 2 1-15,-5 4-13 16,2 2 40-16,-2-2-32 16,1 0-19-16,2-4 37 15,3-1-36-15,-1-4 4 16,2-4-3-16,3-4 5 15,0 0 6-15,2-2-14 16,0-1 0-16,0 0 13 0,0 0-6 16,0 0 8-16,0-15-15 15,4-6-4-15,6-3 2 16,1-4-34 0,-1 0 15-16,0 2 14 0,-3 4 7 15,-3 6-4-15,0 4 4 16,-4 6 0-16,0 6 29 15,0 0-29-15,0 0 1 16,0 16 12-16,-6 12 22 16,-8 6 6-16,-4 4-12 15,2 4-11-15,-1-2 29 16,1-1-47-16,1-3 0 16,-1 0 23-16,3-4-23 15,3-4-1-15,0-4 0 0,1-6-18 16,-11 0 0-16,2-6-179 15,0-6-132-15</inkml:trace>
  <inkml:trace contextRef="#ctx0" brushRef="#br0" timeOffset="-47086.82">15556 10503 1119 0,'0'0'153'16,"0"0"-74"-16,0 0 0 16,0 0 27-16,0 0-36 15,0 0-51-15,0 0 2 16,0 21-21-16,0 12 0 15,0 10 26-15,0 5-25 16,0 2 7-16,-7-4-8 16,1-4 1-16,-4-4 21 15,4-8-22-15,-1-6 0 16,3-6 6-16,4-8-5 16,0-6-1-16,0-4 0 15,0 0 10-15,2-7 36 0,21-20-46 16,6-11 8-16,8-8 10 15,3-4-11-15,5-6-7 16,-1 2 0-16,-2 1 2 16,3 7 2-16,-5 4-4 15,-4 8 0-15,-3 8-4 16,-4 4 5-16,-2 8-1 16,-9 4 0-16,-3 6 7 15,-5 4-27-15,-4 0-23 16,-6 26-113-16,-2-2-105 15,-12 2-436-15</inkml:trace>
  <inkml:trace contextRef="#ctx0" brushRef="#br0" timeOffset="-46020.9">15865 10740 1111 0,'0'0'266'16,"0"0"-202"-16,0 0 54 16,0 0-57-16,0 0-55 15,0 0 21-15,0 0-18 16,-33 80 13-16,11-46-12 16,-2 2 6-16,-1 2 5 0,3-2-21 15,1-3 0-15,6-5 8 16,1-4-8-16,8-4-1 15,3-6 0-15,3-4 1 16,0-4-13-16,5-4 12 16,15-2 1-16,3 0 4 15,6 0-4-15,0-8 0 16,0-6 0-16,-1-4 1 16,-1-2-1-16,-3 0 0 15,-3-2-31-15,-8-1 30 16,-7 0-50-16,-4 0-51 15,-2-1-33-15,0 0 48 16,-8 6 55-16,-7 4-23 16,-1 4 53-16,0 6 2 15,0 4 23-15,3 0 5 0,2 0 5 16,4 0 9-16,3 0 34 16,4 0-31-16,0 0-2 15,0 0 8-15,0 0-29 16,13 0 22-16,5 0 5 15,5 0-25-15,4 0 40 16,-2 0-64-16,4 0 1 16,-4 0 18-16,-2 0-19 15,-5 0-1-15,-7-2 1 16,-7 2-33-16,-2 0 33 16,-2 0-63-16,0 0-19 15,0 0 50-15,0 0 8 16,0 14 24-16,-11 6 0 0,0 4 0 15,-2 5 39 1,2 0-39-16,-1 1 1 0,4 1 20 16,1-3-15-16,1-6-5 15,2-4-1-15,4-8 7 16,0-4-29-16,6-6 18 16,13 0-44-16,10-8-56 15,4-16-91-15,5-9-30 16,1-4-87-16,1-6 116 15,-3 1-20-15,-3-2 136 16,-3 6 80-16,-7 4 326 16,-3 6 30-16,-10 10-95 15,-3 6-67-15,-6 6-22 0,-2 4-35 16,0 2-121-16,0 0-16 16,0 0-1-1,0 0 1-15,-13 6 3 0,1 6 13 16,-7 2-14-16,4 2 25 15,1 2-27-15,4-2-3 16,3 2-7-16,2 2 10 16,5-2-9-16,0 3 8 15,0-2 2-15,2-1-9 16,10 3 8-16,-2-3-9 16,2-4 0-16,-5 0 9 15,-1-2 0-15,-2-2 0 0,-4 0 10 16,0-2-30-1,0 2 16-15,-2 0-18 0,-11 0 20 16,-5 0-2 0,0 0 4-16,-2-2 0 0,2-2 0 15,1-4-16-15,3-2-3 16,3 0-194-16,9-4-325 0</inkml:trace>
  <inkml:trace contextRef="#ctx0" brushRef="#br0" timeOffset="-45775.92">16551 10810 811 0,'0'0'372'16,"0"0"-271"-16,0 0-53 15,0 0 37-15,0 0 30 16,-44 112-47-16,26-73-41 15,3-1 25-15,1 0-23 16,1-2-13-16,4-4-16 16,5-4 11-16,4-6-4 15,0-4-7-15,9-16-98 16,11-2-126-16,4 0-489 0</inkml:trace>
  <inkml:trace contextRef="#ctx0" brushRef="#br0" timeOffset="-45491.77">16792 10852 1219 0,'0'0'245'0,"0"0"-165"16,0 0 3-16,0 0-5 16,0 0-19-16,-44 123-40 15,28-87 60-15,3 2-79 16,2-4 6-16,2-2 11 15,2-4-15-15,3-6 11 16,2-4-13-16,2-6 1 16,0-6-11-16,0-4 10 15,0-2-44-15,0 0 31 16,0-4-15-16,0-14-16 0,2-6-40 16,-2-2-79-1,0-16-25-15,-12 6-405 0,-5 8 36 16</inkml:trace>
  <inkml:trace contextRef="#ctx0" brushRef="#br0" timeOffset="-44904.05">16551 10976 572 0,'0'0'232'0,"0"0"-35"16,0 0-31-16,0 0-17 15,0 0 21-15,0 0-42 16,0 0-52-16,-104 13-35 16,104-12-33-16,0-1 48 15,18 3-47-15,6-2 2 16,9-1 30-16,8 0-23 15,1 0 11-15,3 0-29 16,1 0 8-16,2-5-8 16,-4-5 0-16,-2-2-61 15,-1-2-15-15,-4-4-58 0,-3-5-29 16,-5-1 10-16,-5 0 25 16,-3 0 92-16,-8 4 36 15,-3 4 1-15,-2 6 122 16,-6 6-20-16,0 4-7 15,-2 0-70-15,0 6-18 16,0 18 48-16,0 8-6 16,-12 6-20-16,-5 11 39 15,-5-2-31-15,-3 4-9 16,2-1-13-16,0-4-4 0,2-4 25 16,6-8-37-16,3-10 0 15,6-8 7-15,4-8-7 16,2-5 5-16,0-3-5 15,11-3 0-15,15-21-7 16,6-6 7-16,5-8-34 16,2-4 8-16,-4 6-5 15,-3 4 30-15,-8 10-13 16,-4 10 14-16,-6 8 4 16,-4 4-4-16,1 0 0 15,1 18 16-15,-1 4 15 16,0 4 20-16,0 2-18 15,-2-2-32-15,-3-2 41 0,-1 0-42 16,0-6-3-16,-3-2 3 16,0-2 1-16,3-4-1 15,12-4-10-15,-1-2-138 16,2-4-358-16</inkml:trace>
  <inkml:trace contextRef="#ctx0" brushRef="#br0" timeOffset="-44749.16">17590 11075 1410 0,'0'0'257'15,"0"0"-179"-15,0 0-20 16,0 0 97-16,0 0-106 16,0 0-42-16,0 0-7 15,-13 6-35-15,-5-6-332 0</inkml:trace>
  <inkml:trace contextRef="#ctx0" brushRef="#br0" timeOffset="-43786.91">17390 10912 494 0,'0'0'108'16,"0"0"68"-16,0 0 38 15,0 0-59-15,0 0-36 16,0 0 10-16,0 0 19 16,9-64-42-16,-9 58-43 15,2 2 67-15,-2 2-51 16,0 0-15-16,2 2 12 15,-2 0-20-15,0 0-6 0,2 0-50 16,2 0 2-16,4 14-7 16,3 8 5-16,-1 8-16 15,2 5 16-15,-1 5 0 16,-2 2 10-16,0 0-10 16,-2-2 0-16,-5 0 9 15,0-4-9-15,-2-4-13 16,0-2 12-16,-4 0-5 15,-17 0 6-15,-10 1-40 16,-9-1-26-16,-9-1 36 16,-11 2-102-16,-36-1-23 0,13-6-194 15,10-8-628-15</inkml:trace>
  <inkml:trace contextRef="#ctx0" brushRef="#br0" timeOffset="-42819.94">16852 11604 861 0,'0'0'367'16,"0"0"-244"-16,0 0-24 16,0 0 78-16,0 0-51 15,0 0-88-15,-24-106 71 16,24 102-44-16,0 2-15 16,0 2-14-16,0 0-23 15,0 0-13-15,0 14-3 16,0 22 3-16,0 14-3 15,0 18 3-15,0 12 0 16,0 5 5-16,2-1-4 16,-2-4 24-16,3-8-25 15,-1-7 0-15,0-9 9 0,0-8-9 16,3-8-6-16,-1-10 5 16,3-8 2-16,-3-10 10 15,1-4-11-15,-1-8 0 16,3 0 0-16,6-4 1 15,5-22-1-15,9-12 18 16,6-14-17-16,9-12 21 16,8-12-22-16,3-9 0 15,2-1-5-15,3 0 5 16,-4 9-1-16,-4 11 1 16,-6 14 0-16,-9 14 1 15,-4 14-1-15,-8 10-1 16,-8 8-27-16,-3 6 20 15,-8 0-76-15,0 22-56 16,-4 28-42-16,0-3-169 0,-4-3-409 16</inkml:trace>
  <inkml:trace contextRef="#ctx0" brushRef="#br0" timeOffset="-42089.77">17501 11997 1129 0,'0'0'485'16,"0"0"-410"-16,0 0-38 16,0 0 18-16,0 0 18 15,0 0-67-15,0 0 10 16,-47 76 9-16,21-39 6 16,-1 4 19-16,2 6-49 0,0 1 14 15,8-2 8-15,1-2-22 16,7-4-1-16,5-6 0 15,4-5-1-15,0-7 0 16,4-7-6-16,17-5 7 16,2-7 10-16,10-3-8 15,4-3 5-15,5-17-5 16,5-6-1-16,2-8 17 16,0-2-18-16,-2-4-9 15,-7-2-7-15,-11-2-7 16,-9 2-77-16,-12 2 2 15,-8 6-13-15,0 7-132 16,-19 12 33-16,-6 4-4 16,-4 9 0-16,2 2 214 0,-2 0 10 15,8 2 42-15,0 6 6 16,9 0 37-16,2-3-1 16,8-1-16-16,2-3 34 15,0-1 2-15,4 3 33 16,12-3-8-16,7 0-49 15,0 0 8-15,4 0-57 16,2 0-16-16,-2 0 16 16,0-3-40-16,-4-1 7 15,-4 0-8-15,-5 2-26 16,-8 2-29-16,-3 0-49 16,-3 0-50-16,0 0-107 15,0 0 132-15,-13 0 89 0,-1 9 21 16,1 2 19-16,1 6 20 15,-1 5 18-15,4 1-6 16,2 8 49-16,1 3 50 16,1 2-38-16,3 2-22 15,0 0-24-15,0-2 4 16,2 0-37-16,0-1-13 16,0-6 17-16,0 0-18 15,0-5-2-15,8-10-17 16,11-6-98-16,18-10-78 15,1-18-57-15,2-8-718 0</inkml:trace>
  <inkml:trace contextRef="#ctx0" brushRef="#br0" timeOffset="-41721.16">18332 11989 1245 0,'0'0'373'0,"0"0"-244"0,0 0-23 16,0 0 16-16,0 0-70 15,0 0-51-15,0 0 2 16,-13-8 4-16,-8 18-5 16,-1 4-2-16,0 4 10 15,0 2 0-15,4 2-10 16,5-1-1-16,2 1-5 16,6 2 6-16,5-1-19 0,0 2-1 15,0 1-11-15,13 0 21 16,8 0-12-16,-2 0 22 15,4 2 10-15,-1-2-10 16,-2-2 1-16,-4 0-1 16,-3-4 1-16,-1 0 5 15,-8-2-6-15,-4-1-7 16,0-2-9-16,-2 2 16 16,-17-2 0-16,-5-2 0 15,-10-1 0-15,-5-2 15 16,-30-9-15-16,9 2-95 15,4-3-211-15</inkml:trace>
  <inkml:trace contextRef="#ctx0" brushRef="#br0" timeOffset="-40740.03">19339 11807 1355 0,'0'0'177'15,"0"0"-95"-15,0 0-20 16,0 0 13-16,0 0-29 15,-73 110-24-15,32-80 19 16,-5-2-41-16,-12 0 1 16,-4-2 12-16,-3-2-13 15,1-6 0-15,3-3 0 16,8-5 10-16,5-5-22 0,13-2 12 16,8-2-8-1,10-1 7-15,8 0 1 0,9 0-9 16,0 5-13-16,0 0-2 15,7 8 24-15,10 3 14 16,10 2-13-16,4 4 40 16,6 0-26-16,9 2 10 15,5-2-3-15,6-2-16 16,6 0 27-16,2-2-33 16,0-6-20-16,12-4-4 15,-15-4-100-15,-14-4-207 0</inkml:trace>
  <inkml:trace contextRef="#ctx0" brushRef="#br0" timeOffset="-40334.82">19551 11660 1465 0,'0'0'221'15,"0"0"-170"-15,0 0-12 16,0 0-31-16,0 0 84 15,35 127-29-15,-28-59-34 16,-5 6 24-16,-2 2-43 16,0-3 6-16,0-5-2 15,2-4-13-15,4-8 10 0,-2-6-11 16,4-12 0-16,-1-8 10 16,2-10-10-16,2-10 0 15,4-10-7-15,10 0 7 16,6-30 42-16,11-14-42 15,10-16 0-15,6-16 3 16,9-28-2-16,7-25-1 16,-10 7 0-16,-9 13 1 15,-14 22 15-15,-12 30-16 16,0 5 0-16,-5 4 8 16,-6 18-3-16,-9 12-5 15,-5 12-15-15,-4 6-31 16,0 0 9-16,-13 20-144 15,-12 8 22-15,4 4-124 0</inkml:trace>
  <inkml:trace contextRef="#ctx0" brushRef="#br0" timeOffset="-39929.13">20413 11644 1051 0,'0'0'599'0,"0"0"-518"16,0 0 34-16,0 0 21 16,0 0-35-16,0 0-43 0,0 0-51 15,11-16 33 1,-11 16-40-16,0 0 0 0,0 0-2 15,0 0 2-15,0 0 0 16,0 0-1-16,0 0 1 16,0 0 4-16,0 0-4 15,0 0-19-15,0 0 19 16,0 0 0-16,0 0 1 16,0 0-1-16,0 0 1 15,0 0 10-15,0 0-11 0,2-2-2 16,0 0 1-1,0 0 1-15,-2 0-34 0,0 2-18 16,0 0-58-16,0 0-7 16,0 0-233-16,-8 0-415 0</inkml:trace>
  <inkml:trace contextRef="#ctx0" brushRef="#br0" timeOffset="-39455.66">20183 12184 803 0,'0'0'256'0,"0"0"-100"0,0 0 31 16,0 0 18-16,0 0-89 16,0 0-29-16,0 0-4 15,45-80-56-15,-45 80-27 16,0 4-6-16,-18 16 6 16,-3 10 36-16,-6 6-36 15,-2 6 0-15,4 2 17 16,0 0-15-16,8-2 4 15,1-2-6-15,7-6 0 16,7-6-2-16,2-6 2 16,0-8-1-16,9-6 1 0,11-8 14 15,9 0-2-15,4-8-12 16,7-13 13-16,-2-9-5 16,2-2-8-16,-6-3-16 15,-8-1 15-15,-4-2-32 16,-10-2-77-16,-12-8-36 15,0 10-162-15,-9 7-333 0</inkml:trace>
  <inkml:trace contextRef="#ctx0" brushRef="#br0" timeOffset="-39385.06">20183 12184 796 0</inkml:trace>
  <inkml:trace contextRef="#ctx0" brushRef="#br0" timeOffset="-39253.89">20183 12184 796 0,'0'16'178'0,"0"-12"-38"0,0 0 48 0,16 0 34 0,2-4-70 0,6 0-63 15,5 0-47-15,2 0 37 0,3-2-55 16,-1-6-23-16,4-3 22 16,-2 4-23-16,-2 1-7 15,-6 0-40-15,-7 2-70 16,-11-2-41-16,-4 2-158 16,-5 0-328-16</inkml:trace>
  <inkml:trace contextRef="#ctx0" brushRef="#br0" timeOffset="-39104.83">20500 12166 367 0,'0'0'353'15,"0"0"-81"-15,0 0-77 16,0 0-68-16,-51 106 4 16,42-74-25-16,-1 2-39 0,4-4-13 15,2 0-53-15,-1-2 49 16,3-4-50-16,0-2 0 16,2-5-3-16,0-5 3 15,0-9-76-15,15-3-113 16,8-18-60-16,4-6-435 0</inkml:trace>
  <inkml:trace contextRef="#ctx0" brushRef="#br0" timeOffset="-38722.7">20839 12069 1187 0,'0'0'277'16,"0"0"-110"-16,0 0-30 15,0 0-35-15,0 0-77 16,0 0-13-16,0 0 0 0,0 13-12 15,-12 9 0 1,1 2 7-16,1 2 3 0,-2 0 4 16,8-2-14-1,1 0 1-15,3 0-9 0,0 0 8 16,0 2-25-16,11-2 25 16,7-2-8-16,5-2-7 15,-4 0 13-15,2-5 2 16,-8-4-5-16,-2-1 5 15,-8-4-24-15,-3 0 23 16,0-2-15-16,0 0-6 16,-12 2 10-16,-8 1 12 15,-6-3 28-15,-6-1-27 0,3-1 0 16,-2-2 14 0,0 0-5-16,2 0-10 0,4-4 0 15,6-32-81-15,7 0-37 16,8-4-842-16</inkml:trace>
  <inkml:trace contextRef="#ctx0" brushRef="#br0" timeOffset="-38487.68">21253 12003 499 0,'0'0'730'15,"0"0"-621"-15,0 0 18 0,-65 107 6 16,47-63-21-16,3 4-52 16,1-2 24-16,3 0-73 15,5-6 2-15,2-4 4 16,4-6-17-16,0-8 0 16,0-8-4-16,4-7-62 15,27-7-1-15,-2-21-188 16,-2-3-573-16</inkml:trace>
  <inkml:trace contextRef="#ctx0" brushRef="#br0" timeOffset="-38225.74">21550 11875 1275 0,'0'0'349'16,"0"0"-279"-16,0 0-12 15,0 0-4-15,0 0 2 16,-32 128 21-16,12-74-25 15,-2 3-21-15,2 1-16 16,4-2-9-16,3-4 35 16,7-6-40-16,2-6-1 15,4-8 5-15,0-6-5 16,4-10-6-16,9-6-6 16,5-10 12-16,3 0-13 15,4-4 13-15,4-18-47 16,2-22-22-16,-6 6-38 15,-10-2-257-15</inkml:trace>
  <inkml:trace contextRef="#ctx0" brushRef="#br0" timeOffset="-38008.7">21264 12186 1046 0,'0'0'237'0,"0"0"-100"16,0 0 44-16,0 0-32 15,0 0-76-15,0 0-57 16,0 0 59-16,65 5-37 16,-29-5-20-16,4 0 7 15,-1-5-15-15,4-9-10 0,1 0-6 16,6-4-110 0,27-17-11-16,-7 8-209 0,-11-2-691 0</inkml:trace>
  <inkml:trace contextRef="#ctx0" brushRef="#br0" timeOffset="-37575.62">22082 11740 1031 0,'0'0'187'0,"0"0"-35"16,-31 111 43-16,10-55-82 15,-2 8-33-15,-4 2-14 16,-4 1-4-16,-1-2-29 15,3 0-17-15,0-7 34 16,7-6-49-16,1-8 5 0,8-10-5 16,7-12 6-16,2-8-7 15,4-10-3-15,0-4-13 16,4-1 1-16,18-24 2 16,7-11-27-16,5-6-8 15,1-4 12-15,1-2-16 16,-5 8 16-16,-4 6 26 15,-6 10-1-15,-4 9 22 16,-7 10 0-16,0 5 27 16,-4 0-14-16,1 5-2 15,-1 20-2-15,1 5-18 16,0 8 56-16,-2 0-37 16,1 2-5-16,3-4-1 0,0-4-14 15,-2-8 13-15,1-3-14 16,1-12-28-16,1-7 28 15,13-8-107-15,0-18-96 16,2-6-1057-16</inkml:trace>
  <inkml:trace contextRef="#ctx0" brushRef="#br0" timeOffset="-37352.9">22695 11949 1322 0,'0'0'255'0,"0"0"-130"16,0 0-9 0,0 0 10-16,66 124-48 0,-53-92-48 15,1 4 30-15,-1 5-60 16,-3 1 0-16,-4 4-1 16,-6 2-7-16,0 0 8 15,-20 0-14-15,-53 17-41 16,4-14 7-16,-10-8-209 0</inkml:trace>
  <inkml:trace contextRef="#ctx0" brushRef="#br0" timeOffset="-35389.2">17267 13028 1382 0,'0'0'190'0,"0"0"-101"16,0 0-34-1,0 0 18-15,0 0-12 0,0 0-43 16,0 0 25-16,38-40-31 16,-34 40-11-16,3 0 20 15,2 14-20-15,0 12-1 16,0 10 16-16,-3 14-3 16,2 10 48-16,-6 9-39 15,0 3-21-15,2 0 39 16,-2-2-39-16,1-8-1 15,3-6 7-15,0-9 2 16,4-11 0-16,-1-8-9 16,-1-10-2-16,4-6-14 15,-1-8 9-15,5-4 7 16,8-4 18-16,7-22-18 16,10-17 34-16,3-13-34 15,5-16 1-15,0-10 14 0,0-6-15 16,-3 1 0-16,2 11-2 15,-4 12 13-15,-6 16-5 16,-6 14-6-16,-11 14 0 16,-7 8-21-16,-10 10 21 15,-4 2-63-15,0 8-63 16,-4 38-43-16,-12-2-109 16,-1 2-500-16</inkml:trace>
  <inkml:trace contextRef="#ctx0" brushRef="#br0" timeOffset="-35153.99">17824 13605 1124 0,'0'0'355'16,"0"0"-241"-16,0 0-50 16,0 0 6-16,0 0 32 15,0 0-43-15,0 0-5 16,25 129-7-16,-21-97-37 15,-2 0 19-15,-2 0-29 16,0-4 0-16,0-4 0 16,0-2 0-16,0-10-14 15,0-6-63-15,0-6-78 16,0-10-2-16,-2-12-557 0</inkml:trace>
  <inkml:trace contextRef="#ctx0" brushRef="#br0" timeOffset="-34876.7">17891 13477 1528 0,'0'0'219'16,"0"0"-126"-16,0 0 8 15,0 0-48-15,0 0 2 16,0 0-55-16,118 20 11 16,-80-4-4-16,2 4-6 15,-2 0 0-15,-7-2-2 16,-5 0 3-16,-10 0-20 15,-9 1 5-15,-7-1-18 16,0 0 15-16,-4 2 4 0,-17 0-10 16,-3-2 12-1,-5-2 10-15,-2-2-19 0,2-2 19 16,0 0-35 0,2-4 14-16,-2-6-63 0,7-2-71 15,7 0-176-15</inkml:trace>
  <inkml:trace contextRef="#ctx0" brushRef="#br0" timeOffset="-34434.02">18504 13519 1295 0,'0'0'334'0,"0"0"-255"0,0 0 1 16,0 0 31-16,0 0-64 15,0 0 3-15,0 0-49 16,4-2-1-16,-15 2-3 16,-5 8 3-16,-4 2-16 15,0 2 9-15,2 0-20 16,1 0 26-16,5-1-42 16,6-2 9-16,6 1 6 15,0 3-35-15,0-1 47 16,10-1-14-16,9 2-7 15,5 1 31-15,1 2 1 16,1 2 3-16,3 0 2 16,-4 0 0-16,-5-2 0 0,-5 2 0 15,-3-2 0-15,-8-2 2 16,-4 2 8-16,0-4 4 16,0 2 7-16,-16-4-12 15,-1 0 49-15,-6-2-50 16,-3-4-7-16,-1-2 33 15,0-2-34-15,1 0-10 16,-11-10-21-16,8-6-69 16,6-2-187-16</inkml:trace>
  <inkml:trace contextRef="#ctx0" brushRef="#br0" timeOffset="-33887.14">19306 13218 1532 0,'0'0'234'0,"0"0"-130"0,0 0-59 16,0 0-15-16,0 0-17 15,0 0-13-15,0 0 0 16,-14 7 3-16,-8 8-2 16,-7 6 29-16,-6 1-30 15,-6 0 0-15,-3 0-1 16,1-4-3-16,1-2-14 15,2-4 8-15,7-2 1 16,6-2-13-16,9-2 22 16,9-4-7-16,7 0-1 15,2 2-14-15,0 2-30 16,11 4 44-16,9 4 8 16,7 4 9-16,4 6-9 15,7 2 0-15,6 4 47 16,3 1-24-16,5-2-2 0,-2 1-14 15,0-2 0-15,-6 1 27 16,-5-5-34-16,-10-2 0 16,-8-10-7-16,-7 0 7 15,-7-6-17-15,-7-4 4 16,0-2-51-16,0 0 7 16,-9-4-91-16,-3-10-481 0</inkml:trace>
  <inkml:trace contextRef="#ctx0" brushRef="#br0" timeOffset="-32833.46">19881 13102 1213 0,'0'0'270'0,"0"0"-146"16,0 0-5-16,0 0 26 15,0 0-70-15,0 0-3 16,0 0-72-16,6-20 0 15,5 50-9-15,0 14 3 16,-1 16 6-16,-6 13 0 16,-4 5 9-16,0 2 20 15,0-2-29-15,0-7 0 16,-6-9 3-16,1-11-2 16,0-8 11-16,5-13-12 15,0-10 1-15,0-10-10 0,0-10 9 16,18 0 0-16,9-24 1 15,11-16 13-15,9-14-7 16,4-14-7-16,13-29 9 16,14-25-19-16,-7 4 10 15,-6 13-35-15,-9 21 35 16,-14 30 7-16,3 2-5 16,-3 4-2-16,-11 18 1 15,-8 11 3-15,-13 12-4 16,-7 7-50-16,-3 18-101 15,0 10-212-15,-11 4-315 0</inkml:trace>
  <inkml:trace contextRef="#ctx0" brushRef="#br0" timeOffset="-32474.85">20642 13429 1330 0,'0'0'276'0,"0"0"-157"16,0 0-69-16,0 0 22 15,0 0-24-15,0 0-36 16,0 0 10-16,-73 82-4 16,44-46-17-16,-2 4 44 0,4 0-45 15,2 1 0-15,8-1 2 16,5-4-1-16,8-4-2 15,4-2-8-15,0-10 7 16,4-4-11-16,17-4 13 16,1-6 0-16,7-6 7 15,2 0 1-15,3-4-8 16,1-14-1-16,3-4 1 16,-7-4-25-16,-4 2 17 15,-9-2-80-15,-18-12-69 16,0 5-160-16,-16 5-432 0</inkml:trace>
  <inkml:trace contextRef="#ctx0" brushRef="#br0" timeOffset="-32293.71">20442 13640 806 0,'0'0'366'0,"0"0"-198"16,0 0 24-16,0 0-2 15,0 0-70-15,0 0-66 16,0 0-18-16,140-18-36 15,-99 5 2-15,-3 1 28 16,-3 1-30-16,-4 0-15 16,-4 1-2-16,-4 4-92 15,-8 0-172-15,-9 2-337 0</inkml:trace>
  <inkml:trace contextRef="#ctx0" brushRef="#br0" timeOffset="-32109.3">20761 13591 785 0,'0'0'294'0,"0"0"-101"0,0 0 24 16,0 0-71-16,-13 111-29 16,10-79-30-16,1 2-12 15,-1 4-44-15,1-2-30 16,-2 0 29-16,2 2-30 16,-3-4-1-16,3-4-8 15,2-8-66-15,0-12-74 16,0-7-447-16</inkml:trace>
  <inkml:trace contextRef="#ctx0" brushRef="#br0" timeOffset="-31693.8">21193 13465 1318 0,'0'0'369'15,"0"0"-252"-15,0 0-82 16,0 0 2-16,0 0 7 15,0 0-44-15,0 0 0 16,-25 18 16-16,8-2-15 16,-1 4 14-16,2-2-15 15,3 2 7-15,4-2-7 16,5 0 0-16,4 0-22 16,0 0 9-16,0 3-8 15,10 1 1-15,11 0 2 0,1 2 1 16,0-2 15-16,3-2 2 15,-7 0-5 1,-3-2 5-16,-6-2 1 0,-2 0 5 16,-7-2-6-16,0 0 0 15,0 0 50-15,0-2-24 16,-10 0-11-16,-3-4 20 16,-3 0-11-16,-3 2 9 15,-6-8-33-15,-2 2 10 16,-2-4 8-16,-2 0-18 15,0 0-15-15,-11-18-33 16,9-8-131-16,6-4-611 0</inkml:trace>
  <inkml:trace contextRef="#ctx0" brushRef="#br0" timeOffset="-31305.11">21494 13549 1579 0,'0'0'289'16,"0"0"-191"-16,0 0 38 16,0 0-37-16,0 0-89 15,0 0 46-15,0 0-56 16,118 0 0-16,-85-3 0 15,1-2 0-15,1 1-31 16,3 0-78-16,11-8-97 16,-9 4-33-16,-7-4-763 0</inkml:trace>
  <inkml:trace contextRef="#ctx0" brushRef="#br0" timeOffset="-30828.68">22078 13124 990 0,'0'0'645'0,"0"0"-556"16,0 0 38-16,0 0-9 16,0 0-56-16,0 0-7 15,0 0-55-15,22 8-13 16,-18 22 12-16,1 12 1 15,-5 8 15-15,0 7-15 16,0 1 0-16,0 2 20 0,0-4-20 16,-2-4 0-16,-1-6 1 15,3-3 0-15,0-11 5 16,0-6-6-16,0-8 0 16,5-6-6-16,1-8 6 15,1-4-20-15,2 0 9 16,4-4 11-16,8-19 26 15,6-9-26-15,8-9 0 16,7-16 9-16,14-27-9 16,0 0-3-16,0-11-3 15,1 0-4-15,-8 20 8 16,3 3-13-16,-13 18 15 0,-3 16 32 16,-11 11-32-16,-8 9-2 15,-5 8-6-15,-8 6 13 16,-4 4-12-16,0 17-132 15,-2 11-127-15,-14 2-357 0</inkml:trace>
  <inkml:trace contextRef="#ctx0" brushRef="#br0" timeOffset="-30477.74">22755 13459 1039 0,'0'0'667'16,"0"0"-580"-16,0 0-35 0,0 0 53 15,0 0-80-15,0 0-15 16,0 0 25-16,-89 84-34 16,53-52-1-16,1 2 30 15,1-2-24-15,7 0 6 16,5-3-12-16,9 1 0 15,6-4-3-15,7 0 3 16,0-2-19-16,0-2 17 16,16-6-33-16,1-4 12 15,8-6-8-15,4-6 18 16,4 0-8-16,5 0 21 0,0-14-20 16,0-4-27-1,-3-4-38-15,-8-16-74 0,-9 4-76 16,-9 0-473-16</inkml:trace>
  <inkml:trace contextRef="#ctx0" brushRef="#br0" timeOffset="-30272.94">22712 13573 770 0,'0'0'590'16,"0"0"-505"-16,0 0 81 16,0 0-17-16,0 0-67 15,0 0-18-15,0 0-24 16,39 0-20-16,-16 0 44 15,4 0-49-15,4 0-6 16,3 0 9-16,2 0-17 0,2 0-2 16,-5 0-8-16,-6 0-83 15,-12 0 5-15,-11-4-88 16,-4-4-205-16,0 2-246 0</inkml:trace>
  <inkml:trace contextRef="#ctx0" brushRef="#br0" timeOffset="-30106.85">22944 13583 527 0,'0'0'353'0,"0"0"-140"0,0 0-29 16,0 0-67-16,-44 107 27 16,37-77-55-16,2 2-57 15,-1 0 22-15,1-2-46 16,1-4-8-16,2 0 9 16,0-6-9-16,2-6 0 0,0-4-38 15,6-10-157 1,12 0-21-16,0-6-430 0</inkml:trace>
  <inkml:trace contextRef="#ctx0" brushRef="#br0" timeOffset="-29710.68">23410 13415 1363 0,'0'0'249'15,"0"0"-120"-15,0 0 40 16,0 0-109-16,0 0-34 15,0 0-17-15,0 0-8 16,-21 10 21-16,4 8-22 0,1 2 1 16,3 2-17-1,2-2 16-15,2 0-22 0,4 1 5 16,5-2-19-16,0 2 3 16,0 0-14-16,7 4 9 15,11-3 22-15,2 0-35 16,0 0 7-16,2-4 35 15,-7 0-11-15,-1-4 19 16,-9-2-25-16,-5-2-29 16,0-2 54-16,0 0-11 15,-19-2 12-15,-2 0 1 16,-8 2 5-16,0-6 15 16,-4 2-21-16,1-2 10 15,3 2 13-15,2-2-22 16,5-2 1-16,2 0-2 0,7 0-28 15,4-12-186-15</inkml:trace>
  <inkml:trace contextRef="#ctx0" brushRef="#br0" timeOffset="-29464.95">23835 13353 1295 0,'0'0'174'0,"0"0"-88"0,0 0-2 15,0 0-27-15,-39 140 15 16,29-96-49-16,1 1-20 16,3-1 16-16,2-2-12 15,1-10-5-15,3-2-2 16,0-10-21-16,9-10-41 15,11-4-213-15,2-6-446 0</inkml:trace>
  <inkml:trace contextRef="#ctx0" brushRef="#br0" timeOffset="-29165.84">24357 13283 1053 0,'0'0'623'0,"0"0"-528"16,0 0-41-16,0 0 28 16,-62 142 1-16,39-88-41 15,3 0 10-15,2 2-51 16,4-4 0-16,6-6 35 16,1-1-36-16,7-9 0 15,0-6 0-15,0-8-17 16,2-6 16-16,11-8-18 15,3-8 1-15,3 0 8 16,0-8 10-16,6-14-48 16,-3-6-15-16,-4-20-15 15,-7 6-176-15,-8 0-679 0</inkml:trace>
  <inkml:trace contextRef="#ctx0" brushRef="#br0" timeOffset="-28964.6">24056 13589 806 0,'0'0'661'16,"0"0"-538"-16,0 0 10 16,0 0 53-16,0 0-18 15,0 0-96-15,0 0-16 16,40 2 25-16,-9-4-63 16,5-5-4-16,2-4-9 15,2-1 1-15,2 0-12 16,3-2-72-16,26-16-81 0,-13 4-46 15,-4-4-471-15</inkml:trace>
  <inkml:trace contextRef="#ctx0" brushRef="#br0" timeOffset="-28545.8">24825 13190 1166 0,'0'0'236'0,"0"0"-41"15,-45 113-51-15,19-53-18 16,-3 6-36-16,0 4-38 16,0 0-3-16,-1-7-35 15,4-4-7-15,3-4 6 16,4-11-13-16,5-8 6 0,7-10-12 16,3-10 2-16,4-8-4 15,0-8-11-15,0 0-30 16,15-20 43-16,12-12-54 15,6-12-30-15,6-4-19 16,-4 0-172-16,1 4 162 16,-7 9 85-16,-4 13 34 15,-8 10 150-15,-5 10 17 16,-4 2-77-16,1 2-24 16,-3 20-31-16,0 7 38 15,-4 3-37-15,0 1-13 16,-2 0 23-16,2-5-36 15,-2-4-1-15,0-6-5 16,2-6-1-16,0-8-6 0,9-4-22 16,1-22-143-16,1-4-964 0</inkml:trace>
  <inkml:trace contextRef="#ctx0" brushRef="#br0" timeOffset="-28342.76">25466 13196 1527 0,'0'0'278'15,"0"0"-101"-15,52 125 2 16,-26-65-60-16,-1 2-79 16,-5 2 23-16,-9-2-63 0,-9-2-11 15,-2-2 10-15,-33 1-38 16,-72 19-60-16,7-16-112 15,-11-12-125-15</inkml:trace>
  <inkml:trace contextRef="#ctx0" brushRef="#br0" timeOffset="-23777.47">8 14610 538 0,'0'0'113'0,"0"0"-29"16,0 0 116-16,0 0 20 16,0 0-108-16,0 0-47 15,0 0 32-15,0-30-1 16,0 28-35-16,0 0-9 15,0 0-31-15,0 2 52 16,0 0-49-16,0 0 0 16,0 0 8-16,0 0-10 0,0 0 0 15,0 0 3 1,0 0-19-16,0 0 49 0,0 0-42 16,0 0-11-16,0 0 20 15,0 0-1-15,0 0-13 16,0 0-8-16,0 0 12 15,0 0-5-15,0 0-7 16,0 0 0-16,0 0 8 16,0-4-7-16,16 0-1 15,11 0 0-15,4 0 8 16,0-2-1-16,1 2-7 16,1 0 0-16,0 0 4 15,-2 0-3-15,3 2 0 16,-3-4-1-16,2 2 1 15,-4 2 15-15,0 0-16 0,-4 2 0 16,-3 0 2-16,2 0-1 16,3 0-1-16,2 0 0 15,0 0 1-15,5 0 13 16,1 0-14-16,3-2 0 16,3 0 3-16,3-2-2 15,-1 0 6-15,-4 2-7 16,1 0 1-16,0 2 8 15,-1 0-9-15,-4 0-6 16,1 0 6-16,-1 0 1 16,3 0 0-16,3 0-1 15,1-2 1-15,1 0 8 0,1-3-9 16,0 4 0-16,3-5 1 16,-1 2 0-16,2 0 7 15,-2 0-8-15,1 0 0 16,3 0 1-16,-4 2-1 15,1 0-1-15,-1 0 1 16,2-1 0-16,-2 3 2 16,3 0-2-16,2-1 1 15,5-2 4-15,2 2-5 16,0-5 0-16,4 2 3 16,1-3-2-16,-1 2 5 15,5 0-6-15,-1 1 0 16,4 3 0-16,1-2 0 15,0 3 0-15,1 0 5 16,1 0-4-16,0 0 5 0,4 0-6 16,-2 0 0-16,-1 0-1 15,-1 0 1-15,-2 0-6 16,3 0 5-16,2 0 2 16,0 3 1-16,1 1-2 15,0 2 0-15,0-2 4 16,2 0-4-16,-4 0-10 15,1 0 10-15,-1 2 6 16,-4-1 3-16,4 2-9 16,-7-1 0-16,3-2-5 15,1-3 5-15,-1 4-1 16,3-1 1-16,0-2 0 16,-1 0 11-16,1 2-11 0,-3-4 0 15,2 1-2-15,-1-1 2 16,1 3-1-16,2-3 0 15,4 2 2-15,-2 0 0 16,8-2-1-16,0 2 0 16,2-2 0-16,2 0 0 15,1 0-9-15,-2 0 7 16,3 0 4-16,-1 0 8 16,-1 0-10-16,-2 0 0 15,0 0 1-15,-2 0-1 16,1 0-1-16,-1 0 1 15,0-2 0-15,2 0 0 0,0-3-1 16,-1 4 1-16,3-5 4 16,3 2-4-16,1 0-9 15,1 0 9-15,-3 0 0 16,3 4 1-16,-3-6-1 16,0 2 0-16,1 0 2 15,1 0-2-15,3 4 0 16,3-6 6-16,-1 2-6 15,2 0 4-15,0 0-4 16,1 4 0-16,-3-4-7 16,-1-1 7-16,6 4-2 15,0 1 2-15,1 0 0 16,6 0 2-16,-4 0-2 16,1 0 0-16,0 0 0 15,14 0 0-15,-13 0-1 16,2 0 1-16,17 1 6 0,2 8 4 15,34-8-10-15,4 6 0 16,-13-1-1-16,-12-2 1 16,-13 0-9-16,1-3 9 15,-4-1 0-15,3 0 4 16,4 0-4-16,0 0 0 16,2 0 5-16,2 0-5 15,-2 0-2-15,-1 0 2 16,-2 0 1-16,-3-4 7 15,0 3-8-15,-2-3 0 16,2 2-5-16,-22-1 5 16,-17 2-5-16,-17 1 5 0,-4-3 1 15,16 2 9-15,29-2-10 16,-1 2 0-16,0-3-9 16,-1 2 9-16,-14-2 0 15,14-3 0-15,-1 3 9 16,-2 3-9-16,-2-8 0 15,17 4 0-15,-14 0-9 16,-1 1 9-16,0 0-1 16,-13 3 1-16,11-3 0 15,-2-1 5-15,-1 1-5 16,1 4 0-16,0 0-1 16,0-4 1-16,-1 4 0 0,1 0 5 15,0 0-5 1,-1 0 0-16,2 0-4 0,0 0 4 15,2 0 2-15,-2 0-2 16,2 0-3-16,-4 0 2 16,0 4 2-16,2-4 9 15,-2 4-10-15,0-4 0 16,4 2 0-16,-2 1 0 16,2-2-8-16,-2 2 8 15,2-2 6-15,-4-1-6 16,3 3-5-16,-2-2 5 15,0 3 2-15,1-4-2 16,-1 2-2-16,2-2 0 0,-2 0 4 16,-2 0 0-16,-3 0-2 15,-2 0 0-15,-3 0-4 16,-1 0 4 0,-1 0 0-16,-1 0 0 0,-5 0 7 15,0 0-1-15,-4 0-6 16,-2 0 0-16,2 0-9 15,0 0 9-15,-1 0-6 16,3 0 6-16,0 0 0 16,2 0 9-16,1 0-9 15,3 0 0-15,1-2 1 16,1-2-1-16,4 4-7 16,-4-1 7-16,3 1 1 15,2 0 10-15,0 0-11 16,0 0 0-16,-1 0 0 0,4 0 0 15,2 0-14-15,-1 0 14 16,1 0 0-16,1 0 8 16,4 0-8-16,-2 0 0 15,1 0-3-15,0 0 3 16,0 0 0-16,0 0 0 16,0 0 0-16,15 0 12 15,-12 0-12-15,-2 0 0 16,2 0-3-16,-14 1 3 15,11-1-7-15,0 4 6 16,-3-4 1-16,4 2 1 16,-2-2-1-16,4 0 0 15,-4 3 4-15,2-3-4 0,0 0-9 16,0 0 9 0,0 1 0-16,2-1 19 0,0 3-19 15,-2-2 0-15,2-1-2 16,-2 0 2-16,0 0-7 15,-2 0-2-15,-1 0 18 16,-4 0-6-16,-1 0-3 16,-5 0 0-16,1 0-4 15,-2 0 4-15,1 0-9 16,1 0 9-16,5-1 0 16,-1-6 15-16,2 5-15 15,4-6 0-15,-4 3 0 16,0 0 0-16,-3-4 0 0,-4 2-1 15,-1 1 2-15,-3 1-6 16,1-2 5 0,-3 1 0-16,-3-2-3 0,-1 0 3 15,-2 2-1-15,-2-2 1 16,-2 0 1-16,-4 0 0 16,4 0-1-16,-4 4 0 15,3-6 6-15,1 4-6 16,0 0 0-16,4-2-1 15,-1 2 2-15,3-2 3 16,2 2-4-16,0-4 0 16,0 2-12-16,-1-2 12 15,-1 0 0-15,-4-2-1 16,-2 0 9-16,-2 0-5 0,-6-2-3 16,-3 2 0-16,2-2-2 15,-5 0 2-15,-3 2-6 16,-4 0 6-16,-5 0 0 15,-4-1 14-15,-7 4-14 16,-3-1 0-16,-6-1 12 16,-6 4-12-16,-7-1 15 15,-2 3 10-15,-5-3-11 16,-1 7 9-16,-4-2-23 16,1 2 9-16,-1 1 8 15,4 0-17-15,-1-3 0 16,7 1-2-16,-1 2 4 15,4 0 9-15,1 0-11 16,-2 0 0-16,0 0 12 16,-2 0-12-16,2 0 0 0,2 0 6 15,1 0-4-15,-1 0 13 16,0 0-15-16,-1 0 0 16,-4 0 12-16,-3 0-10 15,-6 0 5-15,-3 0 18 16,-5 0-11-16,0 0 35 15,0 0-42-15,0 0 1 16,0 0-4-16,0 0-4 16,0 0-8-16,0 0 7 15,-5 0-10-15,-32 0 5 0,-1-2-118 16,-14-5-256-16</inkml:trace>
  <inkml:trace contextRef="#ctx0" brushRef="#br0" timeOffset="-15273.84">2611 14119 383 0,'0'0'104'0,"0"0"-31"16,0 0-72-16,0 0 369 15,0 0-227-15,0 0-68 16,-25-12-73-16,19 24-2 16,-8 12 23-16,-1 12-7 15,-3 10 13-15,-2 8-13 16,-2 0-16-16,-1 4 42 16,4-4-32-16,-4-4 10 15,1-5 2-15,1-9 8 16,4-10 2-16,-4-6-19 0,4-8-11 15,-3-10 66-15,-5-2-11 16,-2 0-24-16,-6-22-2 16,-3-6-4-16,1-6 20 15,-1-6-11-15,5-8-34 16,4 2 33-16,3 1-35 16,9 5 0-16,5 8 16 15,6 10-15-15,4 6-2 16,0 12-14-16,14 4 15 15,14 4-1-15,6 20 1 16,4 10-7-16,-3 9 5 16,-8 7 4-16,-10 2 6 0,-11 4-8 15,-6 6 0-15,-6 0 5 16,-23 4-5-16,-13-6 0 16,-12-3 2-16,-6-16-1 15,-2-10 12-15,-5-15-13 16,1-16 0-16,1 0 12 15,3-20-12-15,1-12-3 16,6-13-4-16,8-5 14 16,11-2-11-16,12 2 4 15,12 2-11-15,12 6-12 16,5 6 22-16,24 6 1 16,7 2 0-16,2 8 0 15,-1 10 16-15,-1 4-16 16,-7 6 1-16,-4 0-23 15,-8 11 22-15,-5 14-19 0,-6 7 19 16,-6 6 1-16,-4 4 12 16,-23 4-13-16,-11 2 0 15,-7-4-3-15,-1-6 3 16,-3-8-14-16,0-7 12 16,2-14 4-16,3-4 4 15,1-5-6-15,1-9 0 16,6-19-5-16,3-4 5 15,4-12-20-15,9-2 20 16,4-2 0-16,9 2 0 16,7 4-12-16,0 6 2 15,20 5-12-15,7 8 22 16,0 9 0-16,0 6 7 0,-5 6-1 16,-6 2-12-16,-1 6-5 15,-3 16 1-15,-6 6 4 16,-4 4 6-16,-2 6 0 15,-6 4 7-15,-19 0-4 16,-8 0 14-16,-7-2-17 16,-5-8 1-16,-2-6 8 15,-4-12-9-15,-1-11 0 16,2-3 7-16,0-8-6 16,4-20 18-16,3-7-19 15,3-11 9-15,9-2 22 16,6-10-31-16,12 2-3 15,13 0-3-15,0 8-13 0,24 2 18 16,13 10 1-16,2 11 0 16,1 11 11-16,0 10-11 15,-1 4-8-15,-4 0 6 16,-1 8 4-16,-3 10-9 16,-9 4 1-16,-2 2 6 15,-6 10-1-15,-10-2 1 16,-2 5 0-16,-2-1 1 15,-2-2-1-15,-16-2 1 16,-2-6-1-16,-9-4 0 16,-4-8-6-16,-8-8 6 15,1-6 0-15,0 0 6 0,7-14 0 16,4-14 22 0,7-12-28-16,9-4 0 0,5-5-3 15,8 4 3-15,0 0-45 16,25 8 37-16,8 6 8 15,10 9 17-15,6 6-17 16,2 10 0-16,3 6-4 16,-6 0 4-16,-3 8-9 15,-9 14 3-15,-7 2 6 16,-6 6-2-16,-6 2-9 16,-6 3 11-16,-6 1 5 15,-5-3-5-15,0 2-5 16,-16-9 5-16,-1-4 0 0,-6-4 20 15,0-8-20 1,3-4 0-16,-2-6 5 0,2 0-5 16,5-2-15-1,-1-16-4-15,7-26-102 0,2 8-101 16,5 1-414-16</inkml:trace>
  <inkml:trace contextRef="#ctx0" brushRef="#br0" timeOffset="-13927.74">2740 11522 434 0,'0'0'70'0,"0"0"107"15,0 0-93-15,0 0-71 16,0 0 20-16,0 0 2 15,0 0-8-15,13-60 50 16,-13 52-11-16,0 0-50 16,5-1 16-16,0 0-32 15,1 0 6-15,-2 2-12 16,-1-4 13-16,1 4-3 16,-2-4-4-16,0 1 0 15,3-2 5-15,2 2-5 16,-1-2-1-16,1 1 1 15,-1-3-33-15,2 0-35 0,-2-3-36 16,3 3-65-16,5-4 44 16,-3 2-98-16,-3 4-133 0</inkml:trace>
  <inkml:trace contextRef="#ctx0" brushRef="#br0" timeOffset="-12834.6">2892 11139 454 0,'0'0'273'0,"0"0"-97"16,0 0-56-16,0 0 6 16,0 0-61-16,0 0-27 15,0 0-19-15,0-2-18 0,0 2 17 16,0 0-18-16,0 10 0 16,0 6-1-16,0 6 1 15,-5 2 0-15,3 4 0 16,0 4 1-16,-5 2 16 15,0 5-17-15,-2 2 0 16,3 4 12-16,-1 1-11 16,0 0-1-16,3-2 3 15,-3 2 5-15,3-2 8 16,0 2-16-16,-2 1 1 16,6 0 16-16,0 4-17 15,0-1 0-15,0 0 14 0,0-2-13 16,0 0 25-1,10-3-26-15,-4 1 0 0,1-5 8 16,-3 4-8-16,1-5 0 16,0 0-1-16,-3 0 7 15,2 0 5-15,-2 0-11 16,1 0 0-16,1 0 7 16,-2 1-7-16,2-1 0 15,1 2-1-15,0 0 2 16,-1 0 11-16,1 0-12 15,-3 0 0-15,0-2 1 16,-2 3-1-16,2-1 0 16,-2 0 0-16,2 4 0 15,0 0 1-15,1 2-1 16,1 2 0-16,3 0 9 0,2 2-9 16,2 1 0-16,1-1 6 15,-2-2-6-15,1-2 23 16,-1-4-23-16,0-2 0 15,1-2 2-15,1 1-1 16,-1 0-1-16,-3 2 0 16,4 1 10-16,-5 2 5 15,1 0-15-15,0 2 0 16,0-2 4-16,-1 1-3 16,1 0-1-16,0 0 0 15,-2 1 6-15,3-2 0 16,-2-2-6-16,-1-2 0 15,1 2 9-15,0-4-9 0,-3 0 0 16,3-3 2 0,-1-3 8-16,2 0 13 0,-4 0-23 15,2 2 0-15,3-4 10 16,-2 2-10-16,2 0 1 16,-2 0-2-16,-1 0 2 15,-2 0 10-15,2 1-11 16,-4-4 0-16,0 0 1 15,0-5-1-15,-2-2-1 16,2-2 1-16,-2-6 0 16,0 0 3-16,0-4-3 15,0 0 0-15,0-2 11 16,0 4-11-16,0-4 0 16,0 2 0-16,0 2 0 0,0 0 4 15,0 0-4-15,0-2 0 16,0 0 2-16,0 2-2 15,0-4-7-15,0 0 6 16,0-2 2-16,0 0 8 16,0-4-9-16,0 1 0 15,0-4 0-15,0 2 0 16,0-3-2-16,0 1 2 16,0-1 0-16,0 4 3 15,0-4-3-15,0 0 0 16,0 0-10-16,0 0 10 0,-4 0-60 15,0 0-53 1,-8-8-284-16</inkml:trace>
  <inkml:trace contextRef="#ctx0" brushRef="#br0" timeOffset="-6153.68">4282 15227 927 0,'0'0'240'16,"0"0"-178"-16,0 0-7 15,0 0 28-15,0 0-18 16,0 0 11-16,-5-1-28 16,5 1 1-16,0 0-5 15,0 0-22-15,0 0 49 16,0 0-40-16,0 0 1 16,0 0 27-16,0-4-23 15,0 4-14-15,0 0-22 16,0 0 12-16,13 0 9 0,8 0-21 15,6 0 0-15,4-4 5 16,7-5 1-16,-3 4-5 16,1-5-1-16,-3 2 1 15,-6-5-18-15,-5 3 5 16,-6 1-28-16,-5 0 39 16,-7 5 0-16,-4-1-1 15,0 1 1-15,0-1-15 16,0 3-2-16,0 2 17 15,-8 0-15-15,-1 0 16 16,-5 0 0-16,-1 12 2 16,-5 14-2-16,-1 2 1 15,2 11 6-15,-1 3-7 16,1 10-2-16,4-2 2 16,1 2 0-16,4-2 0 0,5-4 0 15,5-7 0 1,0-7-8-16,0-10 8 0,9-4-16 15,5-13-12-15,-1-5-25 16,3 0 36-16,1-5 8 16,3-21-19-16,0-6 12 15,2-31-177-15,-6 5-209 16,-9 4-581-16</inkml:trace>
  <inkml:trace contextRef="#ctx0" brushRef="#br0" timeOffset="-5910.13">4420 14837 965 0,'0'0'588'16,"0"0"-554"-16,0 0-24 15,0 0 22-15,0 0-12 16,0 0 18-16,0 0-6 15,116 80-18-15,-90-56 5 16,3 2-19-16,0 4 1 16,-4 0 7-16,0 4-8 15,-10 10-81-15,-6-8-175 16,-7-9-1009-16</inkml:trace>
  <inkml:trace contextRef="#ctx0" brushRef="#br0" timeOffset="-5601.9">4779 15498 1272 0,'0'0'204'15,"0"0"-160"-15,0 0-35 16,0 0 15-16,0 0 7 15,0 0 5-15,31 117-20 0,-27-94-15 16,0 2 50-16,-4 3-50 16,0-6 5-16,0 0 11 15,0 0-8-15,0-4 0 16,0-4-9-16,0-6 0 16,0-4-18-16,0-4 4 15,-8-4-67-15,-1-18-121 16,0-8-626-16</inkml:trace>
  <inkml:trace contextRef="#ctx0" brushRef="#br0" timeOffset="-5290">4805 15388 1031 0,'0'0'246'16,"0"0"-143"-16,0 0-70 15,0 0 33-15,0 0 2 0,116 8-26 16,-80 4-4-16,-1 2-38 15,3 4 10-15,-1-4 8 16,-6 0-18-16,-7 0 0 16,-4 2 0-16,-5-2 0 15,-5-4 12-15,-6 6-12 16,-4-2 0-16,0 0 22 16,0 4-21-16,-9 0 6 15,-9-1 11-15,-7 1-10 16,-2-4 14-16,-4-2-22 0,-2 2 0 15,0-6 6 1,-1-2-6-16,5-2-22 0,2-4 6 16,4 0-33-16,-2 0-46 15,7-12-117-15,5 2-608 16</inkml:trace>
  <inkml:trace contextRef="#ctx0" brushRef="#br0" timeOffset="-2845.99">5460 15382 884 0,'0'0'786'0,"0"0"-742"15,0 0-37-15,0 0 72 0,0 0-29 16,0 0-32-1,0 0-18-15,0-14 8 0,21 14 22 16,10-2-30-16,4 0 0 16,7 0 22-16,-1 2-22 15,-5-2 7-15,-3 2-7 16,-2-4 8-16,-6 4 2 16,-5 0-10-16,-5 0-23 15,-4 0-7-15,-9 0-36 16,-2 0-43-16,-4 0-121 15,-13 0-545-15</inkml:trace>
  <inkml:trace contextRef="#ctx0" brushRef="#br0" timeOffset="-2607.08">5381 15584 1030 0,'0'0'631'0,"0"0"-579"0,0 0-37 16,0 0-15-16,0 0 33 16,0 0-8-16,0 0-4 15,160 0 6-15,-102-4-25 16,4-1 42-16,1 0-44 16,-3-3-7-16,2 3 5 0,0 0-21 15,16-3-82 1,-16 4-210-16,-12-2-759 0</inkml:trace>
  <inkml:trace contextRef="#ctx0" brushRef="#br0" timeOffset="-2157.7">6363 15424 1000 0,'0'0'689'0,"0"0"-652"16,0 0-20-16,0 0 24 16,0 0-1-16,0 0-18 15,0 0-16-15,100 6-5 16,-44 0 42-16,15-6-30 15,12 0-1-15,10 4 11 16,23-4-21-16,20 0 21 16,24 0-23-16,14 2 0 15,-5 0 10-15,-3 0-10 16,-22-2 0-16,-1 0 2 16,-12 0-2-16,-24 0 6 15,-23-2-6-15,-18-2 0 16,-11-4-11-16,3 0 11 0,0 2-28 15,-2-6 7-15,-14 2-10 16,-13 2 5-16,-13 2-3 16,-10 2-30-16,-6 0 42 15,-18 0-68-15,-9 2-242 0</inkml:trace>
  <inkml:trace contextRef="#ctx0" brushRef="#br0" timeOffset="-1008.65">7430 15959 1239 0,'0'0'326'15,"0"0"-262"-15,0 0 47 16,0 0 0-16,0 0-54 16,0 0-26-16,0 0-24 15,37-50 18-15,-14 20-25 0,2-2 1 16,2-4 11-16,-1 0-12 16,-1-2-15-16,-8 2 5 15,0 4-43-15,-9 6 11 16,-1 8 9-16,-5 4 22 15,0 8-7-15,-2 3 11 16,0 3 7-16,0 0 0 16,0 0 6-16,0 5 1 15,-7 13-7-15,-3 8 0 16,-2 6 9-16,-1 6-9 16,-1 2-1-16,5 2 1 15,1-2 0-15,3-2 13 16,3-4-13-16,2-4 0 15,0-3-5-15,0-5 5 16,13-8-3-16,6 0-4 0,0-10 14 16,6 0-2-16,4-4-5 15,0 0-33-15,0-18 3 16,4-22-64-16,-8 5-147 16,-8 3-459-16</inkml:trace>
  <inkml:trace contextRef="#ctx0" brushRef="#br0" timeOffset="-408.68">6515 14726 975 0,'0'0'195'0,"0"0"-150"16,0 0 30-16,0 0 73 16,0 0-62-16,0 0 10 15,0 0-42-15,6-28 6 16,-6 28-12-16,0 10-37 0,-16 14 16 16,-3 10-18-1,-10 7-7-15,-5 4 20 0,-2 8-21 16,3-5 6-16,-1-2-7 15,3-2 9-15,4-10-3 16,6-4-6-16,5-5-21 16,5-6 21-16,7-5-89 15,4-14-54-15,2 0-147 16,11-2-393-16</inkml:trace>
  <inkml:trace contextRef="#ctx0" brushRef="#br0" timeOffset="124.11">6526 14718 1060 0,'0'0'204'15,"0"0"-123"-15,0 0 17 16,0 0 32-16,0 0-89 16,0 0-41-16,0 0 29 15,0 71-28-15,-5-31 18 16,1 4 0-16,-1 6-4 15,0-4 28-15,1-4-43 16,2-6 1-16,0-6 17 16,2-6-18-16,0-10 0 15,0-6 0-15,0-4 0 16,0-4 14-16,0 0-14 16,2 0 0-16,9-16 16 0,5-12-16 15,4-12-10 1,0-10 8-16,0-8-43 0,-3-4 20 15,1 1-23-15,-5 10 22 16,-1 10 16-16,-3 15 10 16,-3 12 0-16,0 6 11 15,-6 8-11-15,2 0 38 16,-2 0-38-16,0 14 0 16,0 14 5-16,0 10 11 15,0 4 3-15,2 5-6 16,-2 1-12-16,2-2 35 15,2-4-36-15,3-6 0 16,-1-6 21-16,4-8-21 0,1-4-9 16,4-8 9-1,3-6 0-15,5-4-7 0,6 0 0 16,4-6-60-16,18-34-101 16,-6 0-181-16,-10 0-321 0</inkml:trace>
  <inkml:trace contextRef="#ctx0" brushRef="#br0" timeOffset="458.18">7125 14718 692 0,'0'0'620'0,"0"0"-542"15,0 0 66-15,0 0-26 16,0 0-51-16,0 0-10 16,0 0-29-16,0-2 24 15,0 2-19-15,-9 0-33 0,-9 0 31 16,-2 0-31-16,-7 10 0 15,-2 0 1 1,2 6 0-16,1 4-1 0,4 2-6 16,4 3 6-16,7-1 0 15,4 3 0-15,4 4-15 16,3-1 15-16,0-2 2 16,14 2-2-16,6-6 0 15,2-4 6-15,7-6-5 16,2-4-1-16,5-6-25 15,-1-4-1-15,4 0-14 16,-3-18-21-16,-1-4-11 16,-2-4-121-16,1-20-25 15,-7 6-451-15,-9 1 277 0</inkml:trace>
  <inkml:trace contextRef="#ctx0" brushRef="#br0" timeOffset="1069.23">7388 14690 1035 0,'0'0'282'15,"0"0"-210"-15,0 0-43 16,0 0 54-16,0 0-12 16,0 0 37-16,9 122-61 15,-5-73-14-15,0-1 10 16,1-2-17-16,0-4-4 16,-1-6-21-16,3-8 8 15,-1-6 1-15,4-8-10 0,-4-6 0 16,5-8 1-1,1 0-1-15,3-4-1 0,7-22-20 16,1-12-41-16,3-10 31 16,-2-8-49-16,1-4-82 15,0 3 85-15,-8 7 57 16,1 14 20-16,-7 8 38 16,-1 16 44-16,-4 4 16 15,-1 8-72-15,-1 0-19 16,2 8 9-16,4 14 2 15,1 6 8-15,2 11 8 16,-2 2-34-16,2 4 50 16,1-1-50-16,-3-4 0 15,0-4 9-15,1-8-2 16,-4-4 0-16,3-8-7 0,-1-4 0 16,3-8 0-16,1-4 0 15,5 0 0-15,1-18 9 16,5-12-2-16,-1-12 1 15,-2-10-8-15,1-6-1 16,-4-4-14-16,0-5 15 16,-3 9-3-16,-6 12 3 15,-1 14 1-15,-5 12 15 16,-4 12-15-16,2 6 11 16,-2 2 15-16,0 0-27 15,0 0-10-15,0 0 10 16,0 0 0-16,0 0 8 15,0 0-8-15,0 0 0 0,0 0-22 16,0 0 12 0,0 0-59-16,0 0-59 15,0-4-410-15</inkml:trace>
  <inkml:trace contextRef="#ctx0" brushRef="#br0" timeOffset="3257.11">8923 14957 1298 0,'0'0'195'15,"0"0"-111"-15,0 0-77 16,0 0-1-16,0 0 29 15,0 0-34-15,0 0 6 16,-4-2-2-16,-1 10-4 16,-4 14 33-16,-4 4-26 15,-3 10-7-15,-1 4 40 16,-2 0-18-16,1 6 11 16,3 3-13-16,2 1-20 15,4 2 34-15,4 2-35 0,5-2 1 16,0-2 20-1,0-4-20-15,14-6-1 0,6-5 0 16,0-3 1-16,5-10-4 16,-2-8 3-16,2-4-3 15,2-6 2-15,4-4 1 16,-2 0-22-16,2-6-10 16,5-28-61-16,-9 6-123 15,-7-3-388-15</inkml:trace>
  <inkml:trace contextRef="#ctx0" brushRef="#br0" timeOffset="3723.03">9283 14949 441 0,'0'0'1031'0,"0"0"-896"16,0 0-103-16,0 0 24 15,0 0-10-15,0 0-28 16,0 0-18-16,27 36 7 16,-13 4 37-16,-1 12-32 15,-1 7-1-15,-1 5 29 16,-3 2-17-16,1 0-14 15,-2-2-9-15,0-10 9 0,-3-6 7 16,3-8-16 0,-1-16-3-16,2-3 3 0,-2-11 1 15,5-10-1-15,5 0 1 16,9-18 0-16,6-23 51 16,4-11-52-16,5-16 0 15,5-22 1-15,-3-26-1 16,-4 5-15-16,-7 17 8 15,-8 14 7-15,-6 26-2 16,3-4 2-16,3 5-10 16,-4 13 4-16,-3 14 0 15,3 20-60-15,-9 6-71 0,-3 0-241 16</inkml:trace>
  <inkml:trace contextRef="#ctx0" brushRef="#br0" timeOffset="4095.3">10041 15107 1453 0,'0'0'249'16,"0"0"-201"-16,0 0-38 15,0 0 17-15,0 0-27 0,-51 105 0 16,29-63 1-16,0 2 0 16,1 0 13-16,6-2-14 15,3-2 0-15,4-2-10 16,8-10 10-16,0-2-23 16,0-4 12-16,6-8-11 15,15-5 20-15,1-5-19 16,7-4 21-16,2 0 7 15,5-17-7-15,2-9-6 16,1-8 6-16,4 0 7 16,-3-6-7-16,-4-4-2 15,-16-16-54-15,-9 8-123 16,-11 7-613-16</inkml:trace>
  <inkml:trace contextRef="#ctx0" brushRef="#br0" timeOffset="4496.24">9995 15129 1077 0,'0'0'207'16,"0"0"-111"-16,0 0 67 16,0 0-48-16,0 0-50 15,0 0 62-15,0 0-66 16,40 44-34-16,-13-44 6 16,6 0-23-16,0 0 9 15,5-1-19-15,0-12 2 16,3-1-13-16,-4 1 11 15,-6 0-60-15,-8-1-43 16,-10 0-5-16,-7 6-20 0,-6-2-57 16,0 6 84-16,0 4 93 15,-8 0-6-15,-3 4 14 16,-1 14 14-16,1 4 23 16,3 6 63-16,-2 8-3 15,6 9-29-15,-3-1 21 16,5 6-39-16,0-6-24 15,0 2 5-15,2-4-8 16,0-4-1-16,0-4-22 16,0-10 2-16,0-3-13 15,2-11 11-15,4-6-52 16,7-4 1-16,6-14 8 0,10-39-117 16,-2 3-202-1,-5-2-540-15</inkml:trace>
  <inkml:trace contextRef="#ctx0" brushRef="#br0" timeOffset="4899.89">10587 15119 1215 0,'0'0'209'16,"0"0"-69"-16,0 0-27 15,0 0-30-15,0 0-40 16,0 0-29-16,0 0 4 16,11 6-12-16,-13 14-6 15,-11 0 48-15,-1 5-46 16,-1 3-2-16,-1-6 8 15,1 1-7-15,3 0 3 16,6-3-4-16,1 0 0 16,5-2-13-16,0 0 13 0,5-2-21 15,15 2 10-15,2 0-13 16,5-4 11-16,-1 2 0 16,1-2 13-16,-4-4-9 15,-6 2 9-15,-1-6 0 16,-5 6-1-16,-1-2 1 15,-8 2-2-15,-2-2 1 16,0 4 1-16,0 4 28 16,-14 0 4-16,-6 0 0 15,-4 3 0-15,-3-3-20 16,0 0 19-16,-2-4-14 16,-2 0-16-16,2-2 39 15,0-6-40-15,0-2-1 16,-5-4-21-16,10-14-88 15,4-12-249-15</inkml:trace>
  <inkml:trace contextRef="#ctx0" brushRef="#br0" timeOffset="5116.11">10937 15245 192 0,'0'0'1375'16,"0"0"-1196"-16,0 0-132 0,0 0 22 16,125-23 0-1,-82 13-55-15,3 2 11 16,3-6-25-16,-2 6-23 0,8-9-4 16,-13 6-163-16,-10-2-950 0</inkml:trace>
  <inkml:trace contextRef="#ctx0" brushRef="#br0" timeOffset="5559.96">11445 14889 916 0,'0'0'599'16,"0"0"-517"-16,0 0-15 0,0 0 14 15,42 114 24-15,-31-64-39 16,1 4-41-16,-6 4 9 16,-1 3-25-16,-5-7 17 15,0 0-26-15,0-2 0 16,0-6 12-16,0-2-12 16,0-8-6-16,0-10 6 15,0-7 0-15,0-11-12 16,2-8 5-16,7 0 7 15,4-22 8-15,10-17-8 16,3-11-1-16,5-14 1 16,0-2-24-16,1 0 17 15,-4-1 6-15,1 9 1 0,3 8 1 16,-3 4-1-16,-2 6 0 16,-1 10 0-16,-3-2 1 15,0 8 30-15,-2 2-31 16,-1 2-16-16,1 3 10 15,-6 12-90-15,-4-1-118 16,-6 6-730-16</inkml:trace>
  <inkml:trace contextRef="#ctx0" brushRef="#br0" timeOffset="5905.35">12138 15205 1440 0,'0'0'199'0,"0"0"-108"0,0 0-53 16,0 0 17-16,0 0-23 16,0 0-24-16,0 0 37 15,-121 137-45-15,86-95 7 16,2 2 13-16,4 0-20 15,6 0 0-15,6-3 0 16,7-10 1-16,8 0-13 16,2-3 12-16,0-6-14 0,8-6 14 15,9-6 8 1,5-4-2-16,1-6-6 0,3 0 2 16,-2 0 6-16,1-16-8 15,-2-4-26-15,-6-8 25 16,-7-22-59-16,-6 3-56 15,-4 1-266-15</inkml:trace>
  <inkml:trace contextRef="#ctx0" brushRef="#br0" timeOffset="6109.2">11905 15366 591 0,'0'0'664'0,"0"0"-587"15,0 0 36-15,0 0 66 16,0 0-45-16,0 0-33 15,0 0-44-15,66 52-41 0,-37-46 30 16,0-2-46-16,2-4 0 16,7 0 5-16,0 0-5 15,4-6 0-15,-2-8-40 16,-4-8-52-16,-9 4-32 16,-14 0-384-16</inkml:trace>
  <inkml:trace contextRef="#ctx0" brushRef="#br0" timeOffset="6290.38">12221 15414 872 0,'0'0'211'0,"0"0"-86"15,0 0 12-15,-14 124 1 16,12-87-67-16,2-1 14 0,0-2-69 16,0-2-16-16,0-10 20 15,0 0-20-15,0-6-5 16,0-10-69-16,4-4-238 15,1-2-648-15</inkml:trace>
  <inkml:trace contextRef="#ctx0" brushRef="#br0" timeOffset="6697.5">12586 15286 874 0,'0'0'664'0,"0"0"-589"0,0 0 8 15,0 0 10-15,0 0-36 16,0 0-23-16,0 0-25 16,-14 4 8-16,1 8-12 15,-1 6 6-15,-1-4 8 16,1 4-19-16,6-2-20 16,1 2 20-16,7-2-19 15,0 0-3-15,0 2-16 16,2 0-6-16,11 0 32 15,8 0 0-15,1 0-12 16,1 0 24-16,3 0-1 16,-2-1 1-16,-3-3-1 15,-6-2 3-15,-5-2-14 16,-6-5 12-16,-2 4-13 16,-2-5 13-16,0 0 14 15,-4 0 14-15,-12 0-4 16,-7 2-22-16,-1-2 29 0,-3-3-31 15,-2-1-3-15,-4 0 2 16,0 0 1-16,-12 0-21 16,7-1-55-16,5-11-216 0</inkml:trace>
  <inkml:trace contextRef="#ctx0" brushRef="#br0" timeOffset="7235.86">13147 15236 1151 0,'0'0'227'0,"0"0"-175"15,0 0 75-15,0 0-50 16,0 0-20-16,-68 108 4 15,52-64-19-15,3 4 2 16,1-4-18-16,7-2-25 16,3-3 35-16,2-7-36 0,0-6-9 15,0-7-7 1,11-6-44-16,23-13-51 0,-5 0-164 16,3-13-568-16</inkml:trace>
  <inkml:trace contextRef="#ctx0" brushRef="#br0" timeOffset="7505.41">13448 15266 1172 0,'0'0'203'0,"0"0"-94"15,0 0-2-15,-26 130-28 0,17-86-6 16,1 4-25-16,4-2-13 15,2-5-35-15,0-5 7 16,2-4 2-16,0-6-9 16,0-12-16-16,4-2 16 15,10-8-27-15,3-4 27 16,6 0-18-16,4-18-53 16,0-4 15-16,0-26-131 15,-8 3-142-15,-10 5-700 0</inkml:trace>
  <inkml:trace contextRef="#ctx0" brushRef="#br0" timeOffset="7713.95">13165 15444 1003 0,'0'0'484'0,"0"0"-419"0,0 0 61 16,0 0-34-16,0 0-46 15,0 0-6-15,128 14 35 16,-78-10-74-16,6-4 14 16,4 0-5-16,0 0-10 15,25-4-6-15,-14-10-126 16,-13 0-216-16</inkml:trace>
  <inkml:trace contextRef="#ctx0" brushRef="#br0" timeOffset="8187.5">13887 15168 385 0,'0'0'874'0,"0"0"-744"16,0 0 43-16,-20 136-59 15,11-88-12-15,0 4-9 16,-2-2-61-16,-2-2-31 15,2-2 48-15,-1-6-49 16,4-3 0-16,-1-11 7 16,1-4-6-16,4-12 9 15,2-6-10-15,2-4-10 0,0 0-3 16,0-10-9-16,0-12-24 16,12-10-2-16,3-3 4 15,5 4 12-15,0-1-12 16,0 7 27-16,1 9 1 15,-6 4 16-15,-5 6 0 16,-2 4 23-16,-2 2-5 16,-1 0 11-16,-1 8-11 15,2 14-2-15,4 4 47 16,-4 2-37-16,1 7 2 16,-1 1-5-16,2 0-14 15,-2-4 19-15,-1-2-28 16,-1-4 0-16,0-2 9 15,1-12-9-15,0-6-13 16,4-6-81-16,-1-14-170 0,3-12-757 0</inkml:trace>
  <inkml:trace contextRef="#ctx0" brushRef="#br0" timeOffset="8403.82">14433 15360 1333 0,'0'0'230'16,"0"0"-149"-16,0 0-21 0,55 104 41 15,-43-70-38 1,-6-2-24-16,-6 3-23 0,0-2-8 16,0 2-2-16,-18 1-6 15,-10-4-26-15,-8-2 12 16,-25-4-50-16,9-8-66 15,2-12-357-15</inkml:trace>
  <inkml:trace contextRef="#ctx0" brushRef="#br0" timeOffset="9187.26">14941 14766 1373 0,'0'0'349'16,"0"0"-233"-16,0 0-44 16,0 0 24-16,0 0 7 15,0 0-78-15,0 0-12 16,2 0-7-16,2 0 15 15,4 4-17-15,2 2-4 16,1 1 0-16,3-1 8 0,-1 2-8 16,3-3-5-16,-3 5 4 15,-2 3 2-15,3-1-7 16,-1 6 6-16,-1 6 0 16,-2 2-5-16,-3 6 5 15,-1 4-1-15,-3 4 1 16,-3 8 0-16,0 0 2 15,0 6-2-15,-7 5 0 16,-4 3 1-16,-5 4-1 16,-1 2 0-16,-1-2 0 15,-2 2 0-15,-2-5 16 16,1-1-16-16,0-12 0 16,-2-2 3-16,3-6-3 0,0-4-1 15,2-10-1 1,0-6 2-16,-2-4-17 0,0-10-8 15,-2-8-40-15,-4 0 34 16,-22-31-60-16,6-4-49 16,4-11-197-16</inkml:trace>
  <inkml:trace contextRef="#ctx0" brushRef="#br0" timeOffset="9837.57">15612 14798 1104 0,'0'0'627'0,"0"0"-549"0,0 0-16 16,0 0 70-16,0 0-32 16,0 0 12-16,0 0-53 15,0-1-38-15,10-7 10 16,9-2-30-16,5 1 7 16,0-3-8-16,3 6 0 15,0-2-22-15,-5 7 22 16,1-2-10-16,-4 3 2 15,0 0 8-15,-4 0-13 16,-4 0 12-16,0 8 1 16,-4 1-21-16,-5 4 21 0,-2 6-22 15,0 4 13-15,-11 12 9 16,-9-3 0-16,-4 6 0 16,1 2 1-16,1-6 5 15,5 0-6-15,5-12-2 16,8-2 1-16,4-8 1 15,0-4-17-15,22-4 16 16,22-4 2-16,37 0 53 16,37-20-54-16,2-8-9 15,31-26 2-15,-39 10-144 16,-36 0-523-16</inkml:trace>
  <inkml:trace contextRef="#ctx0" brushRef="#br0" timeOffset="24026.5">521 16906 65 0,'0'0'284'0,"0"0"-197"15,0 0-67-15,0 0 33 16,0 0-41-16,0 0-12 16,0 0 9-16,0 0-8 0,-2 0 8 15,2 0 59-15,0 0 8 16,0 0-18-16,0 0-41 16,0 0-16-1,0 0 12-15,0 0-13 0,0 0 0 16,0 0 0-16,0 0 2 15,0 0 4-15,0 0-6 16,0 0-1-16,0 0 1 16,0 0 0-16,0 0-1 15,0 0-11-15,0 0 2 16,0 0 0-16,0 0 7 16,0 0-2-16,0 0 5 15,0 0 1-15,0 0 5 0,0 0-5 16,0 0 7-1,0 0 43-15,0 0-30 0,0 0 10 16,-2 0-1-16,-1 0 2 16,3 0 1-16,0 0 8 15,0 0-14-15,0 0 24 16,0 0-50-16,0 0 9 16,0 0 14-16,0 0-6 15,0 0-7-15,0 0 2 16,0 0-4-16,0 0 23 15,0 0-21-15,0 0-10 16,0 0 19-16,0 0-11 0,0 0 2 16,0 0-9-1,0 0 7-15,0 0 11 0,3 0-20 16,-1 0 0-16,-2 0 6 16,0 0-5-16,0 0 5 15,0 0-6-15,0 0 0 16,0 0 6-16,0 0-6 15,0 0-5-15,0 0 5 16,0 0 1-16,0 0 0 16,0 0-1-16,0 0 10 15,0 0-5-15,0 0-5 16,0 0-13-16,0 0 13 16,0 0 7-16,0 0-7 15,0 0-18-15,0 0-17 16,0 0-16-16,0 0-203 0,0 4-264 15</inkml:trace>
  <inkml:trace contextRef="#ctx0" brushRef="#br0" timeOffset="27529.33">436 16972 745 0,'0'0'393'0,"0"0"-306"16,0 0-59-1,0 0 48-15,0 0-26 0,0 0 24 16,0 0-15-16,-40-70-20 16,40 68 24-16,-2-2-24 15,0 4-5-15,0 0 5 16,0 0-17-16,2 0 25 16,0 0-35-16,0 0-12 15,0 18 19-15,0 10-18 16,6 20 15-16,9 36 22 15,3 37-9-15,-3 23 41 16,2 21-45-16,-2-13-25 16,-1-14 36-16,-1-31-36 15,-4-21 0-15,-2-24 0 16,-5-8 6-16,2 2-6 16,0-2 0-16,3 0-34 15,-3-13 20-15,-1-15-76 16,-3-22-15-16,-11-4-22 0,-12-12-99 15</inkml:trace>
  <inkml:trace contextRef="#ctx0" brushRef="#br0" timeOffset="27790">95 17317 1416 0,'0'0'198'15,"0"0"-115"-15,0 0-51 0,0 0-13 16,0 0 22 0,0 0-40-16,0 0 0 15,58-10 6-15,-8 2-6 0,7-2 24 16,3-2-25-16,-2-6 0 16,-4 8 12-16,-10-4-12 15,-13 6-19-15,-8 8-28 16,-17 0-61-16,-12 8-85 15,-23 14-18-15,-7 2-340 0</inkml:trace>
  <inkml:trace contextRef="#ctx0" brushRef="#br0" timeOffset="28378.23">120 17530 864 0,'0'0'178'16,"0"0"-91"-16,0 0-37 0,0 0-12 15,0 0 20-15,0 0 7 16,0 0-16-16,46 72-49 15,-11-72 1-15,0-4 34 16,3-6-35-16,-5-2 13 16,-2 2 10-16,-8 2-23 15,-6 4 8-15,-3 4-8 16,-8 0-48-16,-6 16 7 16,0 12-1-16,-10 16 9 15,-17 10 11-15,-12 8 16 16,1 10-1-16,-1 4 7 15,3-1 0-15,3-7 23 16,6-2 5-16,7-12 1 0,7-10 37 16,6-16-29-1,2-11 9-15,5-15-3 0,0-2-42 16,12-15 17-16,17-21-8 16,10-14 20-16,19-34 0 15,-2-4-22-15,-3-7 16 16,5-25-24-16,-19 26 0 15,-2-8 12-15,-3 3-12 16,-17 23-1-16,-1-8-21 16,-7 16-33-16,-5 6 14 15,-4 18-17-15,0 7 58 16,0 19 29-16,0 9 8 16,0 9-8-16,0 0-8 15,0 23-20-15,8 36 24 16,11 43 21-16,3 40-6 0,5 19 33 15,-9 5-38-15,-7-11 3 16,-2-25-26-16,-7-18-11 16,2-28 17-16,-1-21-18 15,-1-5 0-15,-2 6-3 16,0 2 3-16,5-4-19 16,2-14-43-16,-1-34-52 15,-2-14-171-15,-4-8-490 0</inkml:trace>
  <inkml:trace contextRef="#ctx0" brushRef="#br0" timeOffset="28587.88">563 17477 1035 0,'0'0'753'0,"0"0"-653"15,0 0-100-15,0 0 0 16,0 0 21-16,139-102-21 15,-89 82 0-15,4 0-1 16,-9 6 1-16,-12 8-8 16,-11 2-17-16,-17 4-95 15,-8 18-33-15,-19 10-59 16,-11 6-305-16</inkml:trace>
  <inkml:trace contextRef="#ctx0" brushRef="#br0" timeOffset="30228.01">585 17646 846 0,'0'0'219'0,"0"0"-135"16,0 0 51-16,0 0-68 16,0 0-47-16,0 0 19 15,0 0 0-15,121-12 2 16,-86-10-16-16,5-2-17 16,-1 6 25-16,-6 2-33 15,-6 6 0-15,-8 2-18 16,-7 8 18-16,-7 0-21 15,-5 0-6-15,0 22 27 16,0 12 18-16,0 12-18 16,-12 12 0-16,1 4 32 15,-5-4-14-15,3-4 5 16,0-5-3-16,3-9-6 0,4-12 42 16,4-12-45-16,2-10-9 15,0-6 39-15,0-6-41 16,4-28 0-16,21-24 12 15,8-26-5-15,5-39 14 16,-5 7-21-16,-8 9-27 16,-9 13 16-16,-5 32 5 15,2 4 6-15,1 4-4 16,-6 20 11-16,-1 20 6 16,-2 4-13-16,-5 10-10 15,0 0 9-15,0 6 1 16,0 12 0-16,-10 12 6 0,-3 2-5 15,-1 2 24-15,4-2-25 16,1-4 0-16,7-2-2 16,2-12 2-16,0-2-10 15,4-6 9-15,19-6-9 16,5 0-1-16,13 0-6 16,5-6 17-16,8-6-1 15,-1 6 2-15,1-2 7 16,-10 4-8-16,-4 4 0 15,-9 0-5-15,-6 0 5 16,-7 12-3-16,-7 2 3 16,-7 8 0-16,-4 0 2 15,0 6 5-15,0 3-6 0,-13 0 35 16,-3 0-36 0,-1-7 2-16,-3-8-17 0,-3-2 14 15,-4-14-31-15,-4 0-22 16,0-18-183-16,0-18-169 15,5-4-295-15,5 4 701 16,7 5 55-16,6 9 469 16,6 8-311-16,2 6-93 15,0 8-64-15,0 0 14 16,0 8-21-16,0 18 51 16,0 15 5-16,0 4-29 15,4 14 2-15,0 3-10 16,-2-4-33-16,4 0 18 15,-2-4-40-15,2-10-6 16,1-8 30-16,-1-5-37 0,2-13 0 16,0-10 0-16,3-8-11 15,10-4 1-15,3-31-13 16,10-33 23 0,3-38-1-16,-3-42-24 0,-10-17-31 15,-3 5-13-15,-8 38-22 16,-7 43 73-16,3 29-1 15,-6 14 19-15,1 4 44 16,3 6-5-16,-1 0 4 16,-1 16-23-16,-3 6-8 15,-2 4 2-15,0 0-14 16,0 14 0-16,0 12 22 16,0 0-10-16,0 6 0 0,0-4-11 15,0-2 6 1,0-4 10-16,0-4-17 0,4-4 0 15,12-1 1-15,9-9-1 16,6-4-11-16,7 0 10 16,6 0 2-16,3 0 18 15,-1 0-19-15,-1 0 0 16,-5 0 5-16,-9-4-4 16,-8 4-1-16,-10 0 0 15,-6 0 1-15,-7 0-13 16,0 0 12-16,0 5-24 15,-20 12 23-15,-7 1-16 16,-6 4 10-16,-3 2 6 16,1-2 1-16,1-4 2 0,3 0-2 15,9-6-3-15,3-2 3 16,13-6 0-16,4 0-8 16,2-4-9-16,0 4-22 15,13 0 38-15,5-2-11 16,5 2 12-16,1-4 3 15,2 0 4-15,1 0 5 16,-2 0-12-16,-5 0 1 16,-9 0 12-16,-2 0-13 15,-9 0-2-15,0 0-14 16,0 0 2-16,-13 8-16 0,-8 2 13 16,-6 8 4-1,1 0 0-15,-3 8 13 0,0 4 0 16,3 2 9-16,3 0-8 15,6 8 16-15,5 1 9 16,8-5 3-16,4-2 30 16,0-6-43-16,2-6-16 15,12-4 25-15,3-10-18 16,10-4-7-16,2-4 13 16,6-4-13-16,1-18 31 15,-3-8-31-15,1-6 0 16,-8-6 1-16,-1-6 0 15,-4-1-2-15,-9-1-32 16,2-4-37-16,-5 10 34 16,-3 4-29-16,1 10 8 15,0 12 20-15,-2 4-73 0,1 10-14 16,-2-2-53-16,-4 6-380 0</inkml:trace>
  <inkml:trace contextRef="#ctx0" brushRef="#br0" timeOffset="30666.21">1664 17271 1275 0,'0'0'212'0,"0"0"-145"16,0 0-29-16,0 0 52 16,0 0-56-16,0 0-8 15,-7 104 22-15,14-56-1 16,1 15 0-16,4 5-17 15,-1 2-29-15,2 6 56 16,3-8-57-16,4-2 1 16,6-8 10-16,5-13-11 15,6-15-2-15,5-12-8 0,7-16 10 16,4-2 16 0,1-28-16-16,2-16-13 0,-7-15-5 15,-7-7-5-15,-9-14-39 16,-10-18-27-16,-14-33-73 15,-9 23-127-15,0 12-525 0</inkml:trace>
  <inkml:trace contextRef="#ctx0" brushRef="#br0" timeOffset="30847.1">2227 17093 1003 0,'0'0'333'16,"0"0"-188"-16,0 0-97 16,0 0 9-16,0 0-8 15,0 0-9-15,0 0 24 16,43 9 6-16,-16-5-44 0,4-4 37 15,7 0-52-15,2 0-11 16,3-9 19-16,-6-9-5 16,-3 1-8-16,-10 3-6 15,-11 0-44-15,-13 6-42 16,-4 4-162-16,-21 4-982 0</inkml:trace>
  <inkml:trace contextRef="#ctx0" brushRef="#br0" timeOffset="31044">2241 17369 550 0,'0'0'905'0,"0"0"-786"0,0 0-68 15,0 0 61-15,0 0-84 16,0 0 3-16,0 0 11 16,150-30-18-16,-102 6-13 15,-3-2-11-15,-7-4-11 16,-7 2 5-16,-14-12-139 15,-7 4-150-15,-10 1-441 0</inkml:trace>
  <inkml:trace contextRef="#ctx0" brushRef="#br0" timeOffset="31240.23">2477 17084 791 0,'0'0'401'15,"0"0"-223"-15,0 135 9 0,7-65-15 16,6 6-80-1,1 8-46-15,1 7 0 0,-2-7-28 16,-1 2-3-16,-4-6-15 16,-1-4 6-16,-3-5-5 15,-4-13-1-15,0-10-13 16,0-20 3-16,0-28-81 16,-4-14-22-16,-9-22-231 0</inkml:trace>
  <inkml:trace contextRef="#ctx0" brushRef="#br0" timeOffset="31425.93">2451 17431 1187 0,'0'0'172'0,"0"0"-21"16,0 0 11-16,19 145-56 0,-19-97-27 16,0 2-22-16,0 2-29 15,-19 2 40-15,-8 0-57 16,-6-5-10-16,-4-5 12 15,-1-12-13-15,-8-32-23 16,8 0-115-16,6-12-371 0</inkml:trace>
  <inkml:trace contextRef="#ctx0" brushRef="#br0" timeOffset="31602.27">2522 17588 1328 0,'0'0'189'15,"0"0"-89"-15,120 24 40 16,-64-16-53-16,1 0-48 16,1-8 37-16,-2 0-76 0,-7 0 1 15,-7 0-2-15,-6-16-22 16,-13-4-110-16,-11-6-246 0</inkml:trace>
  <inkml:trace contextRef="#ctx0" brushRef="#br0" timeOffset="32097.4">2936 17329 1242 0,'0'0'209'15,"0"0"-102"-15,12 104 7 0,-2-51-40 16,1 1-26 0,1-6-47-16,-4-2 40 0,-1-6-41 15,-1-10 0-15,0-2-1 16,-4-12-14-16,-2-14-42 15,0-2-27-15,-2-24-206 16,-14-24-275-16,1-14 443 16,-2-14-71-16,2 3 44 15,6 7 149-15,4 16 358 16,5 14 207-16,0 14-461 16,17 14 56-16,9 0-73 15,10 8-50-15,2 0 14 16,6 0-25-16,1 4 5 0,-3 8-31 15,-1 6 12 1,-10-4-1-16,-8 4-11 0,-6 8-3 16,-11-2 3-16,-6 6 0 15,0 6 16-15,-18 4-16 16,-13 1-32-16,-5 3 17 16,-6-4 12-16,0 0 0 15,1-8 2-15,8-2 2 16,6-12 10-16,8-8-11 15,5-2 0-15,7-8 44 16,3 0-44-16,0-26 0 16,-1-6-27-16,-2-8 3 15,3-12-9-15,1-30-99 16,1 15-117-16,-2-3-294 0</inkml:trace>
  <inkml:trace contextRef="#ctx0" brushRef="#br0" timeOffset="39257.14">4567 16663 849 0,'0'0'25'16,"0"0"22"-16,0 0 102 15,0 0-82-15,0 0-4 16,0 0 20-16,0-8-5 15,0 0 2-15,0 2-55 16,0-6-14-16,0 2 50 16,0-4-48-16,0-4 18 15,0 6 5-15,0-6-20 16,-5 0-3-16,3 0-13 0,-2 4 0 16,2-2-6-16,-3 6 6 15,3 2-3-15,-3-2 3 16,1 6 0-16,2 0 11 15,-1 4-11-15,1-4 0 16,2 2 14-16,0 2-13 16,0 0 5-16,0 0 26 15,0 0 11-15,0 0-14 16,0 0-26-16,0 0 7 16,0 0 5-16,0 0-15 15,0 14-8-15,2 14 8 16,12 10 1-16,1 12 17 15,6 8-18-15,1 0 0 0,0 1 24 16,0-1-24 0,1-4 0-16,-1-6 8 0,-4-4-7 15,0-8 7-15,-3-8-8 16,-4-12 0-16,-4-2-7 16,0-10 7-16,-3-4-7 15,1 0 5-15,6-12 4 16,4-20 24-16,8-20-26 15,8-12 1-15,2-12 26 16,3-4-26-16,-3-1-1 16,1 1 22-16,-5 8-20 15,-2 6 20-15,-7 18-22 16,-7 11 0-16,-2 15-24 16,-2 17 24-16,-7 5-118 0,-2 14-184 15,0 12-357-15</inkml:trace>
  <inkml:trace contextRef="#ctx0" brushRef="#br0" timeOffset="39673.25">5256 16776 453 0,'0'0'1128'0,"0"0"-974"15,0 0-122 1,0 0-16-16,0 0 35 0,0 0-27 16,0 0-5-16,0-14-19 15,0 15 0-15,-14 16-9 16,-5 7 9-16,-8 6 0 16,0 6 8-16,-2 0-1 15,2 4-1-15,4-6-6 16,6 2 0-16,7-4-1 15,8-6 1-15,2-2-7 16,2-2 6-16,19-9 2 16,6-3 5-16,4-6-6 15,7-4 0-15,-1 0 4 0,6-9-4 16,-1-9 0 0,-4 0 0-16,-2-10 6 0,-2 2 5 15,-11-2-11 1,-4 2-27-16,-9 0 20 0,-10-10-104 15,0 6-143-15,-15 6-307 0</inkml:trace>
  <inkml:trace contextRef="#ctx0" brushRef="#br0" timeOffset="39733.18">5256 16776 993 0</inkml:trace>
  <inkml:trace contextRef="#ctx0" brushRef="#br0" timeOffset="39858.28">5256 16776 993 0,'29'80'201'0,"-29"-80"-163"0,4 0-19 0,13 0 53 0,6 0-1 15,6 0 28-15,7 0-28 16,1-12-23-16,6 2-7 0,-3-4-41 16,0 2 7-1,-9-2 8-15,-6 6-15 0,-9 2-45 16,-14 2-155-16,-2 4-13 16,0 0-187-16</inkml:trace>
  <inkml:trace contextRef="#ctx0" brushRef="#br0" timeOffset="40046.28">5514 16808 785 0,'0'0'212'16,"0"0"-117"-16,0 0 15 16,0 0-21-16,0 0 85 15,11 102-94-15,3-80-28 16,-1 0 9-16,-2 4-26 0,2-6 2 16,0 2-37-1,-1-6 1-15,1 2 0 0,1-8-1 16,1-2-26-16,1-8 4 15,17-12-134-15,-6-20-82 16,0 0-411-16</inkml:trace>
  <inkml:trace contextRef="#ctx0" brushRef="#br0" timeOffset="40440.44">5946 16549 1458 0,'0'0'155'16,"0"0"-113"-16,0 0 22 15,0 0 2-15,0 0-34 16,0 0-32-16,0 0 6 16,-56 70 8-16,32-38-14 0,0-2 0 15,1 2 5 1,3-5-4-16,9-5 7 0,5 0-8 16,6-8-14-16,0 0-8 15,10 0 10-15,17-6-14 16,9 2 7-16,4-2-9 15,5 0 18-15,-3-6-22 16,-5 2 17-16,-6 4-4 16,-6 0 19-16,-9-2-11 15,-7-2 9-15,-5 4 2 16,-4 2-1-16,0-2-1 16,-8 6 2-16,-13 4 40 15,0-4-39-15,-4-2 10 0,-2 2 9 16,0-6-19-1,0 2 1-15,3-6-2 0,-3-4-42 16,7-4-48-16,4-14-753 16</inkml:trace>
  <inkml:trace contextRef="#ctx0" brushRef="#br0" timeOffset="41707.42">6951 16320 1438 0,'0'0'176'0,"0"0"-131"16,0 0-19-16,0 0 1 16,53 129 43-16,-37-75-35 15,-3 4-23-15,1 4 34 16,-3-8-32-16,1-5-12 15,-4-7 12-15,1-8-13 0,-1-10 13 16,0-8-14 0,-4-6 0-16,1-10 12 0,1 0-12 15,5-4 0-15,5-24 17 16,4-16-7-16,4-19 15 16,1-9-25-16,-1-8 2 15,1 0-2-15,0 4 0 16,-4 9 0-16,-2 17 0 15,-4 10 6-15,-1 14-6 16,-6 8 0-16,-1 10-14 16,0 8 3-16,-2 16-74 15,-1 16-64-15,-4 4-189 0</inkml:trace>
  <inkml:trace contextRef="#ctx0" brushRef="#br0" timeOffset="42074.77">7571 16651 1177 0,'0'0'497'0,"0"0"-462"16,0 0-33-16,0 0 100 15,0 0-55-15,0 0-24 16,0 0-17-16,-34-36 7 15,16 44-11-15,-1 14-2 16,-4 2 0-16,3 6 10 0,2-3-10 16,7 5-8-16,4-4 7 15,5 2 1-15,2-4 2 16,0-2-2-16,11-8 0 16,7-2-12-16,1-4 12 15,6-6-2-15,0-4 2 16,2 0 0-16,-3-4-8 15,-2-14 8-15,1-4-34 16,-5-6 24-16,-7-6-30 16,-11-12-55-16,0 10-193 15,-5 1-577-15</inkml:trace>
  <inkml:trace contextRef="#ctx0" brushRef="#br0" timeOffset="42152.01">7571 16651 1035 0</inkml:trace>
  <inkml:trace contextRef="#ctx0" brushRef="#br0" timeOffset="42292.37">7571 16651 1035 0,'-94'40'156'0,"94"-36"-64"0,0-4 123 0,0 4-93 0,11 1-69 16,7-5-15-16,7 5-16 15,-1-5 29-15,5 0-44 16,-3 0 3-16,-1 0 12 16,-2-4-22-16,-6-2 0 15,-5-2 0-15,-4-2-54 16,-5 2-28-16,-3 0-162 15,0 2-160-15,-13 2-578 0</inkml:trace>
  <inkml:trace contextRef="#ctx0" brushRef="#br0" timeOffset="42456.27">7648 16673 588 0,'0'0'257'0,"0"0"-56"0,0 0-44 16,0 0 68-16,0 0-91 16,0 131-28-16,10-101-26 15,-2 2-35-15,3-6 29 16,-3-4-60-16,0-4-8 15,-3-4 20-15,-1-6-26 16,0-2 0-16,-2-2-7 16,0-4-67-16,12-10-31 15,1-12-184-15,2-10-418 0</inkml:trace>
  <inkml:trace contextRef="#ctx0" brushRef="#br0" timeOffset="42839.02">8025 16473 992 0,'0'0'639'16,"0"0"-530"-16,0 0-90 15,0 0 13-15,0 0 24 16,0 0-49-16,0 0 0 16,-87 44-7-16,69-26 2 15,5 0 5-15,1-4-7 16,6 2-12-16,2 2-5 15,4-4 14-15,0 4-28 16,2 0-27-16,14 0-1 16,3 0 45-16,4 0-10 0,-1-1 8 15,-2 1 6-15,-4-4 10 16,-3 0 0-16,-4 2-1 16,-4-2 2-16,-3 0 12 15,-2 0-13-15,0-2 0 16,0 2 31-16,-14-4-21 15,-1 2 8-15,-6-2 8 16,-1-2-16-16,-4-4 13 16,-1 0-23-16,0-4-35 15,-4-4 6-15,9-14-151 16,4-8-797-16</inkml:trace>
  <inkml:trace contextRef="#ctx0" brushRef="#br0" timeOffset="43081.25">8205 16527 1169 0,'0'0'207'16,"0"0"-118"-16,0 0 5 15,0 110-18-15,0-74 22 16,3 4-66-16,1 1-6 15,3-1 0-15,-1-4-24 16,1-6 18-16,0-6-20 16,2-6-29-16,14-14-5 15,-2-4-117-15,2 0-250 0</inkml:trace>
  <inkml:trace contextRef="#ctx0" brushRef="#br0" timeOffset="43366.94">8631 16409 1332 0,'0'0'200'0,"0"0"-124"16,0 0 13-16,-27 144 26 16,18-96-80-16,3 6-20 0,2-5 43 15,1-8-49 1,3-2 4-16,0-3-13 0,0-12 11 15,5-2-17-15,5-6 6 16,7-6 0-16,-2-6-5 16,3-4 5-16,-1 0-26 15,1-4-24-15,-3-18-19 16,-3-4 17-16,-12-14-148 16,0 4-57-16,-14 4-594 0</inkml:trace>
  <inkml:trace contextRef="#ctx0" brushRef="#br0" timeOffset="43562.64">8302 16641 1275 0,'0'0'327'16,"0"0"-266"-16,0 0-35 16,0 0 28-16,0 0-17 15,0 0-2-15,148 10-9 16,-98-10-26-16,-3 0 29 15,1-10-29-15,-3-6-23 16,18-16 3-16,-13 4-97 16,-7-2-126-16</inkml:trace>
  <inkml:trace contextRef="#ctx0" brushRef="#br0" timeOffset="44004.16">8925 16302 199 0,'0'0'1162'0,"0"0"-1009"16,0 103-14-16,0-49-37 15,-2 4 30-15,-4 0-76 16,-2-4-40-16,2-2 28 16,-1-2-28-16,1-5-2 15,-2-9-14-15,4-10 11 16,2-8-3-16,0-8-8 15,2-6-16-15,0-4 15 16,0-4-41-16,0-20-10 16,2-6-47-16,10-6 31 15,5 4 61-15,3-3-57 16,0 7 36-16,2 6 28 0,1 4 1 16,-1 4 5-16,-2 10-6 15,0 4 2-15,1 0 28 16,-4 0-20-16,1 10-9 15,-1 8 45-15,-3 4-30 16,-1 0 11-16,-4 1-3 16,0 3-24-16,-4 2 43 15,-1-6-43-15,0 0 0 16,-1-8 13-16,-1-2-13 16,-2-6-1-16,0-6-37 15,0 0-78-15,0-14-121 0</inkml:trace>
  <inkml:trace contextRef="#ctx0" brushRef="#br0" timeOffset="44271.08">9266 16405 1295 0,'0'0'215'0,"0"0"-125"15,0 0-13-15,0 0 31 16,100 120-26-16,-77-88-41 16,-4 4 18-16,-5-2-59 15,-5 2 0-15,-5 0 14 16,-4 5-13-16,-2-1 7 16,-18 0-8-16,-9 0 7 0,-4-8-20 15,-6 0 3-15,-21-6-89 16,10-12-29-16,2-6-233 15</inkml:trace>
  <inkml:trace contextRef="#ctx0" brushRef="#br0" timeOffset="66822.14">6312 16641 409 0,'0'0'101'0,"0"0"-60"15,0 0 86-15,0 0-12 16,0 0-31-16,0 0-22 15,-2 0-14-15,2 0 17 16,0 0-13-16,0 0-4 16,0 0 34-16,0 0-41 15,0 0-9-15,0 0 4 16,0 0-1-16,0 0 21 16,0 0-21-16,0 0-6 15,0 0 42-15,0 0-47 0,0 0 0 16,0 0 10-16,0 0-6 15,0 0 10-15,0 0-18 16,0 0-20-16,0 0 46 16,0 0-39-16,0 0 5 15,0 0 5-15,0 0-4 16,0 0 9-16,0 0-22 16,0 0 0-16,0 0-12 15,4 0 21-15,4 4-9 16,9-2 7-16,-2 2 1 15,3 4 13-15,2-4-21 16,2 6 0-16,3-2 11 16,1 2-11-16,3-2 0 15,-2 2 5-15,0-1-5 0,-3-4 8 16,-2 3-8-16,1 1 0 16,-4 0 3-16,2 0-3 15,-5-5-1-15,-1 6 1 16,1-6 0-16,-5 0 14 15,2 0-14-15,-4 2 0 16,0-2 0-16,0 0 0 16,-2 0-1-16,0-2 0 15,1 2 2-15,1 0 2 16,0 4-3-16,0-6 0 16,2 2 0-16,-2 0 0 15,0 0 0-15,-2 0-1 16,-1-4 2-16,-2 4 9 15,2-4-10-15,-4 0 0 0,0 0-3 16,-2 0 3-16,2 0-1 16,-2 0 0-16,0 0 1 15,0 0 4-15,0 0-4 16,0 0 0-16,0 0 11 16,0 0-11-16,0 2-12 15,0-2 5-15,0 0 0 16,0 4 5-16,0-4-5 15,0 0 0-15,0 0 1 16,0 0 6-16,0 0-6 16,0 0 6-16,0 0-3 15,0 0-4-15,0 0-2 0,-4 4 1 16,0 0 8 0,-2 0 2-16,-2 2 5 0,-1-2 2 15,-1 4-7-15,0 2 10 16,-3-2-12-16,-1 2 0 15,1 2 16-15,-1-2-16 16,3-2 0-16,-2 2 0 16,-1 2 0-16,1-2 13 15,-1 2-13-15,1-2 0 16,-1 0 3-16,4 2-3 16,-3-2 0-16,1-2 0 15,3 0 2-15,1 2 5 16,-2-2-7-16,1 2 0 0,1-2-1 15,-1-3 1 1,2 4 0-16,-2-4 0 0,3 4 1 16,-1 0 6-16,0-1-7 15,-2-3 0-15,0 8 3 16,1-3-3-16,-4-2-6 16,3-2 4-16,1 6 2 15,0-2 5-15,2-2-5 16,2-2 0-16,-1-2 10 15,1 4-10-15,0-4 0 16,-2 2-1-16,2-2 2 16,0 4 1-16,-1-4-2 15,3 2 0-15,0-2 4 16,0 4-4-16,-2-2 0 0,1-2 0 16,-2 4 1-16,1-2 8 15,0 2-9-15,-1 0 0 16,1-2 7-16,0 2-7 15,1-4 2-15,-2 2 4 16,1 2-5-16,2-4 14 16,-1 0-15-16,1-2 0 15,0 2 3-15,2-4-3 16,0 0 0-16,-2 0 1 16,2 4 7-16,0-4-2 15,0 0-6-15,-2 0 0 16,2 0 12-16,0 0-12 15,0 0 0-15,0 0 0 0,0 0-14 16,0 0 12-16,0 0-32 16,0 0-77-16,0 0-150 0</inkml:trace>
  <inkml:trace contextRef="#ctx0" brushRef="#br0" timeOffset="70293.03">9803 16838 512 0,'0'0'78'15,"0"0"-55"-15,0 0-12 16,0 0-3-16,0 0-7 16,0 0 199-16,-27-4-112 0,25 4-41 15,2-4 67-15,0 4-3 16,0 0-37-16,0 0-9 16,0 0-11-16,0 0 21 15,0 0-46-15,0 0-10 16,0 0 5-16,0 0-6 15,0 0 0-15,0 0-8 16,0 0-10-16,0 0 35 16,0 0-34-16,0 0-1 15,0 0 19-15,0 0-10 16,0 0-9-16,0 0 2 16,0 0 5-16,0 0 13 0,0 0-20 15,0 0 1 1,0-4 18-16,-5-2-5 0,1-2-14 15,2 4-1-15,0-2-2 16,2 2-4-16,0 4 7 16,0 0 0-16,0 0 0 15,0 0 0-15,0 0 0 16,0 0 0-16,0 0 1 16,4 0 6-16,-2 0-7 15,3 0-8-15,-5 4 8 16,2-4 1-16,-2 0 1 15,0 0-2-15,0 2 0 16,0-2 9-16,0 0-9 0,0 0 0 16,0 0 3-1,-2 0-2-15,-3-6-1 0,-1-2 0 16,1 2 1-16,5 2-3 16,-2 0 2-16,2 4-3 15,0 0 3-15,0 0 1 16,0 0 0-16,0 0-1 15,0 0 0-15,7 0 12 16,-3 0-12-16,0 4-2 16,1 0 2-16,-3 2 0 15,1 2 0-15,-3 6-9 16,0 0 5-16,0 8 4 16,-10 4 0-16,-11 10-1 15,-8 0 1-15,-6-2-27 16,-2 2-53-16,-14 4-108 0,8-8-119 15,6-9-371-15</inkml:trace>
  <inkml:trace contextRef="#ctx0" brushRef="#br0" timeOffset="71059.06">10391 16499 557 0,'0'0'28'0,"0"0"565"15,0 0-452-15,0 0-28 16,0 0 28-16,0 0-22 16,0 0-46-16,9-54-45 15,-6 54 22-15,-1 0-30 16,2 0-20-16,5 14-7 16,5 14 7-16,1 14 0 15,3 8 35-15,-1 8-33 16,-1 0 46-16,-3 1-40 15,-3-5 2-15,-2 0 2 16,-1-2-1-16,-1-8 4 16,-1-4-15-16,-2-4 0 15,1-12 11-15,0-3-11 16,-1-12 0-16,-1-4 0 0,2-5 1 16,-2 0-1-16,3 0-18 15,-1 0 18-15,8-14 27 16,1-13-7-16,5-5-6 15,4-12 0-15,2-8-8 16,1-2 15-16,2-14-21 16,0-3 0-16,2-5-15 15,2-4 15-15,-2 8-9 16,0 6 9-16,-2 8 0 16,-4 9 0-16,0 12 0 15,-3 10-7-15,-7 9-14 16,-3 6 0-16,-4 10-37 15,-3 2-38-15,-3 14-42 0,0 10-160 16,0 2-397-16</inkml:trace>
  <inkml:trace contextRef="#ctx0" brushRef="#br0" timeOffset="71559.07">10859 17016 350 0,'0'0'181'0,"0"0"399"16,0 0-444-16,0 0-36 15,0 0 29-15,0 0-4 16,0 0-37-16,11-16-40 15,-9 16-6-15,1 0-21 16,1 0-15-16,2 16 14 0,4 6 6 16,-1 6-8-16,-1 3 5 15,0 5-2-15,-4 0 4 16,0 0-25-16,-2-6 9 16,1-2 11-16,-3-2-20 15,0-8 0-15,0-4 0 16,0-10-31-16,0-4-50 15,0 0-30-15,-3-36-36 16,-5-8-587-16,-4 0 73 0</inkml:trace>
  <inkml:trace contextRef="#ctx0" brushRef="#br0" timeOffset="71895.23">10859 17016 523 0,'24'-146'914'0,"-24"146"-756"16,2 0-75-16,2 0 3 15,0 0-23-15,7 0 4 16,7 0-48-16,6 0 14 16,5 8-5-16,4-2-17 15,1 2 1-15,2 0-12 16,-5-2 0-16,-2 2 9 16,-5-2-9-16,-2 2-12 15,-6 4-4-15,-3 2-16 16,-4 0 13-16,-7 8 7 15,-2 0 12-15,0 4 10 0,0-2-8 16,-9 7 5 0,-6-5 2-16,-3-2-8 15,-4 2 2-15,-2-4-3 0,-3-4-22 16,0-4 21-16,-2-6-67 16,2 2-6-16,2-6-17 15,4-4-62-15,-4 0-54 16,9-4-281-16,3-6 110 0</inkml:trace>
  <inkml:trace contextRef="#ctx0" brushRef="#br0" timeOffset="72975.31">11656 16860 758 0,'0'0'204'0,"0"0"155"15,0 0-219-15,0 0-50 16,0 0 34-16,0 0-25 15,0 0-58-15,-15-4 0 16,-1 4-23-16,-1 4-11 16,-6-2 39-16,4 6-30 15,-2 0-7-15,3-2 8 16,3 2-17-16,7 0 18 16,0-6-18-16,6 2-1 15,2-4-15-15,0 0 7 16,0 4-13-16,0 6 13 0,16 6 9 15,3 6 7-15,4 0-7 16,4 2 1-16,-2-2 21 16,-4 0-22-16,2-4 1 15,-7-4 0-15,-1 4 7 16,-3-1-4-16,-6 1-4 16,-2-4 0-16,-1 0-4 15,-3-2 4-15,0-2 0 16,0 2 8-16,-13 2-6 15,-4-4 4-15,-3-6-6 16,-4 4 0-16,-5-4 26 16,-4-4-26-16,0 0-1 0,-4 0-10 15,-5-22-54 1,7-4-67-16,6 0-197 0</inkml:trace>
  <inkml:trace contextRef="#ctx0" brushRef="#br0" timeOffset="73757.72">12358 16718 1257 0,'0'0'373'16,"0"0"-250"-16,0 0-93 16,0 0 45-16,0 0 1 15,0 0-51-15,0 0 10 16,-100 26-25-16,63-16-10 15,-3-1 27-15,-3 4-26 0,1-5 0 16,6-2-1-16,7-2 7 16,7 0-2-16,9 0-5 15,5-4-9-15,6 2 9 16,2 2-20-16,0-4-7 16,0 8 7-16,12 2 11 15,7 6 8-15,8 4 1 16,5 6 0-16,-1 0 23 15,4 0-22-15,4 2 0 16,-2-2 0-16,5-4 0 16,-2 0 26-16,1-4-27 15,-8-8 0-15,-4 3-8 0,-4-8 8 16,-8-1-38 0,-1-4-63-16,-3 0-57 0,-2-14-183 15,-3-8-737-15</inkml:trace>
  <inkml:trace contextRef="#ctx0" brushRef="#br0" timeOffset="74199">12699 16343 1461 0,'0'0'213'0,"0"0"-159"15,0 0 9-15,29 120 24 16,-19-56 20-16,-2 14-67 16,1 3-24-16,-5 1 26 15,-2-2-25-15,1-4-9 16,-3-6-5-16,0-6 9 16,0-7-5-16,0-11-7 15,0-10 0-15,0-10-11 16,3-14 9-16,1-12-30 15,7 0 17-15,7-30 15 16,8-24 26-16,19-35-26 16,13-27-16-16,11-22 9 15,-7 7-24-15,-12 25 20 16,-17 38 11-16,-11 20 0 16,2-2-2-16,1 1 2 0,0 4 0 15,-5 6 28 1,-5 15-6-16,-4 6-8 0,-1 10-14 15,-8 4 7-15,-2 4-14 16,0 14-96-16,-10 16-131 16,-5 1-312-16</inkml:trace>
  <inkml:trace contextRef="#ctx0" brushRef="#br0" timeOffset="74589.95">13303 16826 892 0,'0'0'895'0,"0"0"-759"0,0 0-57 16,0 0 23-16,0 0-16 15,0 0-71-15,0 0-15 16,-18 52 0-16,-3-20 0 15,-9 8 16-15,-1 4-16 16,0 2-2-16,0-2 2 16,6 1 0-16,7-1 1 15,5-4-2-15,9-8-8 16,4-2-3-16,0-12-11 16,6-4-20-16,15-6 13 15,2-8-3-15,6 0 31 0,3-4-4 16,4-14 12-16,-3-12 10 15,-1-2-16-15,-7-8-13 16,-4-8 13-16,-5-7-35 16,-7 1-34-16,-9 2-92 15,-3 2-123-15,-19 10-55 16,-1 18-309-16</inkml:trace>
  <inkml:trace contextRef="#ctx0" brushRef="#br0" timeOffset="74650.22">13303 16826 608 0</inkml:trace>
  <inkml:trace contextRef="#ctx0" brushRef="#br0" timeOffset="74776">13303 16826 608 0,'-104'102'554'0,"104"-98"-441"0,2 0 38 0,11 0 35 0,5-2-33 0,2 2-58 15,7 0-45-15,2-4 26 0,0 0-46 16,2 0-12-16,0-4 7 16,0-6-17-16,-2 2-8 15,0-2-14-15,-8-12-119 16,-11 4-68-16,-7 6-849 0</inkml:trace>
  <inkml:trace contextRef="#ctx0" brushRef="#br0" timeOffset="74987.38">13451 16936 546 0,'0'0'686'0,"0"0"-459"0,0 0-71 15,0 0-32-15,0 126 29 16,0-90-81-1,0 3-38-15,0-3 8 0,0 4-27 16,0-4-8-16,-3 4-7 16,-4-8 8-16,1-6-26 15,-1-8-26-15,7-18-107 16,0-18-43-16,2-22-409 16,14-8-192-16</inkml:trace>
  <inkml:trace contextRef="#ctx0" brushRef="#br0" timeOffset="75363.38">13707 16884 575 0,'0'0'676'0,"0"0"-386"16,0 0-178-16,0 0-42 15,0 0 9-15,0 0-19 16,0 0-25-16,20 34-9 16,-20-16 1-16,0 4-26 15,0 2 40-15,-4 2-41 16,-4-4 1-16,4 4 12 15,0-8-12-15,4 5-1 16,0-9-4-16,0 4-39 16,6-4 24-16,10-2-36 15,1 2 17-15,2 4 37 16,-1 0-3-16,1 0 4 16,2 0 0-16,-4 0 0 15,-3-2-9-15,-3-2 9 16,-7 0-12-16,-2-2 12 0,-2-6 14 15,0 2 11-15,0-4-1 16,-15-2-13-16,-5 2 35 16,-7-4-46-16,-7 0-1 15,-3 0 0-15,-5-14-33 16,-21-22-55-16,14 6-91 16,5-6-636-16</inkml:trace>
  <inkml:trace contextRef="#ctx0" brushRef="#br0" timeOffset="75597.1">14139 16838 993 0,'0'0'862'0,"0"0"-714"15,0 0-100-15,0 0 78 16,156 0 32-16,-111 0-91 16,-1 0-53-16,3 0 9 15,-1 0-23-15,12 0-40 16,-13 0-228-16,-14-4-956 0</inkml:trace>
  <inkml:trace contextRef="#ctx0" brushRef="#br0" timeOffset="76212.31">15124 16423 697 0,'0'0'921'0,"0"0"-789"16,0 0-27-16,0 0 25 16,0 0-24-16,0 0-37 15,0 0-69-15,20-14-15 16,-11 50-1-16,-1 18 22 16,-3 18-6-16,-5 8 19 15,0 0-4-15,0-3 11 16,-7-7-26-16,-2-8 1 15,3-8 18-15,-2-10-19 0,6-16-1 16,2-10-1-16,0-14-8 16,0-4 2-16,10-9-2 15,12-30 10-15,12-15 34 16,3-14-33-16,3-12-1 16,2-9-11-16,-1 3 11 15,-1 2 2-15,-2 12-2 16,-3 6 0-16,1 13-6 15,-4 13 6-15,-9 12-1 16,-4 10 1-16,-9 10-15 16,-5 8-47-16,-5 17-73 15,0 15-106-15,-9 0-300 0</inkml:trace>
  <inkml:trace contextRef="#ctx0" brushRef="#br0" timeOffset="76990.22">15593 16822 1077 0,'0'0'775'0,"0"0"-668"15,0 0-53-15,0 0 31 16,0 0-1-16,0 0-84 0,0 0-22 15,-58 60 22 1,27-24 6-16,0 4 4 0,5 6-10 16,1-6 0-1,7 4-17-15,7-8 17 0,5 1-8 16,6-11-1-16,0 0-6 16,0-12 14-16,6 0-17 15,9-6-2-15,6-4 5 16,1-4 15-16,2 0 0 15,5-16 6-15,0-4-6 16,5-6 0-16,0-9-1 16,-3 3-37-16,-2-8 38 15,-5 4-72-15,-6 4-64 16,-9 2 6-16,-7 8-26 16,-2 4-15-16,0 8-138 15,-15 2 175-15,-8 4 134 16,3 0 53-16,0 4 57 0,4 0 19 15,6 0-16-15,5 0 53 16,3 0-47-16,2 0-43 16,0 0 43-16,0 0-54 15,0 0-5-15,7 0-7 16,5 0-13-16,11 0-1 16,4 0-23-16,6 0-15 15,3 0 44-15,-1 0-45 16,1 0-6-16,-7-2 5 15,-9-2-54-15,-7 0-36 16,-8 0-69-16,-5-2-117 0,0 2-48 16,-18 0-284-1,-2 0 268-15,-2 4 341 0,4 0 126 16,3 0 158-16,3 14 87 16,3 2-188-16,3 6-12 15,4 6-33-15,2 4-29 16,0 6-14-16,0 3-35 15,0-1 4-15,0-3-29 16,0 2-34-16,0-3 35 16,0-4-36-16,2-10-8 15,2-8-12-15,3-6-77 16,3-8-50-16,15-22-145 16,0-10-286-16,2-8 86 0</inkml:trace>
  <inkml:trace contextRef="#ctx0" brushRef="#br0" timeOffset="77359.11">16084 16822 598 0,'0'0'934'0,"0"0"-799"16,0 0-47-16,0 0 64 15,0 0-67-15,0 0-44 16,0 0-41-16,14-18 0 16,-28 36 33-16,-1 8-32 15,-8 0-1-15,3 2 3 16,2 2-2-16,2-4-2 15,6-2-33-15,3-2-23 16,7-4 26-16,0 0-55 16,4-2-14-16,19 2 30 0,1 1-24 15,5-6-42-15,-2 1 48 16,-3 3 36-16,-3-3 51 16,-6-4-15-16,-9 2-13 15,-6 2 4-15,0 0 25 16,-2-2 23-16,-17 2-9 15,-4-6-1-15,-4 2 53 16,-2-2-24-16,-2-2-2 16,0-2 2-16,2 0-8 15,2-4-1-15,8 0-33 16,0-14-6-16,6-8-91 16,8-4-704-16</inkml:trace>
  <inkml:trace contextRef="#ctx0" brushRef="#br0" timeOffset="77594.12">16335 16784 1132 0,'0'0'382'0,"0"0"-272"15,0 0-73-15,0 0 59 16,0 104-29-16,-4-68-30 15,-3-2 15-15,1 6-30 16,0-4 0-16,0 0-13 0,4-4-7 16,2-5-4-1,0-5-20-15,12-18-133 0,7-4-67 16,6 0-608-16</inkml:trace>
  <inkml:trace contextRef="#ctx0" brushRef="#br0" timeOffset="77872.3">16661 16704 834 0,'0'0'731'0,"0"0"-584"16,0 0-75-16,0 0 58 16,0 118-4-16,-6-66-59 0,-4-2 9 15,1 6-40 1,3-2-13-16,2-4 18 0,4-5-41 15,0-1 0-15,0-12-1 16,6-2-3-16,7-12-2 16,3-8-58-16,4-10-39 15,4 0 60-15,3-14-21 16,4-22-25-16,0-4-23 16,-2-36-50-16,-6 9-108 15,-10 9-261-15</inkml:trace>
  <inkml:trace contextRef="#ctx0" brushRef="#br0" timeOffset="78115.69">16401 17008 664 0,'0'0'872'0,"0"0"-751"0,0 0 11 16,0 0 40-16,0 0-49 15,0 0-77-15,0 0-39 16,90-18 26-16,-51 4-33 16,3 2 0-16,5-2-16 15,-1 0 16-15,6 2-61 16,-2-2-38-16,13-8-76 16,-12 0-176-16,-8 0-1062 0</inkml:trace>
  <inkml:trace contextRef="#ctx0" brushRef="#br0" timeOffset="78565.5">17095 16469 1084 0,'0'0'571'0,"0"0"-520"0,0 0 21 15,0 0 84-15,0 154-67 16,-13-90-9-16,-3 11-15 15,-1-3-31-15,-3 4 12 16,-1-4-46-16,2-2 8 16,3-11 1-16,3-5-9 15,3-10 0-15,6-16-8 16,2-6-27-16,2-18-6 16,0-4-73-16,2-10 19 0,16-26 10 15,9-12-87-15,2-10-42 16,2 3-63-16,-2 3-20 15,-3 16 297-15,-8 14 250 16,-2 8-115-16,-7 10 83 16,0 4-90-16,-3 0-51 15,4 8 8-15,-2 10 3 16,-1 4-6-16,2 6-50 16,-2-2-3-16,-3-4 20 15,1 0-26-15,-1 1-14 16,-2-9-2-16,0-5-7 15,0-5 0-15,1-4-15 0,2 0-86 16,12-27-57-16,-1-8-224 16,1-1-630-16</inkml:trace>
  <inkml:trace contextRef="#ctx0" brushRef="#br0" timeOffset="78767.98">17659 16740 722 0,'0'0'753'15,"0"0"-632"-15,0 0-33 16,0 0 42-16,58 134-14 16,-49-94-40-16,-4-4-23 15,-5 4-27-15,0 4 26 0,0 1-52 16,-16 0 6-16,-13 4-17 16,-11-3 11-1,-47 12-63-15,7-14-118 0,0-14-626 0</inkml:trace>
  <inkml:trace contextRef="#ctx0" brushRef="#br0" timeOffset="86493.13">4986 17919 942 0,'0'0'9'0,"0"0"205"15,0 0-140-15,0 0 10 16,0 0 13-16,0 0-22 16,0 0 11-16,-2 0-50 15,2 0-35-15,0 0 43 16,0 0-37-16,0 0-7 15,0 0 10-15,0 0-10 16,0 0 20-16,0 0-20 16,6 0 1-16,7-4 21 15,6-5-21-15,7-5 16 16,8-4 3-16,3-8-19 16,4-6 26-16,-1 4-27 15,-7 2-1-15,-8 4-19 0,-8 8 20 16,-7 10-12-16,-8 0 12 15,-2 4 0-15,0 0-15 16,0 0 7-16,0 0-55 16,-2 12 40-16,-8 2 23 15,-3 14 1-15,-1 8 15 16,-1 12-16-16,-1 11 33 16,1 7-33-16,4 2 1 15,0 5 15-15,2-8-16 16,5-3-1-16,4-3 1 0,0-15-16 15,0-8 16-15,4-8-35 16,5-12 14-16,2-6 8 16,2-6 13-16,-2-4-4 15,5-4-2-15,-3-18-4 16,10-36 10-16,-5 0-135 16,-5-1-223-16</inkml:trace>
  <inkml:trace contextRef="#ctx0" brushRef="#br0" timeOffset="86724.34">5086 17355 1317 0,'0'0'223'0,"0"0"-217"15,0 0-6 1,0 0-16-16,0 0 16 0,0 0 23 15,114 104-23-15,-76-68 2 16,-3 5 21-16,1 3-23 16,-3-4 0-16,1 0 0 15,-3-4 0-15,7 4-11 16,-7-8-163-16,-6-10-343 0</inkml:trace>
  <inkml:trace contextRef="#ctx0" brushRef="#br0" timeOffset="87301.97">5641 17937 1262 0,'0'0'206'0,"0"0"-157"16,0 0-23-16,0 0-11 15,0 0-14-15,0 0 14 16,0 0-15-16,143-4 0 15,-106 22-7-15,1 4 7 16,-2 4-13-16,-5 6 12 16,-7-6-11-16,-5 6-12 0,-9-6 21 15,-1 2-9 1,-6-2 0-16,-3 0 5 0,0 1 7 16,-9 0 26-16,-11 5-20 15,-7 3 49-15,-2-7-54 16,-2-6 30-16,-2-4-2 15,2-6-29-15,-5-12-19 16,4 0-93-16,8-4-129 0</inkml:trace>
  <inkml:trace contextRef="#ctx0" brushRef="#br0" timeOffset="90152.36">5678 17969 218 0,'0'0'175'15,"0"0"-85"-15,0 0-29 16,0 0 31-16,0 0 20 16,0 0-58-16,0 0-9 15,-2-32 6-15,2 28-35 0,0 0 17 16,0 4-19-16,0-2-2 15,0 2 30-15,0 0-12 16,0 0 2-16,0 0 10 16,0 0-23-16,0 0 30 15,0 0-45-15,0 0 12 16,0 0-9-16,0 2-7 16,8 6 1-16,0 2-1 15,1 6 6-15,0-2 2 16,2 4-8-16,-2 0 0 15,0 4 8-15,0-4-7 0,0 4 0 16,-3 0 2 0,1-4 6-16,0 0 4 15,-2 0-13-15,-1-4 0 16,-2-6 3-16,-2 2-3 0,2-2 0 16,-2-4 5-16,0-4-4 15,2 4 17-15,-2-1-18 16,0-3 0-16,0 0 22 15,0 0-16-15,0 0 13 16,0 0 17-16,0 0-6 16,0-3 36-16,0-9-66 15,0-2 0-15,-6 3 7 16,-1-8-6-16,0 1-1 16,1 4 0-16,1 4 7 0,1-2 3 15,2 8-10 1,0-2 0-16,-1 6 31 15,3 0-31-15,0 0-12 0,0 0 1 16,0 0-22-16,0 6 32 16,0 10-19-16,3 5 20 15,5 0 13-15,3 9-7 16,-1-1-4-16,-4-4 5 16,3 2-6-16,0 0 14 15,0 0-15-15,2 3 0 16,-3-2 8-16,2-2-8 15,-4 2-1-15,1-6 0 16,-1-4 2-16,0-4 17 16,-4-6-18-16,2 0-3 15,-2-1 1-15,-2-6 2 16,0-1 0-16,0 0 3 0,0 0 7 16,0 0 12-16,0 0-22 15,0 0-42-15,0-20-9 16,0 6-75-16,-6-4-125 0</inkml:trace>
  <inkml:trace contextRef="#ctx0" brushRef="#br0" timeOffset="90651.56">6430 17704 1347 0,'0'0'207'0,"0"0"-169"0,0 0 10 15,0 0 5-15,0 0-23 16,0 0-22-16,0 0-1 15,104-30 41-15,-59 24-38 16,6-2-4-16,3-2 34 16,4 2-8-16,-2 0-20 15,-8 2-12-15,-3 2 1 16,-9 4 11-16,-7 0-12 16,-7 0-18-16,-9 0-2 15,-2 0-45-15,-9 10-40 16,-2 8-112-16,-2 0-52 0,-13-6-488 0</inkml:trace>
  <inkml:trace contextRef="#ctx0" brushRef="#br0" timeOffset="90919.99">6628 17897 1060 0,'0'0'554'0,"0"0"-445"15,0 0-94-15,0 0 40 16,0 0-20-16,0 0-35 16,0 0-6-16,31 0 5 0,0 0 2 15,7 0 49 1,9 0-44-16,5 0 1 0,0 0 21 16,4 0-15-16,-2 0 3 15,-2-5-16-15,-4 5 2 16,-5-4-21-16,-3 4-3 15,0-1-107-15,-9-3-91 16,-9 0-488-16</inkml:trace>
  <inkml:trace contextRef="#ctx0" brushRef="#br0" timeOffset="95981.04">7956 17955 1079 0,'0'0'168'0,"0"0"-155"15,0 0 12-15,0 0 4 16,0 0-15-16,0 0 3 16,11-14-16-16,-11 14 13 15,0 0-3-15,0 0-11 16,0 0 74-16,0 0-9 16,0 0-5-16,5 0 1 15,-1 0-7-15,5 0-4 16,5 0-21-16,3 0-9 0,8 0 58 15,8 0-56-15,7 0-5 16,11 0 17-16,12 0-19 16,13 4 27-16,8-4-42 15,9 0 10-15,8 0 22 16,4 0-32-16,2 0-1 16,-5 0 1-16,-8-4 1 15,-9 4 5-15,-16 0-6 16,-16 0 0-16,-11 0 3 15,-13 0-3-15,-6 0-7 16,-4 0-12-16,0-4 19 16,-2 0-7-16,3-4 7 15,5-2 0-15,2-4 0 0,6 1 0 16,3-1 0 0,1 1 0-16,1 4 1 0,-2 4-2 15,0-4-2-15,-5 9 3 16,2-4-13-16,-4 4 13 15,0 0-5-15,-4 0 4 16,-8 0 2-16,-3 0-10 16,-7 0-25-16,-5 0-89 15,-2 0 43-15,0 4-6 16,-31 10 38-16,-3 4-131 16,-3-5-304-16</inkml:trace>
  <inkml:trace contextRef="#ctx0" brushRef="#br0" timeOffset="96560.01">8263 18263 1060 0,'0'0'302'16,"0"0"-261"-16,0 0-15 0,0 0 74 16,0 0-39-16,0 0-53 15,0 0 45-15,29-18-32 16,-11 14-1-16,5 4 1 15,3 0-4-15,1 0 21 16,2 0-38-16,-5 0-36 16,-1 0 30-16,-8 0-10 15,-5 8 15-15,-6 5 0 16,-4-3 0-16,0 12-14 16,-2 2 9-16,-19 2-49 15,-1 6 46-15,-5-6-59 0,1-4 5 16,-1 0 39-1,3-4 9-15,3 0 2 0,6-6 13 16,3-6 0 0,8-2 28-16,4 0-28 0,0-4-13 15,0 0 9-15,12 0 4 16,9 0 72-16,6 0-27 16,6 0-2-16,5 0 35 15,5 0-54-15,-1-10-2 16,5-6-6-16,-3 2-15 15,2 0-2-15,6-8-26 16,-11 4-283-16,-12 2-804 0</inkml:trace>
  <inkml:trace contextRef="#ctx0" brushRef="#br0" timeOffset="96997.95">8749 18416 1408 0,'0'0'192'16,"0"0"-185"-16,0 0 35 15,0 0-9-15,0 0 6 16,49-112-39-16,-29 75 0 16,-4 1-28-16,-3 0 19 15,-3-4-78-15,-6 7-44 16,-4-10-18-16,0 9-34 0,0 2 30 15,-2 10 153 1,-6 12 80-16,4 6 35 0,2 4-54 16,-3 8-26-16,1 16-13 15,-2 12 36-15,-2 8-31 16,4 10 24-16,2 5 42 16,0 2-47-16,2 2-9 15,0-9-7-15,0-2-14 16,0-6 29-16,6-6-45 15,6-6 0-15,3-10-16 16,1-3 16-16,1-8-9 16,6-7 9-16,-1-2 0 15,3-4 0-15,1 0 0 16,1 0-16-16,0-18-2 16,-7-22-72-16,-5 4-78 0,-7 4-164 15</inkml:trace>
  <inkml:trace contextRef="#ctx0" brushRef="#br0" timeOffset="97511.28">7938 17259 889 0,'0'0'503'0,"0"0"-409"16,0 0-66-16,0 0 87 15,0 0-115-15,0 0 10 16,0 0 4-16,-29 74 8 15,13-24 3-15,-5 8-12 16,-2 5-3-16,-2 3 20 16,-1-2-30-16,-1-6-3 15,5-6 3-15,4-12 0 16,5-12 0-16,3-10-3 16,6-6-67-16,4-7 47 15,0-14-197-15,0-13-46 16,6-10-291-16</inkml:trace>
  <inkml:trace contextRef="#ctx0" brushRef="#br0" timeOffset="98697">7822 17355 985 0,'0'0'179'0,"0"0"-85"0,0 0 30 16,0 0 54-16,0 0-134 15,0 0-44-15,0 0-11 16,34 2 11-16,-18 32 26 15,3 6-1-15,-1 15-18 16,2 7 53-16,-2 2-50 16,-2-2 2-16,-1-4 14 15,-2-14-17-15,1-4-2 16,-3-14-7-16,1-7 0 16,-4-10-23-16,3-9 23 15,1 0-28-15,5-9 28 16,6-25 16-16,1-17-13 15,1-15-3-15,-8-2-52 0,-6-8 20 16,-8 4-109-16,-3 9 39 16,0 15 67-16,0 16 35 15,0 14 93-15,-3 14-7 16,1 4-85-16,2 0 41 16,0 14-41-16,0 16-1 15,0 6 27-15,0 10-6 16,0-2 13-16,2 5-34 15,5-9 1-15,4 0 29 16,3-8-30-16,-1-6-11 0,5-8 11 16,2-8-16-1,4-10 8-15,6 0-33 0,1-22-7 16,2-14 26-16,0-10-131 16,-6-10 63-16,-4 1 48 15,-6 5 2-15,-7 10 40 16,-4 6 0-16,-4 14 1 15,-2 8 96-15,0 4 41 16,0 6-41-16,0 2-58 16,0 0-23-16,0 6 12 15,0 12-28-15,-6 12 0 16,-2 6 32-16,4 4-32 16,0 1 2-16,2 3 14 0,2-8-3 15,0-4 4 1,0-2-17-16,4-12 0 0,10-4-30 15,1-10 24-15,3-4-25 16,2 0 25-16,4-14-49 16,1-16-50-16,0-6-12 15,-1 0-47-15,-2-4-81 16,-4 0-77-16,-5 3 169 16,-1 7 153-16,-6 8 286 15,-1 12 32-15,-3 6-173 16,2 0-54-16,-2 4 21 15,6 0-66-15,-2 14 23 16,3 12-10-16,2 4-13 16,0 11 25-16,-2-1-52 15,0 6-12-15,0-2 43 0,-2-4-37 16,-1-4-3 0,1-10 1-16,-1-12-11 0,-1-6 0 15,2-2-13-15,-1-6-14 16,5-2 27-16,3-24 0 15,3-10-24-15,6-12 2 16,-3-6-21-16,0 0-20 16,-2 5-26-16,-7 13 89 15,-4 10 0-15,-2 16 7 16,-3 6 14-16,2 4-1 16,5 0-7-16,2 18 18 15,2 14 5-15,6 12 1 16,0 5 27-16,-1 5-38 15,3-4-7-15,-6-6-3 16,1-4-16-16,-3-8 21 0,-2-10-21 16,-4-6-6-16,2-10-9 15,-5-6 1-15,5 0 14 16,0-22 29-16,6-14-7 16,4-14 18-16,0-16-40 15,-1-6 6-15,-3 1-18 16,-1 7 12-16,-5 12-27 15,-1 12-9-15,2 8-37 16,12 14 20-16,-2 10-110 16,-2 4-164-16</inkml:trace>
  <inkml:trace contextRef="#ctx0" brushRef="#br0" timeOffset="100029.19">10168 17572 588 0,'0'0'356'0,"0"0"-34"15,0 0-201-15,0 0-12 16,0 0-16-16,0 0 9 15,0 0-87-15,0-2 2 16,0 2 53-16,0 0-27 0,-2 0-1 16,-2 0-5-16,-1 0-24 15,-1 0 58-15,-1 0-71 16,-2 0 0-16,0 0 22 16,-5 2-6-16,4 6-9 15,-3 0-7-15,-1 6 15 16,3-4 7-16,1 2-22 15,2-2 0-15,-1-2-12 16,3 2 13-16,-2 2-1 16,4-2 0-16,-1 2 0 15,1 2 6-15,0-4-6 16,0 2 0-16,1-2 0 16,1 6 1-16,0-2 9 0,-3 4-10 15,3 4 9-15,-3-4 16 16,3 4-25-16,-2-3 0 15,2 3 3-15,2 0-2 16,-2-4 8-16,-1 0-9 16,3-4 0-16,-2-4 15 15,2-6-15-15,0 0 0 16,-2 0 3-16,2-4 6 16,0 0-9-16,0 0 0 15,0 0 11-15,0 0 9 16,0 0-20-16,0 0 0 15,0 0 6-15,0 0-5 16,0 0 4-16,-2 4-5 0,2-4 0 16,0 0 2-16,0 0-2 15,0 0-9-15,0 0 9 16,0 0 8-16,0 0-1 16,0 0-7-16,0 0 1 15,0 0 9-15,0 0-10 16,0 0-3-16,0 0 3 15,0 0 0-15,0 0 5 16,0 0-5-16,0 4 0 16,0 2 2-16,0 6-2 15,0 2-12-15,0 0 12 16,0 0 7-16,0 4 4 16,2 2-11-16,5 0 0 15,1 6 8-15,3 4-8 16,3 2 0-16,-1-1 12 0,5 1-11 15,-3-5 11-15,3 0-12 16,3-1 0-16,-4-8-13 16,1 0 13-16,0-4-13 15,0-2 2-15,-3-8-12 16,1-2 1-16,2-2-33 16,-3 0-30-16,-2-18 53 15,1-10-55-15,-3-30-61 16,-5 1-201-16,0 3-429 0</inkml:trace>
  <inkml:trace contextRef="#ctx0" brushRef="#br0" timeOffset="103061.24">8205 18548 359 0,'0'0'81'0,"0"0"-38"16,0 0 1-16,0 0-15 0,0 0 27 15,-44-124 10 1,40 102 32-16,-1 0 86 0,3 4-38 15,0 0-3-15,2 8-62 16,0-4-31-16,0 2 37 16,0 4-47-16,0-2 24 15,0 5-7-15,0 1-31 16,4 3 9-16,1-3-35 16,3 4 0-16,6 0 13 15,6 4-11-15,6 16-2 16,8 14 28-16,1 8 17 15,4 6 3-15,-6 6-30 16,1-6-17-16,-5-1 50 16,-6-7-51-16,0-11 0 0,-7 0 1 15,-3-9-1-15,-4-2 13 16,-2-8-13-16,-3-2 0 16,-2-8 4-16,-2 0-4 15,0 0 0-15,0 0-2 16,0 0-4-16,0-16 5 15,-4-12-33-15,-12-8-10 16,-3-13 44-16,-8-9-23 16,-4-4-11-16,-1 2 8 15,3 2 24-15,3 10 2 16,7 12 6-16,6 14-5 16,7 9 61-16,4 7-41 15,2 6-21-15,0 6 0 16,8 25 0-16,15 13 5 0,6 10 12 15,4 8-17-15,1 0 44 16,-3-8-37-16,-2-4 2 16,-2-10 0-16,-4-3-8 15,-4-11 11-15,-6-4-12 16,-6-8 0-16,-3-6 8 16,-4-8-8-16,0 0 0 15,0-4 0-15,-2-18-29 16,-14-14-11-16,-6-10-12 15,-7-15-7-15,-7-7 40 16,-2-2-55-16,3 6 47 16,4 10 27-16,6 14 11 15,12 14 64-15,6 17-23 16,7 9-52-16,0 4 32 0,9 28-32 16,11 9 13-16,6 7 19 15,4 0-20 1,-1-2 26-16,0-2-38 15,2-4 1-15,2 0 3 0,5-12-4 16,22-2-35-16,-11-12-97 16,-7-14-533-16</inkml:trace>
  <inkml:trace contextRef="#ctx0" brushRef="#br0" timeOffset="103911.09">10318 17646 474 0,'0'0'933'16,"0"0"-762"-16,0 0-69 15,0 0-11-15,0 0-18 16,0 0-34-16,0 0-39 16,6-12 17-16,-2 16-17 15,8 18-4-15,3 10 4 16,4 16 32-16,3 14 14 15,0 6-2-15,0 13-32 16,1-5 53-16,-4 0-65 16,2-10 1-16,-1-4 14 15,-1-12-9-15,-3-9-5 16,0-11-1-16,-5-12 0 16,-4-8-3-16,-3-6 3 0,-2-4-26 15,0 0 26 1,5-22 13-16,7-28 24 0,11-45-24 15,6-33 2-15,0-2-9 16,-10 23-6-16,-7 35-21 16,-5 24 21-16,0 8 9 15,0-6-3-15,0 2-6 16,0 14 0-16,-2 10 13 16,-1 4-13-16,3 10-16 15,0 6-3-15,7 0-89 16,3 46-85-16,-1-2-306 15,-5 0-524-15</inkml:trace>
  <inkml:trace contextRef="#ctx0" brushRef="#br0" timeOffset="104313.33">11089 18065 998 0,'0'0'708'16,"0"0"-631"-16,0 0-17 16,0 0 57-16,0 0-56 15,0 0-61-15,0 0-42 16,-11-12 41-16,-7 34 1 0,-7 10 0 16,-4 12 18-16,-2 0-5 15,2 6 1-15,7-1-14 16,4-3 0-16,7-2-9 15,7-4 9-15,4-4-11 16,0-10-6-16,10-4 17 16,13-4-1-16,2-6-13 15,3-10 14-15,3-2 17 16,0 0-16-16,0-14 0 16,-2-12 12-16,-4 0 1 15,-7-10-2-15,-5-4-12 16,-6-6-48-16,-7-4 7 15,0-3-156-15,-9 9-138 16,-14 8-462-16,-2 10 277 16,-2 16 520-16</inkml:trace>
  <inkml:trace contextRef="#ctx0" brushRef="#br0" timeOffset="104643.13">11089 18065 340 0,'-50'86'121'0,"50"-72"-67"0,0-6 540 16,0 2-428-16,0-2-15 15,3-4-36-15,8 3-32 16,2-5 32-16,5-1-68 15,3 3 2-15,0-4 7 16,2 0-30-16,-1 0 7 16,-2-4-33-16,-4 1 0 15,-3-4-16-15,-6-1-40 16,-2 4-55-16,-5-2-100 16,0 2-39-16,0 4 37 15,-10 0 96-15,1 14 111 0,1 8 6 16,3 4 102-16,3 2 15 15,2 9 25-15,0 1-19 16,0 2 14-16,0 2-64 16,0-4-44-16,7-2 52 15,-1-8-73-15,3 2 3 16,-2-8-3-16,2-8-8 16,-3-4 0-16,3-6-38 15,9-9-150-15,-5-18-40 16,7-11-395-16</inkml:trace>
  <inkml:trace contextRef="#ctx0" brushRef="#br0" timeOffset="105002.53">11570 18065 588 0,'0'0'917'16,"0"0"-763"-16,0 0-46 16,0 0 0-16,0 0-62 15,0 0 12-15,0 0-57 16,-41 54 6-16,26-30-7 15,1 6 6-15,4 1-6 16,3-4 0-16,5 5-10 16,2-5-8-16,0 1 11 15,2-2-15-15,15 0-4 16,4-4 2-16,3 2 23 16,1-8-17-16,-1 2-3 0,-2-8 8 15,-3 4 7 1,-4-6 6-16,-3 0-1 0,-4 2 1 15,-6-6-3-15,-2 4 3 16,0-4-7-16,0 2 7 16,-6 2 9-16,-12-1 18 15,-7 0 3-15,-4-3-24 16,-2 6 26-16,-5-6-32 16,-1-4-6-16,-19 0-9 15,9-18-58-15,7-8-242 0</inkml:trace>
  <inkml:trace contextRef="#ctx0" brushRef="#br0" timeOffset="106220.69">12163 18017 487 0,'0'0'64'0,"0"0"580"16,0 0-463-16,0 0-56 15,0 0 16-15,0 0-32 16,0 0-56-16,2 4 54 0,-2-4-55 16,2 0-6-16,-2 0 18 15,2 0-20-15,2 0-7 16,6 0-37-16,3 4 0 16,7-2 32-16,7 2-32 15,9 0 0-15,1 0 2 16,7 0 7-16,8-2-3 15,4-2-6-15,2 0 0 16,-2 0-10-16,-8 0 10 16,-6 0-59-16,-11 0-28 15,-14 0-74-15,-9 0-132 16,-8 0-622-16</inkml:trace>
  <inkml:trace contextRef="#ctx0" brushRef="#br0" timeOffset="106715.99">12809 17762 1104 0,'0'0'577'0,"0"0"-512"16,0 0-27-16,0 0-20 15,0 0-17-15,15 103 104 0,-8-49-61 16,2 12-25-16,-5 2 30 16,3 4-23-16,-3-2 0 15,3-3-26-15,0-7 10 16,-1-4 4-16,1-6-13 16,-1-10-1-16,4-4 10 15,-6-14-9-15,3-8 2 16,-5-6-3-16,0-4 0 15,0-4-12-15,0 0 12 16,6-12 0-16,0-10 16 16,5-10-6-16,6-8 10 15,3-6-20-15,7-10 0 16,5-3 16-16,1-3-16 16,1 1 0-16,-1 0 0 15,-2 5 1-15,-4 2 10 0,0 10-11 16,-2 2 0-1,0 3-2-15,-4 7 2 0,-4 10-23 16,-7 8-10-16,-3 10-36 16,-7 4-46-16,-2 14-369 15,0 7-263-15</inkml:trace>
  <inkml:trace contextRef="#ctx0" brushRef="#br0" timeOffset="107080.04">13357 18183 49 0,'0'0'1116'0,"0"0"-710"16,0 0-280-16,0 0-33 16,0 0 39-16,0 0-60 15,0 0-72-15,0 21-8 16,-4-5 8-16,-12 9 0 15,-5 6 6-15,2 5-5 16,-2 4 5-16,1-4 9 16,7 4-15-16,2-8 0 15,4 2-1-15,5-6 1 16,2-6-8-16,0 0 7 16,7-4-6-16,8-4-2 0,4-6 3 15,0-8 5-15,1 0-18 16,3 0 19-16,-2-11 0 15,2-11 5-15,-3-7-4 16,-7-7-2-16,-3-8-71 16,-10-24-74-16,0 10-180 15,-16 5-551-15</inkml:trace>
  <inkml:trace contextRef="#ctx0" brushRef="#br0" timeOffset="107154.07">13357 18183 484 0</inkml:trace>
  <inkml:trace contextRef="#ctx0" brushRef="#br0" timeOffset="107280.9">13357 18183 484 0,'-110'98'536'0,"110"-94"-313"0,0 1-75 0,0 3-32 16,12-2 0-16,8-2 1 15,2 4-56-15,5-4-5 0,4-2-9 16,0-2-25-16,7 0 25 16,2-2-47-16,5-10 8 15,-3 2-21-15,-7-3-28 16,-10 4-85-16,-16-5-212 15,-9 1-489-15</inkml:trace>
  <inkml:trace contextRef="#ctx0" brushRef="#br0" timeOffset="107485.25">13551 18316 447 0,'0'0'267'16,"0"0"229"-16,0 0-379 15,0 0 61-15,-7 112-44 16,7-82-48-16,0-2-13 0,0 4-29 15,0-2 7-15,0-2-49 16,2-2 7-16,0-8 7 16,1-1-15-16,-1-7-2 15,0-2-20-15,2-8-98 16,6-8-123-16,-4-19-371 16,3-5 63-16</inkml:trace>
  <inkml:trace contextRef="#ctx0" brushRef="#br0" timeOffset="107946.63">13894 18263 377 0,'0'0'1071'0,"0"0"-826"16,0 0-187 0,0 0-2-16,0 0 50 0,0 0-106 15,0 0-2-15,-5 9 1 16,-5 4 1-16,-7 4 38 15,2 1-38-15,-1 0 0 16,3-4 20-16,4 4-20 16,2-4-2-16,5-2-23 15,2-2-27-15,0 2 25 16,2 2-39-16,16-4 27 16,2 8 32-16,2-4-9 15,1-2 7-15,-4 2 8 16,2-6 1-16,-7 2 8 15,-1-2-8-15,-5 3 0 0,2-4 17 16,-6 1-7 0,1-2 9-16,-3-2-3 0,-2 4-14 15,0-2 53-15,0 2-46 16,0 0 18-16,0 2 25 16,-9 1-41-16,-5-4 5 15,-3 6 0-15,-1-8-10 16,-3 4 23-16,0-3-29 15,0-4-9-15,1-2 8 16,0 0-34-16,2-13-34 16,1-32-84-16,1 0-665 15,7-3 168-15</inkml:trace>
  <inkml:trace contextRef="#ctx0" brushRef="#br0" timeOffset="108222.05">14371 18227 745 0,'0'0'658'16,"0"0"-453"-16,0 0-157 16,0 0-4-16,0 0 32 15,0 0-50-15,-29 117 59 16,21-77-59-16,2 0-9 15,2-4 18-15,-1 1-25 0,5-12 0 16,0 1-10-16,0-8-30 16,0-8 13-16,9-10-102 15,16-3-153-15,-5-22-255 16,-1-5-356-16</inkml:trace>
  <inkml:trace contextRef="#ctx0" brushRef="#br0" timeOffset="108524.99">14772 18155 641 0,'0'0'844'15,"0"0"-680"-15,0 0-110 0,0 0-4 16,0 0 33 0,0 0-12-16,-14 121-54 0,10-85 58 15,-1 8-43-15,1-4-10 16,2 2 10-16,0-2-17 15,2-3 0-15,0-4-15 16,0-5 9-16,0-2-8 16,2-4-1-16,7-4-13 15,1-5 5-15,4-12 3 16,-1-1 5-16,1 0-9 16,1-3-7-16,-1-17-2 15,-1-11-30-15,-4 2-81 16,-9-40-33-16,0 11-224 0,-9 4-565 15</inkml:trace>
  <inkml:trace contextRef="#ctx0" brushRef="#br0" timeOffset="108746.7">14551 18304 704 0,'0'0'726'0,"0"0"-502"16,0 0-166-16,0 0 30 15,0 0 7-15,0 0-72 16,0 0 37-16,38 4-54 16,-13-4-6-16,6-4 16 15,9-6-16-15,6-8-19 16,10 0-10-16,6-9-121 16,17-13-122-16,-17 4-464 0,-13-4 209 15</inkml:trace>
  <inkml:trace contextRef="#ctx0" brushRef="#br0" timeOffset="109179.54">15146 17929 751 0,'0'0'375'15,"0"0"-145"-15,0 0-124 16,-6 114 17-16,-2-64 29 16,2 8-75-16,-3 4-21 15,0 6-8-15,-2-1-8 16,2-5 11-16,0-4-49 15,0-8 10-15,2-6 15 16,1-8-27-16,2-5 0 0,1-18 0 16,3-2 0-16,0-11-16 15,0 0-70-15,0-16-10 16,9-11 57-16,4-7-149 16,5 2 32-16,0 3 50 15,0 0 79-15,0 11 27 16,-3 0 26-16,-3 10 43 15,-4 2 100-15,-1 2-83 16,-3 4-31-16,3 0-1 16,0 0-8-16,4 10 9 15,5 8-19-15,-1 0-28 16,1 4 45-16,-1-4-52 16,1 4 0-16,-1-4 6 15,-2-3 4-15,1-4 1 16,-5-7-12-16,3 3-59 15,-4-7 11-15,10-15-113 0,-4-10-544 16,-2-8-156-16</inkml:trace>
  <inkml:trace contextRef="#ctx0" brushRef="#br0" timeOffset="109421.32">15718 18195 1382 0,'0'0'264'16,"0"0"-140"-16,0 0 5 0,0 0-59 15,76 123 34-15,-60-89-69 16,-5 2-21-16,-6 8-14 16,-5 0 0-16,0 6 15 15,-9 0-15-15,-18-2-18 16,-6 1 2-16,-12-7-33 15,-28-4-75-15,10-14-78 16,5-10-640-16</inkml:trace>
  <inkml:trace contextRef="#ctx0" brushRef="#br0" timeOffset="110228.21">16127 17592 469 0,'0'0'1125'0,"0"0"-933"16,0 0-117-16,0 0 17 15,0 0 27-15,0 0-94 16,0 0 0-16,8 0 1 15,-1 0-26-15,-1 0 30 16,6 2-30-16,1 10 0 16,5 2 11-16,-1 0-11 15,2-2-1-15,1 6-1 16,-3-8-20-16,2 2 22 16,-7-2-34-16,2 2-32 0,-5-6 47 15,-3 2-32 1,-1 2 1-16,-3-6 6 0,0 4-10 15,-2 2 41-15,0-2 3 16,0 2 10-16,0 6 17 16,0-2-7-16,0 4 12 15,0 0 14-15,0 0-16 16,0 5 34-16,0-1-39 16,-2 6-15-16,2-2 57 15,0 6-45-15,0 2 7 16,0 2 7-16,0 4-25 15,0 4 37-15,0-4-36 16,0 1 6-16,0 0 20 16,0 4-20-16,2-1-2 15,0 6 1-15,4-2 2 16,-4-4 3-16,0 0-12 16,0-2 0-16,-2-2 7 0,0 0-7 15,0 1-4-15,0-5 2 16,0 0 4-16,0-2 4 15,0-2-6-15,-2 1 0 16,-10-8-15-16,-1 4 15 16,-9-6-9-16,-12 0 3 15,-12 0-50-15,-72-1-1 16,10-8-160-16,-7-10-621 0</inkml:trace>
  <inkml:trace contextRef="#ctx0" brushRef="#br0" timeOffset="111775.29">11996 18281 694 0,'0'0'2'16,"0"0"491"-16,0 0-342 15,0 0-121-15,0 0 40 16,0 0 6-16,0 0-39 15,0-21 7-15,0 19 26 16,0-2-35-16,0 4 54 0,0-5-38 16,-5 5-7-16,0 0 9 15,3-4-30-15,-2 4-5 16,0 0-18-16,-3 0 1 16,0 0 7-16,-2 0-8 15,0 0-6-15,-2 0 6 16,0 0 0-16,0 13 1 15,-1-4-1-15,4 5 0 16,-1 7-4-16,3-1 4 16,-2 6-9-16,4 6 9 15,-1-2 0-15,1 6 4 16,2 0-4-16,2-2 0 16,-2 2 6-16,0-4-6 0,2 0-9 15,-3 3 9-15,3-9 2 16,0-2-2-16,0-2-2 15,0 0 2-15,0-4-1 16,0-4 1-16,9 2-28 16,0-6 26-16,0 0-12 15,2-6 14-15,2 0 0 16,1-4 10-16,1 0 19 16,3 0-29-16,0 0 0 15,2-12 2-15,0-2-1 16,-2-4 14-16,0-4-15 15,-1-2 0-15,-3-6-4 16,-3 0 4-16,-2-4-21 0,-4-5 21 16,-3-1-24-16,-2 0 5 15,0 0-8-15,0 4 27 16,0 4-24-16,-10 6 24 16,2 8-13-16,1 0 13 15,-4 4-24-15,2 6 24 16,0 2-19-16,-2-2 19 15,2 4 13-15,-2 0-13 16,-2 4-6-16,1 0 6 16,-1 0 0-16,-1 0 6 15,1 0-6-15,3 8 0 16,0 0-8-16,1-2 8 16,1 6-4-16,-2-2 3 15,4 2 2-15,1-2-2 0,1 4 1 16,2 0 0-16,0-2 0 15,2 2 0-15,0 2-7 16,0 0 7-16,0 0 1 16,0 2-1-16,0 0 0 15,11 4 0-15,5 6 20 16,3-2-19-16,4 6 12 16,4-1 23-16,2 1-14 15,4 4 6-15,2-2-28 16,28 6-32-16,-12-8 32 15,-7-14-159-15</inkml:trace>
  <inkml:trace contextRef="#ctx0" brushRef="#br1" timeOffset="127183.05">8 16196 863 0,'0'0'151'0,"0"0"-122"16,0 0-13-1,0 0 97-15,0 0-48 0,0 0-13 16,0 0-11-16,0-22-22 16,0 22 29-16,0-2-2 15,0 2-13-15,0 0 52 16,0 0-58-16,0 0-5 16,0 0 7-16,0 0-19 15,0 0 49-15,0 0-59 16,0 0 7-16,0 0 43 15,0 0-49-15,0-4 8 16,0 4 6-16,0-4-14 16,0 0 30-16,0-6-31 15,0 2 0-15,0-2 13 16,0-2-13-16,8-2 0 0,20 0-1 16,15-2 13-16,3 2 9 15,3-4-21-15,5 4 0 16,4-3-3-16,-3 8 3 15,-1 3-2-15,-1 2-5 16,-4 4 14-16,0 0-5 16,-1 0-2-16,-6 0 0 15,-1 0 0-15,0 0 0 16,-1 0 0-16,2 0 0 16,1 0 7-16,3 0 0 0,2 0-7 15,-2 0 0 1,1-4 5-16,-1 0-5 0,-1-1 0 15,0 4 0-15,2-2 0 16,-1 3 0-16,1-1 0 16,0-2 0-1,0 3 5-15,1-1-5 0,0 1-1 16,-2 0 1-16,1-4 0 16,2 4 4-16,0 0-4 15,3 0 0-15,-2 0-4 16,0 0 4-16,-1 0-6 15,-1 0 6-15,2 0 0 16,0 0 12-16,2 0-12 16,0 4 0-16,0-3-7 15,2-1 7-15,2 3 0 0,2-3-1 16,0 1 2-16,2 2 8 16,-2-2-9-16,-1 4 0 15,1-5-2-15,3 4 2 16,1 0 0-16,0-4-1 15,3 4 2-15,0-2 5 16,2 2-6-16,0-4 0 16,2 4-3-16,2-4 3 15,3 0 0-15,1 0-1 16,6 0 2-16,1 0 1 16,2 0-2-16,1 0 0 15,0 0 4-15,0 0-4 16,-3 4-3-16,1-4-4 15,1 4 14-15,4-2 2 16,0 2-9-16,3-4 0 0,3 0-4 16,-1 0 4-16,1 0-1 15,2 0 1-15,-2 0 0 16,2 4 6-16,-1-4-6 16,1 4-1-16,0-4-1 15,2 4 2-15,-3-4-6 16,1 2 5-16,-1-2 2 15,-5 2 5-15,1-2-6 16,1 2 0-16,1-2-3 16,2 0 3-16,-2 0 0 0,3 0-1 15,-2 0 3 1,-1 0 1-16,-4 0-3 16,1 4 0-16,-4-4-6 0,-1 4 6 15,-1 0 0 1,1 2-6-16,-1-2 13 0,1 0-1 15,2 0-6-15,0 0 0 16,-3-4-3-16,3 2 3 16,-2-2-1-16,2 0 1 15,3 0 0-15,-1 0 3 16,-3 0-3-16,3 2 0 16,-2-2 2-16,0 0-2 15,-2 2 0-15,-3-2 0 16,1 0 0-16,2 0-1 15,0 0 1-15,1 0 0 16,3 0 0-16,2-6 0 0,-2 2-1 16,-1 0 0-16,-4 0 1 15,0 0 5-15,-3 0-5 16,2 2 0-16,-4-2 0 16,2 0 0-16,0 4-2 15,-2 0-4-15,2 0 12 16,-4 0 1-16,2 0-7 15,-4 0-3-15,1 0-5 16,-3 0 8-16,2 0-1 16,0 0 1-16,0 0 0 15,4 0 12-15,-1 0-12 16,2 0 0-16,2 0-7 0,3 4 7 16,1-4 0-16,1 4-1 15,5-4 2-15,1 2 3 16,3 0-4-16,5 0 0 15,1 2-6-15,3 0 6 16,0-4 0-16,-1 4 0 16,-2 0 7-16,4 0-14 15,-4 2 7-15,3 2 0 16,2-2 0-16,-3 2 0 16,3 0-2-16,0-2 2 15,13 2 0-15,17 0 6 16,19-2-6-16,4 2-6 15,-13-6 6-15,-11 2 1 16,-16 0 0-16,-2 0-1 16,3 0 1-16,1 0 2 0,1-2-3 15,2 2-3-15,-3 0 2 16,-4 4 1-16,3-6 0 16,-4 6 0-16,6-4 1 15,5 0-1-15,-2-4 0 16,-1 2 0-16,2 0 3 15,0 0-3-15,0-2-1 16,-2 0 0-16,1 4 1 16,-3 0-2-16,-3-4 2 15,-1 4 0-15,-1-4-4 16,2 0 4-16,3 0 0 16,2 0 0-16,1 0 0 0,1 0 10 15,0-8-10-15,-4 2-7 16,1 2 0-16,1 0 7 15,0-4 0-15,-5 2 0 16,1 2 0-16,-5-4 3 16,-3 2-3-16,5-2-8 15,-2-4 8-15,0 2 6 16,0 2-6-16,-16 2 0 16,-13 2 0-16,-18 0 4 15,-2-4-4-15,16 2-9 16,8 2 9-16,13-6 0 15,2 2 0-15,-4 0 0 16,0-2 0-16,-4 2 2 16,1 2-2-16,-1-2-2 0,-3 0 2 15,1 2 1-15,0-2 0 16,4-2-1-16,1 2 2 16,3-2-1-16,0-3-1 15,4 4-4-15,12 0 3 16,18-4 2-16,20-1-1 15,3-3 0-15,-9 3 0 16,-15 0 4-16,-12 2-4 16,2 2-7-16,2-2 7 15,1 6 6-15,-1-4-6 16,-2 4 0-16,0 4 1 16,-2-2 7-16,1 0-8 15,-1 4-12-15,4-4 12 16,-1 2 0-16,-5 0 2 0,-1 0-2 15,-5 2 0-15,4 0 2 16,-5 0-2-16,-14 0-3 16,-17 0 2-16,-16 0 2 15,1 0 1-15,9 0-2 16,15 0 0-16,13 0 7 16,0 0-7-16,0 0-7 15,0 0 7-15,0 0 0 16,0 0 1-16,0 0-1 15,0 0 1-15,15 0 5 16,16 0-6-16,19 0-11 16,-15 0 11-16,-28 0 7 0,-32 0-7 15,-17 0-1-15,10 0 1 16,10 0 0-16,9 0 0 16,-3 0-3-16,-4 0 3 15,-3 0 1-15,-1 0-1 16,-5 0 0-16,-2 0 0 15,-5 0 5-15,1-4-5 16,-2 4-9-16,-3-4 9 16,0 0 0-16,-3 0 2 15,2 2-2-15,-4-2 1 16,3-4 8-16,-1 2-9 16,3 2-5-16,2-4 4 15,3 2 2-15,-3-2-2 16,-3 4 1-16,-1-4 0 15,-3 4 2-15,-4 2-2 0,-4-2-5 16,-8 0 5-16,-6 4 0 16,-4 0 6-16,-4 0-6 15,-5-4 0-15,-4 4 1 16,0 0-1-16,-3-2-9 16,0 2 9-16,-2-2 1 15,-3 2 4-15,5-2-5 16,1 2 0-16,0 0 2 15,4-4-2-15,2 4-6 16,0 0 6-16,4 0 0 16,2-4 7-16,3 4-7 15,1 0 0-15,2-4 2 16,1 4-2-16,-3 0-2 0,4 0 2 16,-1-2 1-16,2 0 3 15,3 0-4-15,-1-2 0 16,1 4 3-16,-3-4-3 15,2 0-6-15,2 2 6 16,-4-2 0-16,3 2 1 16,-3 0-1-16,-3-2 1 15,2-4 3-15,-5 4-4 16,-5 2-1-16,-2-2-1 16,-8 0 4-16,0-2 2 0,-5 2-4 15,-1 0 0 1,1 0-2-16,-3-4 2 15,-2 2-16-15,-8-8-9 0,-3 2-93 16,0-2-486-16</inkml:trace>
  <inkml:trace contextRef="#ctx0" brushRef="#br1" timeOffset="130897.96">15680 11187 436 0,'0'0'288'0,"0"0"-74"16,0 0-42-16,0 0 15 15,0 0-146-15,0 0 44 16,0 0-84-16,9-24 33 16,-9 22 1-16,0 2-3 0,3 0 29 15,-3 0-61 1,0 0 16-16,2 0 40 0,-2 0-56 15,0 0 0-15,0 0 10 16,0 0-3-16,0 0 20 16,0 0-27-16,0 0 0 15,0 0 4-15,0 0-4 16,0 0-17-16,0 0 15 16,3 0 2-16,1 12-16 15,0 2 12-15,5 6 4 16,0 2 0-16,0 4 0 15,2 0 0-15,1 4 0 16,-4 5 0-16,3-2 5 16,1 6-5-16,-1 1 0 15,2 2 7-15,0 0-7 0,-2 4-1 16,3 2 1-16,-1 1 0 16,0-1 16-16,1-1-16 15,1 0 0-15,1 1 6 16,-1-2-6-16,1-4-8 15,-1-2 8-15,2-4 0 16,1-4 10-16,-3-2-10 16,-2 1 0-16,3-1 5 15,-3-1-5-15,1 4-1 16,-1-1 1-16,1 0 0 16,1 0 3-16,-1 0-3 0,-4 2 0 15,3-2 12 1,-1 0-12-16,-1 3-9 15,3-4 9-15,-1 1 1 0,0 3 10 16,1-3-11-16,1 0 0 16,1 2-4-16,1 2 4 15,-1 0-3-15,-1 0 3 16,1 0 0-16,-1 0 7 16,2 0-7-16,-1 1 0 15,-1 1-4-15,3-2 4 16,-3 2-1-16,1 0-1 15,-1 2 4-15,-1-2 1 16,1 3-3-16,-2-5 0 16,1 0 3-16,-3-2-3 15,1 2-10-15,-2-2 10 0,-1 0 0 16,1-2 5 0,-4-2-5-16,3 0 0 0,-1-4 0 15,0 0 0-15,0-1-1 16,-1 0-1-16,2 0 4 15,0 1 10-15,2 0-12 16,0-1 0-16,1 2-7 16,0 3 7-16,0-6 0 15,-1 2-1-15,0 0 10 16,1 0-8-16,-2 0-1 16,1 2 0-16,1-2 2 15,-1 2-2-15,3 0-3 0,-1 1-3 16,0 0 12-1,0 2-8-15,3-1 2 0,0 0 0 16,-1-2 0-16,1 0 0 16,-1 2 0-16,1-4-6 15,-1 2 17-15,-1 2-11 16,1-2 0-16,-1 0 0 16,-1 2 0-16,1-2 0 15,-1 3-1-15,3-1 0 16,-3-2 2-16,0 2-3 15,-1-2 2-15,0 2 0 16,0-2 2-16,1 2-2 16,-2-4-1-16,3 2 1 0,-3 0 0 15,3 1 0 1,-4-1 0-16,3-2 0 0,1 2 4 16,-1 0-4-16,1 2-2 15,1-4 2-15,-3 0 0 16,1 2 0-16,0-4 0 15,1 4 0-15,1 0 7 16,-1-4-7-16,1 2-1 16,1 0 0-16,-3 2 1 15,3 3 6-15,-1-5-6 16,1 6 0-16,-1-2 1 16,4 2-1-16,-2 0 0 15,1 0-1-15,0 2 2 16,2-4-4-16,0 2 3 15,1 0 0-15,-2 0-5 0,-1 3 5 16,2-5-1 0,-2 2 1-16,0-4 0 0,1 4 6 15,2 2-6-15,-1-4 0 16,2 2-16-16,-2-6 16 16,1 2-6-16,-2-2 5 15,-1-2 2-15,0 2 0 16,-2 1-1-16,-1-5 0 15,-1 6 2-15,-1-6-2 16,3 4 0-16,-6-2-1 16,1-2 2-16,1 0 12 15,-1 0-13-15,-2 0 0 0,2 0-4 16,0 4 4 0,3 2 0-16,-1-2-1 0,1 2 2 15,1 7 0-15,1-3-1 16,1 8 0-16,-1 0-1 15,-1-4 1-15,-1 0 0 16,-3-2 0-16,0-6 1 16,-4-6 1-16,2 4-2 15,-3-4 0-15,1-2 5 16,-3 1-4-16,1-3-1 16,2 0 0-16,-3-4 1 15,-2 4 8-15,3 0-9 16,-1 0 0-16,-2 0-1 15,0 0 1-15,4 4 0 16,-4-6-1-16,2 4 2 0,0-2 12 16,1-2-13-16,-1 2 0 15,3-4 13-15,-2-2-13 16,-3-2 0-16,2 4-9 16,1-2 21-16,-3-2-8 15,0 2-4-15,0 2 0 16,0-4-6-16,0 2 6 15,1-2-8-15,-3 3 8 16,2 1 0-16,-2 4 4 16,0-4-4-16,0 4 0 15,0 4-10-15,0-4 10 16,0-2 0-16,0-2-1 16,0 0 1-16,-2-2-8 0,-1-2 8 15,1 0-8-15,0-6-11 16,-2 4 19-16,-1-4 0 15,1 2-1-15,-3 6 11 16,-2-2 4-16,0 2-14 16,-4-2 0-16,0 8 16 15,0-4-16-15,-3 2 0 16,0 2 0-16,3-4 0 16,2-6 5-16,-1 2-5 15,3-2 1-15,3-2 13 16,-1-2-14-16,3 0 0 15,1-4 0-15,1 0 1 0,-3 0 12 16,-1 0-13 0,-3 0-7-16,0 0 5 0,-2 0 2 15,0 0 0-15,-1 0 0 16,0 0 8-16,1-4-13 16,-1-1 5-16,3 0 0 15,1 1 11-15,0 4-11 16,2 0-1-16,-1 0 1 15,3 0 0-15,0 0-1 16,-1 0 1-16,0 0 0 16,1 0-5-16,-1 0 5 15,3 0 0-15,-2 0 0 16,2 0 1-16,-3 0 15 0,1 0-16 16,-1 0 0-1,1 0-4-15,-3 0 4 0,1 0 0 16,1 0 0-16,1 0 1 15,1 0-6-15,3 0 5 16,0 0 0-16,0 0 11 16,0 0-11-16,0 0 0 15,0 0 0-15,0 0 1 16,0 0 5-16,0 0-6 16,0 0 0-16,-2 0-2 15,2 0 2-15,0 0 0 16,0 0-1-16,0 0 3 15,0 0-5-15,0 0 3 16,0 0 0-16,0 0-3 16,0 0 3-16,0 0 0 0,0 0 0 15,0 0 2-15,0 0 11 16,0 0-13-16,0 0-6 16,0 0-3-16,0 0 9 15,-5-8-22-15,-1 2-16 16,-5-6-160-16</inkml:trace>
  <inkml:trace contextRef="#ctx0" brushRef="#br1" timeOffset="134221.35">3391 17343 375 0,'0'0'592'0,"0"0"-520"15,0 0-65-15,0 0 0 16,0 0 64-16,0 0-61 16,0 0 19-16,-3-10 45 15,3 10-36-15,0 0-1 16,0 0-5-16,0 0-24 15,0 0 28-15,0 0-36 16,0 0 0-16,0 0-13 16,5 0 13-16,11 0 0 15,5-4 3-15,6 0 4 16,9 0 18-16,9-6-25 0,3 2 0 16,4-6 21-16,6 0-20 15,-2 2 5-15,2 2-6 16,-2 6 8-16,-6 0 0 15,-2 4-8-15,-4 0 0 16,1 0 0-16,-3 0 0 16,2 0 0-16,3 0 0 15,3 0 7-15,0 0 13 16,4 0-20-16,2 0 0 16,2 0 6-16,2 0-6 15,0 0 0-15,3 0 0 16,-1 0 2-16,-2 0 7 15,2 4-9-15,-1-4 0 16,-2 0 3-16,3 0-3 0,4 0-7 16,-2 0 6-16,3 0 2 15,2 0 12-15,0-4-13 16,3 0 0-16,-1-2 4 16,0 2-3-16,1 4-1 15,-4 0 0-15,-1-4 6 16,0 4 1-16,2 0-7 15,3 0 0-15,1 0 5 16,5 0-5-16,0 0 0 16,2 0 0-16,2-4 0 15,1 0 15-15,2-2-15 16,-3 2 0-16,0 0 1 16,1 4-1-16,0 0-2 15,-2 0 2-15,4 0 0 16,0 0 7-16,2 0-7 0,-1 0 0 15,1 0 0-15,-2 0 0 16,-2 0 1-16,-3 0-1 16,0 0 1-16,-4 0 3 15,-2 0-4-15,-3 0 0 16,-2 0 2-16,-5 0-2 16,-4 4 0-16,-4 6 0 15,0-2 1-15,-4-4 3 16,-4 6-4-16,-1-6-1 15,0 4 1-15,0-2 0 16,-1-2 1-16,1 4-1 0,0-4 0 16,2-2 7-1,1 2-7-15,2 0-1 0,2-4 0 16,0 0 1-16,4 0 0 16,2 0 0-16,-1 0 1 15,5 0 5-15,-5 0-6 16,1 0 0-16,2 0 0 15,-1 0 0-15,3 0 0 16,4 0 0-16,1 0 0 16,6 0 5-16,3 0-5 15,5 0 0-15,1 0 5 16,5 0-4-16,3 0-1 0,1 0 0 16,3 0 1-1,7 0 1-15,14 4-2 0,22 0-9 16,17 2 9-16,2-2 0 15,-13 4 1-15,-14-4-1 16,-10 2 2-16,1 2 6 16,3-4-8-16,-3 2 0 15,1-2 3-15,-5 4-3 16,-2-2 0-16,0 6-1 16,-3-6 1-16,6 2 2 15,-17 0-2-15,-15-2-8 16,-18-2 8-16,-5 4 2 15,13-2-1-15,12 6-1 16,13-2 0-16,-4 2 7 16,0-2-7-16,1 3-6 0,-6-4 6 15,-2 4 1-15,-1-3-1 16,-4-1 0-16,1 4 0 16,-2-3 1-16,0-2-1 15,-1-4-1-15,0 0 1 16,1-2 0-16,0-2-1 15,-3 4 1-15,-1-4 0 16,-6 0 4-16,-1 4-4 16,-1-4-7-16,-1 4 7 15,-1-4 1-15,0 4 1 16,-2-2-2-16,3-2 6 16,-1 4-4-16,-2 4-2 15,1-4-2-15,-4 2 2 16,3-2 0-16,0 4 0 15,-2-4-1-15,2-2 2 0,2 2 5 16,0-4-6-16,6 4-10 16,-2-4 9-16,3 0 1 15,2 0-1-15,1 0 1 16,-4 0 0-16,4 0 4 16,-3 4-4-16,2-4-1 15,0 0 1-15,0 0 1 16,5 0 0-16,0 0-1 15,0 0 1-15,4 0 9 16,1 0-10-16,2-4-13 16,1-4 13-16,2 2 8 15,-5-2-8-15,5 4-1 0,-7-2 1 16,-1 6 5-16,-2-4-5 16,-8 4-10-16,-2 0 10 15,-7 0 1-15,-5 0-1 16,-5 0 0-16,-4 0 2 15,-1 0 6-15,-4-4-8 16,0 0-10-16,-5 0 10 16,-1-2 2-16,-5 2 0 15,-5 0-2-15,-2-6 6 16,1 6-2-16,-3-4-4 16,0-2-6-16,0 1 6 15,2-4 0-15,2 3 1 16,3-7-2-16,1 3 3 0,3 0 9 15,1-2-11-15,1 2-5 16,1 0 5-16,-3 2 0 16,-1 2 1-16,1 0-2 15,-1 2 8-15,-1 4-11 16,-3 0 4-16,1-2-11 16,-1 2 11-16,-2 0 9 15,2 0-9-15,-4-2 0 16,2 2 3-16,1 4-3 15,-1-4 0-15,5 4-6 16,-1 0 6-16,6-4 7 16,1 4-7-16,1 0-1 15,-3 0 1-15,-2 0 0 0,-4 0 0 16,-3 0-10-16,-4 0 9 16,-2 0 1-16,0 0-1 15,0 0-1-15,2 0 1 16,0 0-28-16,4 0 24 15,5 0-28-15,5 0-2 16,5 0-7-16,10 0 1 16,7 0-20-16,6 0-27 15,40 0 14-15,-15 4-188 16,-9 0-54-16</inkml:trace>
  <inkml:trace contextRef="#ctx0" brushRef="#br1" timeOffset="147291.16">21571 15909 189 0,'0'0'722'0,"0"0"-621"0,0 0-60 15,0 0 72-15,0 0-16 16,0 0-52-16,8-30-19 16,-8 30 56-16,0-2-22 15,0 2 1-15,0 0-7 16,0 0-27-16,0 0 26 16,0 0-40-16,0 0-13 15,0 0 2-15,0 0-2 16,0 14 0-16,0 4 3 0,0 9-2 15,0 5 36-15,0 12-37 16,0 6 6-16,2 8 27 16,-2 12-26-16,0 6 1 15,0 10 5-15,0 7-13 16,0 5 18-16,-4 4-18 16,-4-2 0-16,-1 3 14 15,1-1-14-15,-2 0 0 16,-3 11-1-16,0 11 2 15,-1-12 15-15,4-9-16 16,1-19 0-16,-1-12-8 16,2 8 10-16,-3 10-2 15,-1-5 0-15,4-5 0 16,1-4 12-16,3-4-12 16,-2-2 0-16,2-7-1 0,2-1 1 15,-2-4 0-15,2-4-4 16,-3-4 14-16,1-2-3 15,2 1-7-15,-4-8 0 16,4 4-6-16,-2-5 6 16,2 0 0-16,2-4-1 15,-2-6 3-15,0-6 7 16,-1-2-9-16,1-10-1 16,0-6 0-16,2-6 1 15,-2 0-2-15,0-6-4 16,-3-24-48-16,-9-54-39 0,4 4-131 15,-4-11-163-15</inkml:trace>
  <inkml:trace contextRef="#ctx0" brushRef="#br1" timeOffset="147659.16">21606 16276 409 0,'0'0'152'0,"0"0"-97"15,0 0-55-15,0 0 0 16,0 0 13-16,0 0 121 16,0 0-18-16,0 0-74 15,0 0-35-15,0 0 13 16,0-10-20-16,4-12-138 15,2 0-72-15,-1 4-65 0</inkml:trace>
  <inkml:trace contextRef="#ctx0" brushRef="#br1" timeOffset="147951.37">21658 16132 114 0,'2'-4'292'0,"-2"0"-2"16,0 0-127-16,0 0-48 15,0 0 37-15,0 2-61 16,3-2-59-16,-3 0 13 15,0-2-26-15,0 2 6 16,0 4 15-16,0 0-1 16,0 0 40-16,0 0-34 15,0 0-19-15,-7 2 28 16,-8 18-40-16,-8 8 1 16,-6 6-3-16,-6 8-12 15,-1-2 24-15,-2 4-24 0,0 1 6 16,1-5 9-16,3 0-15 15,1-8 1-15,6-4-2 16,4-8-2-16,6-6-4 16,8-14-44-16,4 0-150 15,5-12-35-15</inkml:trace>
  <inkml:trace contextRef="#ctx0" brushRef="#br1" timeOffset="148204.99">21670 15803 477 0,'0'0'1066'0,"0"0"-960"0,0 0-79 16,0 0 38-16,67 160-5 15,-38-89-45-15,4 9 42 16,0 2-41-16,3-2-14 15,-1-5 7-15,-3-7-8 16,-1-6 1-16,-7-14-2 16,-1-6-42-16,-6-12-9 15,-3-16-145-15,-7-10-420 0</inkml:trace>
  <inkml:trace contextRef="#ctx0" brushRef="#br1" timeOffset="148747.54">21585 15065 476 0,'0'0'408'0,"0"0"-218"0,0 0-89 15,0 0-16-15,0 0-24 16,0 0 42-16,31 157-13 16,-26-67-20-16,-1 38-23 15,-4 25-39-15,0 11 33 16,-11-12-41-16,-11-17-16 16,-7-19-11-16,4-32-215 15,3-17-522-15</inkml:trace>
  <inkml:trace contextRef="#ctx0" brushRef="#br1" timeOffset="150240.7">20480 17830 502 0,'0'0'344'0,"0"0"-9"16,0 0-202-16,0 0-59 0,0 0 69 16,0 0-28-16,0 0-75 15,-9-76 25-15,9 70-49 16,0-2-2-16,0 0 26 15,2 2-17-15,5-2-8 16,2 4 8-16,0-2-23 16,2 2 43-16,4 0-43 15,3 0 0-15,9 4 21 16,6-4-20-16,9 4 5 16,10 0 17-16,13 0-21 15,9 0 26-15,5 0-28 16,8 4 0-16,3 10 6 15,1-2 3-15,0 2-8 0,3 4-1 16,-1 0 1-16,5 0 13 16,18-2-14-16,24 5 0 15,28-6 2-15,5 4-1 16,-3-6-1-16,-12-4 0 16,-15 5 7-16,5-5-3 15,2 4-4-15,3-5 0 16,7-6-7-16,2 2 7 15,2 0 0-15,8 4 0 16,4-2 0-16,0-6-1 16,-2 8 1-16,-5 2-18 15,-3 6 18-15,-8-6-2 0,-7 4 1 16,-1 0 1-16,-8-6 0 16,-2 10-1-16,-4-6 1 15,-5 2-21 1,-3 4 21-16,-3-8 6 0,-3 2-6 15,-17-4-13-15,-18-6 13 16,-16 2-20-16,-5-4 17 16,13 0-21-16,10 0 18 15,11 0-2-15,-4 0 7 16,-1 0-8-16,-3 0 4 16,-1 0 4-16,-4 0 1 15,-2 0-3-15,-5 0 3 16,-6 0 0-16,-10-4 0 0,-6 2 0 15,-11 1 1 1,-10-2-1-16,-5-1 0 0,-8 4-4 16,-3-4 4-16,-6 4 0 15,-1 0 1-15,-6 0-1 16,3 0 9-16,-1 0-9 16,-2 0 0-16,3 0 0 15,1 0 1-15,3-4-1 16,3 4-1-16,-1 0 1 15,6 0 0-15,0 0-2 16,1 0 2-16,-2 0-3 16,3 0 3-16,-1-4 0 15,-1 4-2-15,1 0 0 16,0-2 2-16,1 2-9 16,4 0 9-16,0 0-6 0,2 0 5 15,0 0 1 1,3 0 0-16,-5-4-1 0,2 0 2 15,-2 0 3-15,-2-2-4 16,0-2-6-16,0 4 6 16,-2-2 2-16,-2 2-2 15,-3 0 0-15,-5 4 0 16,2 0 12-16,-7 0-12 16,-1 0-3-16,-2 0 2 15,-2-4 1-15,1 0 0 16,-4 4 0-16,3 0 1 15,-3 0 3-15,2 0-4 16,-1 0-4-16,-1 0 4 0,1 0 6 16,-1 0-6-16,-2 0-1 15,2 0 1-15,-2 0-6 16,0 0 6-16,0-10-119 16,-4 2-136-16,-10-2-494 0</inkml:trace>
  <inkml:trace contextRef="#ctx0" brushRef="#br1" timeOffset="150724.34">28294 17710 424 0,'0'0'1190'16,"0"0"-1049"-16,0 0-126 16,0 0 14-16,0 0 0 15,0 0 35-15,0 0-56 16,58 26-7-16,-36-8 11 16,2 4-11-16,1 8 8 15,2 2-9-15,0 0 6 16,2 4 13-16,0 3-19 15,-3-3-3-15,1-4 3 0,-5-2 1 16,-1-2-1 0,-4-6 0-16,-3-4 0 15,-3 0-10-15,-5-6 10 0,-2-6-26 16,-2 2 24-16,-2-1-26 16,0-4-1-16,0 5-2 15,-15 2 31-15,-5 9 27 16,-7 2-27-16,-8 1 0 15,-7 5 27-15,-8 5-15 16,-8-2-2-16,-4 2-10 16,-5-2 6-16,-4-6-17 15,-31-2-72-15,17-6-261 16,11-14-617-16</inkml:trace>
  <inkml:trace contextRef="#ctx0" brushRef="#br1" timeOffset="156389.29">21487 17772 175 0,'0'0'262'0,"0"0"-207"15,0 0-54-15,0 0 19 16,0 0-20-16,0 0 13 0,0 0 67 15,0-4-18 1,0 4-18-16,0 0 36 0,0 0-9 16,0 0-5-16,-2 0-24 15,2 0-2-15,0 0 27 16,-2 0-16-16,2 0 2 16,0 0-2-16,0 0-21 15,0 0 12-15,0 0-11 16,0 0-11-16,0 0 28 15,0 0-9-15,0 0-3 16,0 0 14-16,0 0-26 16,0 0 26-16,0 0-18 15,0 0-23-15,0 0 42 16,0 0-34-16,0 0 14 16,0 0-5-16,0 0-8 0,0 0 34 15,0 0-24-15,0-6-21 16,0 6 14-16,0-4-21 15,0 4-12-15,0-4 12 16,9 0 0-16,-1-2 34 16,6-2-34-16,-1-2 2 15,0-2 10-15,3 2-12 16,-3-2 1-16,3-2 3 16,-1-4 2-16,3 4 12 15,-2 2-18-15,0-2 0 16,-1 0 5-16,1 2-5 15,-3-2 0-15,3 6-1 16,-3-2 11-16,3 2 1 0,-3-2-11 16,3 2 0-16,-3-2 1 15,-1 1-1-15,-2 0 0 16,1-4-1-16,1 4 2 16,-1 0 9-16,2 4-10 15,1-4 0-15,-1 1 4 16,0 2-4-16,3-2-7 15,-2 0 6-15,-2-2 1 16,5 2 6-16,-2-6-6 16,1 4 0-16,-3 2 2 15,3 0-2-15,-3-2 0 16,1 2 0-16,1-2 0 0,1-4 3 16,-1 6-3-1,1-2 0-15,-3-2 0 0,2 2 0 16,-1-2 0-16,-1 2-11 15,1 2 22-15,-1-2-12 16,-1 2 1-16,0 0 0 16,-1-2 1-16,1 2 0 15,-1-2-1-15,0 2 0 16,0 2 6-16,0-2-9 16,-2 0 3-16,3 2 0 15,-2-2-3-15,2-1 3 16,-1 4 0-16,0-8 0 15,0 8 0-15,2-8 15 16,-2 8-15-16,5-8 0 16,-3 4-3-16,1-5 3 15,-1 1-5-15,1-1 4 0,-3 2 2 16,0 2 2-16,0 2-3 16,-2-2 0-16,0 2-6 15,2-2 6-15,-2-2 0 16,2 2-1-16,0 2 10 15,0-6-5-15,2 4-4 16,-1-2-3-16,1-2-12 16,1 6 1-16,-3-2 14 15,3 2 0-15,-6-2 9 16,1 2 3-16,-1-2-12 16,0 2 0-16,-2 4 0 15,1-2 0-15,-1 2 0 0,4-4-9 16,-4 4 18-16,1-6-14 15,1 6 5-15,-1-6 0 16,5 2 8-16,-4-2-8 16,6-2-5-16,-3 2-2 15,2-3 14 1,-1 4-4-16,1-4-3 0,1 4 0 16,-4-4 2-16,1 3-2 15,3-4-1-15,-1 2-1 16,1 2 2-16,-1-4-3 15,0 2 3-15,-1 2 0 16,1-2 8-16,1 2-8 16,-2-2 0-16,2 2-1 15,-3-2 1-15,0 6 0 0,-1-6 0 16,-2 2 0-16,3 2 14 16,-1 2-14-16,-2-2-4 15,1 0 4-15,-1-2 0 16,2 0-4-16,-1 2 4 15,-3 0-3-15,1-2-11 16,0 6 14-16,0-4-4 16,-1 4-2-16,-2-2 12 15,3-2 7-15,-2 2-13 16,2 2-14-16,-3-4 8 16,2 4 6-16,1 2 0 0,0-6-1 15,2 4 7 1,0-5-4-16,-1 4-2 0,2 1 0 15,-4 0-1-15,-1-1 1 16,-1 4-6-16,2-3 6 16,0 4 0-16,-2-4 0 15,-2 4 0-15,2-5-3 16,-1 5 3-16,-1-4 0 16,-2 4 0-16,2-1 0 15,0 1 1-15,0-3 9 16,0 3-10-16,-2-1 0 15,0 1 3-15,4 0-3 16,-4-4-4-16,0 4-3 16,2 0 14-16,-2 0-14 15,0 0 7-15,0 0-6 0,0 0 6 16,0 0 0 0,0 0-2-16,0 0 1 0,0 0-35 15,-14-14 1-15,-3 1-154 16,-4-1-868-16</inkml:trace>
  <inkml:trace contextRef="#ctx0" brushRef="#br1" timeOffset="157887.44">20210 14576 1341 0,'0'0'207'0,"0"0"-138"0,0 0-18 15,0 0 22-15,0 0-48 16,0 0-15-16,0 0 4 15,10-10-14-15,-6 10-5 16,2 0 5-16,3 10 2 16,3 10 6-16,1 8-8 15,0 8 8-15,-1 12-2 16,0 5-6-16,-3 5 0 16,1-2 22-16,-4-2-11 0,1-4-10 15,-1-4-1-15,-1-10 0 16,0-8 12-16,-1-4-12 15,0-5 0-15,1-10 4 16,-3-3-4-16,0-6-15 16,0 0 15-16,0 0 0 15,8 0 33-15,1-15-15 16,7-12-11-16,1-9 28 16,8-12-17-16,0-6-2 15,2-8-16-15,0-6 0 16,0 3 19-16,-4 5-19 15,-1 4 0-15,-2 10 1 16,-4 10 5-16,0 4 5 0,-4 8-11 16,1 1 0-1,-4 5 8-15,2 3-8 0,-2 3-5 16,-1 2 5-16,-4 6 0 16,-1-2 2-16,-1 2-2 15,-4 1 0-15,2 3-9 16,-2 0 9-16,0 0-25 15,0 0 15-15,0 0-7 16,0 0-1-16,0 0-13 16,0 0-10-16,0 0 35 15,0 0-27-15,0 0-24 16,0 0 0-16,0 3-12 0,0 7-57 16,-6 2-69-1,-1-2-180-15,-2-4-182 0</inkml:trace>
  <inkml:trace contextRef="#ctx0" brushRef="#br1" timeOffset="163010.14">20618 14784 322 0,'0'0'71'0,"0"0"-38"0,0 0-26 16,0 0-6-16,0 0 12 15,0 0-13-15,0 0 13 16,18 75-13-16,-18-65 0 16,0-2 4-16,0 2-4 15,-7 2-69-15,-1-2-22 16,-2-4 33-16,1 2 58 16,3-2 51-16,0 0 89 15,0 4-13-15,4-6-103 16,0 0 376-16,2-4-151 15,0 0-158-15,0 0 82 16,0 0-45-16,0 0-65 16,0-4-24-16,12-8-18 15,1-2-10-15,7-4 5 0,-1-6-4 16,2 0 14-16,-1 4-26 16,0-1 0-16,-2 2 3 15,-3 2-3-15,-1 3 0 16,-1-4 0-16,-1 9 2 15,-6 0-18-15,-2 1 16 16,-4 4-25-16,0 4 17 16,0 0-35-16,0 0 40 15,0 22-3-15,-8 13 12 16,-6 15 27-16,-1 12-33 16,1 8 7-16,3 6 36 0,0 0-27 15,4 1 4 1,5-5-7-16,2-10-7 0,0-4 22 15,0-12-28-15,0-8-6 16,0-10 5-16,9-10 1 16,-2-6-30-16,4-12 22 15,0 0 8-15,7 0-14 16,2-26 14-16,1-14-65 16,4-52-27-16,-2 10-222 15,-10-3-508-15</inkml:trace>
  <inkml:trace contextRef="#ctx0" brushRef="#br1" timeOffset="163208.38">20887 14504 123 0,'0'0'1337'16,"0"0"-1153"-16,0 0-117 16,0 0-31-16,0 0 2 15,0 0-19-15,0 0 3 16,7 66 57-16,2-32-55 15,4 0-10-15,-1 0 10 16,1 2-15-16,-2-4-7 16,-1 4-2-16,-2 13-48 15,-1-9-64-15,-5-6-390 0</inkml:trace>
  <inkml:trace contextRef="#ctx0" brushRef="#br1" timeOffset="163430.94">21048 15298 1121 0,'0'0'377'0,"0"0"-232"15,0 0-85-15,0 0 33 16,0 0 4-16,0 108-43 16,0-78-19-16,0-2-24 15,0 2-1-15,0-4 16 16,0 1-26-16,0-4-7 15,0-5-2-15,0-5-8 16,-5-13-77-16,1 0-53 16,0-13-186-16</inkml:trace>
  <inkml:trace contextRef="#ctx0" brushRef="#br1" timeOffset="163717.47">21068 15087 350 0,'0'0'1235'15,"0"0"-1038"-15,0 0-134 16,0 0-20-16,0 0-30 16,0 0 54-16,0 0-32 15,116 72-23-15,-78-37 11 16,-3 3-17-16,-1 0 4 16,-5 2-10-16,-9 0-9 15,-7-2-9-15,-9 0 18 16,-4-2-12-16,0 0 12 0,-19 0 1 15,-10-4 0-15,-13-1-1 16,-8-9-10-16,-10-4-9 16,-4-18-8-16,-7 0-43 15,-39-49-31-15,19-1-43 16,10-6-519-16</inkml:trace>
  <inkml:trace contextRef="#ctx0" brushRef="#br1" timeOffset="165084.73">20092 14622 415 0,'0'0'879'0,"0"0"-724"16,0 0-40-16,0 0-9 16,0 0-20-16,0 0-73 15,0 0-1-15,80-80 1 16,-38 60-13-16,3 4 12 0,0 4-12 15,0 0 0-15,-5 7 12 16,-3 5-12-16,-6 0 0 16,-4 0 1-16,-4 3-1 15,-6 7 0-15,-7-2-6 16,-4 2-17-16,-6 4 6 16,0 4 15-16,-2 6 2 15,-18 4 23-15,-9 2-21 16,-9 0 18-16,-6 2-20 15,-3 0 1-15,-5-4 17 16,6-2-18-16,1-7 0 16,3-10 8-16,4 0-8 15,2-9 14-15,7 0-14 16,7 0 0-16,9-10 21 16,11-7-21-16,2-1-6 0,4-4 5 15,23-4 2-15,11 2 13 16,8-6-14-16,10 2 0 15,6-2 0-15,0 2 0 16,1 2-15-16,-9 4 12 16,-8 2-7-16,-12 4-2 15,-10 3 11-15,-10 8 1 16,-8 1-8-16,-6 4 8 16,0 0-42-16,0 4 20 15,-16 14 22-15,-10 8 21 16,-10 4-21-16,-2 4 1 15,-6 0 21-15,-1 2-22 0,3-8 0 16,0 2 1-16,6-6-1 16,4-4 6-16,7-6-6 15,6-5 0-15,8-5 2 16,4-4-2-16,7 0-14 16,0 0-10-16,18-13-17 15,13-10 13-15,9-6 8 16,8 1-23-16,2 0 30 15,2 2-25-15,-5 4 5 16,-5 6 23-16,-4 6 10 16,-7 6-8-16,-4 4 8 15,-7 0-7-15,-3 0-7 16,-5 6 14-16,-5 8-21 16,-7 2 17-16,0 4 4 0,0 4 41 15,-19 0-12-15,-2 4-29 16,-4-1 60-16,-4-4-59 15,0-1 5-15,4-4 12 16,3-5-17-16,4-8 17 16,10 0-18-16,2-5 0 15,6 0-10-15,0-18-24 16,14-10-97-16,11-3 60 16,2 1 13-16,1 2 25 15,1 2-12-15,-2 6 32 16,-2 4 13-16,-7 6 0 15,-3 6 6-15,-3 0 9 16,-4 4-5-16,-1 0 9 16,-3 4-18-16,-4 6 6 0,0 4 58 15,0 4-20 1,0 0-1-16,-8 0 8 0,-9-2-8 16,-2 2 2-16,-4-4-46 15,1 3 6-15,0-8 19 16,2 0-25-16,2-5-8 15,3-4 7-15,3 0-10 16,3-3-27-16,5-15-99 16,4-4-25-16,0 0 7 15,0-2-146-15,11 6 73 16,0 0 134-16,-2 6 94 16,-5 6 189-16,-1 2 55 0,-3 4-89 15,0 0-21-15,0 0-76 16,0 0-33-16,0 0 46 15,-11 8-25-15,-3 8-11 16,-6 6-35-16,-4 4 6 16,-14 14-20-16,7-5-127 15,0-3-517-15</inkml:trace>
  <inkml:trace contextRef="#ctx0" brushRef="#br1" timeOffset="166600.19">28543 16856 1111 0,'0'0'350'0,"0"0"-271"15,0 0-49-15,0 0 10 16,0 0-16-16,0 0 29 16,0 0-20-16,25 104-9 15,-18-56 39-15,-1 6-31 0,-2 3-6 16,1 1-10 0,-3 6-15-16,0-2 27 0,1-4-28 15,-1 0 3-15,3-5 9 16,-3-12-12-16,0-10 0 15,0-9 0-15,0-8 1 16,0-6 0-16,1-8-1 16,1 0 0-16,3-4 76 15,4-26-41-15,10-20-22 16,2-13-3-16,6-9-4 16,2-4 7-16,1 2-13 15,-1 6 1-15,0 10 5 16,0 3-6-16,-2 11-1 15,-4 8 0-15,-5 10 2 16,-5 8 2-16,-3 6-3 0,-5 6-20 16,-5 2 12-16,-2 4-93 15,0 4-95-15,-4 14-421 16,-10 4 6-16</inkml:trace>
  <inkml:trace contextRef="#ctx0" brushRef="#br1" timeOffset="166847.32">28791 17455 869 0,'0'0'618'0,"0"0"-515"16,0 0-62-16,0 0 59 0,0 0 30 15,0 129-74 1,0-89-17-16,0-4-9 0,0 4-24 15,0 0 16-15,0-4-22 16,-7-4-18-16,0-6 17 16,-2-8-53-16,1-9-41 15,-1-9-17-15,-1-23-36 16,4-13-185-16,2-12-518 0</inkml:trace>
  <inkml:trace contextRef="#ctx0" brushRef="#br1" timeOffset="167115.13">28779 17315 654 0,'0'0'87'0,"0"0"446"16,0 0-411 0,0 0-13-16,0 0 10 0,0 0-40 15,0 0-53 1,97 10 25-16,-78 16-30 0,-1-2-21 16,-3 2 19-16,-1 4-18 15,-7-2 1-15,-3-1-2 16,-4 0 6-16,0 0-17 15,0-5 11-15,-8 0 0 16,-11 0 27-16,-2-4-20 16,-4-4-7-16,-4 0 0 15,0-6-40-15,0-8 11 16,2 0-58-16,-2-8-111 16,6-14-45-16,11 2-397 0</inkml:trace>
  <inkml:trace contextRef="#ctx0" brushRef="#br1" timeOffset="167555.32">29150 17437 669 0,'0'0'666'15,"0"0"-566"-15,0 0-13 16,0 0 46-16,0 0-56 15,0 0-49-15,0 0 22 16,35-6-33-16,-35 6-8 16,0 0-8-16,0 0 0 0,0 0 25 15,-9 6-26 1,-6 2 0-16,-4 2 17 0,4 8-17 16,1-5 0-16,4 5 0 15,3-5 2-15,7 6-11 16,0-1 3-16,0 4-20 15,7 4 24-15,11 6 2 16,1-2-1-16,2 2 1 16,1-2 0-16,-5-2 11 15,0-2-11-15,-7-8 0 16,-1 0 7-16,-2-4-7 16,-4-6-10-16,-3 1 9 0,0-8-8 15,0-1 3-15,0 4 6 16,-19-4 0-16,-5 0-7 15,-39 0-4-15,5-5-91 16,-2-13-218-16</inkml:trace>
  <inkml:trace contextRef="#ctx0" brushRef="#br1" timeOffset="172033.12">23062 16369 378 0</inkml:trace>
  <inkml:trace contextRef="#ctx0" brushRef="#br1" timeOffset="175781.28">23062 16369 378 0,'61'-17'91'0,"-61"17"-56"0,0 0-35 0,2 0 1 0,-2 0 151 15,0 0-57-15,0 0-45 16,2 0 76-16,-2 0-25 0,0 0-8 16,2 0-28-1,-2 0-27-15,0 0 18 0,0 0-30 16,0 0-10-16,0 0 10 15,0-1-25-15,2 1 15 16,-2 0-16-16,0-3 1 16,0 3 16-16,2 0-16 15,-2 0 7-15,0 0-1 16,3-1-6-16,-1 1 9 16,2 0-10-16,1-4 0 15,0 4 5-15,-1-5-5 16,-2 1 0-16,2 3 0 15,1-2 1-15,-1 2 13 16,1 1-14-16,0-4 0 16,-1-1 9-16,0 1-9 0,-2 4 0 15,3-5 4-15,-1 5 2 16,-2-5 8-16,4 5-14 16,-4 0 1-16,0-4 13 15,0 4-12-15,0 0 8 16,0-4 1-16,3 4-10 15,-3-4 20-15,2 3-21 16,0-4 0-16,2 5 17 16,-2-4-16-16,2 4-1 15,-1-4 6-15,-3 4-3 16,2-4 14-16,1 4-17 16,0-4 0-16,-3 2 12 15,2 2-11-15,1 0-1 0,-3 0 0 16,2 0 0-1,-2 0 11-15,0-4-11 0,1 4 0 16,-1 0 3 0,1 0-3-16,1-4 0 0,-2 4-1 15,3-4 2-15,-3 4 2 16,0 0-3-16,2-4 0 16,1 2 9-16,-1-2-9 15,1 4 0-15,0-4-6 16,1 4 12-16,-2-4 5 15,1 0-11-15,-1 0 0 16,1 2 2-16,-3-2-1 16,3 4 0-16,-1-4 11 15,0 0-11-15,-1 4 22 0,1-4-23 16,-2 2 0-16,2 0 10 16,-1 2-10-16,2-2 1 15,-3 2-1-15,2 0 6 16,1-4 0-16,-1 4-6 15,0-4 0-15,0 4 6 16,2 0-6-16,-2-4 0 16,0 4-1-16,3-2 2 15,-3 2-1-15,0 0 0 16,4-2 0-16,-2 0 9 16,1-2-9-16,-1 4 0 15,-1-4 0-15,2-2 0 16,-3 4 7-16,1 0-7 0,1-2 0 15,-1 4 0-15,2 0 1 16,-3-4-1-16,3 4 0 16,-1-4 2-16,1 0 18 15,0 0-20-15,0 2-3 16,1 2 3-16,-1-4 2 16,2 0-1-16,-2 0-1 15,-1 2 1-15,-1 0 9 16,1 0-10-16,2-2 0 15,-2 0 2-15,0 0-2 16,1 0-8-16,-3 2 8 16,2 0 0-16,0 0 13 15,-2 2-13-15,1 0 0 0,1-4 3 16,-2 4-3 0,2-4-7-16,-2 4 7 0,0-4 0 15,1 2 6-15,-1 0-6 16,2 2 0-16,-1-2 0 15,0 2 0-15,-1 0 0 16,1 0 0-16,1-4 1 16,-2 0 8-16,3 0-9 15,0 2 0-15,0 0 1 16,-1 0-1-16,1 2-4 16,0 0-3-16,0 0 14 15,-1-4-8-15,-1 4 1 16,1-4 0-16,-2 4-2 15,-1-4 3-15,2 4-1 16,-1 0 0-16,-2 0 0 0,3 0 9 16,-3 0-9-16,2 0 0 15,0-4 2-15,-2 0-2 16,4 2-3-16,-2 2-6 16,-2 0 18-16,0 0-12 15,1 0 3-15,3 0 0 16,4-4-4-16,3 4 5 15,5-4-1-15,3 0 0 16,2 2 3-16,-3 0 1 16,2 2-4-16,-2 0-4 15,-1 0-5-15,-4-2 9 16,-5 2 0-16,0 0 0 0,-3 0 1 16,-1 0 15-16,0 0-16 15,2 0-8-15,1 0 8 16,1-4 0-16,4 4 0 15,1-4 0-15,1 4 2 16,2-4-5-16,0 4 3 16,-1 0 0-16,-1-4 10 15,3 2-10-15,-4-1-1 16,-2 2-5-16,-2 1 6 16,0 0 5-16,-2 0-5 15,0 0 0-15,2-4-3 16,1 4 3-16,1 0 0 15,0-4 0-15,1 0 0 0,-1 2 1 16,1-1-1 0,-4 2 0-16,3 1-1 0,-3 0 1 15,1-4 0-15,-3 4 0 16,4 0 0-16,-1 0 9 16,3-4-9-16,-1 4 0 15,0 0 0-15,1 0 0 16,1 0-1-16,-1-5-5 15,-1 5 6-15,1-1 2 16,-4 1-2-16,3-3 0 16,1 2 5-16,-1 1-5 15,1-3-7-15,-1 3 7 16,1-1 0-16,1 1 9 16,1 0-9-16,-3 0 0 15,1 0 3-15,-1-4-3 0,-2 4 1 16,-2 0-2-16,2 0 9 15,-4 0-7-15,1 0-1 16,0 0 0-16,-2 0 0 16,1 0 1-16,-1 0 0 15,4 0-1-15,-2 0 2 16,3 0 6-16,3 0-8 16,-1 0 0-16,1 0 5 15,1 0 1-15,1 0-5 16,-3 0-1-16,0 0 1 15,-1 0 15-15,-2 0-16 16,-1 0-3-16,3 0 3 0,-6 0 1 16,3 0-1-16,1 0 0 15,-4 0 10-15,0 0-4 16,1 0-6-16,3 0-6 16,-2 0 6-16,3 0 7 15,3 0-6-15,-1 0-2 16,1 0 7-16,1 0 2 15,-2 0-8-15,1 4-1 16,-3-4 1-16,0 1 0 16,-2 3 0-16,2-1 0 15,-2-2 0-15,2 4 5 16,0-5-5-16,1 4-3 16,1-4 1-16,-3 4 4 0,6-4-2 15,-3 0 0-15,6 1 0 16,-1 2 6-16,-3 3-6 15,3-2 0-15,-3 0 1 16,1-4-1-16,0 1 0 16,-3 2 0-16,3-3 1 15,-3 2 4-15,3 2-5 16,-4-4-8-16,5 4 8 16,-4-4 6-16,3 4-5 15,2-4-1-15,-3 0 7 16,1 4-4-16,-3-4-3 15,2 2-3-15,-1 0 3 16,1 0 0-16,3 2 0 16,-3 0-1-16,2-4 2 15,-1 0-1-15,-3 0 0 0,-1 0 0 16,0 0 3-16,-1 0-3 16,0 4 1-16,1-4-7 15,-2 0 13-15,2 2-8 16,1-2 1-16,-2 0 0 15,3 0 1-15,-1 0 0 16,1 0-1-16,-1 0 0 16,1 0 1-16,-2 0-3 15,1 0 2-15,1 2 0 16,-1-2-1-16,1 0 2 0,1 0 0 16,1 0-1-1,-1 0 1-15,2 0 0 0,-2 0-1 16,1 0 0-16,-3 0 3 15,1 0-3-15,1 0 0 16,1 0 0-16,-1 0 0 16,3 0 3-16,2 0-3 15,0 0-2-15,0-2 2 16,0 2 1-16,2 0-1 16,-1 0-1-16,-2 0 1 15,1-2 3-15,1 2-3 16,0 0-3-16,0 0 3 15,-3 0 0-15,-1 0 0 16,2 0 0-16,-4 0 0 16,1 0 4-16,-1 0-4 0,3-4-8 15,-1 4 8-15,2-4 8 16,-1 4-6-16,1-6-4 16,2 4 4-16,-2 2 4 15,1-2-6-15,1 2-14 16,-4-4 14-16,3 4 0 15,-3-4 0-15,0 4 0 16,-1-4 9-16,-1 4-6 16,1 0-3-16,-1-4-2 15,3 4-6-15,0-2 8 16,0-1 0-16,4 3 0 16,-2 0 0-16,2 0 16 15,1 0-16-15,-1 0-13 0,0-1 13 16,1 1 1-1,-1 0-1-15,-2 0-2 0,2 0 2 16,-1 0 10-16,0 0-10 16,4 0-3-16,0-4 3 15,1 4 1-15,1 0-1 16,0 0-6-16,-1 0 6 16,-3 0 3-16,-1 0-3 15,-1 0 0-15,-4 0 1 16,1 0 1-16,-1 0-4 15,-1 0-2-15,-1 0 4 16,-1 0 9-16,1 0-9 16,4 0-5-16,0 0 4 15,4 0 2-15,1 0 6 16,3 0-7-16,0 0 0 16,0 0-1-16,-1 0 1 0,3 0-13 15,-2 0 13-15,-3 4 0 16,3-3 12-16,-2 2-12 15,-3-3 0-15,0 0 2 16,1 2-2-16,-1-2-5 16,2 0 5-16,1 4 1 15,-3-4-1-15,-1 0 0 16,-4 0 1-16,1 0 2 16,-5 0-3-16,1 0-3 0,-1 0 2 15,-4 0 2 1,0 0 6-16,-2 0-7 0,-3 0 0 15,-2 0-3-15,0 0 3 16,3 0-8-16,-3 0 8 16,2 0 1-16,1 0 10 15,0 0-11-15,-1 0-5 16,0-4 5-16,1 4 0 16,-1-2-5-16,0-1 5 15,2 3 1-15,-2-1 0 16,2 1-1-16,-1 0 0 15,1-4 9-15,4 4-9 16,3 0-8-16,1 0 7 16,1-4 2-16,1 4 3 15,-5 0-4-15,-3 0 0 0,-3 0 0 16,-1 0 0 0,-4 0-7-16,0-4 7 0,0 4 0 15,0 0 6 1,0 0-6-16,0 0 0 0,0 0-1 15,0 0 1-15,0-2 0 16,0 2 0-16,0 0 0 16,0 0 8-16,0 0-8 15,0 0 0-15,0 0-3 16,0 0 3-16,0 0 0 16,0 0-1-16,0 0 2 15,0 0 16-15,0 0-17 16,0 0 0-16,0-3-16 0,0-2 16 15,-4-5-164-15</inkml:trace>
  <inkml:trace contextRef="#ctx0" brushRef="#br1" timeOffset="184343.19">11597 6475 80 0,'0'0'328'0,"0"0"-227"0,0 0 185 15,0 0-144-15,0 0 17 16,0 0-72-16,-39 28-11 15,39-28-3-15,0 0 15 16,0 0 10-16,0 0-40 16,0 0-26-16,0 0 58 15,0 0-78-15,0 0 2 16,5 0 4-16,11 0-18 16,11 0 44-16,10 0-18 15,11-6-25-15,6-8 57 16,7-4-58-16,-1 0 6 15,-2-2 17-15,-6 2-23 16,-13 4 2-16,-10 1-2 0,-10 8-94 16,-13 0 46-16,-6 3-126 15,-11 2-115-15,-11 0-368 0</inkml:trace>
  <inkml:trace contextRef="#ctx0" brushRef="#br1" timeOffset="185356.79">11759 6222 705 0,'0'0'366'0,"0"0"-246"16,0 0-98-16,0 0-21 0,0 0 44 15,0 0-29-15,0 0-15 16,27 52 9-16,-27-16 1 15,0 10 23-15,-16 7-27 16,-11 5-4-16,-4 4 40 16,-7 0-43-16,-1 0 1 15,1-6 5-15,7-5-5 16,8-8 10-16,9-8-11 16,8-11 0-16,6-6-8 15,0-6 8-15,12-4 0 16,14-6 13-16,7-2 5 15,6 0 27-15,2-10-24 0,5-10-20 16,-4-5 48 0,0 3-36-16,-9 0-5 0,-4 3 3 15,-9 0-11-15,-7 7 7 16,-5 1-7-16,-6 3-6 16,-2-1-7-16,0 4-20 15,0 0-11-15,0 3 37 16,0 2 0-16,-4 0 6 15,0 0-5-15,0 0 6 16,2 18-10-16,0 12 19 16,2 12-9-16,0 15 19 15,0 9 4-15,2 10 15 16,8 8-16-16,-2 2-20 0,-1-1 32 16,-3-7-34-1,0-6 0-15,-2-8 3 0,-2-7-2 16,0-11 14-16,0-10-15 15,0-13 0-15,0-10-3 16,0-7 3-16,0-6 0 16,-6 0-2-16,-9-10-5 15,-10-17 5-15,-2-9-43 16,-2-5 15-16,2-5 19 16,5-1 22-16,5 5 5 15,3 8 23-15,7 6-19 16,7 4 46-16,0 2-41 15,0 0-25-15,4-4 50 16,13-4-37-16,5-5-3 16,4-5 5-16,6-6-14 15,6-4 14-15,2-6-15 0,2-4 0 16,1-2-20-16,-6 0 5 16,-3-5-46-16,-5 1-54 15,-9-2-78-15,-7 0 33 16,-9-1-106-16,-4 4-85 15,0 4 107-15,0 11 244 16,0 10 35-16,0 10 238 16,0 14 30-16,0 8-101 15,0 4-121-15,0 4-63 16,0 0 15-16,0 2-32 16,8 18 9-16,7 10 47 0,-2 10-17 15,3 6 45-15,-3 4-52 16,-2 3-23-16,-2 1 44 15,-5 2-41-15,-1-2-3 16,-3 0-2 0,0-4-7-16,0-6 11 0,0-7-12 15,0-10-47-15,-3-18-69 16,-3-7-45-16,-3-2-30 0</inkml:trace>
  <inkml:trace contextRef="#ctx0" brushRef="#br1" timeOffset="186123.53">12067 6445 821 0,'0'0'399'15,"0"0"-231"-15,0 0-133 16,0 0-10-16,0 0 33 16,0 0-17-16,0 0 12 15,85 0-53-15,-56 0 2 16,-5 0 15-16,-4 0-17 15,-5 5-2-15,-5 8-6 16,-10 7-36-16,0 4 18 16,0 4-67-16,-23 4-36 15,-6 2 29-15,-2-2-156 16,-2-2 26-16,-1-4 136 16,5-2 94-16,2-3 18 15,7-6 60-15,7-3 4 16,7-6 58-16,6 1-68 0,0-6-54 15,0 3 12-15,17 2 26 16,7-2 17-16,8 4-43 16,-1-2-21-16,2 1 37 15,-4-2-34-15,-2 0 10 16,-7 0-3-16,-7 2-18 16,-4 1 1-16,-6 2-2 15,-3 4-5-15,0 4-15 16,-16 4 20-16,-6 2-29 15,-5 0-7-15,1-4-4 16,1-2 39-16,0-4-21 16,3-2 22-16,7-4 7 15,5-2-7-15,6-2 1 0,4 0-1 16,0 2 1 0,9 2 2-16,11 0-3 0,2 2 0 15,5-2 19-15,2-2-11 16,-2 2 5-16,0-1 5 15,-5 0-18-15,-6 5 21 16,-6 2-21-16,-7 4 0 16,-3 7 5-16,-7 3-5 15,-18 0-11-15,-4-1-2 16,-4 2-8-16,0-3 13 16,-1-6 8-16,8 0 0 15,5-6 23-15,8-4-22 16,7-2 11-16,4-2-3 15,2-2-8-15,0 0 16 16,0-2-17-16,15-2 13 0,7 0 54 16,5 0 7-16,9-4-1 15,3-12-22-15,6-4-50 16,4-2 31-16,0-2-32 16,18-14-18-16,-13 8-50 15,-10-2-198-15</inkml:trace>
  <inkml:trace contextRef="#ctx0" brushRef="#br1" timeOffset="186369.79">12561 6499 1309 0,'0'0'193'0,"0"0"-99"15,0 0-72-15,0 0-3 16,0 0 42-16,0 0-43 16,136-54-10-16,-107 48-8 15,-4 3 8-15,-5 3-19 16,-7 0-13-16,-9 7-141 16,-4 27-15-16,-8-4-24 15,-13 0-324-15</inkml:trace>
  <inkml:trace contextRef="#ctx0" brushRef="#br1" timeOffset="186791.98">12526 6796 620 0,'0'0'168'15,"0"0"-14"-15,0 0-62 16,0 0-8-16,0 0 14 16,0 0-44-16,0 0-16 15,75 19-8-15,-41-20-15 16,1-13 31-16,2-2-37 15,-2-1-8-15,-6 2 20 16,-7-2-21-16,-6 6-42 16,-10 0-15-16,-6 0-60 15,0-2 11-15,-2 1-25 0,-11-2 72 16,-5 0 57-16,3 2 4 16,1 2 17-16,5 4 52 15,5 4 46-15,2 2-51 16,2 4-60-16,0 24-6 15,2 18 52-15,13 14-23 16,5 30 12-16,3 27-4 16,-4-4-19-16,-3-12 38 15,-5-10-47-15,-4-21-7 16,-1 8 22-16,2 4-22 16,-4-7 5-16,-2-17-7 15,-2-16 1-15,0-18-11 16,0-16-38-16,0-8-7 15,-2-44-3-15,-12-10-305 16,-1-7-237-16</inkml:trace>
  <inkml:trace contextRef="#ctx0" brushRef="#br1" timeOffset="187856.99">12730 6876 675 0,'0'0'662'15,"0"0"-522"-15,0 0-140 16,0 0-6-16,0 0 6 15,0 0 12-15,-13 116 14 16,5-52-3-16,-4 4-22 16,-1 1 47-16,-3-5-48 15,3-8 1-15,-1-10 20 16,8-10-20-16,1-10 1 16,3-10-2-16,2-10 6 0,0-6-3 15,0 0-3-15,2-14 0 16,19-24 29-16,12-32-17 15,9-40-12-15,3-41-30 16,1-9-45-16,-8 21-41 16,-11 37-56-16,-9 44 43 15,-1 10 129-15,2-2 65 16,1 1-4-16,-3 5 34 16,-3 12 40-16,-5 13-20 15,-3 6-45-15,-4 9-49 16,1 4 6-16,4 0-26 15,4 0-1-15,6 8-2 0,10 12-5 16,2 10-2-16,4 6 9 16,-1 3 0-16,-1 3 4 15,-2-2-3-15,-7-2-1 16,-3 0 0-16,-9-2 0 16,-5 0-6-16,-5-2 6 15,0 1-24-15,-20 1 24 16,-9-4-15-16,-9 0-15 15,-9-6-28-15,-2-8-69 16,-2-10 60-16,2-8-9 16,-1 0 29-16,8-6 47 15,9-12 1-15,6 2 16 16,14 2 60-16,6 4 32 16,5 4 23-16,2 4-132 15,0 0 18-15,20 2-18 0,9 0 11 16,4 0-2-16,3 2-9 15,-1 6 1-15,1-2 30 16,-7 2-31-16,-2 0 0 16,-7-2 6-16,-9 0-6 15,-1 2 0-15,-8-2-14 16,-2 4 14-16,0 2-19 16,0 0 19-16,-5 4-16 15,-8 0 16-15,0 0 1 16,1 0 12-16,3 2-13 15,3 0 0-15,4 4 2 0,2 0-2 16,0 3-13 0,0 1 13-16,15 2 0 0,3 0 1 15,7-2-2-15,-2 0 2 16,2-2 7-16,2 0-8 16,-5-2 0-16,-2-2 0 15,-4 0 8-15,-1 0-1 16,-5-4-7-16,-2 0 0 15,-3 0-5-15,-5 0 5 16,0 0-16-16,-5 2 16 16,-15-1 0-16,-4-2 6 15,-5-2-6-15,-2-5 0 16,0-7 3-16,0-1-3 16,4 0 0-16,4-8 10 15,7-10 5-15,10-2 21 0,3 0-36 16,3 0 2-1,3 0 25-15,15 0-27 0,4 0 0 16,7 2 1-16,-1 2 0 16,2 4 13-16,-4 4-14 15,-5 6-6-15,-6 2-13 16,-15 12-47-16,0 14-126 16,-24 2-5-16</inkml:trace>
  <inkml:trace contextRef="#ctx0" brushRef="#br1" timeOffset="189125.01">13540 6563 725 0,'0'0'678'0,"0"0"-527"16,0 0-65-16,0 0-23 16,0 0-24-16,0 0-37 15,0 0 45-15,8-14-47 0,-3 14 0 16,-1 2-6-16,-2 10 12 15,0 8-17-15,-2 8 4 16,0 6 7-16,-13 5-23 16,-7-2 23-16,1-1-37 15,0-5 23-15,4-9-10 16,4-8 23-16,4-9-20 16,3 0 21-16,4-5 15 15,0 0-15-15,0 0 0 16,0 0 11-16,8-12-11 15,11-4 17-15,0-2-17 16,4 0 0-16,1-5 6 16,1 3-6-16,-1 0 0 15,-4 2 4-15,-2 2-4 16,-5 0 6-16,-6 6-6 0,-3 0 0 16,-4 2-26-16,0 0 14 15,0 0-29-15,0 2 27 16,0 2 8-16,-2-2 0 15,-2 4 3-15,1 2 3 16,3 0 0-16,0 26 0 16,0 18 0-16,0 15 8 15,12 28 7-15,1 28 12 16,-2-7-27-16,1-7 1 16,-6-15 23-16,-4-20-24 15,3 6 0-15,-3 2 0 16,-2-8 1-16,0-15 13 15,0-13-14-15,0-12 0 0,0-14-10 16,0-8 10 0,0-4-12-16,-9 0 11 0,-7-24-11 15,-1-14 12-15,-6-9-32 16,1-9-5-16,2-2 20 16,2 2 17-16,5 6 0 15,7 6 13-15,3 8 23 16,3 8 30-16,0 2-34 15,7 1-31-15,12 0 64 16,2-4-65-16,6 1 0 16,-3 0 10-16,5-4-8 15,-1-4 5-15,5-4-7 0,-2-6-57 16,-3-7 40-16,1-5-91 16,-2-40-102-16,-9 14-322 15,-7 6-228-15</inkml:trace>
  <inkml:trace contextRef="#ctx0" brushRef="#br1" timeOffset="189298.05">13898 6278 1038 0,'0'0'247'0,"0"0"-84"16,0 0-114-16,0 0-8 15,0 0-41-15,0 0 0 16,0 0 62-16,25 100-43 16,-17-57 6-16,0 3-12 15,-6 2-12-15,0 2 4 16,-2 0-5-16,0 0-35 0,-6 9-53 15,-8-16-138 1,-1-10-531-16</inkml:trace>
  <inkml:trace contextRef="#ctx0" brushRef="#br1" timeOffset="189517.07">13811 6585 980 0,'0'0'387'0,"0"0"-178"15,0 0-132-15,0 0-13 16,0 0-20-16,0 0-28 16,0 0 16-16,112-22-32 15,-79 20 1-15,2 0 11 16,-1 2-12-16,-1 0 0 16,-2 0-6-16,-8 0-39 0,-9 10-42 15,-14 18-148-15,-16-2-25 16,-13-2-468-16</inkml:trace>
  <inkml:trace contextRef="#ctx0" brushRef="#br1" timeOffset="189721.4">13675 6958 532 0,'0'0'615'0,"0"0"-525"15,0 0-55-15,0 0 10 16,0 0 48-16,123 4-44 15,-72-4-17-15,2-4 0 16,1-4-32-16,-7-2 28 16,-5 4-28-16,-11 4 0 15,-10 2-20-15,-21 0-108 0,0 10-105 16,-8 4-373-16</inkml:trace>
  <inkml:trace contextRef="#ctx0" brushRef="#br1" timeOffset="189931.31">13633 7321 760 0,'0'0'354'16,"0"0"-222"-16,0 0-50 15,0 0-54-15,0 0 56 16,0 0-23-16,0 0-25 0,69 10 17 16,-13-22-42-16,6-4-5 15,5-2 23-15,-2-2-29 16,-5-2 1-16,-9 1-2 15,-11 3-28-15,-13-1-96 16,-14 2-136-16,-11 6-320 0</inkml:trace>
  <inkml:trace contextRef="#ctx0" brushRef="#br1" timeOffset="190342.03">13996 7118 491 0,'0'0'106'0,"0"0"254"15,0 0-233-15,3 131-26 16,8-87-43-16,2 2-39 16,-4-4 42-16,2 2-38 0,-5 1 3 15,-3-5 9 1,-3-3-25-16,0-2 25 0,0-5-35 16,-13-6 1-1,-6-8 14-15,-7-8-14 0,-3-8 6 16,-3 0-7-16,-3-14-11 15,2-18 2-15,-3-8-53 16,1-13 11-16,1-3 6 16,5-4-84-16,7 2 54 15,7 8 66-15,7 14 9 16,6 12 129-16,2 14-62 16,2 10-65-16,16 0 34 15,7 22 18-15,0 8 24 0,1 2 2 16,-2 4-44-16,-3 0 21 15,-4-2-39-15,-3-2-10 16,-3-2 20-16,-2-3-27 16,-4-4-1-16,-3 0 0 15,-2-7-71-15,0-10-221 0</inkml:trace>
  <inkml:trace contextRef="#ctx0" brushRef="#br1" timeOffset="190799.01">14342 6681 1190 0,'0'0'261'15,"0"0"-139"-15,0 0-94 16,0 0-16-16,0 0-5 16,0 0 6-16,0 0 64 15,31 147-67-15,-22-95-4 16,-3 0 21-16,-2-4-27 16,-1-2 2-16,-3-6-2 15,0-7 7-15,0-10-21 16,0-6-11-16,0-17-102 15,0-8-52-15,-5-17-452 0</inkml:trace>
  <inkml:trace contextRef="#ctx0" brushRef="#br1" timeOffset="191027.36">14455 6543 489 0,'0'0'713'15,"0"0"-599"-15,43 142-11 16,-26-70 16-16,1 5-50 16,-5 5 14-16,1 2-70 15,-5 2-12-15,-5-1 30 16,-4-3-31-16,0-4 0 16,0-6-1-16,-6-4 8 15,-10-10-22-15,-4-9-53 16,2-17-143-16,5-20-86 0</inkml:trace>
  <inkml:trace contextRef="#ctx0" brushRef="#br1" timeOffset="191943.49">14562 7092 1053 0,'0'0'192'0,"0"0"-128"16,0 0 7-16,0 0 35 15,0 0 0-15,127 18-39 16,-100-22-57-16,2-14 34 16,-2-8-44-16,0-8-17 15,-6-8-4-15,-2-2-44 16,-6-6-92-16,-9-4 1 16,-4-2-90-16,0-1-28 15,-7 5 111-15,-6 8 163 0,0 12 226 16,2 14 45-16,4 10-98 15,5 8-122-15,0 6-50 16,2 22 81-16,0 10-8 16,0 6-2-16,0 3 5 15,2-3-45-15,7-4-10 16,2-8-12-16,2-8-4 16,0-6 11-16,1-8-17 15,-1-8 0-15,3-2 3 16,2 0 10-16,2-20-11 15,-1-10-2-15,0-9-64 0,-6-5 43 16,-6-3-56 0,-7 0 0-16,0 3 19 0,0 10 58 15,0 10 22-15,0 12 87 16,0 12-67-16,0 0-9 16,0 22-31-16,13 14-2 15,5 14 64-15,-3 6-28 16,-1 5-5-16,-3 1-22 15,-7 2 8-15,-4 2 1 16,0 2-18-16,0 1-12 16,-13-4 11-16,-7-4 1 15,-5-13-19-15,1-10-16 16,2-18-52-16,-1-14-5 0,1-6 38 16,3-22-10-1,2-20 37-15,4-6 3 0,6-6 24 16,7 5 18-16,0 11 38 15,14 8 55-15,13 10-78 16,6 6-14-16,7 6 8 16,9 8-10-16,4 0-4 15,7 0-8-15,-2 14 8 16,-6 4 0-16,-10 0-13 16,-11 1-16-16,-10 4 16 15,-13 4-15-15,-8 1-10 16,0 2-18-16,-17 0-43 15,-12-2 44-15,-2-4-66 16,-3 0 44-16,3-2 56 0,6-2 8 16,5-2 0-16,7 0 17 15,7 0 2-15,6-2 64 16,0-2-30-16,0-1-2 16,0-4 3-16,10 0-7 15,3-2 4-15,1-1-17 16,1-1-33-16,1-5 57 15,2 0-52-15,0 0-5 16,-3-14-2-16,-3-5-127 16,-10-5-851-16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2-23T07:06:56.0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390 8 26 0,'0'0'175'15,"0"0"-126"-15,0 0-10 16,0 0 37-16,0 0-76 16,0 0 10-16,48 0 21 0,-44 0-8 15,10 0 13 1,2 0-36-16,-3 0 10 0,-6 0 4 15,-3 0-14-15,-2 0-11 16,-2 0-77-16</inkml:trace>
  <inkml:trace contextRef="#ctx0" brushRef="#br0" timeOffset="627.52">550 8 469 0,'0'0'627'16,"0"0"-540"-16,0 0-77 16,0 0 46-16,0 0-43 15,114 0 6-15,-66 0 80 16,15 0-49-16,3 0-9 15,19 0-2-15,-4 0-23 16,-2 0 35-16,13 0-51 16,-7 0 0-16,0 0 9 15,-8 0-9-15,-10 0-2 16,-9 0-5-16,-9 0 14 0,-7 0 2 16,-1 0-9-16,-10 0-17 15,-7 0 2-15,-10 0-24 16,-10 0-44-16,-4 0 13 15,-2 0-76-15,-12 0-153 16,-5 0-559-16</inkml:trace>
  <inkml:trace contextRef="#ctx0" brushRef="#br0" timeOffset="1159.2">935 1195 795 0,'0'0'245'15,"0"0"-159"-15,0 0-1 16,0 0-24-16,0 0-19 16,0 0-16-16,0 0-9 15,78-36-11-15,-17 5 90 16,18-6-71-16,13-6-17 16,4-4 17-16,0-2-12 15,-3 1-4-15,-5 4-9 16,-11 6 0-16,-10 4 6 15,-18 10-6-15,-16 6-30 0,-12 7-14 16,-21 10-91 0,0 1-102-16,-12 0-301 0</inkml:trace>
  <inkml:trace contextRef="#ctx0" brushRef="#br0" timeOffset="1366.04">1176 818 1084 0,'0'0'181'0,"0"0"-113"16,0 0-68-16,0 0 9 15,0 0 1-15,-49 134-9 16,62-85 7-16,8 1 11 16,-8-5-18-16,5-2 14 0,-1-5-15 15,3-6-8-15,5-10-25 16,33-22-11-16,-7-10-139 15,-2-20-384-15</inkml:trace>
  <inkml:trace contextRef="#ctx0" brushRef="#br0" timeOffset="1791.39">1664 583 1202 0,'0'0'140'15,"0"0"-106"-15,0 0 43 16,0 0-76-16,-79 147-1 15,44-77 16-15,-1 2 4 16,5-4 21-16,12 2-41 0,7-3 2 16,12-1 2-16,0-4-4 15,14-2-7-15,8-8 6 16,4-8 2-16,1-4-2 16,-2-10-13-16,0-3 14 15,-8-5-34-15,-1-3 23 16,-7 3-34-16,-7 1 34 15,-2 3-13-15,-11 6 15 16,-22 2-32-16,-12-2-2 16,-9-2 31-16,1-8 18 15,2-4-6-15,6-4 18 16,7-4 13-16,14-3 19 16,8-7-14-16,5 0 5 15,7 0 68-15,4-21-109 16,0-11 1-16,8-12 3 0,22-18 9 15,25-27 10-15,25-29-23 16,27-26 0-16,-2-10-17 16,-20 3-6-16,-32 43-230 15,-35 32-423-15</inkml:trace>
  <inkml:trace contextRef="#ctx0" brushRef="#br0" timeOffset="1962.29">1978 507 1001 0,'0'0'214'0,"0"0"-170"16,0 0-34-16,0 0 52 16,0 0-47-16,0 0 8 0,138 98 12 15,-111-82-21-15,2-4 26 16,-3-1-40-16,-1-2 0 16,-5 4-21-16,-11 16 16 15,-9 2-125-15,0-5-210 0</inkml:trace>
  <inkml:trace contextRef="#ctx0" brushRef="#br0" timeOffset="2591.36">2007 946 622 0,'0'0'587'16,"0"0"-557"-16,0 0-7 16,0 0-2-16,0 0-20 15,0 0 0-15,149 6 9 0,-109-6-3 16,-4 0 23-1,-7 0-30-15,-7 0 0 0,-6 0-16 16,-9 0 16-16,-7 8-93 16,0 15 9-16,-16 2-7 15,-13 5-43-15,-5-3 40 16,1 0 58-16,2-2 35 16,6-1 2-16,8-4 8 15,5-4-5-15,10 0 5 16,2-4 6-16,0 4-15 15,20 2 0-15,7 0 16 16,4 2-8-16,-2 2 8 16,2 4 9-16,-2 4-14 15,-2 0 31-15,-5 1-39 16,0-2 4-16,-5 2 44 0,-11 1-27 16,-6 6 39-16,0 4 22 15,-11 0-39-15,-16 4 25 16,-6-6-48-16,-10-4-22 15,-3-5 56-15,-6-9-57 16,-1-11 12-16,0-11-12 16,1-2-8-16,5-32-58 15,9-10-253-15,11-8-306 16,14 4 552-16,13 8 60 16,0 14 13-16,16 14 83 15,13 8 95-15,2 4 18 16,2 6-62-16,12 18-28 0,4 8 83 15,7 8-90-15,2-2-33 16,-3-2-15-16,-1-6-29 16,-8-6 43-16,2-3-65 15,-4-7 0-15,-1-6 11 16,1-8-11-16,-4-4-29 16,9-45 20-16,7-45-39 15,2-66 47-15,-12 11-149 16,-14 5-143-16</inkml:trace>
  <inkml:trace contextRef="#ctx0" brushRef="#br0" timeOffset="2937.12">2831 421 1079 0,'0'0'209'15,"0"0"-66"-15,0 0-18 0,0 0-112 16,0 0 8-16,0 0-17 16,-102 102 14-16,71-52 21 15,4 3-39-15,7-6 0 16,7-3-10-16,3-9 10 15,8-9-2-15,2-6 1 16,0-6-48-16,18-6 33 16,14-8-2-16,5 0-11 15,10-4 28-15,6-10-12 16,5 4 8-16,0 6 4 16,-4 4 2-16,-8 0 2 15,-9 12-3-15,-14 10-18 16,-9 6 17-16,-9 8-5 15,-5 10 6-15,-5 6-1 16,-21 6 15-16,-12 3 13 0,-9 0-27 16,-7 2-19-16,-8-5 19 15,1-6 3-15,-1-9-3 16,-18-11-113-16,14-13-62 16,10-15-83-16</inkml:trace>
  <inkml:trace contextRef="#ctx0" brushRef="#br0" timeOffset="3115.85">2449 1267 677 0,'0'0'236'0,"0"0"-5"15,124 120-115-15,-59-66-57 16,4 3-1-16,2-5-39 16,-2-6 59-16,-2-4-77 0,0-2 0 15,-5-6 19-15,1-6-19 16,-5-6-1-16,8-22-42 15,-17 0-114-15,-13-28-184 0</inkml:trace>
  <inkml:trace contextRef="#ctx0" brushRef="#br0" timeOffset="3311.32">3335 958 929 0,'0'0'526'0,"0"0"-501"15,0 0-12-15,0 112 42 0,0-73-55 16,0 1 0-16,0-4 6 16,0-2-6-16,0-4 13 15,0-2-13-15,2-6-54 16,5-12 8-16,-2-6-233 16,-5-4-497-16</inkml:trace>
  <inkml:trace contextRef="#ctx0" brushRef="#br0" timeOffset="3523.2">3428 826 942 0,'0'0'314'0,"0"0"-266"16,0 0 39-16,0 0-87 16,166-2 0-16,-108 2 27 15,2 0-13-15,-5 0 14 0,-8 0-28 16,-7 6 0-16,-11 4 16 15,-7 8-16-15,-11 6-12 16,-11 8-5-16,-8 20-28 16,-24-8-84-16,-5-6-378 0</inkml:trace>
  <inkml:trace contextRef="#ctx0" brushRef="#br0" timeOffset="4279.49">3428 1127 810 0,'0'0'122'0,"0"0"-91"16,0 0 1-16,152-36-30 0,-99 22-2 15,3 0 69 1,-7 2 12-16,-4 6-36 0,-14 6-27 16,-10 0-17-16,-15 11-2 15,-6 21-31-15,-2 11-27 16,-25 7 43-16,-9 4-85 15,-9 4 33-15,-3-2 42 16,-4 0 26-16,1-8 23 16,9-7 45-16,11-14 3 15,8-10 34-15,14-9-85 16,7-6-19-16,2-2-1 16,0-6 0-16,15-20 56 0,12-14-53 15,7-10 9-15,9-9 32 16,3-9-44-16,3-4 0 15,-3-6 11-15,-5-2-3 16,-10-1 10-16,-15 7-18 16,-14 6-63-16,-2 14 62 15,-5 14-6-15,-13 14 7 16,3 16 40-16,-3 10-38 16,3 8 41-16,-6 30-25 15,-3 34-17-15,2 42 73 16,4 33-29-16,5-9-3 15,13-28-7-15,0-33-33 16,0-30 34-16,13 10-36 16,7 5 0-16,9-2-12 0,2-14 12 15,5-16-7-15,2-14 6 16,7-16 1-16,3-16-9 16,6-36 9-16,10-36-46 15,7-49 34-15,6-49-30 16,-13-4-81-16,-24 33 1 15,-17 55-13-15,-19 60 135 16,-2 23 73-16,0 10 38 16,-2 3-8-16,0 6-74 15,0 0-13-15,0 18-4 16,0 18 27-16,0 14 60 16,0 8-98-16,0 2 11 15,0 0 16-15,0-7-28 16,0-5 2-16,-2-10-2 0,2-10 4 15,0-8-16-15,0-14-101 16,0-12-41-16,9-20 28 16,2-12-543-16</inkml:trace>
  <inkml:trace contextRef="#ctx0" brushRef="#br0" timeOffset="5486.09">4458 685 697 0,'0'0'535'0,"0"0"-437"16,0 0-47-16,0 0-2 15,0 0 50-15,0 0-65 16,113-8-33-16,-84 7 41 16,-4 1-33-16,-3 0-7 15,-7 0-2-15,-5 9 0 0,-8 12-27 16,-2 8 24 0,-2 7-45-16,-23 11 16 0,-6-1-47 15,-6 2 4-15,0-4 42 16,4-2 33-16,7-6-5 15,3-5 5-15,7-12 0 16,10-8 21-16,1-7-20 16,5-4 0-16,0 0-1 15,0 0 0-15,7-3 26 16,5-6-26-16,1-4 0 16,2 4 6-16,-1 4-6 15,-1 5 0-15,-4 0 0 0,0 9 0 16,-3 13-6-1,5 4 6-15,1 10-3 0,-1 4 3 16,-2 10 6-16,0 8 3 16,-3 2-9-16,-1 0 10 15,-1-1 13-15,0-7-23 16,-1-4 0-16,2-6 9 16,-3-6-9-16,2-8 1 15,-2-10-2-15,0-10 13 16,1-8 4-16,-3 0-16 15,4-4 15-15,-2-18 47 16,6-14-34-16,0-22-16 16,5-36-12-16,5-49 1 0,2-51-10 15,-2-27 9 1,0 11-52-16,-5 47 36 0,-6 65 16 16,0 42 20-16,-3 21 47 15,1 6-47-15,-3 4 63 16,2 6-71-16,-2 11-11 15,-2 6 17-15,3 2-17 16,1 0-2-16,5 6-21 16,11 16 22-16,5 10-13 15,8 9 13-15,2 4-2 16,4 1 2-16,1 0 9 16,0-4-7-16,-3-4-2 15,2-6 0-15,-6-4 13 16,-2-3-13-16,-7-6 0 15,-3 2-6-15,-11-1 6 0,-10 2-1 16,0 4-43 0,-10 4 18-16,-24 2-3 0,-8 0 29 15,-7-4-103-15,-5-10 50 16,1-6 29-16,4-5 18 16,7-4-4-16,9-1 10 15,10 0 72-15,11 0-72 16,12 0-2-16,0-2 2 15,16 0 9-15,18 0 14 16,6 0-23-16,11 0 0 16,3 0 38-16,0 0-38 15,-2 0-1-15,-7 0 1 0,-5 0 0 16,-11 0 0-16,-10 4-12 16,-13 10-70-16,-6 8 82 15,0 8-50-15,-20 11 47 16,-5 7 3-16,-4 6 2 15,2 4 15-15,3 0-17 16,4 2 1-16,7-2 64 16,5-1-65-16,6-1 0 15,2-8 19-15,0-8-18 16,12-10-2-16,10-14-1 16,2-12 2-16,8-4 40 15,-1-6-40-15,2-18 0 16,0-8 16-16,-8-8-15 15,-7-8 25-15,-9-2-26 16,-9-4 0-16,0 1-3 0,-11 7 3 16,-7 14 0-16,-5 10 15 15,4 10 0-15,-1 8 18 16,-1 2-33-16,0 2 3 16,0 0-22-16,3 2 31 15,1 12-13-15,3 4 1 16,5 12-87-16,5-4-66 15,4-7-887-15</inkml:trace>
  <inkml:trace contextRef="#ctx0" brushRef="#br0" timeOffset="5644.55">6100 1521 1303 0,'0'0'224'0,"0"0"-204"15,0 0-7-15,0 0 18 16,0 0-31-16,0 0-48 16,0 0-77-16</inkml:trace>
  <inkml:trace contextRef="#ctx0" brushRef="#br0" timeOffset="6177.14">6133 1105 1403 0,'0'0'182'0,"0"0"-140"16,0 0-39-16,0 0 17 16,0 0 2-16,0 0-22 0,0 0-32 15,81 108 26 1,-81-78-159-16,0-2-177 0</inkml:trace>
  <inkml:trace contextRef="#ctx0" brushRef="#br0" timeOffset="6337.38">5790 1502 1288 0,'0'0'177'0,"0"0"-177"16,0 0 13-16,0 0-10 15,0 0-3-15,0 0-30 0,0 0-137 16</inkml:trace>
  <inkml:trace contextRef="#ctx0" brushRef="#br0" timeOffset="40233.11">7415 2256 464 0,'0'0'175'0,"0"0"-125"0,0 0-24 16,0 0-17-16,19-108-8 16,-17 77 51-16,4-1-39 15,-2-2-5-15,0-8 31 16,3-30-39-16,-1 12-58 15,-2-1-333-15</inkml:trace>
  <inkml:trace contextRef="#ctx0" brushRef="#br0" timeOffset="40563.28">7408 653 1159 0,'0'0'207'0,"0"0"-50"16,0 0-139-16,0 0-17 15,0 0 16-15,0 0-17 16,0 0 0-16,42 17-5 0,-11 7 20 15,1-1 4 1,-3 2-19-16,-3 1-2 0,-8-2-8 16,-4 4 10-16,-12 2-36 15,-2 2 8-15,-18 16-100 16,-11-8-19-16,-5-9-395 0</inkml:trace>
  <inkml:trace contextRef="#ctx0" brushRef="#br0" timeOffset="40853.94">7093 1153 781 0,'0'0'346'16,"0"0"-251"-16,0 0-95 15,0 0-17-15,0 0 17 16,0 0 70-16,127 0-58 16,-57-2-11-16,7-8 31 15,4-3-24-15,-6 2-6 0,-8-3-2 16,-18 3 13-16,-15 6-16 15,-18 2 3-15,-12 3-49 16,-4 0 31-16,-2 21 5 16,-23 7 13-16,-8 12 35 15,-10 10-28-15,-14 10 60 16,-11 6-67-16,-7 5 0 16,-6 1 9-16,4-2-8 15,6-2-1-15,-1 6-9 16,21-16-95-16,17-18-391 0</inkml:trace>
  <inkml:trace contextRef="#ctx0" brushRef="#br0" timeOffset="41043.21">7517 1554 1132 0,'0'0'203'15,"0"0"-146"-15,0 0-49 16,120-42 61-16,-70 26-59 15,-2 0-9-15,-5 2 42 16,-5 1-30-16,-9 8-13 16,-12 2 0-16,-5 3-103 15,-12 0-10-15,0 7-234 16,-12 3-177-16</inkml:trace>
  <inkml:trace contextRef="#ctx0" brushRef="#br0" timeOffset="41470.68">7581 1612 831 0,'0'0'166'0,"0"0"-82"16,0 0 3-16,-39 116-31 16,32-86-46-16,-2-1 89 15,2 3-50-15,-6 2-8 16,-3 4 17-16,-3 2-25 16,-6 2-14-16,-8-2-19 15,-3-2 10-15,-7-4 6 16,-1-8-16-16,1-6-3 15,3-7-5-15,7-13 8 16,6-5-59-16,5-27-81 16,11-18-411-16,6-8 376 0,5 0 175 15,3 6 9 1,19 16 40-16,2 16 10 0,7 11 3 16,3 9 32-16,2 9-11 15,4 17 92-15,2 10-84 16,1 6-35-1,-4 4 30-15,-1-2-30 0,-2 0-25 16,-2-4 11-16,-3-3-35 16,-3-8 52-16,-1-7-59 15,-2-4-15-15,-1-9 6 16,3-9 15-16,7-9-12 16,17-46 6-16,14-50-81 15,10-56 14-15,-11 17-105 0,-16 10-177 16</inkml:trace>
  <inkml:trace contextRef="#ctx0" brushRef="#br0" timeOffset="41677.15">8228 1045 1046 0,'0'0'143'0,"0"0"-115"15,0 0-15-15,0 0 49 16,26 138 41-16,-19-62-17 16,-5 8-64-16,0 8 62 15,-2 1-84-15,0-3 0 16,0-8 17-16,0-9-11 15,0-5 1-15,0-10-7 16,0-12 0-16,0-8 8 16,0-14-8-16,0-10-25 15,-2-14 23-15,2-42-27 0,0-16-132 16,0-21-204-16</inkml:trace>
  <inkml:trace contextRef="#ctx0" brushRef="#br0" timeOffset="41861.14">8520 774 150 0,'0'0'843'16,"0"0"-742"-16,0 0-21 15,0 0-35-15,0 0 17 16,140 84-26-16,-99-56-20 16,1 2 68-16,2-2-84 15,-4-2 0-15,-4 0 17 16,-9-3-17-16,-16 6-45 0,-9-7-152 15,-2-4-498-15</inkml:trace>
  <inkml:trace contextRef="#ctx0" brushRef="#br0" timeOffset="42604.06">8606 1181 1154 0,'0'0'155'0,"0"0"-155"15,0 0 12-15,0 0 20 16,0 0-32-16,0 0 7 16,132 16 25-16,-92-16-15 15,0 0 6-15,-5 0-23 0,-8 0 1 16,-6 2-9-16,-11 8 8 16,-10 4-48-1,0 8 6-15,-15 8 1 0,-16 8 35 16,-9 7 5-16,-5 2-34 15,-6 1 21-15,0-2 5 16,2-3-1-16,2-7 10 16,7-4 0-16,11-8 17 15,9-4-17-15,10-8 7 16,10-6-27-16,0-4 16 16,17-2 4-16,14 0 25 15,13 0 2-15,12 0 4 16,8-4-31-16,6-10 0 15,1 0 16-15,2 0-16 16,1 2 0-16,-7 6 3 0,-7 2-2 16,-11 4 9-16,-13 0-10 15,-14 2 0-15,-8 14-33 16,-12 4 33-16,-2 4 0 16,-4 4 0-16,-23 6 25 15,-9 9 9-15,-9 3-34 16,-9 2 6-16,-3-4 9 15,-3-4-15-15,-2-8-16 16,-1-8 15-16,3-6-44 16,2-12-66-16,4-6-77 15,10-2-20-15,6-22 1 16,9 0 207-16,9 0 23 0,6 10 191 16,6 6-36-16,5 2-61 15,1 6-97-15,2 0-5 16,0 10 21-16,0 18-17 15,0 6 23-15,0 4 18 16,-4 2-7-16,0-8 2 16,-4-2-55-16,4-4 17 15,2-5 14-15,-3-6-31 16,5-2-6-16,0-8-1 16,0-5-18-16,0 0 0 15,13-18-52-15,24-48 12 16,-4 4-78-16,1-2-851 0</inkml:trace>
  <inkml:trace contextRef="#ctx0" brushRef="#br0" timeOffset="42785.98">8687 1841 599 0,'0'0'181'16,"0"0"-131"-16,0 0 75 15,0 0-36-15,0 0 2 16,39 108 24-16,-36-58-14 16,-3 6-8-16,0 0-63 15,0-1-29-15,0-9 60 16,0-9-61-16,3-6 0 15,1-11-9-15,3-13 9 16,8-7-26-16,7-11-16 16,36-69-41-16,-2 1-69 15,-5-5-376-15</inkml:trace>
  <inkml:trace contextRef="#ctx0" brushRef="#br0" timeOffset="43002.89">9206 1704 804 0,'0'0'148'0,"0"0"28"15,15 134-54-15,-10-61-5 16,4 3-56-16,2 2-25 16,5-6 85-16,5-7-99 15,8-10-9-15,8-10 20 16,5-9-32-16,7-10 24 16,11-10-19-16,5-14 3 15,6-2 71-15,6-28-73 16,6-16-7-16,0-14 0 15,4-13-20-15,17-45-62 16,-19 16-187-16,-16 6-566 0</inkml:trace>
  <inkml:trace contextRef="#ctx0" brushRef="#br0" timeOffset="45800.95">2702 4600 742 0,'0'0'274'0,"0"0"-180"0,0 0-27 15,0 0-22-15,0 0 56 16,0 0-53-16,13 2-9 16,-13-2 38-16,0 0-64 15,0 0 0-15,2 0 0 16,-2 0-5-16,0 0 34 15,0 0-42-15,0 0 0 16,0 2 20-16,3-2-20 16,-1 2 1-16,0-2 9 15,-2 0-4-15,0 0 22 16,0 0-28-16,0 0 0 16,0 0-5-16,0 0 7 15,0 0-3-15,5 0 1 0,6 0 0 16,9 0 50-1,9 0-50-15,7 0 0 0,8 0 20 16,10 0-18-16,0 0-1 16,4 0-1-16,4 4 7 15,5 2 9-15,6-2-16 16,10 0 0-16,-2-2 12 16,4 0-11-16,0-2-1 15,-2 0 0-15,-1 0 1 16,-4 0 19-16,-3 0-20 15,-3 0 0-15,-5 0 3 16,-5 0-3-16,-4 0 0 0,-5 0-1 16,-3 0 1-1,-6 0 7-15,-1 0-7 0,-10-2 0 16,-4 0-3-16,-9 2 4 16,-4 0-1-16,-8 0 0 15,0 0 1-15,-4 0 10 16,-2 0-11-16,-2 0-2 15,0 0 1-15,0 0 1 16,0 0-1-16,0 0-8 16,0 0 9-16,0 0-31 15,0 0-1-15,-22 6-134 16,-1 10-183-16,-8 4-503 0</inkml:trace>
  <inkml:trace contextRef="#ctx0" brushRef="#br0" timeOffset="47867.3">2368 8347 133 0,'0'0'618'16,"0"0"-501"-16,0 0-20 16,0 0-51-16,0 0 33 15,0 0 21-15,0 0-40 16,-6 0 8-16,6 0-7 15,0 0-35-15,0 0 51 0,0 0-76 16,0 0 0-16,0 0 35 16,0 0-20-16,0 0-6 15,0 0-10-15,0 0 18 16,0 0-10-16,8 0-8 16,5 0 0-16,3 3 12 15,5-2-3-15,2 2-1 16,9-3 3-16,8 0 3 15,4 0 18-15,12 0-32 16,7 0 0-16,3 0 6 16,7-7 1-16,4 2-5 15,3-4-2-15,2 1 6 16,7 3 8-16,5-4-14 16,4 4-1-16,3-4 1 15,1 4 0-15,2-2 0 0,2 1 0 16,2 1 1-16,0 1 12 15,-2-3-13-15,4 4-1 16,-4-1 1-16,4-3 1 16,-4 0 1-16,2 0-2 15,12-3 6-15,-11 5-8 16,1-4 2-16,16-1-1 16,6 2 0-16,-1-2 1 15,-13 2 0-15,-18 2 0 16,-19 2 2-16,10 0 1 15,7-2-3-15,-2 2-5 16,-5 0 5-16,-2 0 1 0,-4 0 0 16,-2-2-1-16,-1 2 1 15,0 0 9-15,-1-2-10 16,-1 2 0-16,0-4 1 16,0 0 7-16,0 0 5 15,3 2-13-15,-1-2 17 16,5 4 14-16,0-2-31 15,0 2 0-15,0-2 4 16,-3-2 5-16,1 2 4 16,2-2-13-16,2-1 8 15,3 2 11-15,3-4-19 16,5 2 0-16,4-4 16 16,-2 2-16-16,0-1 13 0,1-1-13 15,-5 2 0-15,-2 0 5 16,-1 4-5-16,-1 0 0 15,-1 3-6-15,-3-2 12 16,-1 2-4-16,-4-1-2 16,-3 0 0-16,0 1 14 15,1 0-14-15,-1-1 0 16,-2-4 0-16,3 1 0 16,-1 0 10-16,-1-2-10 15,0 2 0-15,0 1 0 16,0-2 0-16,-2 1-6 15,2 2 6-15,2 0 0 16,0 2 0-16,2 0-4 0,0-2 4 16,-3 2 1-1,-1 0-1-15,-5 0-4 0,-3 0-3 16,-2 0 14-16,-6 0-4 16,-5 2-3-16,-6 0 0 15,-3 0 4-15,-5 0-4 16,0 0-3-16,-5-2 3 15,-3 2 1-15,3 0 6 16,-1 0-7-16,-3-2 0 16,3 2 6-16,-1-2-6 15,-2 0-4-15,-1 0 2 16,2 0 4-16,-1 0 2 16,2 0-4-16,-1 2 0 15,-1-2 3-15,-1 0-3 16,4 2-4-16,2-2 3 0,3 0 2 15,4 0 8-15,0 2-9 16,2 0 0-16,-2 2 4 16,-4-2-4-16,-3 2-6 15,-8-2 6-15,-5 0 6 16,-4 0 7-16,-6 2-13 16,-1 0 0-16,-5 0 3 15,-1 0-3-15,-6 0-4 16,-1 0 3-16,-3 0 2 15,0 0 7-15,-2 0-8 0,0 0 0 16,0 0 15 0,0 0-15-16,0 0 0 0,0 0 6 15,0 0-5-15,0 0 19 16,0 0-20-16,0 0 0 16,0 0 18-16,0 0-18 15,0 0 0-15,0 0 1 16,0 0 1-16,-4-8-2 15,-12-4-60-15,-6-10-154 0</inkml:trace>
  <inkml:trace contextRef="#ctx0" brushRef="#br0" timeOffset="53664.28">2297 4245 1030 0,'0'0'207'0,"0"0"-103"0,0 0-29 16,0 0 20-16,0 0-78 15,0 0-8-15,-16-4 30 16,16 4-39-16,-2 0 2 15,-9 0-2-15,-5 0 0 16,-9 4 40-16,-15 12-40 16,-9 8 6-16,-16 12 7 15,-12 10-12-15,-8 12 1 16,-6 6 11-16,1 4-13 16,9 5 29-16,2-1-29 15,13-2 10-15,8-4-16 0,16-1 6 16,15-5-6-1,15-4 5-15,12-4 2 0,0-2 14 16,16-5-15-16,9-8 0 16,2-2-5-16,10-9 7 15,5-8-2-15,3-7 0 16,6-6 12-16,1-5 40 16,-1-2-52-16,-2-20 8 15,-4-7 32-15,-3-7-40 16,-7-4 0-16,-8-2-6 15,-7 0-5-15,-13 0 5 16,-5 4-23-16,-2 2-63 16,-2 3 52-16,-12 6-35 15,-8 4 6-15,0 8 17 16,-1 4 45-16,-4 7-8 0,4 4 15 16,-4 0 0-16,4 0 6 15,5 0 3-15,1 3-9 16,8 2 0-16,2-1 13 15,7-1-17-15,0-3 4 16,0 0-37-16,14 2 37 16,5-2 1-16,12 0 44 15,10 0 9-15,7 0-53 16,2-5 56-16,-6-7-57 16,-5-2 7-16,-4 0 35 0,-2 2-42 15,-6-2 8 1,-7 4-8-16,-6 2 15 0,-8 4-12 15,-4 2-3-15,-2 2-10 16,0 0-6-16,0 0-60 16,0 0-55-16,-13 2-14 15,-5 9-12-15,-2 3 21 16,2-3-55-16,-2 1 34 16,1-2 142-16,-4-2 15 15,5-4 2-15,5-2 81 16,6-2 39-16,4 0 8 15,3 0-44-15,0 0-6 16,0 0 24-16,0 0-55 16,0 0-12-16,0 0-7 15,0 0-14-15,0 0 42 16,0 0-42-16,0 0-16 0,0 0 70 16,0 0-57-16,0 0 1 15,0 0 0-15,0 0-13 16,0 0 40-16,0 0-41 15,0 0 0-15,0 0 28 16,0 0-26-16,0 0 12 16,0 0-1-16,0 0-12 15,0 0 38-15,0 0-39 16,0 0 0-16,0 0 13 16,0 0-13-16,0 0 0 15,0 0-6-15,0 0 12 16,-2 0 5-16,2 0-11 15,0 0 0-15,0 0-4 16,0 0 4-16,0 3-5 0,0-3 3 16,0 0 4-16,-4 0 17 15,4 0-19-15,-2 0 0 16,2 0 8-16,0 0-8 16,-3 1 0-16,1-1-6 15,-2 0 21-15,2 0 0 16,2 0-15-16,0 0 0 15,0 0 2-15,0 0-2 16,0 0 0-16,0 0 2 16,0 0 10-16,0 0 3 15,0 0-15-15,0 0 0 16,0 0-2-16,0 0 4 16,0 0-2-16,0 0 0 0,0 0 8 15,0 0 3-15,0 0-11 16,0 0 0-16,0 0-3 15,2 0 9-15,-2 0-6 16,0 0 0-16,0 0 13 16,0 0 6-16,0 0-19 15,0 0 0-15,0 0 23 16,0 0-23-16,0 0 0 16,0 0 0-16,0 0 1 15,0 0 11-15,0 0-12 16,0 0 0-16,0 0-12 15,0 0 13-15,0 0-1 0,0 0 0 16,0 0 2-16,0 0 5 16,0 0-7-16,0 0 0 15,0 0 0-15,0 0 0 16,0 0-7-16,0 0 6 16,0 0 2-16,0 0 12 15,0 0-13-15,0 0 0 16,0 0-7-16,0 0 7 15,0 0 0-15,0 0-7 16,0 0 18-16,0 0-6 16,0 0-5-16,0 0 0 15,0 0-9-15,0 0 9 16,0 0 0-16,0 0 0 0,0 0 1 16,0 0 5-1,0 0-6-15,0 0 0 0,0 0 6 16,0 0-6-16,0 0-8 15,0 0 7-15,0 0 2 16,0 0 7-16,0 0-8 16,0 0 0-16,0 0 0 15,0 0 0-15,0 0-5 16,0 0-1-16,0 0 12 16,0 0-3-16,0 0-3 15,0 0 0-15,0 0 2 16,0 0-2-16,0 0-7 15,0 0 6-15,0 0 2 16,0 0 5-16,0 0-6 16,0 0 0-16,0 0-9 0,0 0 9 15,0 0 0-15,0 0-1 16,0 0 8-16,0 0-7 16,0 3 0-16,0-3 0 15,0 0 3-15,0 0-3 16,0 0-1-16,0 0 0 15,0 0 1-15,0 0 0 16,0 0 0-16,0 0 0 16,0 0 2-16,0 1-2 15,0-1-7-15,0 0 6 16,0 0 1-16,0 0 8 16,0 0-8-16,0 0 0 0,0 0 4 15,0 0-4 1,0 0-10-16,0 0 10 0,0 0 0 15,0 0-5-15,0 0 5 16,0 0 0-16,0 0-4 16,0 0 4-16,0 0-1 15,0 0 1-15,0 0 0 16,0 0 7-16,-2 0-7 16,2 0 0-16,0 0 4 15,0 0-4-15,0 0-1 16,0 0 0-16,0 0 1 15,0 0 3-15,0 0-3 16,0 0-15-16,0 0 15 16,0 0 0-16,0 0 0 15,0 0 0-15,0 0 0 0,0 0 4 16,0 0-4-16,0 0-6 16,0 0 6-16,0 0 0 15,0 0 1-15,0 0-9 16,0 0 20-16,0 0-6 15,0 0-6-15,0 0-5 16,0 0-5-16,0 0 11 16,0 0-2-16,0 0 1 15,-2 0 0-15,2 0 10 16,0 0-10-16,0 0-8 16,0 0 8-16,0 0 0 15,0 0 0-15,0 0-6 16,0 0 15-16,0 0-4 0,0 0-5 15,0 0-10-15,0 0 9 16,0 0 1-16,0 0-6 16,0 0 4-16,0 0 2 15,0 0-14-15,0 0 14 16,0 0-15-16,0 0 14 16,0 3 1-16,0-3-1 15,0 0 0-15,0 0 1 16,-5 0-15-16,3 0 15 15,2 0-7-15,0 1 7 16,0 2 0-16,0-2 8 16,0 2-8-16,0-1 16 15,0-2-15-15,0 1-1 0,0-1 0 16,0 0 5-16,0 3-5 16,0-3 0-16,0 0-1 15,0 1 10-15,0-1-9 16,0 0 0-16,0 0 0 15,0 0 6-15,-3 0-5 16,1 0 5-16,2 0-6 16,0 0 7-16,0 0 18 15,0 0-25-15,0 0 0 16,0 0 21-16,-4-4-21 16,-3-3 0-16,1-1 0 15,-3-2 7-15,-5-1 5 16,-1 4-12-16,-1-4 0 15,3 1 6-15,-3 0-6 0,3-2 0 16,-7 4-16-16,-1 0 16 16,0 4-6-16,-4 2 6 15,-4 2-20-15,-2 0 19 16,-1 6 1-16,1 14-22 16,2 12 22-16,2 11 0 15,1 11-5-15,6 10 5 16,6 8-16-16,6 4 15 15,8 0 1-15,0-6-1 16,4-9-15-16,21-9 8 16,10-12-21-16,7-12 29 15,3-12-32-15,1-14 31 16,6-2-7-16,-6-24-3 16,6-18 5-16,-3-12-39 0,-5-12 26 15,-1-6 0-15,-9-5-39 16,-7 1 21-16,-10 0-51 15,-6 2 41-15,-8 6 28 16,-3 11 19-16,0 15 19 16,0 12-13-16,0 14 20 15,0 10 21-15,0 6-47 16,0 6-6-16,0 26 0 16,-3 18 12-16,3 16 82 15,0 13-69-15,0 7 0 16,0 4 28-16,0 19-28 15,0 15 8-15,0-10-27 0,0-14 14 16,0-12 19-16,-7-17-33 16,-4 9-1-16,-5 8 1 15,-3-2 0-15,1-6 1 16,-9-3-2-16,-2-7 2 16,-9-8-4-16,-6-9 3 15,-8-12-3-15,-4-10 3 16,-2-12 14-16,-4-12 21 15,2-7 1-15,2 0-35 16,7-25 50-16,10-5-40 16,13-12-11-16,10-8 13 15,7-12-13-15,6-6 0 0,5-5 0 16,12 4 6-16,23 2-10 16,17 7 4-16,8 2 0 15,7 8 3-15,2 1-2 16,-7 9 12-16,-4 4-13 15,-10 8 0-15,-2 6 14 16,-9 6-14-16,1 10-48 16,-5 4-46-16,8 2-72 15,-8 2-108-15,-10 6-799 0</inkml:trace>
  <inkml:trace contextRef="#ctx0" brushRef="#br0" timeOffset="53846.18">2330 5841 1422 0,'0'0'222'15,"0"0"-185"-15,0 0-21 16,0 0 61-16,0 0-44 16,0 0-32-16,0 0-2 15,13 0-4-15,-13 0-91 16,0-4-194-16</inkml:trace>
  <inkml:trace contextRef="#ctx0" brushRef="#br0" timeOffset="56979.07">12791 4211 1013 0,'0'0'189'16,"0"0"-141"-16,0 0-35 15,0 0 54-15,0 0-28 16,0 0-19-16,0 0 17 15,51-44-19-15,-40 34 29 16,-2-1-32-16,0 0-14 0,-2-3 69 16,-1-2-58-16,4-5 11 15,-2-3 9-15,-1 1-22 16,1-4 24-16,0-1-34 16,-4 0 0-16,0-2 31 15,-4-2-31-15,0-4 7 16,0 0-14-16,0 0 19 15,-10 0-20-15,-4 4 8 16,-3 1 0-16,-2 5-17 16,-1 4 17-16,3 4-13 15,-4 6 12-15,6 4 1 16,-3 8 0-16,3 0-6 16,-8 16 6-16,-1 24 22 15,-5 14-22-15,2 11 0 0,2 7 0 16,8-2 1-16,5-8 2 15,8-10-3-15,4-9-10 16,0-14-13-16,7-4 23 16,15-11-6-16,7-9 6 15,6-5 0-15,8 0 35 16,6-28-35-16,2-12 0 16,3-12 1-16,-1-12-1 15,-2-8 0-15,3-8-12 16,2-23-32-16,8-23 43 15,14-18-23-15,2-6-2 0,-4 15 17 16,-16 29 9 0,-22 34 0-16,-14 17-6 0,-1 11 21 15,-3 0-8-15,2 4-7 16,-2 2 0-16,-9 14 28 16,-1 10-27-16,-8 8 18 15,-2 2-6-15,0 4 1 16,0 0-28-16,0 0 1 15,0 0-19-15,-9 22 32 16,-7 12 0-16,-4 16 2 16,-6 12 2-16,-3 10 8 15,-3 8 22-15,-2 7-34 16,-3 17 0-16,1-6 8 16,5 2-8-16,0 3 0 0,8-15 0 15,4 13 9-15,3-5-18 16,9-8 9-16,5-8 0 15,2-13-16-15,0-13 17 16,2-13-2-16,11-10 1 16,3-9 0-16,1-7-13 15,2-4 13-15,-3-5 0 16,1-6 0-16,3 0 13 16,0 0-13-16,2-4 6 15,-1-12 0-15,1-24-12 16,-7 4-112-16,-4-3-258 0</inkml:trace>
  <inkml:trace contextRef="#ctx0" brushRef="#br0" timeOffset="57183.1">13636 4146 1245 0,'0'0'200'0,"0"0"-175"16,0 0 31-16,0 0-56 15,0 0 0-15,0 0-24 16,0 0 12-16,-52 33-271 16,16-19-376-16</inkml:trace>
  <inkml:trace contextRef="#ctx0" brushRef="#br0" timeOffset="61097.42">6848 8558 781 0,'0'0'204'0,"0"0"-122"16,0 0-56-16,0 0 74 16,0 0-64-16,0 0-14 15,0 0 6-15,10-30-20 16,-6 26 18-16,-2-2-26 16,3 4 0-16,-3-2 67 15,-2 2-34-15,2 2 15 16,-2-2 12-16,0 0-19 0,2 2 17 15,-2-2-57 1,2 2 7-16,0 0 69 0,-2 0-77 16,0 0 0-16,0 0 28 15,0-2-12-15,0 2 29 16,0 0-45-16,0-2 1 16,0 2 35-16,0 0-36 15,0 0 0-15,0 0 15 16,-8 0 1-16,-1-2 12 15,-3 0-28-15,-1 0 0 16,-3 0-3-16,-1 2 3 16,-3 0-12-16,0 0 12 15,-4 4 0-15,-1 12-11 16,-4 4 11-16,-5 6 0 0,3 2-15 16,2 0 15-16,5 3-6 15,8-4-1-15,5 1 14 16,4 3-14-16,5 1 7 15,2 0 0-15,0-2-6 16,0-2 6-16,18-4-42 16,9-4 34-16,7-2 8 15,3 0-4-15,-1-4 4 16,1-2 0-16,-1-2-16 16,-3-2 16-16,-2 3 0 15,-6-4 9-15,-2 1-8 16,-3 0 13-16,-7-2-14 15,-2 1 0-15,-2-2-1 0,-4-1 1 16,-3 1-10-16,-2-1 9 16,0 4 2-16,0-1 1 15,0 5-2-15,-2 2 0 16,-12-1 10-16,-4 1-10 16,-2-2 0-16,-5-1 1 15,-4-2 7-15,1-5 13 16,-6-2-21-16,-2-2 0 15,1 0-16-15,-3-12 16 16,-1-6-24-16,-2-3 23 16,5 3 2-16,3 3-6 15,8 1 5-15,8 3 0 16,5 1-37-16,6 5 33 0,4 0-30 16,2-1-26-16,6-6-158 15,14 0 10-15,1-2-621 0</inkml:trace>
  <inkml:trace contextRef="#ctx0" brushRef="#br0" timeOffset="61302.67">7379 9182 1435 0,'0'0'196'16,"0"0"-196"-16,0 0 0 15,0 0-17-15,0 0 17 16,0 0-271-16</inkml:trace>
  <inkml:trace contextRef="#ctx0" brushRef="#br0" timeOffset="68146.23">3150 4349 426 0,'0'0'106'0,"0"0"-7"16,0 0-12-16,0 0 18 0,0 0-54 15,0 0-24-15,-11-30 45 16,11 26-41-16,0 2-21 16,0 0 46-16,-2 0-43 15,0 0 16-15,-1 2 19 16,1 0-9-16,0 0 42 15,-1 0-75-15,-1 0 5 16,2 0 14-16,2 0 40 16,0 0-39-16,0 0-26 15,0 0 2-15,0 0-1 0,0 0-1 16,0 0-7 0,0 0-13-16,0 2 17 0,2 8 3 15,5 0 0-15,0 6 8 16,3 0-1-16,6 4-7 15,2 2 0-15,4 5 8 16,1-1-8-16,1-1 0 16,-2 4-1-16,-1-5 2 15,1-1 10-15,-3 0-11 16,2-3 0-16,-1-2-3 16,-5-4 3-16,-2 0-7 15,-1-4 6-15,-5-2 2 16,-1-4 6-16,-2 0-7 0,-2-2 0 15,-2-2 1 1,0 2-1-16,0 0-1 0,0 0 0 16,0 2-44-16,-8 2 26 15,-7 4 18-15,-8 4 2 16,-6 6 32-16,-6 6-32 16,-3 2 0-16,-1 2-1 15,4 1 6-15,-1-3 1 16,3 2-7-16,6-5-7 15,2-2-9-15,6-3 1 16,5-4-53-16,3-4-39 16,3-6-88-16,0-6-162 0</inkml:trace>
  <inkml:trace contextRef="#ctx0" brushRef="#br0" timeOffset="68892.93">2430 3533 1000 0,'0'0'169'15,"0"0"-95"-15,0 0-58 16,0 0 17-16,0 0-13 0,0 0-1 16,0 0 44-1,13 0-55-15,1-8-8 0,1-10 41 16,8-6-28-16,2-6-10 15,1-2-3-15,-2 2 10 16,-3-2 6-16,-1 4-16 16,-3-1-9-16,-1 5 8 15,-5 4 1-15,-7 4-20 16,-4 4 19-16,0 4 1 16,0 2-25-16,0 4 7 15,-2 2-43-15,0 0 42 16,-4 6-25-16,-3 16 44 15,-7 9-1-15,-7 6 7 16,2 8 3-16,0 5-9 16,8 4 0-16,4 0 0 15,2-2 0-15,7 0-1 16,0-3 0-16,0-6 2 0,0-4-11 16,12-7 10-16,1-6-3 15,2-7-7-15,-1-4 8 16,-1-9-8-16,1-4-12 15,-1-2-5-15,3 0 12 16,3-34 15-16,-2 2-84 16,-5-4-274-16</inkml:trace>
  <inkml:trace contextRef="#ctx0" brushRef="#br0" timeOffset="69187.42">2630 2767 740 0,'0'0'245'0,"0"0"-211"15,0 0 2-15,0 0-36 16,0 0 0-16,0 0 10 0,0 0 12 16,104 24-15-16,-75-6-7 15,-6 8 1-15,4 4 16 16,-2 24-17-16,-5-6-121 16,-7-8-220-16</inkml:trace>
  <inkml:trace contextRef="#ctx0" brushRef="#br0" timeOffset="69670.13">3170 3798 620 0,'0'0'309'15,"0"0"-223"-15,0 0-74 16,0 0 46-16,0 0-51 15,0 0-6-15,0 0 25 16,-60-99-18-16,42 85 0 16,3 0-8-16,-4 5 1 15,2 2 52-15,1 5-40 16,1 2-4-16,-3 0 1 16,3 2-10-16,1 12 4 0,1 2-4 15,3 1 0-15,1 1-12 16,7-4 12-16,2-2-23 15,-2-2 16-15,2-4-23 16,0-4-33-16,7-2-93 16,13 0 12-16,3-4 144 15,14-25 0-15,-8 4-107 16,0 0-86-16</inkml:trace>
  <inkml:trace contextRef="#ctx0" brushRef="#br0" timeOffset="70059.17">3141 3691 517 0,'0'0'137'16,"0"0"-31"-16,0 0-43 16,-13 125 28-16,6-77-63 15,2 6-13-15,-3 6 19 16,-1 0-13-16,-5-2 13 16,1 1-34-16,-3-5 0 15,1-4 27-15,1-2-27 16,1-4 0-16,-3-6 11 15,1-4-10-15,-1-4 23 16,-1-6-24-16,-2-3 6 16,2-8 34-16,1-3-37 15,1-6 3-15,-1-4 73 16,-4 0-48-16,-2 0 0 0,-1-11-30 16,1-10-1-1,0-1 61-15,2-6-51 0,4 1 0 16,3-4 16-16,6 1-19 15,7 0 21-15,0-4-28 16,0 0 0-16,18-4-1 16,4-4 1-16,5 0-3 15,4-5-9-15,5 0 1 16,15-20-17-16,-9 13-95 16,-8 6-149-16</inkml:trace>
  <inkml:trace contextRef="#ctx0" brushRef="#br0" timeOffset="70346.5">3257 3369 916 0,'0'0'169'16,"0"0"-127"-16,0 0-19 15,0 0-15-15,113-38 11 0,-70 21-19 16,1 3 0 0,-1 2 13-16,-3 4-13 0,-7 6-17 15,-17 2-35-15,-7 2-175 16,-9 10-287-16</inkml:trace>
  <inkml:trace contextRef="#ctx0" brushRef="#br0" timeOffset="70563.38">3297 3657 806 0,'0'0'259'15,"0"0"-230"-15,0 0 40 16,0 0-69-16,0 0 0 0,160-78 11 16,-90 44 1-16,3 0 4 15,2 2-16-15,0 2-22 16,10-5 9-16,-21 8-104 16,-16 4-173-16</inkml:trace>
  <inkml:trace contextRef="#ctx0" brushRef="#br0" timeOffset="71029.2">4001 3252 613 0,'0'0'124'16,"0"0"-42"-16,0 0 67 15,0 0-38-15,0 0-66 16,0 0 25-16,0 0-44 16,-29-8-25-16,18 26 20 15,2 8-12-15,0 9 14 0,3 1-23 16,1 0 0-16,5 0 19 15,0-4-19-15,0 0-18 16,5-6 17-16,8-4-10 16,3-6 11-16,1-4 0 15,3-4 0-15,5-6 37 16,2-2-37-16,4-2 9 16,-2-18 8-16,2-6-17 15,-2-4 12-15,-3-6-12 16,-1 0 0-16,-9-3 12 15,-5-1-12-15,-7-2-10 0,-4 5 8 16,0-4 4 0,-6 1-4-16,-15 4-17 0,0 2 19 15,-4 6-22-15,2 4 22 16,1 8 0-16,0 4 3 16,4 6 30-16,1 2-14 15,-1 4-19-15,-3 0 0 16,2 0 7-16,-6 4-7 15,2 12 0-15,1 4-1 16,0 2 8-16,2 2-14 16,0 12-25-16,7-4-84 15,6-6-47-15</inkml:trace>
  <inkml:trace contextRef="#ctx0" brushRef="#br0" timeOffset="72743.9">4402 4608 186 0,'0'0'267'0,"0"0"-133"16,0 0-66-16,0 0 9 15,0 0-8-15,0 0-27 16,0 0 23-16,0-2-46 15,0 2-12-15,0 0 29 16,0 0-36-16,2 0 0 16,3 0-2-16,-1 0 4 15,3 0 4-15,0 0-6 0,-1 0 0 16,-1 0 7 0,1 0-7-16,-2 2-2 0,0-2 2 15,0 2 0-15,-2-2 0 16,-2 0 0-16,0 0 0 15,0 0 27-15,0 0-2 16,0 0 6-16,0 0 0 16,0 0-8-16,0 0 62 15,0 0-30-15,0 0-14 16,0 0 46-16,0 0-49 16,0 0-9-16,-2 2-13 15,-6 0-15-15,2 0 59 0,0 2-60 16,-1 4 7-1,1 2 3-15,-4 4-10 0,1 4 0 16,3 4 0-16,2 4 10 16,1 0-35-16,3-2 21 15,0-1-37-15,0-8 21 16,0-3 20-16,11-2-8 16,-2-6 0-16,5 0 16 15,-1-4 27-15,1 0-35 16,1 0 1-16,1-9 42 15,-1-8-42-15,3-5 0 16,-3-2 4-16,-1 0 8 16,-3-2 1-16,-9 0-14 15,-2-2-10-15,0 2-15 16,0 0 21-16,-4 4-12 16,-8 2 15-16,1 6 1 0,0 4-16 15,0 2 16-15,2 6-17 16,0 2 17-16,-2 0 11 15,0 0-3-15,0 0-8 16,-3 10 8-16,-1 5 8 16,1 6-16-16,-1 3 0 15,1 2-16-15,3-2 16 16,1 2-32-16,5-4 31 16,2-2-12-16,3-4 1 15,0-4-4-15,0-4-20 16,8-4 29-16,-2-4-1 15,5 0 8-15,5 0 1 0,3-10 6 16,4-6 16 0,-3-6-23-16,0-2-1 0,-2-2-18 15,-7 0 19-15,-4 2-19 16,-7 4 18-16,0 3 1 16,0 3-19-16,-7 5 19 15,-11 0-26-15,-2 5 16 16,-5 4-22-16,-12 0 21 15,3 18-60-15,3 5-200 0</inkml:trace>
  <inkml:trace contextRef="#ctx0" brushRef="#br0" timeOffset="74738.34">4886 8109 160 0,'0'0'612'16,"0"0"-543"-16,0 0-47 15,0 0 40-15,0 0 3 16,0 0-9-16,0 0-2 16,-25-2-41-16,21 2 82 15,0 0-69-15,-2 0-4 16,2 0 20-16,-5 0-25 16,3 0 2-16,-1 0-17 15,0 0 14-15,1 2 26 16,-1 0-42-16,1 2 0 15,1 0 11-15,0 2-9 0,1 2 19 16,-3 2-21 0,-1 4 18-16,-2 2 13 0,-1 0-31 15,3 4 0-15,3 2 20 16,1 3-8-16,-1 1 18 16,2-2-30-16,3-1 12 15,0-1 13-15,0-3-25 16,0-3 0-16,0-4 1 15,0-4-1-15,5-2-6 16,-2-4 5-16,-1-2 1 16,2 0-13-16,-1 0 13 15,3 0 0-15,1 0 11 16,2 0-10-16,2-8 10 16,-2-4-11-16,-1-4 10 15,-3-4 19-15,0 2-29 16,-1-2 0-16,-2 0 8 15,-2-2 0-15,0-3-8 0,0 3-1 16,0 0-2-16,-6 4-20 16,-4 2 23-16,2 6-41 15,-1 2 31-15,0 2 10 16,0 2 6-16,-2 2-6 16,2 2 0-16,-3 0-2 15,2 0 2-15,-1 0-7 16,-1 0 0-16,1 2 14 15,0 8-3-15,2 4-4 16,-2 0 0-16,5 2 9 0,0 3-9 16,4-1-9-1,2 0 8-15,0-3 2 0,0 2-2 16,0-2-11-16,6-3-5 16,4-2-15-16,1-2 32 15,1-1-34-15,1-5 20 16,-2-1-8-16,-2-1 22 15,-2 0-25-15,-1 0 25 16,1-3 6-16,0-8-6 16,-3 0 0-16,1-4 13 15,-1 1-12-15,-4 0 11 16,0 2-12-16,0 0 0 16,0 3 20-16,-2 0-19 15,-7 5-1-15,0 0 35 16,-2 2-15-16,4 0 14 0,-2 2-34 15,2 0 6 1,-1 0 5-16,-1 0-11 0,2 0 0 16,2 2 1-16,-1 4 0 15,4 3-2-15,-1 0-1 16,3 0 2-16,0 0-13 16,0 0 13-16,0-4-28 15,0 1 27-15,0-2-4 16,0 0-7-16,7-1-5 15,-3-2 17-15,-2 2-31 16,4-3 31-16,-4 0-30 16,0 0 30-16,0 0-6 15,-2 0-13-15,0 0 19 0,0 0 0 16,0 0 6-16,0 0-6 16,0 0 0-16,0 0 4 15,0 0-3-15,0 0 26 16,0 0-27-16,0 0 1 15,0 0 38-15,0 1-39 16,0-1 0-16,0 0 3 16,0 0 6-16,0 0-2 15,0 2-7-15,0-2 0 16,0 0-10-16,0 0 10 16,0 0 0-16,0 0 0 15,0 0 1-15,0 0-1 0,0 0-41 16,0 0-66-16,-2 0-9 15,-5-3-682-15</inkml:trace>
  <inkml:trace contextRef="#ctx0" brushRef="#br0" timeOffset="80255.09">3636 6258 1197 0,'0'0'158'0,"0"0"-90"16,0 0-68-16,0 0 0 16,0 0 76-16,0 0-76 15,2-6 7-15,-2 6-16 16,2 0 3-16,2 2 5 16,6 16-29-16,3 8 23 15,1 8 6-15,1 4 1 16,-2 2 0-16,1 0 18 15,-4-3-1-15,2-7 2 16,-1-2-19-16,-2-6 0 16,0-4 7-16,-4-6-7 15,-1-4 0-15,-4-6 0 0,0-2 7 16,0 0 33-16,0 0-30 16,0 0-10-16,2-8 92 15,2-14-92-15,3-16 0 16,2-10 7-16,4-7-6 15,4 0 0-15,0 1-1 16,-1 3 0-16,3 7-20 16,2 4 20-16,1 4-24 15,4 2 23-15,3 5 2 16,0 8-2-16,-2 1-15 16,-2 6-22-16,-1 5 15 15,1 5 5-15,-1 4-11 16,-2 0 6-16,-1 0 0 15,-4 13 21-15,3 3-17 0,-3 2 19 16,-2 0-16-16,-2 0 16 16,-2 0-16-1,-4 0 15-15,-3-2-2 0,0 2-7 16,-4-2-3-16,0-2 13 16,0 0-10-16,0 0 17 15,-4-4-7-15,-9 2 14 16,-1-2-5-16,-3-2 35 15,-1 0-43-15,-5-4 9 16,2-1 48-16,-6-3-58 16,0 0-6-16,-2 0 6 15,-2-13 0-15,2 1 4 16,0-2-4-16,2-2 0 0,0 0-25 16,1 0 34-16,-1 0-9 15,0 0 12-15,3 2-4 16,1 2 18-16,-2 0-26 15,4 0 0-15,0 4 19 16,1 0-19-16,1-1 0 16,0 5 2-16,4 1 4 15,-1 1-6-15,-1 0-3 16,-1 2 3-16,-1 0 14 16,2 0-14-16,1 0-3 15,1 0-7-15,1 4 20 16,-1 8-5-16,-3 0-5 15,3 6 0-15,1 0-19 16,3 4 19-16,2-2-6 0,3 0 6 16,3 0 0-16,-2-2-10 15,3-2 9 1,0 2 1-16,0-4-9 0,2 0 9 16,0-4-12-16,0-2 12 15,0-4 0-15,0 0-8 16,0-1-14-16,0-2-52 15,0 2 46-15,2-3-80 16,4 0-105-16,0 0-697 0</inkml:trace>
  <inkml:trace contextRef="#ctx0" brushRef="#br0" timeOffset="80410.17">3814 6330 25 0,'0'0'0'0</inkml:trace>
  <inkml:trace contextRef="#ctx0" brushRef="#br0" timeOffset="82677.31">6671 4448 388 0,'0'0'126'0,"0"0"-97"15,0 0 27-15,0 0 51 0,0 0 2 16,0 0-2-1,0 0-62-15,4-31-44 0,-4 27 51 16,0-2-30 0,2 2-10-16,-2-1-12 0,0 0-35 15,0 1 34-15,0 2-28 16,0 2 0-16,0 0 22 16,0 0 14-16,0 0-3 15,0 0 31-15,0 0-28 16,0 0 44-16,0 0-39 15,0 0-11-15,0 0 55 16,0 0-48-16,0 0 7 16,0 0 12-16,0 0-27 15,0 0 44-15,0 0-44 0,0 0 1 16,0 0 41-16,0 0-26 16,0 0 5-1,0 0 16-15,0 0-23 0,0 0 44 16,0 0-52-16,0 0 1 15,0 0 34-15,0 0-41 16,0 0 13-16,0 0-7 16,0 0 3-16,5 0 14 15,1 0-23-15,3 0 0 16,2 0 29-16,2 0-23 16,3 0 4-16,-1 0-4 15,2-2 3-15,-2 0 4 16,3 0-13-16,4 0 0 0,2 0 0 15,7-2 0-15,8 0 0 16,3 0 0-16,7 0 9 16,6-2-2-16,6 2-7 15,3-2 0-15,4 0 9 16,3 0-9-16,-2-2 0 16,1 2 0-16,-2 0 1 15,-1 0 8-15,-3 0-9 16,-1 2 0-16,-3 0 0 15,-2 2 0-15,-2-2 0 16,-3 0 0-16,-2 0 1 16,-1 2 12-16,-2 2-13 15,1-2 0-15,-2 2 0 0,2-2 0 16,3 0-1-16,-2 0 1 16,4-2 0-16,2 0-4 15,0 2 4-15,1 0 0 16,3 0-5-16,0 0 5 15,3 0 0-15,1 0-1 16,4 0 3-16,-1-2 8 16,-1 2-10-16,1-2 0 15,0 0-6-15,-1 0 6 16,0 0-1-16,-4 2 1 16,-2 0 0-16,0 0 12 15,-2 2-12-15,0-2 0 16,-3 2-6-16,-1-2 6 15,0-2 0-15,-3 2-1 16,-4-2 2-16,-1-1 8 0,-1 4-9 16,-1-1 0-16,-1 0-8 15,-3 0 8-15,-2-2 0 16,-3 2 0-16,-1 0 0 16,-5-2 0-16,-3 2 0 15,-1 0 0-15,-4 0-6 16,-4 0 9-16,-1 2-4 15,-5-2 1-15,-1 2 0 16,0 0 5-16,-1-3-5 16,1 3 0-16,0 0-7 15,1-1 7-15,-3-2-1 16,4 2 1-16,-1-1 0 16,0 2 6-16,1 0-6 0,1 0 0 15,0 0 0-15,-2 0 0 16,0-2-10-16,-1 0 10 15,-2 0 0-15,1 2 3 16,-5 0-3-16,4 0 0 16,-4 0 2-16,0 0-2 15,3-2-6-15,-3 2 5 16,0 0 2-16,4 0 2 16,-4 0-3-16,0 0 0 15,-1-3-6-15,1 3 6 16,-4 0 0-16,2 0-1 15,-2 0 2-15,0 0 6 0,0 0-7 16,0 0-1 0,0 0-8-16,0 0 9 0,0 0-48 15,-4 0-58-15,-9 0-132 0</inkml:trace>
  <inkml:trace contextRef="#ctx0" brushRef="#br0" timeOffset="85150.18">6694 4437 176 0,'0'0'149'0,"0"0"-93"0,0 0 51 16,0 0-54-16,0 0 3 16,0 0 47-16,0 0-12 15,12-26 14-15,-10 24-27 16,-2 2-55-16,0-2 92 16,0 2-53-16,0-2-26 15,3 2 10-15,-3 0-11 16,0 0 4-16,0 0-14 15,0 0-24-15,0 0 65 16,0-2-65-16,0 2-1 16,0 0 21-16,0 0-10 15,0 0 12-15,0 0-23 16,0 0 1-16,0 0-9 0,0 0 8 16,0 0-32-16,0 0 31 15,2 13 1-15,0 2 2 16,2 6-2-16,0 2 0 15,1 8 25-15,-2 2-25 16,1 6 0-16,1 3 17 16,-1 0-8-16,0 0-5 15,-2 2-4-15,0-1 0 16,1-2 6-16,1 4-6 16,-1-1 0-16,4 0 4 15,-5-2-3-15,2 2 10 16,-2-2-11-16,3-2 0 15,-3 0-3-15,2-2 3 0,-2 0-1 16,1 1 0 0,-1-3 2-16,1 2 7 0,-1 0-8 15,0 0 0-15,0 0-4 16,0 0 4-16,0 2 0 16,1-3 1-16,-1-1-1 15,2-4 16-15,0-2-16 16,-1-4 0-16,2 0-5 15,-1-4 5-15,-2 0 0 16,3-2 2-16,-3-2-1 16,2-2 1-16,-2-4-2 15,0-2 0-15,-2 0 2 0,4-4-2 16,-4 0 0-16,0-2 2 16,2 0-1-16,-2-4 11 15,0 0-12-15,0 0 0 16,0 0 25-16,0 0-25 15,2 0 1-15,-2 0 33 16,0 0-4-16,0 0 8 16,0 0-26-16,0 0-5 15,0 0 54-15,0 0-60 16,0 0-1-16,0 0 26 16,0 0-14-16,0 0-8 15,0 0-4-15,-2 0 0 16,-4 0 18-16,-2 0-18 0,-1 0-32 15,-5 6 26 1,-1 2 12-16,-3 4 7 0,-6 5-13 16,-3 4 0-1,-6 8-2-15,-8 4 2 0,-3 7-22 16,-5 3 6-16,-4-3 0 16,1 0 16-16,5-8-28 15,7-4 28-15,11-6-12 16,9-6 12-16,5-3-11 15,8-8 5-15,3-1 12 16,4-2-12-16,0-2-10 16,0 0-37-16,0 0 37 15,0 0-23-15,0 0-9 16,0 0 42-16,0 0-2 16,0 0 0-16,2 4 7 0,9 2 1 15,5 2 20 1,-1 2-20-16,5 5 0 15,2 0 10-15,5 7 6 0,2 5 15 16,2 3-31-16,2 6 0 16,1 0 30-16,-1 2-30 15,1 0 0-15,-6 0 7 16,5-4-5-16,-8-4 14 16,0-4-16-16,-2-2 0 15,-6-6 1-15,-3-4-1 16,-3-3-8-16,-5-5 7 15,-1-5-7-15,0-1-11 0,-3 0-59 16,0-14-41 0,0-12 68-16,-2-3-731 0</inkml:trace>
  <inkml:trace contextRef="#ctx0" brushRef="#br0" timeOffset="85750.3">6806 5865 1126 0,'0'0'153'16,"0"0"-50"-16,0 0-101 16,0 0 15-16,0 0 2 15,0 0-18-15,0 0 12 16,42 14-13-16,-26 0 0 16,2 4 32-16,2 2-26 15,2 2 4-15,3 4 8 16,4 1-8-16,0 1 13 15,-1-1-23-15,3 2 0 16,-4-3 12-16,0-2-12 16,-2-2-2-16,-7-4 2 0,-1-4 0 15,-5-2 0-15,-1-2-5 16,-5-4 5-16,-1-4 0 16,-3 0 0-16,0 0-9 15,-2-2 8-15,0 2-7 16,0 0 8-16,0 0-34 15,0 2 32-15,0 4 1 16,-9 6 2-16,-4 8 5 16,-5 8 14-16,-2 3 11 15,-2 7 14-15,-2 2-44 16,-3 3 7-16,0 6 47 16,0-3-55-16,-2-2 0 0,2 0 1 15,3-6 1 1,-3-1-2-16,5-6-2 0,2-5-89 15,-8-3 12-15,7-10-137 16,1-8-509-16</inkml:trace>
  <inkml:trace contextRef="#ctx0" brushRef="#br0" timeOffset="86133.21">6541 6345 1030 0,'0'0'221'16,"0"0"-177"-16,0 0 27 15,0 0-71-15,0 0 39 16,0 0-16-16,0 0-23 16,24 4 48-16,-1-4-7 15,6 0-21-15,6 0 66 16,3 0-71-16,5-7-4 16,1 1 13-16,3 0-23 15,0-2 25-15,-2 2-26 16,-3 2 0-16,-5 1-29 15,-5 3 22-15,-1 0-114 0,-6 0-56 16,-10 5-321-16</inkml:trace>
  <inkml:trace contextRef="#ctx0" brushRef="#br0" timeOffset="87615.03">6913 6970 212 0,'0'0'263'0,"0"0"-201"16,0 0 24-16,0 0-2 15,0 0-46-15,0 0 47 16,0 0-46-16,-7-52 13 0,7 48-22 15,0 0 12-15,0 4 52 16,0-2-35-16,0 2-24 16,0 0 33-16,0 0-53 15,0-2-4-15,0 0 1 16,-2-2-12-16,2 0 22 16,-2 0-22-16,2 0 0 15,-2 0 4-15,2 0-4 16,-2-2-1-16,-1-3 0 15,1 0-9-15,-4-4 10 16,-2-1-43-16,0-1 12 16,1 3 14-16,1 3 1 15,2 4 16-15,-2 2 37 0,4 3-36 16,-2 0 38-16,2 0-17 16,-1 0-21-16,3 0 51 15,0 0-50-15,0 0 5 16,-2 0-3-16,2 0 8 15,0 7 2-15,0 7-14 16,0 4 1-16,0 4 34 16,0-3-34-16,0 4 9 15,0 1-1-15,0 0-9 16,0 2 40-16,0 4-40 16,0 0 0-16,0 0 28 15,2 2-15-15,-2-2-4 16,0-2 6-16,0-2-14 15,0 3 41-15,3-4-42 0,-3 2 1 16,0-1 17-16,2 0-12 16,-2 0-5-16,0 0 3 15,0-2 5 1,0 0 6-16,0-2-15 0,0-2 0 16,0 0 4-16,0-2-4 15,0 0 0-15,0 0-1 16,0 0 8-16,0-1-3 15,0 1-4-15,0-2 0 16,0 0 0-16,-2 0 0 16,-1 2 0-16,3 0-1 15,0 2 2-15,0-2 0 0,-2 2-1 16,2-2 0 0,0-2-1-16,0 2 1 0,0-2 0 15,0 2-1-15,0 0 3 16,0 0 2-16,0-2-4 15,0 1 0-15,0-2-4 16,-2 2 4-16,2-2 0 16,-2-1-1-16,2 1 7 15,0-1-3-15,-2 0-3 16,2 0 0-16,-2 0-7 16,2-2 7-16,-3 0 0 15,3-2-2-15,-3 0 11 16,1-2-8-16,2 0-1 15,0-2 0-15,0 0-7 16,0-2 7-16,0 2 0 0,0-2-1 16,0 2 11-16,0-2-12 15,0 0 2-15,0 0 0 16,0 0-7-16,0 2 7 16,0 0 0-16,0 0-1 15,0 2 11-15,0-2-12 16,0 0 2-16,0 0 0 15,0 0 3-15,0-2-3 16,0 0 0-16,0 0-1 16,0-2 2-16,0 2 5 15,0-2-6-15,0 2 0 16,0 0 0-16,0-2 0 16,0 0 0-16,0 0 0 0,0 0 0 15,0 0 3-15,0-2-3 16,0 2 0-16,0 0 6 15,0 0-6-15,0 0-1 16,0-2 1-16,0 2 0 16,0-2 14-16,0 0-14 15,0 0 0-15,0 0-2 16,0 0 12-16,0 0-10 16,0 0 2-16,0 0 9 15,0 0 0-15,-4-16-11 16,-11-32-156-16,1 2-21 15,-3-8-148-15</inkml:trace>
  <inkml:trace contextRef="#ctx0" brushRef="#br0" timeOffset="88798.11">6521 4943 905 0,'0'0'139'0,"0"0"-52"16,0 0-86-16,0 0 33 15,0 0 50-15,0 0-58 0,0 0-7 16,0 2-6-1,0-2-12-15,0 0 51 0,0 0-52 16,2 2 0-16,1 0 49 16,1-1-31-16,2 6 14 15,1 1 5-15,5 4-27 16,-2 6 63-16,7 0-57 16,-5 6-6-16,7 0 31 15,-4 0-31-15,3 4-9 16,1 2-1-16,0 2 11 15,-1 0 8-15,-3 0-19 16,1-1 0-16,-3-3 5 16,-2-2-5-16,1-4 1 0,-4 0-1 15,1-4 0-15,-5-2 18 16,1-2-18-16,0-4 0 16,-3-4-6-16,0-2 6 15,0-2 0-15,0 0-1 16,1 0 3-16,-3-2 21 15,2 0-23-15,-2 0 0 16,2 0 15-16,-2 0 2 16,0 0 14-16,2-2-2 15,2-10-5-15,2-8 58 16,2-8-82-16,3-8 0 16,5-4 11-16,4-4-11 15,4-3 0-15,3 3-2 0,2 0 4 16,-2 2-1-16,0 6-1 15,-2 6 0-15,-8 4-4 16,-1 6 5-16,-3 4-1 16,-5 4 0-16,2 0 2 15,-3 2-1-15,-3 2-1 16,0 2-4-16,-2 2 4 16,1 1 1-16,-3 2-1 15,2 1 0-15,-2 0 1 16,0 0 0-16,0 0-1 15,0 0-20-15,0 0 10 16,0 0 5-16,0 0-23 16,0 0-7-16,0 0-57 15,0 0 10-15,0 8-256 0,0 2-401 16</inkml:trace>
  <inkml:trace contextRef="#ctx0" brushRef="#br0" timeOffset="89566.47">7330 5292 909 0,'0'0'237'0,"0"0"-175"16,0 0-53-16,0 0 5 16,0-123 47-16,0 91-53 15,-11 4-7-15,-3 2 19 16,-1 6-7-16,-3 4 19 16,3 4-14-16,-6 4-2 15,1 6 18-15,-2 2-34 16,-2 2 0-16,-1 20 3 15,0 12 6-15,3 8-9 16,4 6-7-16,8-1 7 16,2-3 1-16,6-6-1 15,2-8-14-15,0-8 2 16,4-6 9-16,10-8-26 0,1-8 0 16,4 0 23-16,1-10-21 15,-1-14 1-15,2-4-21 16,-4-3 36-16,1-1-15 15,-5 4 8-15,-1 6 12 16,-3 4 6-16,-5 6 53 16,-2 6-27-16,-2 6-26 15,0 0 20-15,0 6-18 16,2 19 8-16,4 11 13 16,-4 9-22-16,-2 5 73 15,0 7-67-15,0 1-7 16,0 0 23-16,-8 0-4 15,0 0 1-15,-3-5-20 0,-3-6 10 16,-1-2 5 0,-1-11-15-16,-2-4 0 0,2-8 0 15,1-8 7-15,-1-4-7 16,3-8-1-16,-1-2 1 16,-1 0-18-16,1-14 18 15,4-10 0-15,1-2 19 16,5-2 12-16,4 0 9 15,0 0-26-15,0 0-13 16,15 0 55-16,5-2-56 16,2-1-9-16,2-1 9 15,3 4 0-15,0 0-17 16,9-6-66-16,-7 8-116 16,-5 2-396-16</inkml:trace>
  <inkml:trace contextRef="#ctx0" brushRef="#br0" timeOffset="90247.24">7442 5506 945 0,'0'0'123'15,"0"0"-77"-15,0 0-13 16,0 0 21-16,0 0-7 0,4 107-46 15,-4-84 71-15,0 1-64 16,0 1-7-16,-4-7 18 16,-2-4-11-16,2-6-6 15,2-4-2-15,2-4 0 16,0 0 27-16,-2 0-27 16,2-11-23-16,0-8 23 15,0-9-18-15,0-1 17 16,11 0-5-16,7 2 2 15,-2 5-24-15,1 2 28 16,-1 6-6-16,-1 4 6 16,-1 6 0-16,-1 4 8 15,-4 0-8-15,0 0 0 16,0 0 10-16,-3 14-10 16,-1 2 0-16,-3 4 3 0,-2 0 11 15,0 3 14-15,0-1-28 16,0-4 0-16,-2-4 19 15,-3-4-19-15,3-4 0 16,2-3 4-16,0 0 4 16,0-3 14-16,0 0-22 15,0-12-16-15,0-8 2 16,7-6-24-16,5-1-17 16,0 4 23-16,-1 5-34 15,-1 3 34-15,1 7 1 16,-3 6 31-16,2 2 2 15,-1 0 4-15,1 4 5 16,2 14 31-16,-1 3 7 16,0 2-1-16,0 1-33 15,0 2-5-15,1-1 45 0,-1-3-48 16,-3-6-7-16,-1-2 13 16,-5-6-12-16,1-4 13 15,-3-2-14-15,0-2 0 16,0 0-11-16,2-2 11 15,-2-14-116-15,0-3-522 0</inkml:trace>
  <inkml:trace contextRef="#ctx0" brushRef="#br0" timeOffset="90473.3">7613 5017 1213 0,'0'0'207'15,"0"0"-206"-15,0 0 10 16,0 0 41-16,0 0-33 16,0 0 0-16,0 0-19 15,11 10 0-15,-2-2-29 16,-3 0-10-16,-1-4-237 0</inkml:trace>
  <inkml:trace contextRef="#ctx0" brushRef="#br0" timeOffset="91105.14">7775 4838 1227 0,'0'0'151'16,"0"0"-51"-16,0 0-77 15,0 0 21-15,0 0-2 16,0 0-23-16,0 0-2 16,74 0-17-16,-61 0 0 15,-1 0 3-15,-1 0-3 16,-1 11-20-16,0 3 11 15,-4 5-7-15,1 9 6 0,-5 5 3 16,0 7 7-16,-2 6 14 16,0 4-14-16,0 4-1 15,0 2 1-15,0 3 0 16,0-5 18-16,0-2-18 16,0-6 0-16,5-4 2 15,2-8-2-15,2-6-9 16,-3-8 6-16,3-6 3 15,-2-8 0-15,2-4-7 16,2-2 7-16,3 0 40 0,-2-16-31 16,5-10 9-1,2-10 3-15,1-10-2 0,3-10 3 16,-4-8-22-16,2-9 0 16,-1-1 15-16,-3-4-15 15,-1 4-2-15,0 6 2 16,-3 10 0-16,-2 13 19 15,-2 13-19-15,1 12 12 16,-4 10 22-16,5 2-34 16,1 6 0-16,0 0 0 15,9 2 1-15,5 0-2 16,10 2-8-16,2 10 9 16,-3 2-26-16,-1 5 26 15,-12 0-30-15,-7 7-15 16,-12 20-60-16,-3-3-63 0,0-7-146 15</inkml:trace>
  <inkml:trace contextRef="#ctx0" brushRef="#br0" timeOffset="91834.3">8310 5699 863 0,'0'0'144'0,"0"0"-93"16,0 0 33-16,0 0 40 15,0 0-40-15,0 0-3 0,32-108-28 16,-30 76 54 0,-2-3-79-16,0-1-6 0,0 0-8 15,-2 4-12-15,-10 4-4 16,1 8-20-16,0 8 4 15,-3 10 6-15,1 2 24 16,-3 8-10-16,1 18 14 16,-3 8-16-16,3 6 11 15,1 2-11-15,1-2 0 16,6-4-6-16,5-7 6 16,2-7-15-16,0-8-4 15,2-9-55-15,11-5 16 0,6 0 0 16,-2-15-28-1,1-7 5-15,-1-4 7 16,-1 3 50-16,-5 5 15 0,1 4 9 16,-5 8 22-16,-3 4-12 15,0 2 0-15,0 0 65 16,-1 20-38-16,-1 9-1 16,1 8 13-16,-3 8-18 15,0 3 35-15,0 4-26 16,-5-2-26-16,-6 2 57 15,-2-2-59-15,-5 0-3 16,-3-1-3-16,2-3 2 16,-6 0 13-16,0-4-21 15,-1-4 0-15,1-6 3 16,3-8-3-16,0-10-16 0,3-8 16 16,0-6 0-16,3 0 16 15,-1-22-16-15,3-10-22 16,3-8 22-16,5-2 9 15,6-2 11-15,0 1-2 16,0 5-17-16,19 2 29 16,6 2-30-16,2 2 0 15,4-2 9-15,0 4-9 16,4-2-10-16,1 4-18 16,11-8-94-16,-11 8-109 15,-5 6-518-15</inkml:trace>
  <inkml:trace contextRef="#ctx0" brushRef="#br0" timeOffset="92250.03">8722 5566 1144 0,'0'0'249'0,"0"0"-191"15,0 0 6-15,0 0 80 16,0 0-134-16,0 0 8 15,0 0-24-15,-35 0 16 16,14 0 6-16,2 0-16 16,-2 7 0-16,4 1 0 15,1 2 0-15,5 1-14 16,7 5 6-16,-1 1-48 16,5-2 34-16,0 3-48 15,0 3-1-15,7-1 59 0,6 2-4 16,3 0 6-16,-1 0-5 15,4-2 15-15,-7-2-4 16,1-2 4-16,-3 0 0 16,-3-4 2-16,-3 0-2 15,-4 0-1-15,0-2 0 16,0 2 1-16,-4 1 54 16,-9-2 10-16,-8 1-31 15,-6 1 46-15,-2-2-66 16,-4 0-7-16,-5-6-6 15,-15-5-12-15,6 0-136 16,4 0-137-16</inkml:trace>
  <inkml:trace contextRef="#ctx0" brushRef="#br0" timeOffset="93246.39">9578 4217 742 0,'0'0'102'0,"0"0"-22"0,0 0-44 16,0 0 27-1,0 0-38-15,0 0 31 0,0 0 31 16,0 54-53-16,0-42-24 15,0 2 49-15,0 2-31 16,0 6 5-16,0 6 6 16,-2 2-14-16,0 7 36 15,-1 3-31-15,-1 1-15 16,2 5 34-16,-1 3-21 16,1 5 0-16,0 6-1 15,-3 0-21-15,1 6 39 16,0 2-45-16,-1 5 0 15,-1 3 37-15,1 6-36 16,0 2 9-16,-1 5-10 16,-1-1 11-16,3-2 16 15,-3-4-27-15,2 1 0 16,-1-7 7-16,1-2-6 0,1-2 6 16,0-2-7-16,2-2 11 15,-1-1 7-15,0-5-18 16,1-2 0-16,0-4 4 15,0-4-4-15,-2-3 0 16,1-8 0-16,3-4 1 16,-2-6 9-16,2-4-10 15,0-9 0-15,0-6-9 16,0-4 9-16,0-2-1 16,0-4 1-16,-2 0 0 15,2 0-33-15,-2-2 33 16,-2 2-68-16,-4-2 38 15,-7 0-110-15,1 0-120 0,-1 0-449 16</inkml:trace>
  <inkml:trace contextRef="#ctx0" brushRef="#br0" timeOffset="93574.38">9287 6641 948 0,'0'0'194'0,"0"0"-133"0,0 0-25 16,0 0 18-16,0 123 22 16,0-81 54-1,0 6-74-15,0 4-8 0,-4 4 8 16,2 0-40-16,0-2 3 15,-2-4-11-15,2-4 0 16,-1-3 24-16,3-7-32 16,-2-6 0-16,0-6 1 15,0-6-1-15,2-8-6 16,0-4-31-16,-2-6-60 16,0-12 36-16,-4-10-232 0</inkml:trace>
  <inkml:trace contextRef="#ctx0" brushRef="#br0" timeOffset="94040.96">9235 6539 1028 0,'0'0'295'15,"0"0"-185"-15,0 0-85 16,0 0 13-16,0 0 61 15,0 0-70-15,0 0 62 16,35-20-91-16,-18 14-5 16,2 2 5-16,1 0 6 15,3 0-3-15,-2 0-3 0,2 2-19 16,-3 0-8-16,2 0-12 16,-2 2-38-16,-1 0 42 15,-4 0-12-15,1 0 5 16,-5 8 2-16,2 10 40 15,-2 8-24-15,0 8 24 16,0 6 0-16,-4 8 21 16,0 4 11-16,-1 6 14 15,-1 3-2-15,-3-1-36 16,-2 2 77-16,0-2-84 16,0-1 7-16,0-5 19 15,0-4-21-15,0-4-3 16,0-6-3-16,0-6 9 15,0-6-1-15,0-4-8 16,-5-6-4-16,-1-4-8 0,-1-4-24 16,-9-8-95-1,1-2-78-15,-1 0-643 0</inkml:trace>
  <inkml:trace contextRef="#ctx0" brushRef="#br0" timeOffset="94332.25">9250 7421 1053 0,'0'0'172'0,"0"0"-146"15,0 0 36 1,0 0-14-16,0 0 38 0,0 0-9 16,0 0-54-16,4 2-3 15,10-2 11-15,5-2-22 16,2-2 72-16,4-2-81 15,4-2 2-15,2 0 12 16,2-2-6-16,3 0 3 16,-3 0-11-16,1 2 0 15,-3-2 2-15,-2 0-2 16,-5 2-29-16,-5 2-38 16,-6 4-85-16,-7 2-42 15,-6 0-376-15</inkml:trace>
  <inkml:trace contextRef="#ctx0" brushRef="#br0" timeOffset="94678.42">9468 7373 1111 0,'0'0'175'15,"0"0"-129"-15,0 0-30 16,0 0 25-16,0 0-22 16,0 0-12-16,0 0 87 15,3 56-54-15,0-30-16 16,-3 4 33-16,2 6-12 0,-2 4 3 16,0 1-48-1,0-1 11-15,0-4 6 0,0-4-17 16,0-2 0-16,0-6 1 15,0-4 0-15,0-4 7 16,0-6-8-16,0-2 0 16,0-4-10-16,0-4 10 15,-2 0-47-15,-8-8-16 16,4-14-132-16,-1-6-404 0</inkml:trace>
  <inkml:trace contextRef="#ctx0" brushRef="#br0" timeOffset="95398.25">9923 6429 317 0,'0'0'911'16,"0"0"-795"-16,0 0-63 15,0 0-39-15,0 0 15 16,0 0 95-16,0 0-82 16,83 6-36-16,-63 16 31 15,0 10-12-15,-2 6 28 16,-1 10-53-16,-5 4 11 16,-3 6 39-16,-5 2-50 15,-4 2 0-15,0-1 9 16,0-3-3-16,0-4 4 15,-2-4-10-15,-9-3 0 16,1-6 13-16,2-9-13 0,1-5-3 16,1-11 3-1,1-5 1-15,2-6 9 0,1-3-10 16,0-2 0-16,0 0 38 16,-2-21-38-16,1-10-26 15,1-14 26-15,2-10 8 16,0-10 14-16,0-5-22 15,9-2 0-15,7 2 25 16,1 8-25-16,4 5 0 16,3 7 9-16,1 4 1 15,1 2 10-15,1 0-20 16,2 1 0-16,0 6 25 16,2 1-25-16,-2 3 0 15,0 7 3-15,-2 4-2 16,-5 4 3-16,-4 8-4 0,-2 4 0 15,-5 4-41-15,-3 2 31 16,-3 0-113-16,-5 26-33 16,0 4-97-16,-5 2-283 0</inkml:trace>
  <inkml:trace contextRef="#ctx0" brushRef="#br0" timeOffset="96529.92">10374 7159 1119 0,'0'0'184'0,"0"0"-125"0,0 0-18 16,15-107 79-16,-11 71 30 15,-4-2-129-15,0 0-4 16,0 2 2-16,0 0 3 16,0 4 12-16,-9 6-34 15,1 5 0-15,-3 7-34 16,1 10 34-16,2 4-3 16,-3 0 3-16,-5 13 9 15,-5 17 20-15,4 8-29 0,-3 10 0 16,3 6 1-1,3 0-1-15,3-3 0 0,2-6 2 16,4-7-2 0,3-9 0-16,2-11-5 0,0-7-9 15,0-7-19-15,0-4 16 16,11 0 2-16,5-11 15 16,2-22 8-16,3-9-8 15,4-14 0-15,2-10 0 16,0-8-18-16,0-8 18 15,0 2-20-15,-3 4 20 16,-2 9 0-16,-2 13 24 16,-5 10-24-16,-1 8 2 15,-3 7 67-15,-4 11-47 0,-4 9 17 16,-1 3 5-16,-2 6-16 16,0 0-18-16,0 0-10 15,0 0 0-15,0 0-13 16,0 22 13-1,-2 14 0-15,-8 16 9 0,1 10-8 16,-1 8 29-16,0 1-30 16,1-2 0-16,3-4 15 15,2-7-15-15,4-6 0 16,0-8-7-16,0-7 15 16,0-12-16-16,0-9-17 15,8-12-68-15,5-4 55 16,5-8-21-16,5-22 19 0,1-12-11 15,5-10-22-15,0-4 72 16,4-4-8-16,1 4 9 16,2 3 19-16,-5 9-6 15,2 8 17-15,-4 8 17 16,-2 4-14-16,-5 6 51 16,-4 6-45-16,-7 4-37 15,-1 4 75-15,-8 2-43 16,0 2-14-16,-2 0-18 15,0 0 10-15,0 0-21 16,0 0 9-16,0 0 0 16,-8 12 11-16,0 8-10 15,-3 4 10-15,-1 4-11 0,4 1 10 16,1-2 3 0,5 1-13-16,2-2 0 0,0 5-14 15,0-2 14-15,2 0-17 16,9-1 10-16,5 0 14 15,-1-4-17-15,3-2 10 16,-3 0 0-16,4 0-9 16,1-2 9-16,-3 0-8 15,4-1 8-15,-4-4 0 16,-1 1 11-16,-5-2-11 16,-2-1 0-16,-2 1 6 15,-3-3-6-15,-4 4 0 16,0-1 0-16,0 1 6 15,-6 3 25-15,-13-1-31 16,-5 1 1-16,-10 0 28 0,-5-2-29 16,-44-2-21-16,10-6-86 15,-4-6-264-15</inkml:trace>
  <inkml:trace contextRef="#ctx0" brushRef="#br0" timeOffset="108240.32">7307 6086 879 0,'0'0'142'16,"0"0"-109"-16,0 0 19 15,0 0-10-15,0 0-7 16,0 0 73-16,-13-4-69 16,13 4-20-16,0 0 19 0,-2 0-15 15,2 0 54 1,-2 0-33-16,2 0-12 0,0 0 58 15,0 0-70-15,0 0 4 16,0 0 9-16,0-3-24 16,0 3 48-16,0 0-57 15,0 0 1-15,0-1 28 16,4 1-29-16,3-3-1 16,7 2-6-16,1-3 7 15,5 2 20-15,7-5-20 16,-3 3 1-16,1 1 6 15,-1-4-7-15,-1 3 0 16,-2 0-1-16,-2 3 16 16,-4-3-4-16,-6 2-11 15,-4 2 0-15,-3 0-5 0,-2 0 5 16,0 0-10-16,0 0 9 16,0 0-36-16,0 0 26 15,0 0-67-15,-7 0-14 16,-9 2 91-16,-5 6-28 15,-4 4 29-15,-6 0-1 16,0 0 1-16,-1-2-12 16,1-2 12-16,2-2 0 15,2-2 7-15,5-4-6 16,5 0-1-16,0 0 19 0,9 0-17 16,1 0 35-1,4 0-37-15,3 0 0 0,0 0 0 16,0 0 0-16,0 0 0 15,0 0-13-15,0 0 35 16,12 0-25-16,3 0 3 16,8 0 0-16,6 0 16 15,0 0-16-15,0-2 0 16,-2 0 0-16,-6 0 11 16,0-1-6-16,-3 3-5 15,-5 0-40-15,1 0 39 16,-1 0-129-16,-7 0-97 15,-2 0-531-15</inkml:trace>
  <inkml:trace contextRef="#ctx0" brushRef="#br0" timeOffset="109572.89">10389 7529 163 0,'0'0'951'0,"0"0"-808"16,0 0-143-16,0 0 1 15,0 0 4-15,122-22 2 16,-95 17-1-16,-2 2 1 16,-3-1-6-16,0 2 27 15,-4 1-28-15,-5 1 0 16,-3-3 14-16,-6 3 7 16,-2-1-4-16,-2 1 0 15,0 0-16-15,0 0 30 16,-2 0-31-16,-14 0-13 0,-8 1 13 15,-7 12 1 1,-3 0 7-16,-6 0-8 0,0-2 0 16,0-3 5-16,-3 1-5 15,6-5 0-15,1 0 26 16,5-4 18-16,6 1 15 16,12-1 8-16,6 0-49 15,5 0 14-15,2 0-32 16,0 0 0-16,2 0 35 15,14 0-21-15,3-8-8 16,10 1-6-16,3-1 16 16,2 1-1-16,-3 1-15 15,2 1 0-15,-4 1-2 16,-3-1 3-16,-1 1-1 0,-5 3 0 16,-4-3 0-16,-5 4 6 15,-2 0-6-15,-5 0-7 16,-2-3-8-16,-2 3 12 15,0 0-16-15,0 0-3 16,0 0-1-16,0 0-6 16,-2 0 17-16,-6 0 1 15,-1 0-10-15,-3 0 18 16,-1 0-34-16,-3 0-72 16,3 0-136-16,2 0-414 0</inkml:trace>
  <inkml:trace contextRef="#ctx0" brushRef="#br0" timeOffset="111963.21">2923 11099 1448 0,'0'0'157'16,"0"0"-65"-16,0 0-92 15,0-127 0-15,0 83 10 16,0-2 8-16,0 0 22 0,-5 0-40 15,-8-2 0-15,-9 0 18 16,-3 0-18-16,-4 2 0 16,0 1 3-16,-2 9 4 15,2 6 9-15,2 8-16 16,2 6 0-16,6 8-22 16,1 6 31-16,3 2-9 15,-1 0 31-15,1 12-30 16,-4 12 11-16,3 9-12 15,3 7 0-15,5 3 0 16,8 1 0-16,0-5-14 16,0-5 8-16,15-10-23 15,5-8 7-15,5-10-25 0,4-6 24 16,4 0-4-16,3-24 14 16,-1-8-17-16,-6-4 9 15,-4-4-7-15,-8 3 27 16,-5 3-27-16,-3 6 28 15,-5 10-3-15,0 8 3 16,1 8-1-16,0 2 0 16,1 2-35-16,1 25 36 15,6 14 11-15,3 36 0 16,6 33 76-16,-4 34-61 16,0 13-8-16,-1-5 6 15,-9-14-23-15,2-17 31 16,-8-3-32-16,-2-4 0 15,0-3 0-15,-8-17 0 16,-8-22-7-16,5-17 0 0,-9-12 7 16,-5 0-6-16,-1-6 6 15,-5-2-4-15,2-19 3 16,-2-16 1-16,-1 0-6 16,-1-29-14-16,-1-15 4 15,6-10 16-15,3-8 19 16,9-6-19-16,9-4 71 15,7 0-69-15,0 0 8 16,21 1-1-16,10 9 4 16,7 2 5-16,4 6-18 15,3 2 0-15,1 4 12 16,-1 3-12-16,-1 8-6 0,-2 6 5 16,6 7-55-16,-13 10-73 15,-8 6-216-15</inkml:trace>
  <inkml:trace contextRef="#ctx0" brushRef="#br0" timeOffset="112827.43">3272 11358 1192 0,'0'0'144'15,"0"0"-114"-15,0 0-30 16,0 0 1-16,0 0 37 0,0 0 1 16,70 112 6-16,-61-70 41 15,-1 4-52-15,-3 2-10 16,-3 0 3-16,-2-6-27 16,0-3 45-16,0-9-45 15,0-8 1-15,0-8 23 16,0-8-24-16,0-6 0 15,0 0-1-15,0-10 11 16,4-22-14-16,6-15 4 16,5-9-20-16,5-2 5 15,5 2 15-15,-1 8-12 16,3 8 11-16,-1 8 2 16,-1 9 7-16,0 10-8 15,-3 7-35-15,-2 6 35 0,-4 0-42 16,-1 15 35-16,1 14 1 15,-5 5 12-15,0 8 26 16,-6 0-32-16,-3 0 7 16,-2-2 21-16,0-3-27 15,0-8 9-15,0-7-5 16,0-5 6-16,0-9 17 16,0-7-28-16,0-1 0 15,0-4-19-15,4-19 45 16,1-16-26-16,3-7 2 15,4-6 12-15,5 0-12 16,4 6-2-16,3 4 0 16,2 10-3-16,-3 6 3 0,-1 5 0 15,-6 10-1 1,-3 3 2-16,0 5-22 0,1 3 9 16,-1 0-6-16,1 12 17 15,-1 6 1-15,5 5 0 16,0 3 0-16,0 6 9 15,-1 2 13-15,-1 2-22 16,-1 0 0-16,-1-4 11 16,-5 0-10-16,2-6-1 15,-4-1 3-15,-3-6 4 16,3-2 13-16,-3-7-20 16,-2-5 0-16,3-2 5 0,-3-3-5 15,3 0 0-15,-3 0 0 16,-2 0 6-16,0 0 5 15,0 0-11-15,0 1 0 16,0-1-6-16,0 0 7 16,0 3-1-16,0-3 0 15,0 0 8-15,0 0-27 16,0 1-2-16,0 5-74 16,0 1-69-16,-2-3-181 0</inkml:trace>
  <inkml:trace contextRef="#ctx0" brushRef="#br0" timeOffset="119735.53">4295 10814 1068 0,'0'0'394'16,"0"0"-295"-16,0 0-29 16,0 0-70-16,0 0 41 15,0 0 11-15,9 0-20 16,-6 2 17-16,-1-2-45 15,0 0 5-15,2 0 20 16,3 0-19-16,7 0-10 0,3 0 24 16,7 0-14-1,8 0 25-15,-1 0-33 0,4 0 11 16,-1 0 10-16,-3 0-23 16,-4 0 0-16,-7 0-9 15,-7 0 1-15,-3 0-16 16,-8 0-97-16,-2 10-190 15,0-2-592-15</inkml:trace>
  <inkml:trace contextRef="#ctx0" brushRef="#br0" timeOffset="119990.23">4353 11127 1164 0,'0'0'290'0,"0"0"-235"15,0 0-54-15,0 0 30 16,141-16-7-16,-97 6 8 16,-1 0-2-16,-4 0-30 15,-1 4 31-15,-2 0-31 16,-5 2-44-16,-4 4 6 15,-7 0-123-15,-9 0-237 0</inkml:trace>
  <inkml:trace contextRef="#ctx0" brushRef="#br0" timeOffset="121650.37">5202 10547 889 0,'0'0'645'16,"0"0"-542"-16,0 0-48 16,0 0-26-16,0 0 40 15,0 0-13-15,0 0-56 16,13 0 17-16,1-1-17 15,5-2 0-15,8 2 25 16,0-4-12-16,4 1-5 16,0 0-8-16,1 3 11 15,1 1 7-15,-2 0-18 0,0 0 0 16,-2 0-2-16,0 0 2 16,0 1 0-16,-4 7 0 15,-4 2 0-15,-4 0-4 16,-3 4 4-16,-3 2-27 15,-5 7 26-15,-4 3-8 16,-2 7 9-16,0 10 0 16,-8 5 2-16,-15 6 23 15,-10 4-25-15,-9 2-31 16,-14 5 24-16,-7-3-21 16,-5-2-6-16,-2-6 11 15,3-8 13-15,9-10-9 16,10-10 19-16,8-7-3 15,13-8 3-15,9-3 8 0,7-4 0 16,9-4-8 0,2 0 16-16,0 0-12 0,0 0-4 15,15 0-9-15,7 0 9 16,10 0 1-16,5 0 11 16,8 0-12-16,6 0 10 15,3 0-1-15,6 5-9 16,4-1-9-16,3-3 9 15,-5-1 1-15,-6 0 1 16,-8 0-2-16,-11 0 9 16,-8 0 1-16,-9-4-10 15,-6 0-13-15,-6 2 13 16,-6 2 12-16,1 0 8 0,-3 0-5 16,0 0-6-1,0-2 41-15,0-1-50 0,0 0-17 16,0-2 17-1,-3-2-20-15,-1 1-12 0,-5 1-8 16,-2-4-42-16,-7-1-17 16,2 2-151-16,-1-4-455 0</inkml:trace>
  <inkml:trace contextRef="#ctx0" brushRef="#br0" timeOffset="122721.05">6067 10427 1272 0,'0'0'172'16,"0"0"-138"-16,0 0-1 16,0 0 57-16,0 0-1 15,0 0-46-15,0 0-43 16,16-74 56-16,-16 74-56 16,2 0-18-16,0 0-14 0,2 8 32 15,3 16 6-15,3 10 11 16,4 14-16-16,2 10 72 15,-5 13-67-15,0 9 5 16,-4 8 19-16,-3 4-16 16,-4 5 26-16,0-1-40 15,0-2 1-15,0-2 21 16,0-6-22-16,0-6-10 16,0-7 10-16,0-7 0 15,-2-10 11-15,-5-6-11 16,3-11 0-16,-3-10 0 15,1-8 0-15,-1-9-19 16,0-8 8-16,-4-4 11 16,-3 0-8-16,-3-18-11 0,-5-8-29 15,-1-3 39-15,1 4 16 16,2 0-7-16,2 7 6 16,3 2 4-16,1 6 20 15,3 2-30-15,0 6 0 16,-3 2 37-16,-1 0-18 15,-3 0-12-15,-5 10 17 16,-6 6-17-16,-4 8 6 16,-5 2-13-16,-6 4 0 15,-3 4 22-15,-4 0-22 16,-2-2-2-16,1-1 2 16,4-9 0-16,7-6 0 15,10-12-48-15,-3-14-85 0,10-16-67 16,6-11-294-16</inkml:trace>
  <inkml:trace contextRef="#ctx0" brushRef="#br0" timeOffset="124015.99">6169 10010 1051 0,'0'0'216'0,"0"0"-153"16,0 0-38-16,0 0 16 15,0 0 94-15,0 0-44 16,0 0-47-16,7 0 17 16,-5 0-51-16,-2 0 2 15,2 0 9-15,-2 0-21 0,5 0 9 16,1 0-9-16,7 0 0 16,5 0 20-16,11 0-18 15,9-2-2-15,14-8 17 16,12-4 2-16,15-4 20 15,7-2-39-15,15 0 0 16,21-6 9-16,27-2-8 16,27-2-1-16,5-1 2 15,-13 7-2-15,-18 2 28 16,-23 4-28-16,-22 4 0 16,-16 0-16-16,-22 4 22 15,-2 2-6-15,6-2 0 16,11-2 7-16,5-2 0 0,-2 0-7 15,-5 0 0 1,-2-2-16-16,0 2 16 0,-4-4-16 16,1 2 15-16,-2-2 1 15,1 0-9-15,2 0 9 16,-4 2 0-16,-3-2-2 16,-5 4 2-16,-6 1-1 15,-6 4 1-15,-8 3 0 16,-11 2-7-16,-8 0 7 15,-10 4 0-15,-5 0-4 16,-8 0 4-16,0 0-8 16,-2 0 7-16,0 0 2 15,0 0 24-15,0 0-25 16,0 0 0-16,0 0 35 0,0 0-34 16,0 0 0-16,0 0 11 15,0 0-3-15,0-3 9 16,0 3-18-16,0 0 0 15,0 0 11-15,0 0-11 16,0 0 0-16,0 0 0 16,0 0 6-16,0 0-1 15,0 0-5-15,0 0 0 16,0 0 2-16,0 0-2 16,0 0 0-16,0 0-2 15,0 0 11-15,0 0-3 16,0 0-6-16,0 0 0 15,0 0-9-15,0 0 9 0,0 0 0 16,0 0 0 0,0 0 7-16,0 0 16 0,0 0-23 15,0 0 0-15,0 0 17 16,0 0-16-16,0 0 0 16,0 0-1-16,0 0 8 15,0 0-1-15,0 0-7 16,0 0 0-16,0 0-18 15,0 0 18-15,0-4-70 16,-9-2-66-16,-5 1-358 0</inkml:trace>
  <inkml:trace contextRef="#ctx0" brushRef="#br0" timeOffset="125771.13">6526 11053 136 0,'0'0'1183'0,"0"0"-1044"15,0 0-114-15,0 0 2 16,0 0 77-16,0 0-20 16,0 0-21-16,89-27-49 0,-49 16 62 15,9-1-70-15,11-2-6 16,16 0 35-16,28-3-8 15,32-2 4-15,29-6-31 16,3-1 14-16,-10 0 27 16,-21 0-41-16,-31 4 0 15,-19 8 2-15,-21 0-2 16,-5 2 12-16,3 0-12 16,5-2 0-16,-2 0 0 15,-14 2 0-15,-15 4-12 16,-15 4 4-16,-13 2-26 15,-5 2-23-15,-5 0-33 16,-7 0-15-16,-13 0-23 16,-6 0-258-16</inkml:trace>
  <inkml:trace contextRef="#ctx0" brushRef="#br0" timeOffset="126334.46">6588 11343 13 0,'0'0'1424'0,"0"0"-1197"16,0 0-200-16,0 0-18 16,0 0 61-16,0 0-17 15,0 0-14-15,56 0-39 16,-23-7 12-16,7 0 8 16,5 1-20-16,-1 2-3 15,-2 3 3-15,-3-2 2 16,-6 3-1-16,-6 0-1 15,-10 0-29-15,-6 4 10 16,-3 9-7-16,-8 2-1 16,0 10 20-16,-5 4 0 15,-15 6 6-15,-1-3-34 16,-3-2 13-16,2-2 6 16,0-4 16-16,3-6-3 0,6-2 3 15,5-6 1-15,6-6 17 16,2-2-18-16,0-2 0 15,0 0 8-15,0 0-8 16,13 0 0-16,7 0 35 16,2-2-6-16,7-6 0 15,4-4-29-15,6-4 6 16,2-2 26-16,1 0-32 16,1 2-39-16,-1 0-37 15,-8 4-220-15,-16 6-804 0</inkml:trace>
  <inkml:trace contextRef="#ctx0" brushRef="#br0" timeOffset="126814.2">7192 11736 1267 0,'0'0'282'16,"0"0"-269"-16,0 0 33 15,0 0 21-15,0 0 27 16,0 0-37-16,0 0-27 16,111-116-5-16,-82 66-25 15,2-8-22-15,-2-8 7 16,0-8-20-16,-2-5-76 0,-4-1-49 16,-6 6 9-1,-3 12 29-15,-6 15 63 0,-3 20 59 16,-3 13 66-16,0 8-27 15,-2 6 11-15,0 0-4 16,0 0-23-16,0 14 22 16,0 14 31-16,0 8-40 15,0 6 43-15,0 10-67 16,0 6-1-16,-2 7 14 16,2 3-2-16,0 5-1 15,0 2-22-15,0-3 0 16,11-3 34-16,3-6-34 15,1-7-2-15,3-7-4 0,5-9 6 16,-2-10-1 0,6-8-3-16,0-14 1 0,2-8-23 15,0-2-15-15,9-50-90 16,-9 4-71-16,-5-5-622 0</inkml:trace>
  <inkml:trace contextRef="#ctx0" brushRef="#br0" timeOffset="127464.29">6561 10313 1156 0,'0'0'246'0,"0"0"-140"15,0 0-55-15,0 0 42 16,0 0 22-16,0 0-48 16,0 0-61-16,0-8 7 15,0 8-13-15,-9 10 0 16,-2 16 18-16,-7 12 5 0,-6 12 23 15,-7 8-46-15,-7 5 7 16,-3-2 25-16,3 0-32 16,5-3 0-16,2-6 0 15,6-4 0-15,8-10-1 16,3-7-47-16,10-12-62 16,4-15 31-16,0-4-194 15,12-1-33-15</inkml:trace>
  <inkml:trace contextRef="#ctx0" brushRef="#br0" timeOffset="127984.17">6623 10172 1026 0,'0'0'523'0,"0"0"-452"15,0 0-71-15,0 0 16 16,0 0-10-16,0 0-6 15,0 0 0-15,3 101 45 16,-3-45-28-16,2 6-11 16,2 2 16-16,0-2-22 15,6-5 26-15,-1-7-26 16,1-6 6-16,2-10-13 16,1-8 7-16,5-10-16 15,0-12 16-15,2-4 0 0,5-8-6 16,-1-22 6-1,2-11-7-15,-3-10-9 0,-5-7 14 16,-3-7-5-16,-5-3-3 16,-6 2-6-16,-4 2 7 15,0 6 9-15,0 13 0 16,0 15 45-16,0 12-30 16,0 10 12-16,0 8-12 15,0 0-2-15,0 0-16 16,0 18 3-16,0 16 0 15,0 11 30-15,0 5-30 16,0 4 8-16,0-2 10 16,4-6-18-16,7-6 30 15,3-6-30-15,1-6-3 16,4-6-8-16,0-4 11 0,3-7-7 16,-1-8 6-16,1-3 1 15,0 0-21-15,1-15 17 16,6-28-71-16,-7 5-69 15,-2 2-219-15</inkml:trace>
  <inkml:trace contextRef="#ctx0" brushRef="#br0" timeOffset="128347.5">7365 10028 1337 0,'0'0'255'16,"0"0"-218"-16,0 0 12 16,0 0 12-16,0 0-2 15,0 0 27-15,0 0-55 16,-85 64-11-16,66-32-14 16,-1 11 12-16,5 1-11 15,-2 6-7-15,9 2 0 16,3-2 5-16,5 0-5 15,0-4-1-15,3-6 1 16,14-6 0-16,1-7-17 16,5-8 17-16,0-5-25 15,4-6 17-15,0-8-6 0,2 0-26 16,2-8 9 0,3-16-36-16,1-10 57 0,4-6-111 15,9-28-57-15,-5 10-6 16,-9 6-378-16</inkml:trace>
  <inkml:trace contextRef="#ctx0" brushRef="#br0" timeOffset="129349.3">7758 10008 998 0,'0'0'233'16,"0"0"-130"-16,0 0 8 15,0 0 64-15,0 0-47 16,0 0-36-16,0 0 18 0,4-20-66 16,-4 20-6-16,2 0 25 15,-2 0-42 1,0 0-20-16,0 0-1 0,0 6 0 15,0 12-22-15,2 12 17 16,3 10 5-16,-1 6 21 16,1 4-21-16,-3 1 9 15,3-5-9-15,-1-2 12 16,0-4 1-16,1-8-13 16,1-8 0-16,-3-6 0 15,2-8 0-15,-1-4-1 16,-2-4 1-16,0-2 0 15,3 0-22-15,1-8 22 16,4-22 0-16,-2-14 7 0,5-14-7 16,-1-6-13-16,-1-5 1 15,0 5 12-15,2 8-14 16,0 8 14-16,6 8-6 16,-6 10 4-16,1 6 2 15,-4 9 0-15,-3 8-1 16,-3 5 2-16,4 2-17 15,-4 0-3-15,4 12-66 16,1 16 85-16,3 10 0 16,-1 8 6-16,-3 6-3 15,4 4 10-15,-3 1 9 16,-1-5-22-16,0-4 0 0,-2-10 11 16,1-6-11-1,-1-10 1-15,-2-8-2 0,2-8 12 16,-4-4-17-16,2-2 6 15,1 0-24-15,3-18 24 16,8-14 21-16,6-16-6 16,5-14-15-16,4-11 12 15,4-5-9-15,0 0-3 16,0 6-30-16,-1 10 22 16,-5 14 8-16,-10 13-12 15,-5 17 11-15,-10 8 2 16,-4 9 3-16,0 1-4 15,0 0-37-15,0 0 36 0,0 0-4 16,0 0 3 0,0 0-5-16,0 0 14 0,0 0-21 15,-4 0 14-15,0 1-57 16,-1 1 24-16,0 2-28 16,1-2 0-16,-3 3-24 15,-4-4-111-15,2 2-16 16,0-3-523-16</inkml:trace>
  <inkml:trace contextRef="#ctx0" brushRef="#br0" timeOffset="131035.12">8582 10537 1046 0,'0'0'653'0,"0"0"-535"16,0 0-84-1,0 0-19-15,0 0 131 0,0 0-87 16,0 0-26-16,127-36 10 16,-87 26-25-16,5 0-5 15,4 0-13-15,-2 0 0 16,-1 0 6-16,-1-2-6 16,-5 4-4-16,-7 0-4 15,-6 2 2-15,-12 2-19 16,-5 2-57-16,-10 0-63 15,0 2 26-15,0 0-133 16,-14 0 36-16,-5 0-172 16,-6 0 112-16,2 0 273 15,3 2 3-15,1 8 133 16,0 0 67-16,6 4-34 0,-1 0-8 16,4 4-29-16,1 4-14 15,2 3 22-15,0 4-50 16,3 8-49-16,2 1 63 15,-1 6-42-15,1 2-22 16,0 2 11-16,0 0-25 16,0 0 8-16,0 0-31 15,0-1 0-15,-4-1 13 16,2-5-13-16,-5-4-1 16,1-5-8-16,-6-6 9 15,1-2-15-15,-1-6-60 16,-3-6-5-16,1-4 57 15,-4-2-27-15,0-6 41 0,-1 0 9 16,4 0 6-16,3 0 32 16,6 0-6-16,3 0-31 15,3 0 84-15,2 0-62 16,0 0-17-16,0 0 16 16,0 0 27-16,2 0-5 15,13 6-44-15,8-4 6 16,8 2 47-16,11-4-53 15,12 0 0-15,4-4 15 16,6-14-13-16,3-6-2 16,-5-2-7-16,-6-2-75 15,-6 0 47-15,-15 2-59 0,-8-2-16 16,-14-1 21 0,-7 1-11-16,-6 5 64 0,0 5 11 15,0 7 25-15,0 5 60 16,0 5-38-16,0 1 7 15,0 0 12-15,-2 15-22 16,0 17 28-16,2 11-12 16,0 11-4-16,-2 6 61 15,2 0-69-15,-2 0-5 16,-3-5 20-16,3-4-23 16,-2-2 10-16,2-7-25 15,-2-8 0-15,4-10 7 16,-4-8-7-16,4-8-28 15,0-8-18-15,0-4-62 16,0-28-36-16,-4-48-144 16,-2 4-29-16,1-5-177 0</inkml:trace>
  <inkml:trace contextRef="#ctx0" brushRef="#br0" timeOffset="131315.06">9241 10758 886 0,'0'0'622'0,"0"0"-499"16,0 0-86-16,0 0 25 15,0 0 11-15,0 0 10 16,123-20-37-16,-90 32-44 16,1 6 47-16,-1 0-49 15,-4 6 0-15,-4 0 1 16,-3 4 5-16,-7 4 6 16,-3 2-12-16,-8 5 0 0,-4 2 26 15,0 4-26 1,-4 1 0-16,-16 0 0 0,-3-2 12 15,-6-4-5-15,-4-4-7 16,0-5 0-16,-3-8-16 16,1-3 16-16,1-4-42 15,-1-3-15-15,0-5-4 16,-7-8-23-16,11 0-106 16,7-3-126-16</inkml:trace>
  <inkml:trace contextRef="#ctx0" brushRef="#br0" timeOffset="131965.67">9852 10840 1114 0,'0'0'204'16,"0"0"-105"-1,0 0-66-15,0 0 143 0,0 0-29 16,0 0-69-16,0 0-11 15,-9 24-42-15,-7 2-12 16,1 12 39-16,-3 10-51 16,5 6 13-16,-1 7 6 15,3 3-4-15,5-4 6 16,4-4-22-16,2-8 0 0,0-7 4 16,2-11-4-1,15-8-14-15,4-11 14 0,1-11 1 16,6 0 7-16,3-18-8 15,4-18-8-15,0-10-22 16,1-10 21-16,-3-10-15 16,0-8 18-16,-1-4-10 15,-10-3-11-15,-7 3-9 16,-11 6 27-16,-4 8-7 16,0 10 16-16,-12 14 0 15,-7 9 0-15,2 12 7 16,-3 6 31-16,0 9-25 15,0 4-11-15,-3 0 47 16,-1 15-49-16,2 14-25 16,-1 14 15-16,7 9-1 0,8 6 11 15,6 0-6-15,2 0 6 16,0-3-19-16,20-5 19 16,5-2-8-16,8-6 6 15,5-4 2-15,4-6 5 16,3-6-5-16,3-6 0 15,2-6 20-15,-2-4-19 16,-3-4 1-16,-5-2 14 16,-5-4-4-16,-8 0 7 15,-8 0-19-15,-9 0 0 16,-5 0 0-16,-5 0 0 16,0 0-19-16,0 0-42 0,-2-4-71 15,-9-2-172-15,-3 4-746 16</inkml:trace>
  <inkml:trace contextRef="#ctx0" brushRef="#br0" timeOffset="132143.81">10569 11486 1590 0,'0'0'342'0,"0"0"-215"15,0 0-102-15,0 0-16 16,0 0 15-16,0 0-23 0,0 0-1 16,-19 10-104-16</inkml:trace>
  <inkml:trace contextRef="#ctx0" brushRef="#br0" timeOffset="133551.57">11352 10513 1577 0,'0'0'303'0,"0"0"-218"0,0 0-48 15,0 0-30-15,0 0 103 16,0 0-48-16,-2 2-29 15,2-2 29-15,0 2-45 16,0 0 1-16,0-2-13 16,8 0 2-16,12 2 36 15,9-2-43-15,7 0 0 16,4 3 33-16,4-2-32 16,1-1 0-16,2 0-1 15,0 0 1-15,-1 0 22 16,1 0-23-16,-2-4-4 0,-3 0-18 15,-4-2 22 1,-7 2-36-16,-4 0-38 0,-10 0-31 16,-5 4 40-16,-12 0-80 15,0 0-77-15,-2 0-173 0</inkml:trace>
  <inkml:trace contextRef="#ctx0" brushRef="#br0" timeOffset="134002.04">11068 10953 1378 0,'0'0'247'16,"0"0"-206"-16,0 0 9 16,0 0-23-16,0 0 46 15,0 0 42-15,0 0-48 16,70-17-10-16,-55 17-16 16,3 0-13-16,4 0 62 15,5 0-66-15,4 0-8 16,4 0 49-16,8 0-37 15,6 0-10-15,11 0-3 0,10 0-9 16,9 0 34 0,8-10-40-16,3-2 0 15,-1 2-2-15,-4-2 2 0,-10 5 0 16,-10 0 0-16,-12 3 0 16,-13 0 0-16,-13 2 0 15,-11 2-43-15,-9 0 24 16,-5-2-61-16,-2-6-28 15,0 0-44-15,-14-4-200 0</inkml:trace>
  <inkml:trace contextRef="#ctx0" brushRef="#br0" timeOffset="143429.07">12938 10539 1182 0,'0'0'497'0,"0"0"-455"16,0 0-41-16,0 0 5 16,122-18 27-16,-57 4-12 15,31 2 58-15,30-2-53 16,30 2-4-16,12 4 26 15,-8 4-11-15,-8-2-16 16,-9 4 7-16,1-8-27 16,5 0 62-16,9-2-63 15,4-6 1-15,6-6 26 16,4-4-12-16,-5-6 7 16,-2 4-22-16,-9 1 10 15,-11 6-8-15,-29 3-2 0,-29 5-8 16,-25 5 8-1,-11 2 2-15,-2-2-1 0,-5 4-1 16,-5 0 1-16,-22 3-26 16,-15-1-19-16,-2 1-82 15,-52-3 28-15,-6 2-218 16,-14 0-448-16</inkml:trace>
  <inkml:trace contextRef="#ctx0" brushRef="#br0" timeOffset="144057.37">13958 11079 902 0,'0'0'623'0,"0"0"-546"0,0 0-64 15,0 0 6 1,0 0 54-16,0 0 39 0,0 0-34 15,103-2-46-15,-77-12 52 16,1 0-69-16,0-6-7 16,0-1 9-16,-3-1-8 15,1-2 6-15,-8 1-15 16,0-4 1-16,-7 3-23 16,-3-2 22-16,-3 6-27 15,-1 4 19-15,-3 6-18 16,0 4 9-16,0 4-24 15,0 2-11-15,-12 0 41 16,-3 22 11-16,-9 16 11 0,-3 16 2 16,-2 13-3-1,-5 25 8-15,5-6-1 0,5 8-17 16,4 3 51-16,8-9-38 16,4 8-13-16,4-8 6 15,4-10-5-15,0-11-1 16,6-15-3-16,12-14 3 15,6-12 6-15,1-12-6 16,2-14-27-16,4 0 20 16,0-30-33-16,7-16-1 15,2-18-63-15,7-30-34 16,0-53-79-16,-12 19-546 16,-12 5 449-16</inkml:trace>
  <inkml:trace contextRef="#ctx0" brushRef="#br0" timeOffset="144644.41">13382 9713 601 0,'0'0'328'0,"0"0"-4"16,0 0-230-16,0 0-36 16,0 0 67-16,0 0 8 15,0 0-50-15,31-88-44 16,-31 84 49-16,0 2-62 15,0 2 14-15,0 0-30 0,0 0-3 16,-10 2 2-16,-5 22 2 16,-9 10-9-16,-10 12 55 15,-1 10-56-15,-6 9 0 16,-1 1 8-16,4 0-8 16,3-2 10-16,4-4-11 15,4-4 0-15,4-6 2 16,7-5-2-16,5-9-44 15,5-12-37-15,4-10-49 16,2-14-116-16,4-16 11 16,16-19-374-16,-2-6-28 0</inkml:trace>
  <inkml:trace contextRef="#ctx0" brushRef="#br0" timeOffset="145873.25">13428 9551 396 0,'0'0'1043'0,"0"0"-910"16,0 0-58-16,0 0-67 15,0 0 17-15,0 0 23 16,0 0-14-16,29 94 14 16,-29-40-33-16,0 8-14 15,0 5 49-15,0-3-48 16,0-2 5-16,0-6 1 0,0-6-7 15,0-10 19-15,0-9-20 16,0-12-8 0,7-9-11-16,9-10 19 0,5-2-1 15,8-28-6-15,2-14-28 16,3-12 33-16,-3-10-18 16,-2-4-18-16,-4-4 38 15,-5 1-35-15,-3 11 29 16,-3 10 6-16,-5 18 0 15,-5 12 44-15,-2 12-18 16,0 6-4-16,-2 4 21 16,0 0-43-16,0 24 0 15,0 8 19-15,0 10 0 16,0 6 25-16,0-4-44 16,0-2 0-16,4-6 9 0,2-7-9 15,5-7-1-15,5-10-6 16,3-10-33-16,13-2 24 15,5-14-45-15,10-23-4 16,7-9 57-16,4-9-26 16,-3-6-5-16,-8-3-8 15,-9 4-11-15,-13 8 13 16,-12 14 45-16,-8 15 5 16,-5 11 124-16,0 8-78 15,0 4 3-15,-5 0-13 16,-8 0-17-16,-3 15 13 0,-2 7-37 15,-2 10 9 1,3 6 0-16,1 6-8 0,3 4 11 16,3 0 19-16,4-2-31 15,6-6 46-15,0-8-46 16,0-6 0-16,0-8-6 16,2-5 6-16,12-5-9 15,3-8-6-15,8 0-24 16,10-12 28-16,8-19-41 15,6-5-38-15,4-12 28 16,-1-4-161-16,-4-4-25 16,-5-2-351-16,-5 8 365 15,-9 7 166-15,-7 14 68 0,-6 8 119 16,-8 13-31 0,-3 4 641-16,-5 4-503 0,0 0-108 15,0 0-50-15,0 4 8 16,0 18-26-16,0 13 10 15,0 9 41-15,0 6-50 16,-3 2-16-16,1-2 15 16,2-4-23-16,0-6 17 15,0-8-44-15,0-6 0 16,0-8 3-16,2-7-3 16,12-8-3-16,1-3 3 15,10-1 0-15,6-26 0 16,9-9 0-16,10-12-23 15,5-10 7-15,3-2 3 16,1 0-22-16,-7 6 10 16,-4 9 5-16,-13 17 19 0,-10 12-13 15,-10 16-14-15,-9 0 27 16,-3 12 2-16,-3 19 2 16,0 9 25-16,0 6-6 15,0 6 31-15,0-4-43 16,0-2-10-16,0-6 29 15,0-9-29-15,0-8-1 16,3-6 0-16,5-10 1 16,3-4 14-16,7-3-14 15,7-6 0-15,10-25 66 16,12-15-55-16,11-16-5 0,18-32-6 16,10-41 11-1,6-39-25-15,-12-15-35 0,-28 5-122 16,-25 25-110-16,-21 61-540 15,-6 26 165-15</inkml:trace>
  <inkml:trace contextRef="#ctx0" brushRef="#br0" timeOffset="148597.22">16705 9663 1023 0,'0'0'569'0,"0"0"-508"16,0 0-21-16,0 0-34 15,0 0 39-15,0 0 26 16,0 0-27-16,-33-8 8 16,18 16-41-16,-10 10-2 15,-6 12 13-15,-3 6-13 16,-5 10 3-16,-2 7 4 16,1 11-10-16,0 8 12 15,5 10-18-15,0 8 0 16,7 7 0-16,6-1 0 15,6-6 0-15,9-6-1 0,7-8 3 16,0-9-8 0,16-7 6-16,13-10 0 0,9-10 0 15,13-12 1-15,9-8-2 16,10-14 1-16,3-6-25 16,0-4 1-16,30-44-49 15,-21 4-105-15,-14-4-216 0</inkml:trace>
  <inkml:trace contextRef="#ctx0" brushRef="#br0" timeOffset="149027.09">17064 9869 411 0,'0'0'1121'0,"0"0"-991"15,0 0-103-15,0 0 35 16,11 119-8-16,-8-61 11 16,-3 14 29-16,0 10-47 15,0 11-6-15,0-3-12 16,0-4-27-16,0-5 28 16,0-12-30-16,0-6 0 15,11-11 11-15,2-10-11 16,3-10 0-16,1-12 0 0,4-14 1 15,3-6 14 1,7-12-15-16,9-28 0 16,14-30 6-16,19-42-6 0,14-41 0 15,2-19 0-15,-6 7-11 16,-20 37-6-16,-19 44 14 16,-13 29 3-16,-4 15 8 15,-3 2-8-15,-4 6-1 16,-2 6 0-16,-9 12 2 15,-7 10-23-15,-2 4-24 16,0 0-92-16,-2 20-21 16,-18 36-140-16,0-6-569 15,2 3 602-15</inkml:trace>
  <inkml:trace contextRef="#ctx0" brushRef="#br0" timeOffset="149809.24">17837 10297 760 0,'0'0'904'16,"0"0"-795"-16,0 0-95 16,0 0 8-16,0 0 29 15,0 0 54-15,0 0-16 16,-48 114-53-16,23-74 31 15,-2 4-55-15,-2 4-12 16,0 1 24-16,2 3-18 16,5-2-6-16,4 0 0 15,8-2 7-15,2-4-22 0,8-6 15 16,0-6-8 0,2-6 2-16,17-8 0 0,1-6 6 15,4-10-1-15,3-2 1 16,4-2-5-16,0-21 5 15,-2-8-22-15,0-5 22 16,-6-6-30-16,-8-4-5 16,-6-2-14-16,-9-2-92 15,0 4 73-15,-4 2-79 16,-19 8-9-16,1 9 82 16,-3 11 39-16,4 9 35 15,2 7 20-15,1 0 6 0,7 1 99 16,5 12-29-1,2-2-32-15,4 1-4 0,0-2 12 16,2 2 13-16,15-3-14 16,6-1-47-16,3-4 42 15,6-4-57-15,3 0-6 16,7 0 18-16,3-7-13 16,1-7-6-16,-5-2-2 15,-7 5-21-15,-15 2 8 16,-9 4-21-16,-8 2-23 15,-2 3-10-15,0 0-12 16,0 0 19-16,-12 0 39 16,1 17 21-16,-2 6 4 0,-1 12-4 15,4 5 0 1,1 6 21-16,1 4 8 0,4 4 5 16,0 2-2-16,2-3-31 15,2-3 62-15,0-6-63 16,0-8 1-16,0-10 3 15,0-8-4-15,0-8-7 16,8-10-18-16,4 0-56 16,3-18 50-16,6-18-132 15,10-53-154-15,2-21 72 16,-4 12-318-16,0-8-2 0</inkml:trace>
  <inkml:trace contextRef="#ctx0" brushRef="#br0" timeOffset="150187.56">18276 10409 499 0,'0'0'323'0,"0"0"391"15,0 0-596-15,0 0-42 0,0 0-2 16,0 0-17 0,0 0 47-16,31-14-66 0,-31 28-23 15,-4 6 29-15,-9 4-22 16,-3 2-13-16,-2 0-9 16,0 2 7-16,3-1 18 15,1-4-25-15,3 2-9 16,5-4 8-16,6 1-8 15,0-1-1-15,0-3-36 16,9 0-25-16,13-2 68 16,7 2-32-16,9 0 19 0,4 0 15 15,-1-2 1-15,-6 0-1 16,-6 0 1-16,-9-4 0 16,-7 2 0-16,-8-2 0 15,-5 2-25-15,0 0 16 16,-16 2 9-16,-8-2 31 15,-7 3-17-15,-4-6-8 16,-2 1 53-16,-3-6-59 16,0-2 0-16,-1-4-12 15,6 0 12-15,2-1-29 16,6-34-66-16,9 3-174 16,9-4-547-16</inkml:trace>
  <inkml:trace contextRef="#ctx0" brushRef="#br0" timeOffset="150890.04">18722 10367 1470 0,'0'0'246'16,"0"0"-195"-16,0 0-51 15,0 0 53-15,0 0 23 16,0 0 32-16,0 0-61 15,-33 94-46-15,19-50 61 16,1 6-55-16,2 6-5 16,1 1 12-16,6-3-2 15,4-6-7-15,0-4-5 0,0-10 0 16,12-6 0 0,5-8 0-16,4-6-21 0,0-7 12 15,8-7 9-15,4-5-12 16,6-22 9-16,3-10 3 15,0-11-25-15,1-4 25 16,-8-6-23-16,-8-4 7 16,-12-1-31-16,-7 3 25 15,-8 2 9-15,0 8 13 16,-10 6 9-16,-7 12 4 16,-1 10 15-16,1 8 9 15,-2 8-16-15,1 6 1 16,1 0-22-16,-4 6 9 15,2 14 7-15,-1 4-16 16,1 4-7-16,6 4 7 0,3 0 6 16,2 2 2-16,8 0-8 15,0 2 0-15,0 0-9 16,12 3 9-16,10-3-1 16,4 0-7-16,10-2 16 15,7-4 2-15,7-4-10 16,6-6 0-16,2-6 0 15,3-4 0-15,-6-4-6 16,-6-4 6-16,-6 0 1 16,-10-2 5-16,-8 0-6 0,-10 0 0 15,-5 0 8 1,-8 0-8-16,-2 0 0 0,0 0 0 16,0 0 2-1,0 0 7-15,-2-8-9 0,-8 0 0 16,4-4-27-16,-3-2 27 15,-3-4-51-15,-1-2-43 16,-9-18-64-16,2 4-409 16,2 2-476-16</inkml:trace>
  <inkml:trace contextRef="#ctx0" brushRef="#br0" timeOffset="151407.37">19638 10172 1121 0,'0'0'698'16,"0"0"-599"-16,0 0-52 15,0 0-22-15,0 0 76 16,0 0-4-16,0 0-42 0,33 0 4 16,-13 0-59-1,7 0 11-15,6-4 13 0,6 0-23 16,3 0-1-16,7 2 7 15,-3 0-5-15,2 0 5 16,-11 1-7-16,-6 1 0 16,-8 0 13-16,-8 0-13 15,-6 0-12-15,-2 0 11 16,-5 0 2-16,-2 0 12 16,0 0-13-16,0 0 0 15,0-3-16-15,0 3 16 16,0 0-37-16,0-1-16 15,0 1-52-15,-7-5 31 16,-4-1-40-16,-12-12-78 0,4 0-420 16,-1 0-245-16</inkml:trace>
  <inkml:trace contextRef="#ctx0" brushRef="#br0" timeOffset="151920.31">20493 9687 64 0,'0'0'1532'0,"0"0"-1312"0,0 0-182 15,0 0 5-15,0 0 45 16,0 0-59-16,0 0 3 15,22 74-19-15,-15-14 5 16,0 17 47-16,-2 9-42 16,-1 8-8-16,-2 3-5 15,0-5-4-15,-2-6 12 16,2-8-18-16,3-10 0 16,1-12 0-16,2-11 0 15,-2-16 0-15,3-8 0 16,-3-11 9-16,4-10 0 15,1 0-9-15,7-23 1 16,6-17 28-16,10-22-29 16,12-32 0-16,17-42 0 15,19-29 9-15,-4 9-1 0,-8 33-8 16,-20 43 0 0,-12 30 0-16,5 2 0 0,1 0 0 15,1 4 0-15,-12 12 0 16,-8 10 14-16,-12 10-14 15,-9 8-11-15,-4 4-9 16,0 0 6-16,0 22-44 16,-4 18-8-16,-14 16-23 15,-13 38-20-15,2-12-198 16,7-7-403-16</inkml:trace>
  <inkml:trace contextRef="#ctx0" brushRef="#br0" timeOffset="152770.81">21253 10475 162 0,'0'0'1329'15,"0"0"-1080"-15,0 0-142 16,0 0-59-16,0 0 80 15,0 0 39-15,0 0-57 16,16 0-30-16,-16 0-21 16,0 0-31-16,0 0 35 0,0 0-63 15,0 0-15-15,-5 4 15 16,-8 10-19-16,-8 8 19 16,-4 10 7-16,-2 4 2 15,-2 7 3-15,4-1-12 16,5-2 0-16,2 0-8 15,6-2 8-15,6-4-9 16,6-4-2-16,0-4-7 16,0-3-2-16,9-8 13 15,9-4-27-15,4-8 32 16,7-3-32-16,5 0 11 16,1-6 22-16,5-13-17 15,-2-6 9-15,-5-3-31 0,-6 0-6 16,-11-2 22-16,-9 0-42 15,-7-2-18-15,0 2 7 16,-7 2-29-16,-11 4 90 16,-2 8-18-16,0 3 21 15,4 5 13 1,5 7 2-16,5 1 12 0,1 0 14 16,5 0-5-16,0 0 48 15,0 0-43-15,0 0 12 16,0 0 34-16,7 0-39 15,4 0-8-15,5 0-1 16,-1 4-24-16,5-3 54 16,1-1-56-16,0 0 0 15,2 0 5-15,1 0-5 16,-3 0-10-16,-6 0-22 0,-4 0-32 16,-6 0 52-16,-5-1-67 15,0-2-32-15,0 2 48 16,0 1-15-16,-10 0 58 15,0 5 19-15,-1 16 1 16,-1 3 13-16,1 8-4 16,-1 2 25-16,4 6 32 15,1 0 0-15,3 2-14 16,0 0-12-16,-2-4-40 16,4 1 40-16,2-7-40 15,0-2 0-15,0-6 5 16,0-8-5-16,0-8-1 0,0-8-36 15,6 0-27-15,2-10 18 16,15-45-115-16,-2 5-155 16,2-6-17-16</inkml:trace>
  <inkml:trace contextRef="#ctx0" brushRef="#br0" timeOffset="153203.2">21886 10399 1169 0,'0'0'564'15,"0"0"-514"-15,0 0 14 16,0 0-14-16,0 0 26 16,0 0 18-16,0 0-38 15,-29 98-28-15,7-74-28 0,-1 1 10 16,1 0-4 0,0 1-6-16,2 1 0 0,2-3 0 15,6 0-5-15,4-4-4 16,4-2-15-16,4-4-31 15,0 0 53-15,0-2-36 16,8 2 0-16,13 0 26 16,3 0-8-16,4 0 19 15,-1-2-1-15,-2 0 2 16,-7-2 0-16,-5-2 0 16,-4 0-1-16,-6 0 0 15,-3-2 2-15,0 4-1 16,-5-2 7-16,-11 4-6 15,-4-2 51-15,-5 2-32 16,2-2-13-16,-6-2 12 0,2 1-11 16,2-5-3-16,0-3-5 15,3-1-43-15,7 0 42 16,4 0-84-16,6-11-53 16,5-32-225-16,0 7-609 15,5-4 838-15</inkml:trace>
  <inkml:trace contextRef="#ctx0" brushRef="#br0" timeOffset="153471.24">22184 10469 371 0,'0'0'1105'15,"0"0"-956"-15,0 0-117 0,0 0-32 16,0 0 125-16,-29 136-28 15,14-87-40-15,1 3 0 16,3 2-22-16,0-4 5 16,5 0-40-16,3-7 11 15,3-7 7-15,0-7-18 16,0-8-9-16,3-7 9 16,10-9-38-16,7-5-13 15,4-7-30-15,28-44-100 16,-7 5-164-16,-1-2-308 0</inkml:trace>
  <inkml:trace contextRef="#ctx0" brushRef="#br0" timeOffset="153727.96">22566 10453 454 0,'0'0'1097'0,"0"0"-919"16,0 0-102-16,0 0-20 15,-34 126 23-15,16-77 60 16,3 3-67-16,1 4-28 15,3-2-11-15,2-4-18 16,4-4 11-16,1-7-26 16,4-10 0-16,0-4 9 15,0-10-9-15,0-6-16 16,7-5 7-16,2-4-8 16,2 0 16-16,2-14-41 15,5-11-57-15,-2-7 51 0,-5-28-110 16,-9-8-72-16,-2 10-159 15</inkml:trace>
  <inkml:trace contextRef="#ctx0" brushRef="#br0" timeOffset="153975.01">22242 10674 751 0,'0'0'48'0,"0"0"486"15,0 0-411-15,0 0-69 16,0 0 90-16,0 0 25 15,0 0-31-15,-6 36-55 16,28-36-49-16,9 0-18 0,7 0 52 16,8-4-67-16,10-6 0 15,4-4 12-15,3 0-13 16,-3-4-11-16,-2 0-51 16,-4-6-39-1,4-19-31-15,-16 6-225 0,-9 0-451 0</inkml:trace>
  <inkml:trace contextRef="#ctx0" brushRef="#br0" timeOffset="154402.29">23007 10271 916 0,'0'0'523'0,"0"0"-419"16,0 0-85-16,-32 154 117 0,12-90-20 15,-4 8 41-15,-3 4-37 16,-2 3-45-16,2 1-14 15,-2-6-49-15,5-4-3 16,1-9 26-16,8-9-35 16,4-12-1-16,4-12 1 15,3-12 0-15,4-12-6 16,0-4-6-16,2-8-27 16,18-24 38-16,9-18-74 15,9-16-18-15,2-7 5 16,0 1-41-16,-2 6 85 15,-7 16 17-15,-4 14 24 16,-10 14 1-16,-3 11 4 0,-5 11 17 16,-3 0 11-1,-1 11 16-15,0 15 36 0,-1 6-7 16,1 4-32-16,-1 4 35 16,0 2-48-16,0-2-8 15,4-1-1-15,1-7-20 16,-1-5 22-16,4-3-23 15,-1-7-5-15,2-5-14 16,7-12-18-16,-5 0-88 16,3-16-162-16</inkml:trace>
  <inkml:trace contextRef="#ctx0" brushRef="#br0" timeOffset="157068.13">23609 10287 461 0,'0'0'183'0,"0"0"180"16,0 0-235-16,0 0-52 15,0 0 8-15,0 0 24 16,0 0-31-16,0 0-42 16,0 0 39-16,0 0-27 15,0 0-8-15,0 0 11 16,0 0-9-16,0 0 5 15,0 0-18-15,0 0-15 16,0 0 61-16,0 0-49 0,0 0 7 16,0 0 13-1,0 0-19-15,0 0 16 0,0 0-25 16,0 0-15-16,0 0 54 16,0 0-47-16,0 0-9 15,0 0 28-15,0 0-13 16,2 0-2-16,0 0-13 15,4 7 0-15,1 6 13 16,1 3-13-16,2 0-2 16,-1 4 2-16,-1 2 2 15,0 2 10-15,-4 0-12 16,0 2 0-16,1 2 3 16,-3 2-3-16,-2 0-4 15,0 1 4-15,0-5 6 16,0-2-3-16,0-2-3 0,0 0-2 15,0-2-16-15,-7 0 18 16,-4 0-17-16,-2 2 3 16,-8 2-5-1,0 0-13-15,-10 4-21 0,-3 2-98 16,-2-1 20-16,-19-6-357 16,10-5-376-16,5-9 747 0</inkml:trace>
  <inkml:trace contextRef="#ctx0" brushRef="#br0" timeOffset="159216.4">23882 8913 546 0,'0'0'626'15,"0"0"-432"-15,0 0-124 16,0 0-6-16,0 0 107 16,0 0-48-16,0 0-54 15,0-2 10-15,0 2-45 16,0 0-4-16,0 0 2 15,0 0-26-15,0 0 34 16,0 0-40-16,3 0 0 16,5 4 25-16,1 4-24 15,7 0 8-15,1 2 8 16,2 2-16-16,2 0 28 0,2 0-29 16,-1 0 0-16,3 0 8 15,-3 0-8-15,0 0 0 16,-1-4-8-16,-2-2 17 15,-3-2 0-15,-5 0-9 16,1 0 0-16,-6-2 10 16,-2 1-10-16,1-2 0 15,-5-1-1-15,2 0 7 16,-2 3-12-16,0-3 6 16,0 0 0-16,0 0 0 15,0 0 0-15,0 1 0 16,0-1 0-16,0 0 1 15,0 0 9-15,0 0-10 16,0 0 0-16,0 0 2 0,0 0-2 16,0 0 0-16,0 0-2 15,0 0 10-15,0 0-10 16,2 0 2-16,0 0 0 16,1 0 9-16,2 0-9 15,1 0 10-15,1 0-5 16,-3 0-4-16,2 0 22 15,0 0-23-15,0 0-3 16,1 0 2-16,1 0 1 16,0 0 0-16,-2 0-7 15,-2 0 14-15,1 0-19 16,-1 3 12-16,0 1 0 16,-1-1-4-16,2 4 4 0,-3 1-2 15,2 6 2 1,-1 1 0-16,-1 3-3 0,0 7 3 15,-2 3 0-15,0 6 3 16,0 2-3-16,0 4 0 16,0 2-1-16,0 5 2 15,0 0 7-15,0 7-8 16,-7 7 0-16,3 3 4 16,-3 2-2-16,2 2-2 15,-1 1 0-15,1-1 1 16,1-2 6-16,0-2-7 15,-1-2 0-15,2 0-3 0,3-2 3 16,-2 1 0 0,0-5 0-16,0-2 6 0,0-6-1 15,0-4-5-15,-3-2 0 16,1-4-9-16,2 1 9 16,-2-7 0-16,-2-2 0 15,0-2 1-15,1-4-4 16,1-2 3-16,0 2 0 15,0 0 3-15,-2-2-3 16,2-2-8-16,0-4 8 16,-1-2-2-16,1-2-10 15,0-2 12-15,1-2 0 16,1 0 8-16,0 0-8 0,-3 0-1 16,3-2 0-1,0 3 1-15,-3-2 6 16,3 1-6-16,0 0-2 0,0 1 1 15,-3-1 1-15,3-2-7 16,0-1 6-16,-1 2 2 16,1-4 17-16,2 4-18 15,-2-6 0-15,0 3 3 16,-1-1-3-16,3-2 0 16,0 2 0-16,0-1 6 15,-2-1 3-15,2 2-9 16,0-2 0-16,-2 3 6 15,2-1-6-15,-2-1 0 16,2 0-6-16,0-2 19 16,0 0-10-16,-2 2-3 0,2-1 0 15,0 6 12 1,-2-1-12-16,2-2 0 0,-3 0-6 16,3-3 16-16,-2 3-4 15,2-1-6-15,-2 1 0 16,2-2 1-16,-2 0-1 15,2 0 0-15,-3-1-1 16,3 2 2-16,-2-1 9 16,2 0-10-16,-3 0 0 15,3 0 10-15,-2 2-10 16,2-2 0-16,-2 0 0 16,0-2 0-16,0 2-13 0,0-2 13 15,0 2 0 1,-1 0-2-16,1 0 2 0,0 0 0 15,0 2 1-15,-3 0 11 16,0 0 23-16,1-2-35 16,-5 2 0-16,1 0 23 15,-4 0-21-15,-3 0 2 16,-6 4-4-16,-10-2 13 16,-20 6-10-16,-54 6-3 15,-153 24-56-15,13-4-115 16,-35 4-182-16</inkml:trace>
  <inkml:trace contextRef="#ctx0" brushRef="#br0" timeOffset="175418.03">2691 13411 598 0,'0'0'835'16,"0"0"-769"-16,0 0-50 0,0 0-3 15,0 0-13-15,0 0 0 16,-3 22 23-16,3-14 2 16,0 2 2-16,0 0 7 15,0 6-8-15,8 4 62 16,-2 6-45-16,-1 8-2 16,-5 9 19-16,0 7-27 15,0 9-4-15,0 12 5 16,-2 7-27-16,-3 8 38 15,3 4-45-15,-3 1 1 16,0 1 9-16,-3-4-10 16,-1-3 0-16,-5-3-1 15,-3-12 2-15,-3-6 8 0,1-8-9 16,4-6-6-16,7-14 6 16,0-12 1-16,4-7 1 15,4-9-2-15,-2-7 6 16,2-1 11-16,0 0-17 15,0-8 0-15,0-16 26 16,0-12-26-16,0-12-1 16,0-8 1-16,0-8 0 15,6-4 3-15,15-12-3 16,1-9-4-16,7-3-5 16,5-4 9-16,-1 2-16 15,5-1 6-15,-3 7 10 0,0 12-8 16,2 10 8-16,-6 12 0 15,0 12-9-15,-2 7 17 16,-3 9-8-16,-1 4 0 16,0 6 7-16,-1 2-1 15,1 2-6-15,-1 4-3 16,1 0 3-16,-3 0 1 16,3 4 2-16,-3 0-3 15,-4 2 9-15,0 2 1 16,-1 0-10-16,-3 0-10 15,1 0 10-15,1 0 6 16,-5-2 1-16,2 0-7 16,-1 2-13-16,1 0 4 0,1 0-85 15,-4 0-93 1,-3 0-414-16</inkml:trace>
  <inkml:trace contextRef="#ctx0" brushRef="#br0" timeOffset="176192.18">3025 14455 385 0,'0'0'1219'0,"0"0"-1084"15,0 0-60-15,0 0 63 16,0 0-23-16,0 0-59 16,0 0-49-16,-2-10 58 15,2-3-64-15,0-5 0 16,-2-1 9-16,0-3-10 15,-3 0 0-15,1 0-2 16,0 4-18-16,-6 4 6 16,3 0 5-16,-1 10-11 15,-2 0 18-15,-3 4-21 16,-2 0 22-16,-7 14-11 0,-3 12 11 16,0 10-18-16,1 8 19 15,2 1-10-15,8 1 10 16,3-2 2-16,5-4-1 15,6-10-1-15,0-4-14 16,0-6-8-16,0-6 11 16,6-6-28-16,7-4-30 15,5-4 49-15,7 0 19 16,2-22 1-16,6-10-13 16,3-8-3-16,-1-10 10 15,-1-6-7-15,-1-12 6 16,-2-3-14-16,0-3 20 0,-4 4-8 15,-2 8 9-15,-3 10 3 16,-4 16-2-16,-4 12 22 16,-8 11 34-16,-4 5 3 15,-2 8-4-15,0 0-56 16,0 0-23-16,0 8 12 16,0 16 8-16,-14 15 3 15,-3 7 9-15,-3 10 0 16,0 2 4-16,2 4-13 15,0-2 0-15,3 1 8 16,-1-5-8-16,5-4-3 16,2-6-3-16,5-10-16 15,4-10-50-15,0-14-67 16,31-12-168-16,0-20 5 16,3-8-384-16</inkml:trace>
  <inkml:trace contextRef="#ctx0" brushRef="#br0" timeOffset="176661.04">3596 14119 720 0,'0'0'550'0,"0"0"-298"15,0 0-110-15,0 0-26 16,0 0 51-16,0 0-105 16,0 0-36-16,27-24 0 15,-27 24-14-15,0 0 4 16,0 0-16-16,-8 2 0 15,0 8 16-15,-1 4-10 16,0 6-6-16,0-2 9 0,2 4-9 16,3 2 5-16,2 4-5 15,2 0 0-15,0 4-28 16,0 0 26-16,11 2-27 16,5-2 23-16,-1 3-13 15,5-6 19-15,-5-2-20 16,4-3 20-16,-4-2-15 15,1-4 15-15,-3 0-2 16,-2-4 2-16,-2-4 1 16,-3 0 14-16,-1-2-15 0,0 0-8 15,-5-2 2 1,0 2 6-16,0 0 0 0,-5 2 2 16,-8 0 27-1,-5 2 8-15,-2 0-24 0,-4 2-13 16,-6 0 44-16,-3-4-44 15,0 2 1-15,-5-3-1 16,5 0 0-16,1-5-27 16,6-4-74-16,-11 0-96 15,9-13-280-15,4-6-787 0</inkml:trace>
  <inkml:trace contextRef="#ctx0" brushRef="#br0" timeOffset="177421.34">4585 14016 1805 0,'0'0'247'16,"0"0"-241"-16,0 0 2 16,0 0 33-16,0 0 71 0,0 0-77 15,0 0-26-15,58 0 6 16,-27 0-13-16,5 0 16 15,1 0-18-15,1 0-3 16,-2 0-16-16,0 5 8 16,-5-5-73-16,0 1-51 15,3-1-67-15,-10 0-182 16,-6 0-509-16</inkml:trace>
  <inkml:trace contextRef="#ctx0" brushRef="#br0" timeOffset="178147.39">4516 14397 462 0,'0'0'826'0,"0"0"-599"16,0 0-136-16,0 0 58 0,0 0-45 15,0 0-27-15,0 0 7 16,4 3-39-16,-1-3 2 16,-3 0 6-16,2 0-26 15,4 0 29-15,3 0-28 16,7 0-22-16,7 0 44 15,6 0-49-15,2 0 5 16,2 0-6-16,3 0 2 16,-1 0 11-16,1 0-13 15,-1 0 0-15,1 1-6 16,0-1 6-16,-5 0-13 16,-2 0 11-16,-7 0-26 15,-2 0 27-15,-7 0-45 16,-3 0-19-16,-2 0 51 15,-3 0-54-15,-1 0 6 0,-2 0-40 16,0 0-43-16,-2 0-64 16,0 0-319-16,0 0-158 0</inkml:trace>
  <inkml:trace contextRef="#ctx0" brushRef="#br0" timeOffset="180108.42">5984 13243 781 0,'0'0'874'15,"0"0"-766"-15,0 0-100 16,0 0 123-16,0 0-25 16,0 0-38-16,0 0-23 15,2-39-20-15,-2 39 3 16,2 0-28-16,-2 0 10 16,3 0-25-16,-3 17 15 15,0 9 0-15,0 14 6 16,0 12 19-16,-7 8 11 15,0 2-4-15,1 0-24 16,-3-2 40-16,2-2-47 16,-2-3-1-16,3-3 15 15,-1-8-15-15,3-6 11 16,1-8-11-16,3-6 0 0,0-4 3 16,0-10-3-16,0-2-34 15,0-8-40-15,7 0-70 16,22-8 4-16,-3-14-112 15,1-6-818-15</inkml:trace>
  <inkml:trace contextRef="#ctx0" brushRef="#br0" timeOffset="180693.17">7029 13086 616 0,'0'0'39'0,"0"0"509"0,0 0-406 15,0 0-58-15,0 0 94 16,0 0-101-16,0 0-38 16,0 0-2-16,0 8-11 15,-11 6 12-15,-5 6-19 16,-6 10-10-16,-7 6 45 15,-4 10-42-15,-8 12 5 16,-7 11 13-16,-6 9-20 16,-19 28 12-16,-24 30-22 15,-22 31 0-15,-18 12 21 16,2-9-21-16,10-16 0 16,7-17-1-16,10-9 2 15,6-2-1-15,7-4 0 0,21-21 0 16,14-19-1-1,15-24 1-15,7-6-11 0,-4 3 11 16,-1 3 0-16,4-2 0 16,5-6-35-16,12-18-35 15,9-6 30-15,3-16-71 16,10-10-77-16,0 0-69 16,0-14-336-16</inkml:trace>
  <inkml:trace contextRef="#ctx0" brushRef="#br0" timeOffset="181109.33">6568 14694 1079 0,'0'0'740'0,"0"0"-688"15,0 0-3 1,0 0-48-16,0 0 12 15,0 0 13-15,0 0-7 0,-40 131 23 16,13-87-22 0,-4 2-9-16,-7 2 42 0,0 2-53 15,-5-2 0-15,2-4 9 16,-1-4-7-16,-4 1 4 16,4-9-6-16,2-6-9 15,4-8 0-15,7-8-54 16,2-10-60-16,8-4-86 15,5-19-535-15</inkml:trace>
  <inkml:trace contextRef="#ctx0" brushRef="#br0" timeOffset="182225.21">6486 14432 1294 0,'0'0'370'16,"0"0"-282"-16,0 0-55 15,0 0 43-15,0 0-23 16,0 0-18-16,0 0-35 16,96-13 10-16,-75 13 5 15,-1 7-15-15,1 4 0 16,-4 6 1-16,-1-3 0 15,-3 4 14-15,-1 0-15 16,-1 4 0-16,-5 4-3 0,3-2 3 16,0 4 0-16,-2 4 0 15,-1 4 1-15,1 4 10 16,-2 0-11-16,-1 5 0 16,1 1 7-16,-3 6-7 15,0 2 0-15,2 0 0 16,1-4 1-16,1 2 9 15,2-7-10-15,2-1 0 16,1-2 7-16,-1-2-7 16,1-8-2-16,-1-2 2 15,2-2 0-15,-1-4 7 16,-2-6-7-16,-2-2 0 16,-1-4 1-16,-1-8-1 15,-3 0 0-15,0-2 0 16,-2-2 0-16,2 2 19 0,-2-2-9 15,0 0-2-15,2 0 30 16,-2 0-28-16,0 0 6 16,0 0 2-16,0 0-17 15,0 0 33-15,0 0-34 16,0 0 7-16,0 0 16 16,0 0-22-16,0 0 1 15,0 0 10-15,0 2-5 16,0-2 12-16,0 0-19 15,0 0 2-15,0 0 17 0,0 0-17 16,0 0-2 0,0 0 15-16,0 0-9 0,0 0 13 15,0 0-19-15,0 0 1 16,0 0 20-16,0 0-12 16,0 0-9-16,0 0 9 15,0 0-9-15,0 0 15 16,0 0-15-16,0 0 0 15,0 0 9-15,0 0-9 16,0 0-6-16,0 0 4 16,0 0 4-16,0 0 10 15,0 0-12-15,0 0 0 16,0 0-6-16,0 0 6 16,0 0 0-16,0 0 1 15,0 0-1-15,0 0 16 0,0 0-16 16,0 0 0-1,0 0 2-15,0 0-2 0,0 0-6 16,0 0 4-16,0 0 4 16,0 0 24-16,0 0-26 15,0 0 0-15,0 0 23 16,0 0-23-16,0 0 7 16,0 0 9-16,0 0-16 15,0 0 36-15,0 0-36 16,0 0 1-16,0 0 34 15,0 0-34-15,0 0-1 16,0 0 3-16,0 0 4 16,0 0 2-16,0 0-9 0,0 0 0 15,0 0 4 1,0 0-4-16,0 0-11 0,0 0 5 16,0 0-61-16,0 0-34 15,-8-10-68-15,-5-8-50 16,-1-2-392-16</inkml:trace>
  <inkml:trace contextRef="#ctx0" brushRef="#br0" timeOffset="183589.03">7539 14097 1083 0,'0'0'660'0,"0"0"-558"15,0 0-73-15,0 0 67 16,0 0-7-16,0 0-23 0,0 0-45 15,49 18 63 1,-18-12-32-16,6 2-44 0,0-2 27 16,-1 0-35-16,-1 0 0 15,1 0 0-15,-5 0 1 16,-2-2-9-16,-2 0 8 16,-3-4-60-16,-3 2 12 15,-6-2-56-15,-6 0-30 16,-5 0 22-16,-4 0 11 15,0 0 40-15,0 0-92 16,-9 0 56-16,-4 0 96 16,-1 4 1-16,-1 4 3 15,-3 2 45-15,1 4 25 0,-1 4 20 16,-1 2-24 0,4 4-21-16,-1 2 32 0,3 4-34 15,2 6 6-15,0 2-5 16,2 6-28-16,0 5 25 15,0 1-31-15,0 2-11 16,3 2 20-16,-1 0-22 16,1 0 1-16,-4-1 4 15,4-9-4-15,-3 0 12 16,-1-6-13-16,2-4-2 16,-1-4 1-16,1-6 1 15,-2 2-25-15,-3-8-5 0,-1-4-30 16,-1-2 28-1,-5-2-50-15,0-10-31 0,-5 0 37 16,3 0-5-16,-1 0 43 16,6 0 31-16,3 0 7 15,3-4 40-15,5 2 1 16,2 2 12-16,1 0 34 16,3 0-12-16,0 0 5 15,0 0-4-15,0-2-20 16,0 2 27-16,0 0-51 15,5 0-13-15,8 0 8 16,9 0-14-16,3 8-2 16,6-4-1-16,2 2-10 15,3-4 21-15,-1-2-21 16,5 0-21-16,1 0-7 16,-3-12-77-16,-1-6-25 0,-3-10-24 15,-3-6-70-15,-4-2-55 16,-5-4-99-1,-4-4 95-15,-5 8 283 0,-2 5 68 16,-4 13 286-16,-2 9-80 16,-5 9-92-16,2 0-34 15,-2 0-86-15,0 18-39 16,0 12 52-16,0 14 2 16,0 8-4-16,-7 6-11 15,-4 0-31-15,-2-2 34 16,-1-3-33-16,-1-3-30 15,-1-6 24-15,1-4-17 0,1-4-9 16,3-8 0-16,2-6 9 16,4-10-25-16,3-6 16 15,2-6-75-15,0 0 2 16,0-18-41-16,0-22-75 16,0-46 24-16,10 10-67 15,-2-5-283-15</inkml:trace>
  <inkml:trace contextRef="#ctx0" brushRef="#br0" timeOffset="183856.07">7924 14807 669 0,'0'0'567'16,"0"0"-344"-16,0 0-24 16,0 0-9-16,0 0-73 15,0 0-44-15,0 0-24 0,106-59-12 16,-82 63-36 0,4 10-1-16,1 0 10 0,1 7-22 15,-6 3 12-15,-3 2-24 16,-4 2 23-16,-5 2-9 15,-6 2 10-15,-4 2-9 16,-2 4 9-16,-2 0 2 16,-18 2-2-16,-7-2 0 15,-4-2 26-15,-7 3-17 16,-2-9-3-16,-5-1-6 16,3-2 2-16,0-5-11 15,4-6 9-15,-2-16-80 16,11 0-62-16,11-4-228 0</inkml:trace>
  <inkml:trace contextRef="#ctx0" brushRef="#br0" timeOffset="184426.27">8611 14839 914 0,'0'0'797'15,"0"0"-631"-15,0 0-125 16,0 0 101-16,0 0-45 16,0 0-58-16,0 0-14 15,-64 42-15-15,35-6 4 16,-6 10-11-16,4 0 10 16,3 10 5-16,6-6-18 0,3-2-6 15,9-6-2-15,8-7 8 16,2-5-12-16,0-10-2 15,10-6 14-15,13-6-11 16,4-8 11-16,6 0-9 16,7-10 8-16,5-16-7 15,3-10 8-15,0-9-18 16,-6-5-17-16,-9-8 23 16,-13-8-17-16,-9-2-32 15,-9 2 35-15,-2 9 13 16,-6 11 13-16,-15 14 16 15,0 12-9-15,-4 14 36 0,3 6-43 16,-3 0 6 0,1 17 12-16,-3 12 1 0,5 10 8 15,1 5-4-15,8 6-17 16,7-4 46-16,6-2-45 16,0-2-5-16,0-8 26 15,13 0-8-15,7-10 19 16,2 1-15-16,5-6-24 15,2-1 40-15,0-4-40 16,0-1 0-16,-2-5 5 16,0-7 2-16,-3-1-7 15,3 0-73-15,-7 0-97 16,-4-9-106-16</inkml:trace>
  <inkml:trace contextRef="#ctx0" brushRef="#br0" timeOffset="185507.07">6397 14450 485 0,'0'0'91'15,"0"0"-72"-15,0 0 104 16,0 0 187-16,0 0-187 15,0 0-49-15,0 0 0 16,0 0-20-16,0 0 25 16,0 0-37-16,0 0 12 15,0 0 6-15,0 0-30 0,0 0-5 16,0 0-25 0,0 0 1-16,0 0 6 0,0 0-7 15,8 0-8-15,1 0 8 16,5 0-7-16,1 0-67 15,3 0-60-15,7 0-47 16,-4 0-146-16,-5 0-238 0</inkml:trace>
  <inkml:trace contextRef="#ctx0" brushRef="#br0" timeOffset="185739.08">6397 14450 424 0</inkml:trace>
  <inkml:trace contextRef="#ctx0" brushRef="#br0" timeOffset="185912.5">6397 14450 424 0,'19'4'114'0,"-21"-4"-89"0,0 0-19 0,0 1 11 0,-1 2 273 0,3-3-167 15,0 0-91 1,0 0 60-16,0 0 43 0,0 0-77 16,0 0-3-1,0 0 32-15,0 0-23 0,0 0-35 16,5 0-29-16,9 0 0 15,-1 0 19-15,7 0-19 16,-1 1-6-16,6 4 5 16,2 3 1-16,8-4-74 15,-3 2-145-15,-8-2-486 0</inkml:trace>
  <inkml:trace contextRef="#ctx0" brushRef="#br0" timeOffset="187223.39">7265 12836 532 0,'0'0'104'15,"0"0"-91"-15,0 0-7 16,0 0-5-16,0 0 47 16,0 0 76-16,0 0-36 15,0 0-23-15,13-71 77 0,-13 69-54 16,0 0-20-16,0 0 0 15,0 2-7-15,0-2 41 16,0 2-38-16,0 0-29 16,0 0 20-16,0 0-30 15,0 0-15-15,0 0 4 16,0 0-13-16,0 0 8 16,0 0-9-16,0 2 0 15,-4 6 8-15,-3 0-7 16,1 0 0-16,-4 5 15 15,2-2-15-15,-1 3 40 16,1-2-29-16,-4 1-11 0,3-1 37 16,0-2-32-16,0 0-6 15,0-2 0-15,3 2 3 16,-3-2 9 0,0 2-12-16,0-1 0 0,2 2 12 15,-2-4-12-15,0 4-1 16,1-1 1-16,-1 2 0 15,-1-2 5-15,0 0-5 16,1 2 0-16,-3-2 9 16,1 0-9-16,3 0-7 15,-2 0 6-15,1 0 2 16,1 0 4-16,-1 0-5 16,0 2 0-16,0 0 7 0,3-2-7 15,-4 0 0-15,3-2-7 16,1 2 14-16,0-2-5 15,1 0-2-15,0 0 0 16,1 1 6-16,-1-4-6 16,3 3 0-16,-4 1-6 15,1-4 12-15,1 1 6 16,-1 1-12-16,0-2 0 16,1 4 0-16,0-2 1 15,-3 4-1-15,3-1 6 16,0-1-5-16,-2 1 19 15,2 1-20-15,0-1 0 16,-1-2 20-16,1 0-18 16,2-1 7-16,-2 2 1 15,2-3-4-15,-2 0 5 16,2 0-11-16,0 0 0 0,-2 2-6 16,-1 0 7-16,-8 10-2 15,2-2-32-15,0-4-171 0</inkml:trace>
  <inkml:trace contextRef="#ctx0" brushRef="#br0" timeOffset="204246.16">12321 13702 1061 0,'0'0'390'0,"0"0"-243"0,0 0-133 16,0 0 50-16,0 0 40 15,0 0-37-15,0-6-13 16,0 6-27-16,0 0-13 15,0 0 48-15,0 0-62 16,0 0-4-16,0 12 4 16,0 7 11-16,-11 14 6 15,-10 5-17-15,-5 6 6 16,-8 2 2-16,-3 0-8 16,-3 2 0-16,-5-4 1 15,3-1 0-15,1-3-1 16,1-8-33-16,7-6-64 15,-11-16 0-15,10-8-82 16,7-2-209-16</inkml:trace>
  <inkml:trace contextRef="#ctx0" brushRef="#br0" timeOffset="204679.21">12000 13409 1506 0,'0'0'274'16,"0"0"-195"-16,0 0-70 15,0 0 10-15,0 0 72 16,0 0-72-16,0 0-7 0,140 18 2 16,-102 2-12-1,-2 6 4-15,-2 2-6 0,-1 4-6 16,-6 0-7-16,-4 3 13 15,-4 5-17-15,-9 2 1 16,0 3 16-16,-8 6 9 16,-2 3-9-16,0 4 0 15,0 6 15-15,-2 3-15 16,-5 1 0-16,4 2 7 16,1-4 2-16,2-4-9 15,0-6 0-15,0-4 0 16,12-11-13-16,1-11 13 15,3-6-15-15,-1-6 6 16,6-8-16-16,-2-6 24 0,6-4-30 16,4-2-29-16,4-20 28 15,14-31-107-15,-7 5-368 16,-7-2-614-16</inkml:trace>
  <inkml:trace contextRef="#ctx0" brushRef="#br0" timeOffset="204898.05">12788 13762 1491 0,'0'0'280'16,"0"0"-243"-16,0 0 15 16,0 0 33-16,0 0-36 0,0 0-38 15,0 0 41 1,100 4-52-16,-73 0 0 0,4 0 5 15,3 2-5-15,-3 0-11 16,-2 0-127-16,-6-2-91 16,-15-2-672-16</inkml:trace>
  <inkml:trace contextRef="#ctx0" brushRef="#br0" timeOffset="205103.33">12742 14091 985 0,'0'0'544'16,"0"0"-524"-1,0 0 60-15,0 0 59 0,0 0-62 16,0 0-12-16,0 0-39 16,96 10-25-16,-59-10 32 15,9 0-33-15,22-4-47 16,-10-9-114-16,-5-2-646 0</inkml:trace>
  <inkml:trace contextRef="#ctx0" brushRef="#br0" timeOffset="205365.07">13629 13784 1054 0,'0'0'566'0,"0"0"-461"0,119 2-11 16,-51 0 38-16,3 0-66 15,4 0-36-15,2 0 5 16,-4 0-35-16,-6 0 8 16,-5 0 8-16,-6 0-16 15,-7-2-8-15,-9 4-29 16,-7-4-43-16,-12 0-59 15,-10 0-207-15,-11 0-716 0</inkml:trace>
  <inkml:trace contextRef="#ctx0" brushRef="#br0" timeOffset="205679.28">13393 14055 1407 0,'0'0'196'16,"0"0"-138"-16,0 0 72 16,0 136-61-16,0-84-8 15,4 2-17-15,0 4-33 0,-2-4 7 16,0 1-18-1,-2-1 0-15,0 2 2 0,0-6-1 16,-6 4-1-16,-7-2 0 16,-1-3-44-16,1-3-12 15,-1-2-33-15,1-8-41 16,5-8-120-16,2-16-481 0</inkml:trace>
  <inkml:trace contextRef="#ctx0" brushRef="#br0" timeOffset="206330.5">13896 14143 747 0,'0'0'925'0,"0"0"-751"15,0 0-149-15,0 0-24 16,0 0 38-16,0 0-23 15,0 106 0-15,-7-46-2 16,-3 8-14-16,-2 0 24 16,1 3-24-16,0-11 0 15,-1-4 12-15,6-12-12 0,4-8 0 16,0-12-6 0,2-8-3-16,0-11-7 0,0-5 6 15,13 0 10-15,9-25 56 16,11-13-33-16,5-14-8 15,5-10 5-15,1-6-20 16,1-8 26-16,-1 4-26 16,-4 5 0-16,-4 9 3 15,-5 10-3-15,-6 12-1 16,-3 10-7-16,-6 10-34 16,-3 10-6-16,-4 4-174 15,-5 2-862-15</inkml:trace>
  <inkml:trace contextRef="#ctx0" brushRef="#br0" timeOffset="207149.61">14047 14981 971 0,'0'0'617'0,"0"0"-475"16,0 0-77-16,0 0-25 15,67-112 14-15,-42 68-28 16,-1-11-26-16,1-1-20 0,-3 0-62 16,0 8-8-1,-3 8 81-15,-4 10-1 0,-4 12-12 16,-2 12 16-16,-5 6 3 15,3 0-3-15,-5 18 6 16,2 12 0-16,2 12 9 16,-4 12 17-16,0 8 17 15,0 0-10-15,-2 1-22 16,0-5 19-16,0-6-30 16,0-6 2-16,0-6 16 15,0-8-17-15,0-6 0 16,0-8-1-16,-4-5 3 15,-4-8-18-15,-5-5-19 0,-2 0-44 16,-3-12 18-16,-2-18-221 16,0-10 175-16,0-8 79 15,4-2 27-15,3 4 1 16,4 12 183-16,5 12-3 16,2 10 13-16,2 8-57 15,0 4-12-15,0 0-10 16,0 0-39-16,4 0-3 15,7 0-52-15,5 2-7 16,3 4 34-16,4-2-47 16,2 0 12-16,1-4-13 15,3 0 6-15,3-3-18 16,3-19-29-16,1-7-109 16,3-14 19-16,1-7-73 15,3-16-96-15,-5-2-111 16,-1-6-200-16,-3 1 93 0,-7 10 518 15,-3 14 558-15,-5 13 53 16,-9 16-372-16,-1 12-48 16,-5 8-73-16,2 0-52 15,-2 10 1-15,0 20-13 16,1 16-24-16,-3 18 40 16,-2 11-38-16,0 9-5 15,0 6-5-15,-9 3-21 16,-5-2 17-16,-3 2-18 15,-4-11-44-15,-1-2-64 16,-9 13-141-16,5-27-496 0,1-12 103 0</inkml:trace>
  <inkml:trace contextRef="#ctx0" brushRef="#br0" timeOffset="207600.25">14640 12717 1674 0,'0'0'248'16,"0"0"-151"-16,0 0-24 0,0 0 50 15,0 0-10-15,0 0-87 16,0 0-25-16,0 8-1 16,-2 22 0-16,-20 20 0 15,-17 36 0-15,-27 51-27 16,3-15-131-16,1-14-544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2-23T07:10:49.0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982 958 1220 0,'0'0'187'0,"0"0"-88"16,0 0-15-16,0 0-52 16,0 0 25-16,-4-124 26 15,-6 100 9-15,4 8 1 16,4 4-57-16,-1 4-19 16,3 5 42-16,0 3-59 15,0 0-17-15,0 0 17 16,0 3-3-16,0 17-6 15,-4 36-5-15,-18 60 14 16,-14 53 23-16,-6 17-22 16,-3-29 5-16,16-47 3 0,12-50 0 15,9-8 16-15,6 12-25 16,2 5-44-16,0 1 35 16,0-14-106-16,5-14-62 15,8-18-127-15,-4-18-408 0</inkml:trace>
  <inkml:trace contextRef="#ctx0" brushRef="#br0" timeOffset="547.44">911 926 1370 0,'0'0'237'15,"0"0"-185"-15,0 0-11 16,0 0-41-16,0 0-23 15,0 0 12-15,0 0 4 16,69 60 7-16,-29-8 21 16,7 16-20-16,4 13 42 15,-2 1-43-15,-7-6 0 16,-3-1 11-16,-11-7-11 16,-10-10 0-16,-5-6-6 15,-6-14 19-15,-4-12-2 16,1-12-11-16,-2-12 0 15,0-2-19-15,-2-12 31 0,2-30-12 16,3-12 30 0,1-18-16-16,6-9 6 0,-1 7-20 15,-5 0 2-15,8 10 5 16,-3 5-7-16,5 9-1 16,3 9 0-16,0 9 1 15,-4 10 3-15,-1 11-3 16,-4 11-44-16,4 0 34 15,10 20-10-15,3 21 20 16,2 14-9-16,-2 16 21 16,-5 11 9-16,1 6-21 15,-6 3 0-15,4-1 13 16,-4-6-12-16,-1-8-1 16,-1-6 0-16,-1-12 19 15,-1-5-3-15,1-17-16 0,-1-12-32 16,5-12 24-16,4-12-60 15,4-24-24-15,15-70-19 16,-10 1-98-16,-2-1-838 0</inkml:trace>
  <inkml:trace contextRef="#ctx0" brushRef="#br0" timeOffset="1349.81">2044 1257 449 0,'0'0'556'16,"0"0"-339"-16,0 0-89 15,0 0-85-15,0 0 1 16,0 0 60-16,0 0-72 15,3 26-11-15,-3 18 25 16,3 18-22-16,3 11 51 16,3 3-61-16,-1-4-6 0,6-10 29 15,-1-8-37-15,3-10-1 16,2-9 0-16,0-12-14 16,-3-10-2-16,-1-12-5 15,1-1 22-15,1-22 1 16,7-38 15-16,-2-42-14 15,-7-50-2-15,-14-17-13 16,0 9 0-16,-18 39-37 16,-5 55 35-16,13 28 15 15,-1 22 0-15,1 6 22 16,-3 6 1-16,0 2-22 16,-3 2 33-16,-6 0-34 0,-3 16 0 15,1 8 27 1,0 8-26-16,7 9 7 0,5-1-8 15,3 2 10-15,7-8-25 16,2-8 15-16,0-6-73 16,19-12 37-16,10-8-110 15,5 0 10-15,11-18-8 16,7-12 57-16,11-10 57 16,4-6 13-16,4-3 17 15,-4 3 21-15,-9 8 20 16,-11 8-2-16,-15 10 20 15,-13 8-34-15,-7 6 33 16,-10 6-17-16,-2 0-33 16,0 0 68-16,0 6-60 0,-2 12 8 15,-14 8 20-15,-3 4-29 16,-2 5 37-16,-2-2-52 16,3-1 0-16,3 1 20 15,5-4-20-15,5 0-1 16,7-4 1-16,0 2-16 15,5-1 6-15,19 0-34 16,8-4-26-16,3-4 57 16,6-4-6-16,1 0 6 15,0 0 13-15,-1 2 0 16,-6-4 4-16,-6 0-4 16,-9-1 0-16,-9-2 3 0,-6 5-1 15,-5 4 20 1,0 4 35-16,-7 5-24 0,-13 5 39 15,-9 2-58 1,-5 4 1-16,-5 4 67 0,-7-2-71 16,-2 2 11-16,3-3 0 15,1-8-22-15,8-7 19 16,7-7-19-16,11-9-76 16,9-7 32-16,5-1-209 0</inkml:trace>
  <inkml:trace contextRef="#ctx0" brushRef="#br0" timeOffset="1652.44">3212 1052 1397 0,'0'0'218'0,"0"0"-121"16,0 0-57-16,0 0-40 15,0 0 61-15,0 0-61 16,0 0 9-16,-4 121 19 16,4-77-27-16,0 0-1 15,0-2 0-15,4-6-7 0,-2-10-5 16,6-8-55-1,0-16-123-15,-1-2-99 0,-1 0-654 0</inkml:trace>
  <inkml:trace contextRef="#ctx0" brushRef="#br0" timeOffset="2649.62">3299 928 1437 0,'0'0'265'16,"0"0"-243"-16,0 0-2 15,0 0-18-15,0 0 21 16,0 0 9-16,116 0 7 16,-74 2-38-16,3 2 24 15,-3 2-25-15,0 0 0 16,-5 4-19-16,-10 2 12 0,-8 6-28 16,-13 2-9-16,-6 7 6 15,0 3 17-15,-17 6-11 16,-14 4-36-16,-10 0 0 15,-3 0-43-15,-5-4 47 16,0-6 19-16,2-8 42 16,5-10 3-16,9-6 9 15,8-4 1-15,10-2 80 16,10 0-16-16,5 0-46 16,0-8-14-16,5-10-13 15,14-2 35-15,10-2-36 16,5-2 0-16,1 6 6 0,4 0 0 15,-6 6-5 1,-2 2-2-16,-9 4 12 16,-6 2-29-16,-7 1 18 0,-5 2-35 15,-4 1-21 1,0 0-59-16,-4 20 65 0,-12 10 49 16,-4 6 2-16,-2 4-3 15,2 4 2-15,2 0 0 16,1 0 6-16,3-6 0 15,3-5 7-15,4-11-13 16,2-8 10-16,5-8-7 16,0-6-3-16,0 0-9 15,5-8 9-15,13-16 51 0,2-11 11 16,2-11-40 0,2-12-15-16,-1-12 27 0,-3-6-34 15,-2-10-54-15,-9-4 29 16,-7 1-41-16,-2 11 21 15,0 18 43-15,0 17 2 16,0 21 55-16,-5 15-55 16,-1 7 0-16,-3 2 29 15,-2 25-8-15,-1 22 5 16,2 35 6-16,-4 35-26 16,5-1 72-16,3-10-78 15,3-12 0-15,3-21 10 16,0 7-2-16,0 6 2 15,9-12-10-15,5-9 10 16,1-17-33-16,1-14 17 16,1-14-41-16,0-18-30 0,2-4-1 15,3-36 65-15,5-25 0 16,9-33 26-16,4-46-38 16,5-37 25-16,-5-1-185 15,-14 35 185-15,-9 57 13 16,-11 52 90-16,-4 22 72 15,0 8-110-15,3 2 7 16,1 2-72-16,4 0-21 16,0 14 21-16,1 18 37 15,5 14 8-15,-5 12-12 16,0 9-25-16,-1 1 63 16,-2-4-71-16,-1-10-1 0,-3-8 0 15,1-8 1-15,0-12-31 16,-5-12-62-16,4-20-162 15,-2-20 128-15,0-12-362 0</inkml:trace>
  <inkml:trace contextRef="#ctx0" brushRef="#br0" timeOffset="3414.51">4059 830 861 0,'0'0'258'16,"0"0"-85"-16,0 0-94 15,0 0-13-15,0 0 19 16,0 0-3-16,134-59-46 15,-112 58 17-15,-7 1-53 16,-3 0-31-16,-8 0 30 16,-2 8-4-16,-2 16 5 0,0 8 2 15,-2 8 11-15,-20 2 10 16,-3 2-23-16,-6 1-20 16,-5-2 20-16,3-3 6 15,-2-4-5-15,6-3-1 16,6-5 1-16,6-8 8 15,7-4-9-15,8-8 0 16,2-6-12-16,0-2 12 16,0 0-48-16,7 0-41 15,8-12 86-15,6-4-23 16,-4-2-22-16,4 2 6 16,-6 4 41-16,-1 1 1 0,1 8 6 15,-1 3-6-15,1 0 2 16,-1 0-18-16,-1 10 32 15,-2 10-16-15,-2 8 45 16,0 8-13-16,5 248 73 141,-8-396-128-141,-2 4 1 0,-4 12-2 15,0 18-24-15,0 32-15 16,0 3 63-16,0 13 12 16,-2 20-12-16</inkml:trace>
  <inkml:trace contextRef="#ctx0" brushRef="#br0" timeOffset="4009.62">4917 764 0 0,'-49'-58'0'0,"-29"-29"0"15,13 1 0-15,-8-10 0 16,-8-6 0 0,17 23 0-16,-18-19 0 0,10 26 0 15,72 78 0-15,-105 18 0 16,8-24 0-16</inkml:trace>
  <inkml:trace contextRef="#ctx0" brushRef="#br0" timeOffset="5479.81">4093 1249 0 0,'0'8'0'0,"0"-2"0"0,6 0 0 16,3 2 0-16,0 0 0 15,2 4 0-15,2 6 0 16,3 10 0-16,-1-6 0 16,6 8 0-16,-7-8 0 15,-8-22 0-15,-2 50 0 16,-4 17 0-16,21 13 0 16,0 14 0-16,0 8 0 15,12 2 0-15,-13 3 0 16,0 3 0-16,-2-7 0 15,-3-45 0-15,-1-4 0 0,-3-6 0 16,-5-4 0 0,4-44 0-16,-4 0 0 0,-1 0 0 15,3 0 0-15,-2 16 0 16,-4 0 0-16,0 18 0 16,2-24 0-16,-2 18 0 15,5-1 0-15,-3-8 0 16,1-2 0-16,2-5 0 15,2-5 0-15,-3 0 0 16,3-6 0-16,-2-1 0 16,0 0 0-16,3-1 0 15,-5-11 0-15,-5-4 0 0,2-3 0 16,-2-1 0 0,0-2 0-16,0 0 0 0,0-4 0 15,0 2 0 1,-4-2 0-16,-1 2 0 0,-1-2 0 15,-5-12 0-15,4 12 0 16,2 0 0-16,-1 0 0 16,-1 0 0-16,1 0 0 15,-4 2 0-15,4-2 0 16,-3-1 0-16,-1-1 0 16,2 0 0-16,-3 0 0 15,-5-14 0-15,5 14 0 16,0-2 0-16,0-14 0 15,0 30 0-15,2-15 0 16,0 4 0-16,2 0 0 0,1 2 0 16,-1 2 0-16,-2-11 0 15,4 14 0-15,1 2 0 16,0 2 0-16,2 0 0 16,-3-2 0-16,-2-4 0 15,5 4 0-15,-5 0 0 16,3 0 0-16,-1-2 0 15,3 2 0-15,-2 0 0 16,2-1 0-16,0 2 0 16,-1 1 0-16,0 2 0 15,1-8 0-15,0 8 0 16,-2 2 0-16,-1 2 0 16,-1 1 0-16,0 4 0 0,-4-1 0 15,1 1 0-15,-1 3 0 16,-2 0 0-16,-1 0 0 15,-1 0 0-15,1 7 0 16,-1 0 0-16,-1 4 0 16,-6 3 0-16,11-3 0 15,-1 0 0-15,1 0 0 16,4 0 0-16,-3 1 0 16,5 0 0-16,-4 2 0 15,4 6 0-15,2-2 0 16,2 10 0-16,0 4 0 15,0-12 0-15,0 0 0 0,0 0 0 16,0 0 0-16,0 1 0 16,0-3 0-16,4-3 0 15,2-3 0-15,-2-2 0 16,0-6 983-16,-4-4-652 16,0 0-69-16,0 0-181 15,0 0 7-15,0 0-24 16,0 0-45-16,36-58 16 15,-21 26-35-15,5-4 2 16,5-4 28-16,0-4-30 16,-2 0 0-16,2 0-13 15,0-5 13-15,-5-1-6 16,0-4-35-16,2-4-68 16,7-24-8-16,-6 16-189 15,-4 5-324-15</inkml:trace>
  <inkml:trace contextRef="#ctx0" brushRef="#br0" timeOffset="6001.45">4520 760 441 0,'0'0'410'0,"0"0"-154"16,0 0-153-16,0 0-6 15,0 0 40-15,0 0-42 16,0 0 10-16,45-105-44 15,-36 87-54-15,0 0 56 0,-3 4-62 16,5 2 6 0,-3 6 5-16,-4 4-6 0,-2 0 10 15,-2 2-16-15,0 0-34 16,0 0 34-16,0 4-64 16,-2 17 0-16,-14 8 64 15,1 10 1-15,-4 2 42 16,2 0-43-16,3-7 0 15,3-8 29-15,5-6-28 16,1-4 0-16,5-6-1 16,0-4-42-16,5-2 17 15,17 0 25-15,4-4-12 16,8 0-11-16,1 0 14 16,-1 0-6-16,-3 0 14 0,-4 0-9 15,-5 0 9-15,-6 0 1 16,-7 0 0-16,-5 0 2 15,-4 0-2-15,0 12-34 16,0 10 34-16,-6 10 25 16,-15 12 56-16,-8 5-59 15,-6 5-11-15,-7 0 21 16,-3 0-31-16,-2 0-1 16,-2-2 0-16,3-4-11 15,-17 7-25-15,14-15-197 16,7-21-731-16</inkml:trace>
  <inkml:trace contextRef="#ctx0" brushRef="#br0" timeOffset="6213.42">4324 1109 1079 0,'0'0'142'0,"0"0"-10"15,0 0-6-15,138 34-41 16,-89-20 28-16,0-2-49 15,1 0-15-15,-2-4-6 16,-1-2-42-16,-7-2 33 16,-4 0-34-16,-9 2 0 15,-7 0-22-15,-7 0 10 16,-13 4-120-16,0-4-192 16,0 2-537-16</inkml:trace>
  <inkml:trace contextRef="#ctx0" brushRef="#br0" timeOffset="6606.07">4558 1612 933 0,'0'0'151'0,"0"0"-69"16,0 0 12-16,0 0-53 16,-18 110 27-16,18-102-23 15,0-5-22-15,0-3 53 16,0 0-37-16,2 0 35 15,10-5 6-15,-1-21-46 16,7-12 24-16,1-8-58 16,8 0 9-16,2 0 0 15,0 12-9-15,4 8-12 0,-1 12 12 16,-1 10 0 0,0 4-3-16,-2 5 3 0,-2 16-24 15,-7 3 4-15,-5 6 8 16,-7 4 11-16,-8 4 1 15,0 0 25-15,0 4 42 16,-18-2-67-16,-5-4 9 16,-2-4 13-16,-4-6-22 15,3-3 0-15,-3-9 0 16,-2-6 1-16,-2-8-2 16,-10-21-53-16,7-15-178 15,14-10-496-15</inkml:trace>
  <inkml:trace contextRef="#ctx0" brushRef="#br0" timeOffset="6853.52">5447 906 1415 0,'0'0'218'0,"0"0"-160"16,0 0-34-16,0 0 11 15,0 0 83-15,0 0-56 16,0 0-52-16,65-10 54 16,-30-4-49-16,3 0-5 15,-2-4-10-15,0-2-39 16,-7 0 20-16,-5-4-65 0,-8-14-61 16,-10 6-82-16,-6 4-431 15</inkml:trace>
  <inkml:trace contextRef="#ctx0" brushRef="#br0" timeOffset="7028.83">5636 721 821 0,'0'0'224'16,"0"0"-60"-16,0 0-53 15,0 0-22-15,-60 121 50 16,42-95-63-16,1 2-14 16,-6 2 13-16,1 2-49 15,-2 0-25-15,-1 2-1 16,3-2-10-16,-5 0-19 15,7-5-212-15,2-14-563 0</inkml:trace>
  <inkml:trace contextRef="#ctx0" brushRef="#br0" timeOffset="7207.59">5391 1409 1043 0,'0'0'133'16,"0"0"-30"-16,19 107-74 15,-13-61 8-15,-2-4 24 16,1-4-17-16,-1 0 4 16,0-4-32-16,2-8-3 15,-2-6-26-15,0-20-43 0,-2 0-138 16,1-8 12-16</inkml:trace>
  <inkml:trace contextRef="#ctx0" brushRef="#br0" timeOffset="7911.59">5690 1169 909 0,'0'0'133'0,"0"0"-58"16,0 0 12-16,0 0-5 16,0 0-8-16,116 60 10 15,-101-30 2-15,-4 2 23 16,-1 4-109-16,-6 4 1 15,-4 2-1-15,0 1 0 16,0-6 0-16,0-2 0 0,-6-9 10 16,-6-8 12-16,1-8-22 15,0-10-31-15,-3 0 30 16,-1-22-99-16,-1-14-22 16,1-14 92-16,-1-7 5 15,3 2 8-15,1 2 14 16,4 13 3-16,1 14 46 15,5 12 41-15,2 14-53 16,0 0-34-16,0 24 0 16,0 18 105-16,0 16-56 15,0 10-11-15,0 4 6 16,2 1-19-16,-2-5-9 16,2-6-5-16,-2-10-5 15,3-8 15-15,1-13-21 0,0-12-6 16,0-11-15-16,1-8-4 15,2-1 25-15,4-30-8 16,2-14-23-16,14-32 31 16,9-41-89-16,11-39 24 15,4-15-10-15,-7 22-71 16,-10 41 46-16,-12 45 100 16,-4 26 6-16,-2 4 92 15,0 8-70-15,-3 6 20 16,-5 14 14-16,2 6-31 15,-2 12 37-15,1 22 22 16,3 12-42-16,-1 16 56 16,-5 9-57-16,-2 7-15 15,-1 4-7-15,-3 2-3 0,0-4-12 16,0-4-10-16,0-5 11 16,0-7-10-16,0-8-1 15,2-6-14-15,0-12-20 16,3-14-56-16,2-16-41 15,3-20-48-15,4-18 2 16,-3-12-483-16</inkml:trace>
  <inkml:trace contextRef="#ctx0" brushRef="#br0" timeOffset="8118.45">6455 608 1235 0,'0'0'234'15,"0"0"-152"-15,0 0-70 0,0 0 33 16,0 0-13-16,0 0 5 16,0 0 15-16,68 40-23 15,-52-30-13-15,0 3-16 16,-3 1 6-16,-7 3-36 16,-1 1-11-16,-5 11-137 15,-2-2-132-15,-14-5-561 0</inkml:trace>
  <inkml:trace contextRef="#ctx0" brushRef="#br0" timeOffset="8643.73">6394 1019 1060 0,'0'0'198'0,"0"0"-85"0,0 0-103 16,0 0 32-16,0 0 95 15,0 0 7-15,0 0-83 16,38-17-58-16,-13 1 18 15,4 2 12-15,2-2-33 16,0 2-14-16,0 0 14 16,-2 2 0-16,-5 4-12 15,-10 6-29-15,-10 2-68 16,-4 0-8-16,0 22-2 16,-10 8 109-16,-13 4 10 15,-2 8 1-15,-4 2 14 0,2-1-15 16,3-1 0-1,4-4 28-15,2-6-28 0,7-6 6 16,7-12-3-16,4-10-3 16,0-4-6-16,4 0 4 15,19-6 4-15,8-10 23 16,11-10-25-16,10-4-19 16,10-2 17-16,7-2 4 15,4 6-4-15,1 7-1 16,-5 6 3-16,-9 6 0 15,-12 9 0-15,-9 0-1 16,-17 0 1-16,-11 9-9 16,-11 9 9-16,0 5 54 0,-4 6-22 15,-18 1 36-15,-5 0-66 16,-4 0-2-16,-5-4 2 16,1 2-2-16,-4 2-19 15,1-4-77-15,-12 2-13 16,5-8-75-16,7-9-734 0</inkml:trace>
  <inkml:trace contextRef="#ctx0" brushRef="#br0" timeOffset="8823.6">6443 1309 1005 0,'0'0'157'0,"0"0"-83"15,0 0-59-15,0 0 14 16,-9 144 92-16,9-101-58 0,0-1 11 15,-2 0-17 1,2-8-46-16,0-2 7 0,0-10-18 16,0-12-60-16,0-10 24 15,13 0-149-15,1-20-61 0</inkml:trace>
  <inkml:trace contextRef="#ctx0" brushRef="#br0" timeOffset="9028.77">6665 1303 674 0,'0'0'409'15,"0"0"-256"-15,0 120-92 0,0-67-2 16,0-5-15-16,0-4 43 16,-2-8-54-16,2-6-33 15,0-8 48 1,0-6-48-16,0-14-62 0,21-20-96 15,-3-20 33 1,-1-4-745-16</inkml:trace>
  <inkml:trace contextRef="#ctx0" brushRef="#br0" timeOffset="9243.76">6918 1167 456 0,'0'0'619'0,"0"0"-453"0,6 114-66 16,-3-50-26-1,-1 4-17-15,0-1 50 0,2-5-37 16,3-8-61-16,5-8 53 16,0-12-62-16,7-8-30 15,3-12 11-15,6-14 19 16,11-2 0-16,7-34-21 16,10-16-89-16,33-58 55 15,-13 10-37-15,-12 1-421 0</inkml:trace>
  <inkml:trace contextRef="#ctx0" brushRef="#br0" timeOffset="9435.36">7662 601 1209 0,'0'0'259'0,"0"0"-141"15,0 0-90 1,0 0-21-16,0 0 51 0,0 0 18 16,-41 115 39-16,18-65-91 15,-7 8-11-15,-3 2 5 16,-2-2-4-16,-2 1 4 15,6-5-18-15,4-10 0 16,6-8-19-16,4-10 19 16,11-26-125-16,6 0-64 15,0-10-294-15</inkml:trace>
  <inkml:trace contextRef="#ctx0" brushRef="#br0" timeOffset="9624.69">7787 826 1141 0,'0'0'201'16,"0"0"-169"0,0 0-15-16,0 0 69 0,118 20-5 15,-99-16-1-15,-7 0-80 16,-8 0 0-16,-4 8-11 16,0 8-55-16,-18 8-47 15,-32 20-6-15,2-4-224 16,2-3-348-16</inkml:trace>
  <inkml:trace contextRef="#ctx0" brushRef="#br0" timeOffset="9910.02">7542 1275 371 0,'0'0'513'0,"0"0"-276"15,0 0-81-15,0 0-82 16,0 0-65-16,0 0 85 16,0 0-66-16,20 12-12 15,16-28-4-15,1-4-11 0,1 2-2 16,-3 4-38-16,-1 6 26 15,-3 8 0-15,-9 0 13 16,-3 8-16-16,-11 16-7 16,-3 4 23-16,-5 8 58 15,0 2-10-15,0 2-12 16,-13 2 43-16,-6 2-56 16,-3-1 3-16,-2-1 2 15,-3-6-27-15,0-2 24 16,1-6-25-16,1-8-32 15,2-8 23-15,2-14-90 16,2-22-100-16,6-10-544 0</inkml:trace>
  <inkml:trace contextRef="#ctx0" brushRef="#br0" timeOffset="10104.48">7557 1285 1145 0,'0'0'237'0,"0"0"-121"16,0 0-45-16,0 0 37 15,0 138-40-15,0-95 7 16,-7-3 1-16,1-7-57 16,-3 0 25-16,5-9-44 15,-1-6 9-15,2-8-33 16,3-8 2-16,0-2-120 16,23-36 15-16,21-20-65 0,-3 0-331 15</inkml:trace>
  <inkml:trace contextRef="#ctx0" brushRef="#br0" timeOffset="11143.44">7958 1191 88 0,'0'0'631'16,"0"0"-395"-16,138-54-18 16,-84 32-79-16,-10 6-42 15,-6 1 40-15,-5 5-73 16,-6 5-16-16,-2-1-7 16,-5-1-31-16,-5 2 28 15,-1-1-38-15,-3-1 0 16,-2-3-10-16,-5-3 10 15,-4-6-39-15,0-7-12 16,0-4-96-16,-13-2 52 0,-2 0 8 16,-1 4 60-16,0 8 27 15,7 12 84-15,1 8-70 16,3 12 8-16,1 30-22 16,-4 34 112-16,4 33-10 15,-2 27-57-15,1-8 44 16,3-21-53-16,2-29-8 15,-2-22-10-15,2 10-12 16,0 6 20-16,0-1-26 16,0-17-6-16,0-18-17 15,2-18 23-15,5-18-60 16,-1-8 16-16,4-34 19 16,-2-20 16-16,-1-29-42 15,-5-33-4-15,-2 8-32 0,0 11-57 16,0 23 86-16,-2 34 58 15,-5 9 75-15,-1 12 88 16,-2 18-90-16,-1 9-72 16,-5 17 30-16,-1 13 2 15,-8 12 24-15,1 4-10 16,-1 2-28-16,5-4 38 16,4-8-57-16,6-6 0 15,3-7-14-15,7-8 14 16,0-7-30-16,2-8 19 15,20 0 11-15,12-26 14 16,10-21-14-16,14-28-53 16,18-29 37-16,13-28-51 15,-4 9 45-15,-16 27-74 0,-22 34 3 16,-18 34 93-16,-4 2 1 16,-4 6 16-16,-5 5 59 15,-9 12-46-15,-7 3 17 16,0 3-15-16,0 24 19 15,-13 11 92-15,-5 6-75 16,-5 4-48-16,-2 0 33 16,2-4-51-16,-2-4 7 15,4-5-9-15,6-9 2 16,4-11-21-16,4-5 15 16,7-7-103-16,0-3 31 15,0 0-60-15,2-13-74 16,12 0 35-16,-1 0 117 15,0 7 43-15,-1 6 12 0,-1 9 3 16,-5 20 76-16,-1 11 24 16,0 9 42-16,-5-5-36 15,0 4-46-15,0-4 35 16,0-4-61-16,0-2-33 16,0-5 33-16,0-5-25 15,0-6-9-15,0-11 0 16,0-8-32-16,0-3 1 15,4-18-17-15,9-18 7 16,7-11 34-16,3-1 2 16,1-4 5-16,7 6 0 15,3 4 6-15,8 6 26 16,2 4-32-16,8 4 0 0,-3 3 9 16,-3 6-2-1,-6 1-7-15,-9 1-1 0,-8 5-33 16,-14 2-5-16,-9 4-171 15,0 2-426-15</inkml:trace>
  <inkml:trace contextRef="#ctx0" brushRef="#br0" timeOffset="11309.8">9001 1217 1122 0,'0'0'200'0,"0"152"-32"15,0-23-70 1,0 43 27-16,-3 13-91 0,1-9 10 15,0-18 2 1,-4-19-35-16,-8-15-11 0,1-34-81 16,-5-22-889-16</inkml:trace>
  <inkml:trace contextRef="#ctx0" brushRef="#br0" timeOffset="12342.58">467 557 734 0,'0'0'356'16,"0"0"-246"-16,0 0-81 15,-37-112-29-15,28 80 87 16,-1 6 0-16,2 4 23 16,1 6 21-16,-1 8-16 15,0 2-43-15,4 6-72 16,-3 0-28-16,5 6 27 16,-9 20 1-16,-5 14 0 0,-19 30 20 15,-23 36-1-15,-7-1 15 16,1-3-34-16,10-6 9 15,25-16 13-15,12 17-22 16,7 7 7-16,10-2-7 16,0-6 7-16,0-12-2 15,0-9-5-15,0-17-93 16,0-24 29-16,0-16-188 16,0-18-550-16</inkml:trace>
  <inkml:trace contextRef="#ctx0" brushRef="#br0" timeOffset="12604.74">316 731 1505 0,'0'0'169'16,"0"0"-139"-16,0 0-5 15,0 0 4-15,0 0-29 16,82 145 0-16,-50-97 31 15,3 0-14-15,7 0-16 16,1-5 10-16,1-3-10 16,-1-4 17-16,-1-6-18 15,-4-4 0-15,-5-6-16 16,-4-4 16-16,-9-2-76 16,-11-10-73-16,-5-4-53 0,-4 0-173 15</inkml:trace>
  <inkml:trace contextRef="#ctx0" brushRef="#br0" timeOffset="12820.81">380 1034 1315 0,'0'0'245'0,"0"0"-192"16,0 0-52-16,0 0 13 15,0 0-14-15,37 115 0 16,-16-81 26-16,-3 0-26 15,0 0 0-15,-2-2 9 16,-10-2-2-16,-4 0-7 16,-2-2-28-16,-2 0-77 15,-35 8 21-15,1-9-164 0,-3-5-286 0</inkml:trace>
  <inkml:trace contextRef="#ctx0" brushRef="#br0" timeOffset="13384.58">193 1518 337 0,'0'0'526'0,"0"0"-297"0,0 0-49 15,0 0-60-15,0 0-73 16,0 0-47-16,0 0-15 16,10 2 15-16,40-2 68 15,10 1-52-15,3-1-1 16,1 3-2-16,-12-3-4 0,-8 0 4 16,-11 0-13-1,-6 0 0-15,-11 0 0 0,-11 2 0 16,-5 6-44-16,0 8 44 15,-21 6 16-15,-8 4 11 16,-8 2-27-16,-1 0 0 16,-6-2 15-16,5-2-15 15,6 0 0-15,6-1 0 16,10-4 1-16,3 2 0 16,5 2-1-16,5 5 0 15,4 13-6-15,-2 3 6 16,0 2-1-16,-1 4 1 15,3-4 0-15,0 0 0 16,5-2-5-16,12-8-6 16,5-5-10-16,3-11 15 0,2-9-9 15,6-11 15-15,5 0 9 16,2-15 19-16,3-18-28 16,-8-9 0-16,-6-8 11 15,-2-2-11-15,-12 2-1 16,-1 2 1-16,-12 6 0 15,-2 8 14-15,-6 3-14 16,-21 12 0-16,-4 1 23 16,-2 4-2-16,-4 6 31 15,4 3-26-15,-1 5-25 16,3 0 21-16,2 17-22 16,0 4 0-16,2 9-1 15,8 2 1-15,5 13-60 0,7-7-100 16,7-10-158-16</inkml:trace>
  <inkml:trace contextRef="#ctx0" brushRef="#br0" timeOffset="13543.79">1138 2358 1401 0,'0'0'140'0,"0"0"-127"16,0 0-13-16,0 0-54 16,0 0-68-16</inkml:trace>
  <inkml:trace contextRef="#ctx0" brushRef="#br0" timeOffset="62005.91">20750 5909 641 0,'0'0'238'0,"0"0"-133"16,0 0-3-1,0 0 6-15,0 0-12 0,0 0 20 16,-27-12-36-16,25 8-41 15,0 2 61 1,-1 0-72-16,3 0 10 0,-2 2 16 16,2-2-25-16,0 2 6 15,0 0-31-15,0 0 11 16,0 0-6-16,0 0-9 16,0 0 0-16,15 0-5 15,14 0 11-15,13 0 12 16,16 0-18-16,12 0 0 15,10 0 17-15,5-4-17 16,0-4 0-16,-4-4 0 16,-4 2 9-16,-11-2-4 0,-10 4-5 15,-12 0 0-15,-12 4-12 16,-12 2 12-16,-7 0-15 16,-9 0 14-16,-1 2 2 15,-3 0-1-15,0 0 0 16,0 0 0-16,0 0 7 15,0 0-7-15,0 0 0 16,0 0-1-16,0 0 13 16,0 0 4-16,0 0-16 15,0 0 0-15,0 0 16 16,0-2-15-16,0-4 6 16,0-2 9-16,-3-6-6 15,-3-6 5-15,-1-6-15 16,1-12 0-16,4-11 7 15,2-13-7-15,0-24-4 0,0 0-2 16,13-6 12-16,1 3-12 16,-4 20 6-16,3 0 0 15,-3 15 0-15,-2 14 0 16,-5 8 0-16,1 8-9 16,-4 6 24-16,0 6-11 15,0 5-4-15,0 6 0 16,0 1-10-16,0 0 10 15,0 0-16-15,0 0 16 16,0 0-3-16,0 0-16 16,0 0 19-16,0 0-27 15,0 0 7-15,0 0 11 16,0 0-16-16,0 0 11 0,0 0-49 16,0 0 51-16,0 0-59 15,0 1-34-15,0 18 28 16,0-1-116-16,-2-6-470 0</inkml:trace>
  <inkml:trace contextRef="#ctx0" brushRef="#br0" timeOffset="62559.67">21988 4349 221 0,'0'0'602'0,"0"0"-494"0,0 0-14 16,0 0 17 0,0 0-33-16,0 0-36 0,0 0 67 15,0-106-19-15,0 102-38 16,0 2-2-16,0 0-37 15,0 0 52-15,0 2-65 16,0 0 8-16,0 0-32 16,0 0 24-16,0 2-14 15,0 20 13-15,-4 8 1 16,-5 8 43-16,0 6-43 16,0 0 0-16,1-1 13 15,0-1-13-15,4-2 0 16,-1 0-2-16,1-2 11 15,0-2 1-15,0-2-10 16,1-2-71-16,-1-4 20 0,-6 6-116 16,4-8-108-1,-1-8-534-15</inkml:trace>
  <inkml:trace contextRef="#ctx0" brushRef="#br0" timeOffset="63038.64">21785 5207 217 0,'0'0'365'15,"0"0"-201"-15,0 0-4 16,0 0-71-16,0 0-3 16,0 0 0-16,0 0-34 15,2-14 40-15,-2 14-57 16,0 0-16-16,0 0 52 16,0 0-56-16,0 0 1 15,0 0-16-15,0 0 8 16,0 9-9-16,0 6 1 15,0 6 0-15,0 7 33 0,0 2-20 16,0 2 1 0,0-2 6-16,0 2-19 0,-2-4 26 15,2 0-27-15,0-4 0 16,0 0 6-16,0 0-6 16,0-4 0-16,0 1-1 15,0-6 2-15,0 2 9 16,0-6-10-16,5 1-47 15,0-2 29-15,1 1-84 16,-1-5-55-16,-3-5-367 0</inkml:trace>
  <inkml:trace contextRef="#ctx0" brushRef="#br0" timeOffset="63537.35">21777 5911 755 0,'0'0'211'0,"0"0"-133"0,0 0-13 15,0 0 34-15,0 0-63 16,0 0-19-16,0 0-6 16,0 32-10-16,-3-8 53 15,1 2-51-15,-2 6 7 16,2 4 53-16,-3 3-25 15,3 3 18-15,-1 2-40 16,1-2-9-16,0 2 31 16,2-4-38-16,-2-2 0 15,2-3 9-15,-2-3-9 16,2-4 0-16,0-5-2 16,0-4 9-16,0-5 9 0,0-6-16 15,0-4-2-15,0 0-6 16,0-2 8-16,0-2-1 15,0 0 0-15,0-12-57 16,0-12-40-16,0-6-584 0</inkml:trace>
  <inkml:trace contextRef="#ctx0" brushRef="#br0" timeOffset="64335.5">21830 5428 720 0,'0'0'178'16,"0"0"-45"-16,0 0 27 15,0 0-47-15,0 0-3 16,0 0-11-16,0 0-54 16,-2 0-23-16,2 0-22 15,13-4 15-15,10-4 46 16,10 2-61-16,9-2 0 16,7-2 7-16,7 0 0 15,4 0-6-15,3-2-1 16,3 0 8-16,-1-2 9 15,-5 0-17-15,-2-2-1 0,-9 1 1 16,-9 4 0-16,-8 0-7 16,-11 5 7-16,-5 5-47 15,-9-2 34-15,-7 3-87 16,0 0-114-16,-11 0-4 0</inkml:trace>
  <inkml:trace contextRef="#ctx0" brushRef="#br0" timeOffset="64821.65">22104 5151 20 0,'0'0'855'16,"0"0"-740"-16,0 0-22 15,0 0 14-15,0 0-13 16,0 0-14-16,0 0-41 16,-4-12-33-16,4 12 33 15,-2 0-39-15,-5 0-32 16,-6 4 32-16,-4 16 22 16,-6 4-8-16,-4 6-14 15,-2 2 13-15,-2-2-1 16,-3 2-12-16,3-1-3 0,0-3 3 15,2-2 0-15,4-2 0 16,5-2 0-16,7-6 0 16,6-2-34-16,7-2 22 15,0-2-84-15,3 2 63 16,16 2 11-16,8 4 22 16,6 3 2-16,3-3 13 15,0 1 9-15,0-2-24 16,-1-2 0-16,1 2 15 15,-1-3-2-15,1 2-12 16,0 0-1-16,-3 0 15 16,-1 2-15-16,-3-4 0 15,-3 4-42-15,-4-4-35 0,-10-4-127 16</inkml:trace>
  <inkml:trace contextRef="#ctx0" brushRef="#br0" timeOffset="65301.95">21689 6264 773 0,'0'0'202'0,"0"0"-80"16,0 0-34-16,0 0-7 16,0 0 73-16,0 0-93 15,0 0-19-15,-6-8 28 16,6 6-34-16,0 0 12 15,0 0-23-15,0 0-24 16,0 0 70-16,0 0-71 16,2-2 1-16,16-2 12 0,14-4 9 15,10-2-11 1,13-4-11-16,14 2 0 16,10-2 18-16,5 0-18 0,7 0 0 15,-4 0 3 1,-2 2-3-16,-8 2 3 0,-9 2-3 15,-15 2-72-15,-12 0 39 16,-18-12-117-16,-11 3-58 16,-10-2-115-16</inkml:trace>
  <inkml:trace contextRef="#ctx0" brushRef="#br0" timeOffset="66586.47">22574 5159 424 0,'0'0'113'0,"0"0"-63"0,0 0 37 16,0 0-19-16,0 0 50 15,0 0-24-15,0 0-17 16,0 107 12-16,-2-73-34 16,-2 4-3-16,0 6-30 15,-4 6 6-15,2 4 67 16,-1 2-66-16,-2 4-8 16,2 1 12-16,-2-3 2 15,3 2 6-15,-1-4-41 16,1 2 13-16,-1-1 14 15,2-3-27-15,1 0 0 16,2-4 11-16,-3 0-9 16,1-4 20-16,0 0-22 0,1 0 1 15,-2-2 41-15,3-1-42 16,2-3 0-16,-2 0-4 16,2-2 11-16,0 0-1 15,0-4-6-15,0 0 0 16,0-2 8-16,0-2-8 15,0-4-4-15,0 1-2 16,0-6 12-16,0-2 1 16,0-4-7-16,0 2 0 15,0-2 2-15,0-1-2 16,0 3 0-16,0-1 0 16,0 2 0-16,-2-2 6 0,0 2-6 15,0 2 0 1,2-2 4-16,0 4-4 0,-3-2-9 15,3 0 9-15,-2 2 1 16,0-2 12-16,0-2-13 16,2 2 0-16,-2-1-4 15,2-4 4-15,0 1-4 16,-2 1 2-16,2-3 4 16,0 0 6-16,-4 1-8 15,4 0 0-15,0-1-4 16,-2-3 4-16,2 2-3 15,0-3 3-15,-2 0 0 16,2-2 3-16,-2 0-3 0,2 0 0 16,-2 0 3-1,2 2-3-15,-2 0-7 0,0 2 7 16,-1 0 0-16,3-2 10 16,-2-2-10-16,2-2 0 15,0 0 4-15,0-4-4 16,-2 0 0-16,2-2-1 15,0 2 2-15,0-2 0 16,0 0-1-16,0 0 0 16,0 0 1-16,0 0-1 15,0 0 0-15,0 2 0 16,0-2 2-16,0 0 27 16,0 0-29-16,0 0 1 15,0 0 34-15,0 0-35 16,0 0 0-16,0 0 7 0,0 0-7 15,0 0 21 1,0 0-21-16,0 0 0 0,0 0 15 16,0 0-15-16,0 0 0 15,0 0 1-15,0 0 1 16,0 0 11-16,0 0-13 16,0 0 0-16,0 0 4 15,0 0-4-15,0 0-1 16,0 0 1-16,0 0 0 15,0 0 12-15,0 0-12 16,0 0 0-16,0 0-3 16,0 0 3-16,0 0-1 0,0 0-9 15,0 0-22-15,0 0-46 16,0-6-153-16</inkml:trace>
  <inkml:trace contextRef="#ctx0" brushRef="#br0" timeOffset="66911.33">22360 7399 1113 0,'0'0'173'15,"0"0"-126"-15,0 0 17 0,-2 122 68 16,2-65-102-16,0 7 17 16,0 4-2-16,0 2-23 15,0 0 8-15,0 1-30 16,0-7 0-16,0-4 18 16,0-4-18-16,0-8-6 15,0-6 6-15,2-8 0 16,0-8 0-16,1-7-13 15,-3-10-70-15,0-14 58 16,0-20-119-16,0-11-160 0</inkml:trace>
  <inkml:trace contextRef="#ctx0" brushRef="#br0" timeOffset="67350.78">22365 7222 916 0,'0'0'360'16,"0"0"-201"-16,0 0-53 16,0 0-39-16,0 0-16 15,0 0-51-15,0 0 0 16,37-36 13-16,-10 31-13 16,4-1-10-16,1 2-3 15,-3 4-15-15,-3 0 20 16,-3 0-36-16,-4 0 12 15,-3 6 0-15,-3 6 28 0,1 6-25 16,-5 2 15-16,0 8 14 16,0 6-2-16,-2 6 2 15,-1 8 0-15,-2 8 55 16,-1 4-54-16,-1 7 15 16,1 3 14-16,-1 4 1 15,0 0 8-15,0 2-39 16,3-5 2-16,-3-7 27 15,0-6-29-15,0-6-9 16,-2-4 9-16,0-8 1 16,0-6 6-16,0-6-7 15,0-6-6-15,-13-8-18 0,-20-7-35 16,4-7-63-16,-2 0-172 16</inkml:trace>
  <inkml:trace contextRef="#ctx0" brushRef="#br0" timeOffset="67571.43">22267 8215 880 0,'0'0'223'0,"0"0"-61"16,0 0-55-16,0 0-30 15,0 0 51-15,0 0-97 16,0 0-8-16,-40 0-23 16,49 0 15-16,13 0-7 15,12 0 23-15,5 0-30 16,6 0 79-16,4-6-80 0,0-2 0 15,0-6 17 1,-2-2-15-16,-1 0 11 0,-3-2-13 16,-5 2-77-16,-3-6 40 15,-12 2-195-15,-10 6-553 0</inkml:trace>
  <inkml:trace contextRef="#ctx0" brushRef="#br0" timeOffset="67952.63">22550 8205 1033 0,'0'0'155'0,"0"0"-107"16,0 0-24-16,0 0 2 16,0 0 24-16,0 0-7 0,0 0-1 15,-3 78 54 1,3-46-67-16,0 0 6 0,0 7 1 15,-2 3-2-15,2 4 13 16,0 6-37-16,0 4-9 16,0 0 42-16,0 1-43 15,0-5 0-15,0-6 8 16,0-2-7-16,0-4 4 16,0-6-5-16,0-2 0 15,0-4 2-15,0-4-2 16,0-4-6-16,0-3 6 15,0-3 0-15,0-3-6 0,-4-3-1 16,0-2-18-16,1-2 6 16,-1 0-10-16,-1-1-41 15,-8-3-56-15,2 0-74 16,-1 0-499-16</inkml:trace>
  <inkml:trace contextRef="#ctx0" brushRef="#br0" timeOffset="70151.69">22285 9160 755 0,'0'0'329'0,"0"0"-213"16,0 0-12-16,0 0 2 15,0 0 26-15,0 0-59 16,0 0-35-16,-16-22 57 16,16 20-53-16,0-1-4 15,0 2 4-15,0-1-34 16,0 0 42-16,0 0-50 0,0-2 0 15,18 0 10 1,11-3-10-16,9 4 9 0,6-1-9 16,10 1 9-16,4 3-5 15,0 0-4-15,0 0 0 16,-3 0 3-16,-4 0-3 16,-6 0 0-16,-7 0 0 15,-7-4 1-15,-8 0 6 16,-8 3-7-16,-6-1-69 15,-9-2 24-15,0-3-106 16,0 2-106-16</inkml:trace>
  <inkml:trace contextRef="#ctx0" brushRef="#br0" timeOffset="71684.8">19449 8929 1056 0,'0'0'164'0,"0"0"-127"15,0 0-2-15,0 0-22 16,0 0 61-16,0 0-3 15,0 0-58-15,28-10 41 16,-6 2-54-16,5-2 0 16,2 0 15-16,2 0-5 15,3 4 0-15,-1 0-6 16,7 0 8-16,3 0 11 16,3 0-23-16,8 2 0 15,4-2 12-15,4 0-12 16,9 2 0-16,8-2-8 0,4-2 19 15,5 2-5-15,5-2-6 16,4 2 0-16,1 0 6 16,0 0-5-16,2 0 3 15,0-2-4-15,3 0 0 16,-3-2 13-16,-2 0-13 16,-5 0 0-16,-4-1-6 15,-4 4 6-15,-2-4-1 16,-3 3 1-16,0 1 0 15,0-1 7-15,-4-1-7 16,2 4 0-16,-4-2 3 0,1 4-2 16,-1-4-1-1,-3 6 0-15,0-3 1 0,3-1 17 16,-3 1-18-16,3 0 0 16,2-2 10-16,1 0-9 15,2 0 0-15,0 2-1 16,0 0 7-16,1 2-1 15,-4 0-6-15,-3 0 0 16,-1 2 4-16,-3-2-4 16,4 0 0-16,1 1 0 15,3-2 1-15,4-1 8 16,0 2-9-16,0-2-5 16,4 2 5-16,-2-2 0 15,-1 2 0-15,1-2 0 16,-1 0 12-16,2 0-9 0,-1 0-3 15,2 0 0-15,0-2 1 16,-1 0-1-16,1 0 0 16,-3 0-1-16,-2-2 2 15,-4 2 7-15,0-2-8 16,-2 0-6-16,1 0 5 16,3 0 1-16,4-2 0 15,1 2 0-15,4-2 2 16,2 2 14-16,1 0-16 15,-4 0-2-15,1 0 1 16,-5 2 2-16,-1 0-1 16,1 0 0-16,-4 0 1 15,2 0 20-15,-4-2-21 16,-5 2 0-16,-6-2 3 0,-7 1-3 16,-9 2 1-16,-7 1-1 15,-4-2 1-15,-3-1 7 16,-4 2-8-16,1-4-4 15,-6 4 3-15,1-4 1 16,-4 4 0-16,-5-2-1 16,-9-11-44-16,-7 3 27 15,-2-6-273-15</inkml:trace>
  <inkml:trace contextRef="#ctx0" brushRef="#br0" timeOffset="73006.45">22568 8704 5 0,'0'0'382'0,"0"0"-278"0,0 0 53 16,0 0-72-1,0 0-11-15,0 0 14 16,0 0-25-16,-10-44-15 0,10 38-6 15,0-2 1-15,0 4 53 16,0-2-89-16,6 2 5 16,-2 0 5-16,2 4-16 15,1 0 19-15,-1 0-20 16,0 0 1-16,-2 0-16 16,-4 7 15-16,0 0-14 15,0 1 14-15,0 0 6 16,-2 2 17-16,-12 3-19 15,-3 1 9-15,-2-5 18 16,-1 0-31-16,-2-7-6 0,0-2 4 16,-1 0 2-16,2-2-1 15,2-12-8-15,3-4 9 16,6 0-13-16,5 0 13 16,5-1 0-16,0 3 9 15,11 4 1-15,12 2-1 16,-1 4-9-16,3 2 0 15,-1 4 9-15,-4 0-9 16,-2 0-12-16,-5 0 12 16,-4 0 1-16,-5 4-1 15,-2 0-1-15,-2 2 1 0,0 4 16 16,0 2-10 0,-4 0-3-16,-7 2 22 0,2-1-15 15,0-6 4-15,0 0-14 16,1-6 6-16,1 2 38 15,0-3-44-15,2 0 0 16,1-7 0-16,4-12-9 16,0-6-29-16,0 0 19 15,0 0 19-15,9 5 10 16,2 4-10-16,0 8-4 16,-2 4 3-16,-2 4 1 15,0 0 0-15,-3 0-8 16,-2 10 8-16,-2 4 19 15,0 2-18-15,0 2 1 16,0-2 24-16,0-2-9 0,-6-4 5 16,-1-4-22-1,0-1 9-15,0-4 37 0,1-1-46 16,-1 0 1-16,1 0-1 16,1-8 0-16,3-12-33 15,2-30-72-15,0 4-54 16,7-4-424-16</inkml:trace>
  <inkml:trace contextRef="#ctx0" brushRef="#br0" timeOffset="73398.2">23125 7265 1117 0,'0'0'138'0,"0"0"-115"16,0 0 10-16,0 0-22 16,0 0 13-16,0 0 7 15,0 0-7-15,15 92 75 16,-15-46-90-16,0 6 7 15,0 3 29-15,0 0-19 16,-4 0 5-16,-3-3-31 16,-2 0 1-16,3-6 21 0,-1-4-22 15,2-8 0-15,3-8 1 16,0-8 5-16,0-5-6 16,2-8-22-16,0-5-27 15,0 0 34-15,0-16-91 16,0-16-101-16,0-46 46 15,6 6 17-15,6-2-171 0</inkml:trace>
  <inkml:trace contextRef="#ctx0" brushRef="#br0" timeOffset="74180.53">23156 7233 637 0,'0'0'304'16,"0"0"-114"-16,0 0-30 16,0 0-17-16,0 0-85 15,0 0 56-15,0 0-89 16,17-87-23-16,-1 87 15 15,9 0-17-15,4 0 0 0,2 0-7 16,0 14-13-16,1 7 14 16,-6 2 6-16,-4 4-15 15,-4 0 14-15,-7 0 2 16,-5 1-1-16,-6 4 0 16,0-2 0-16,-8 6 40 15,-17 0-40-15,-4 0-9 16,-4-2 0-16,-3-4-11 15,1-3 5-15,-1-5-21 16,7-10 17-16,5-5-16 0,6-4 35 16,4-3-4-1,8 0 4-15,4 0 6 0,2 0-6 16,0 0-3-16,0 0-12 16,15 4 15-16,7 2 7 15,7 4 15-15,7 0 10 16,-1 2-25-16,6-2-1 15,-1-4-6-15,2 0 0 16,3-4 5-16,-3-2-5 16,-2 0-24-16,-2-6-5 15,-2-10-8-15,-3-6 28 16,-6 0-14-16,-4-4 23 16,-8 4 27-16,-7-1-15 15,-3 9 24-15,-5 5 50 16,0 0-23-16,0 7-12 0,0 0-43 15,0 2-8 1,-7 0 92-16,-3 0-91 0,-9 0 7 16,0 4 0-16,-2 10-7 15,3 7 11-15,3 3-12 16,4 6 0-16,4-1 3 16,5 2-3-16,2 1-13 15,0 2 12-15,14-2 2 16,3-2-2-16,5-2-12 15,1-3 13-15,-4-3-13 16,4-3 13-16,-5-2-9 16,-3-2 9-16,-1-1 1 15,-1-1 15-15,-4-4-16 0,-2 2 0 16,-2-1 3-16,-3-2-3 16,-2 4-21-16,0 0 21 15,-16 4 0-15,-13 6 28 16,-13 0-28-16,-14 2 0 15,-11-2 7-15,-11-6-7 16,-47-16-84-16,16-14-178 16,9-22-769-16</inkml:trace>
  <inkml:trace contextRef="#ctx0" brushRef="#br0" timeOffset="75400.53">22007 4499 666 0,'0'0'222'16,"0"0"-60"-16,0 0-36 16,0 0 7-16,0 0-26 0,0 0-38 15,0 0 66-15,-25-19-125 16,25 16-3-16,0 3 22 15,0 0-28-15,0 0 8 16,2 0-9-16,13 0 0 16,10 0 26-16,12 0-25 15,9 0 4-15,4 4 11 16,4 0-3-16,-3 3 2 16,3-6-15-16,-3-1 0 15,-2 0 1-15,-5 0-1 16,-3 0-6-16,-10 0 6 15,-7-1 6-15,-8-6-6 16,-7 6-2-16,-5-3 2 0,-2 1-1 16,-2 3 2-16,0-2-1 15,0-2 28-15,0-4-14 16,0 1 7-16,0-6-21 16,0 0 0-16,0-4 4 15,-2 3-4-15,-4-4-4 16,-1 2 4-16,-1-4 0 15,0 0 30-15,2-4-30 16,1 0 1-16,1-2 13 16,2-4-14-16,2-4-5 15,0-8 5-15,0-8 9 16,4-8 5-16,9-9-14 16,1-7 0-16,1 2 5 0,1 0-5 15,-3 4-6 1,-1 7 5-16,-4 7 2 0,1 6 7 15,-2 6-8-15,-2 6 0 16,-3 4-3-16,-2 6 3 16,0 5-8-16,0 6 7 15,0 4 2-15,0 5-2 16,0 2-6-16,0 0-16 16,0 4-5-16,0-1 15 15,0-2-27-15,-4-1 7 16,-2 2-45-16,-2 2 23 15,-1 0-141-15,-3-1-143 0</inkml:trace>
  <inkml:trace contextRef="#ctx0" brushRef="#br0" timeOffset="75947.48">22566 2388 867 0,'0'0'154'0,"0"0"-72"16,0 0-82-16,0 0 7 15,0 0 35-15,-5 116 2 16,0-65 6-16,3 4-12 16,0 6-29-16,-3 1 30 15,-1 0-39-15,-3 0 6 0,0-2 34 16,-2-2-39-16,2 1 0 16,0-9 0-16,0-4 9 15,3-8 4-15,1-8-14 16,1-10 0-16,2-8-10 15,2-6 10-15,-3-2-20 16,3-4 19-16,0 0-3 16,0-14-5-16,0-38-160 15,5 2 33-15,4-2-64 0</inkml:trace>
  <inkml:trace contextRef="#ctx0" brushRef="#br0" timeOffset="76723.84">22605 2177 935 0,'0'0'214'0,"0"0"-102"16,0 0-30-16,0 0 8 16,0 0-30-16,0 0-1 15,0 0-59-15,0-26 0 16,11 23 0-16,10-4 0 15,3 5 1-15,1 0 6 16,1 2 2-16,-1 0 0 0,-1 0-9 16,1 4 0-1,0 4-22-15,-6 0 22 0,-1 1-34 16,-5-4 8-16,-1 1-10 16,-5 2 34-16,-3 2-38 15,-2 7 6-15,-2 2 20 16,0 7 8-16,0 9 6 15,0 9 15-15,-2 8-14 16,-7 8 24-16,0 4-25 16,0 5 0-16,0-1 26 15,-1 2-18-15,-4 0-8 16,1-2 0-16,-1-2 9 16,1-4 11-16,1-8-20 15,4-7 0-15,-1-7 2 16,2-8-2-16,0-6-1 0,1-6 0 15,-5-6-8-15,-1-2-6 16,-5-4 2-16,-4-2-37 16,0-4 44-16,-6-2-61 15,-2 0 15-15,-2 0 20 16,-3-2 25-16,1-6 5 16,2 2 2-16,2 0 0 15,4 0 18-15,3 2 2 16,6 4 2-16,7 0 36 15,2 0-57-15,3 0 46 16,4 0-29-16,0 0-12 16,0-2 29-16,0 2-35 15,2 0-12-15,9 0 12 16,7 0 0-16,5 0 61 0,4 0-34 16,4 0-26-16,2 0 70 15,3 0-55-15,-3 0-16 16,-2 0 25-16,0-6-23 15,-4 0 27-15,-2 2-29 16,-4-2 0-16,-2 2 10 16,-4 2-10-16,1-2-13 15,-1-6-38-15,1 0-150 16,-7-4-301-16</inkml:trace>
  <inkml:trace contextRef="#ctx0" brushRef="#br0" timeOffset="77213.64">23424 2526 523 0,'0'0'533'0,"0"0"-404"15,0 0-23-15,0 0-25 16,0 0 36-16,0 0-117 15,0 0 5-15,0-16-12 16,0 38-25-16,0 15 32 16,0 7-1-16,0 10 2 15,0 0 50-15,0 4-51 16,-8-4 1-16,-5 2 19 16,-1 3-19-16,1-5 7 15,0-2-8-15,-1-8 11 16,6-8 2-16,1-10-13 15,5-10 0-15,0-8-27 0,2-6 27 16,0-2-30 0,0 0 29-16,0-10-34 0,0-18-74 15,0-12 3-15,9-43-5 16,4 10-82-16,3-2-390 0</inkml:trace>
  <inkml:trace contextRef="#ctx0" brushRef="#br0" timeOffset="77731.39">23484 2418 811 0,'0'0'156'16,"0"0"-6"-16,0 0-40 16,0 0-39-16,0 0 28 15,0 0-77-15,0 0-15 16,111-32 12-16,-78 48-19 16,2 6-28-16,-3 4 27 15,-3 4 2-15,-9 0-4 0,-5 1 3 16,-3-3-1-16,-10-1-15 15,-2 1 23-15,0 1-7 16,-14 0 12-16,-10 2 5 16,-9-1 9-16,-6 0-26 15,-3 0 0-15,-5-6 35 16,1-2-29-16,2-6-5 16,1-2 3-16,5-4 5 15,7-1 3-15,6-6-12 16,8 1 0-16,7 0 1 15,4-1-1-15,6 1-7 16,0 1-19-16,0 4-34 16,2 6 59-16,14 6-21 0,6 5 22 15,5 2 20-15,2 0-14 16,2 0 9-16,0-4 26 16,-2-2-40-16,0-2 44 15,-2-4-43-15,-4-2 5 16,-4-4 31-16,-3-2-38 15,-5-2 0-15,1-2-1 16,-6 0 16-16,-4-2 7 16,0-2-22-16,-2 0 0 15,0 0-3-15,0 0 3 16,0 0-25-16,0 0-32 16,0-6-105-16,-8-8-815 0</inkml:trace>
  <inkml:trace contextRef="#ctx0" brushRef="#br0" timeOffset="78104.45">23790 3118 1145 0,'0'0'193'16,"0"0"-142"-16,0 0 14 16,0 0-65-16,0 0-26 15,0 0 13-15,0 0 13 16,8 58 0-16,-8-26 11 15,0 2-9-15,0-2 31 16,0-4-33-16,0-2 0 16,0-4 9-16,0-3-9 15,-2-7-2-15,2-4-20 16,-3-6-59-16,3-2 25 16,0-9 3-16,0-13-193 15,0-4-372-15</inkml:trace>
  <inkml:trace contextRef="#ctx0" brushRef="#br0" timeOffset="78396.55">23860 3039 529 0,'0'0'350'16,"0"0"-188"-16,0 0-69 15,0 0 20-15,0 0-45 16,0 0 41-16,0 0-98 16,109-62 2-16,-80 62-7 15,0 4-6-15,0 14-19 16,-2 3 5-16,-3 5 14 15,-6 0 4-15,-4 4-4 16,-6-2 0-16,-3 0 13 16,-5 0-13-16,0 0 7 0,-3 0-1 15,-17 0 9 1,-4 0 21-16,-7 1-36 0,-8-4 9 16,0 0 10-16,-8-6-12 15,-2-2 0-15,-5-5-7 16,-4-5-19-16,-33-7 19 15,15-3-182-15,8-19-708 0</inkml:trace>
  <inkml:trace contextRef="#ctx0" brushRef="#br0" timeOffset="79464.69">22777 2121 367 0,'0'0'200'15,"0"0"-92"-15,0 0-43 16,0 0 26-16,0 0-13 15,0 0-7-15,0 0 9 16,-16-8-44-16,14 6 85 16,2-4-80-16,-2 2-14 15,0-2 50-15,0 0-33 16,0 0 11-16,2 2-4 16,-3-2-31-16,3 2 60 15,0-4-80-15,0 0 1 16,0-4 11-16,0-4-12 15,0-4-1-15,0 0-5 16,0-2 6-16,9-4 22 0,2-2-22 16,3-4 0-16,-1-7 1 15,1 2-1-15,-1-4 10 16,-3 1-10-16,0 2 0 16,-4 4 12-16,-1 2-12 15,-3 6-1-15,-2 0-14 16,0 1 15-16,0 7-1 15,-2 3 0-15,-5 5-14 16,-1 2-5-16,0 1 20 16,0 6-28-16,-1-1 13 15,-1 2 15-15,-5 0-104 16,-12 11-62-16,5 8-84 0,-2-7-364 16</inkml:trace>
  <inkml:trace contextRef="#ctx0" brushRef="#br0" timeOffset="81328.4">18865 1351 789 0,'0'0'152'16,"0"0"-65"-16,0 0-22 0,0 0-3 15,0 0 89 1,0 0-108-16,0 0-25 0,-10-18 41 16,10 16-36-16,0 2-23 15,0 0 0-15,0 0 6 16,5 0-25-16,2 0 19 15,6 0-3-15,10 0 3 16,6 0 6-16,6 2 4 16,9 2-10-16,6-2 2 15,10 0 5-15,9-2-7 16,9 0 0-16,8 0 12 16,9 0-11-16,1 0 8 0,4 0-9 15,16 0 10-15,19 0 6 16,25 0-16-16,6 0-6 15,-12 0 6-15,-15 0 2 16,-36 0-1-16,-19 0-1 16,-17 0 7-16,1 0 4 15,9 0-11-15,13 0-5 16,7 4 5-16,-1 0 1 16,-7 0 6-16,-2 1-7 15,-4-4 0-15,-3 1 2 16,-2 0-2-16,-3 0 0 15,0 0 0-15,-4 0 1 16,0-2-1-16,-2 0 0 0,0 2 0 16,-2 0 0-1,0 2 0-15,-1-1-3 0,-3-3 1 16,-1 0 4-16,-2 0 5 16,-2 0-7-16,-2 0 0 15,0 0 0-15,-2 0 0 16,-4 0-8-16,2 0 8 15,-1 0 0-15,0 0 16 16,3 0-16-16,2 0 0 16,-4 0 5-16,4-7-5 15,-2 5-5-15,0 0 5 16,-4 0 1-16,0 2 6 16,-1 0-7-16,0 0 0 15,-2 2 0-15,1 2 0 16,2 0-7-16,1 0 6 0,2 0 2 15,3 0 0-15,0 1-1 16,2 0 0-16,2 4 4 16,-2-4-4-16,-1 2-3 15,3-4 3-15,1 1 0 16,-1-1 10-16,2-2-10 16,1 3 0-16,2-1 6 15,2-3-6-15,-1 0-10 16,3 0 10-16,-2 0 12 15,0 0-11-15,-5 0-1 0,0 0 0 16,-4 0 7 0,-2 1-7-16,0 1 0 0,-2 1-1 15,2-2 2-15,-3 2-1 16,-2-3 0-16,3 0 0 16,-6 0 2-16,0 0-2 15,-4 0-3-15,-7 0 3 16,-2 0 6-16,-7 0 5 15,-4 0-11-15,-3-3 0 16,-6 2-7-16,1-4 7 16,-1 4 0-16,-3-3 7 15,-1-3-6-15,-5 6 12 16,-1-5-13-16,0 2 0 16,-3 1 16-16,-2 2-16 15,0-2 0-15,0 2 10 0,0 1-10 16,0-3 0-1,0 3 0-15,0 0-47 0,0 0 33 16,0 11-11-16,0 11 15 16,2 3 10-16,2 6 1 15,3-4 19-15,1-2-20 16,2-3 0-16,1-6 6 16,3-4-6-16,-3-4-7 15,1-6 7-15,5-2 11 16,3 0 18-16,2-4-29 15,4-16 8-15,1-6 9 16,-2-4-17-16,-6-2 0 16,-3 0 13-16,-7 0-13 15,-7 0 13-15,-2-1-13 16,0 3-6-16,-6 0-13 0,-11 4 19 16,-2 2-35-16,1 6 34 15,3 2 1-15,3 8 15 16,4 4-15-16,1 4-4 15,3 0-25-15,-3 0 29 16,2 10-16-16,1 4-19 16,4 2-74-16,0 0-11 15,18 0-31-15,11-4-76 16,2-6-52-16</inkml:trace>
  <inkml:trace contextRef="#ctx0" brushRef="#br0" timeOffset="81726.55">26275 1095 871 0,'0'0'237'0,"0"0"-110"0,0 0-79 15,0 0-28-15,0 0 77 16,0 0-97-16,0 0-33 16,9 32 32-16,0 2 1 15,-2 8-3-15,1 10 3 16,-1 4 0-16,0 2 40 15,2 0-40-15,2-1 0 16,0-3 6-16,2-8-5 16,1-8 14-16,-1-8-15 15,-2-10 0-15,1-10 0 0,-4-4 0 16,5-6 0 0,8 0 37-16,10-20 12 0,9-14 14 15,5-8-63-15,3-11 1 16,-3-5 18-16,-3-6-19 15,-1-2 0-15,-8 0-6 16,-4 6 13-16,-7 10-11 16,-6 12 4-16,-9 14 0 15,-5 12-37-15,-2 12-51 16,0 0-102-16,-21 40-4 16,-2 0-110-16,0 2-284 0</inkml:trace>
  <inkml:trace contextRef="#ctx0" brushRef="#br0" timeOffset="82003.83">26723 1752 694 0,'0'0'358'0,"0"0"-287"15,0 0-57-15,0 0 83 16,-22 119-62-16,15-79-18 15,1 0 44-15,-2 0 0 16,0 0-14-16,1 0-47 16,-1-6 0-16,0-4 15 15,4-6-15-15,2-7-2 16,2-8-12-16,0-3-52 16,0-6-5-16,0 0-7 0,10-15 1 15,17-44-69 1,-2 5-187-16,-2-2 84 0</inkml:trace>
  <inkml:trace contextRef="#ctx0" brushRef="#br0" timeOffset="82263.14">26799 1718 705 0,'0'0'286'0,"0"0"-151"15,0 0-25-15,0 0-22 16,0 0-47-16,0 0-14 16,0 0-27-16,64-20 0 15,-46 38 9-15,3 4-9 16,-6 4-1-16,-2 2-6 15,-6 3 7-15,-7-3-16 0,0-2 3 16,0 0 13-16,-16 2 16 16,-9 0-15-16,-6 0-1 15,-6-2 36-15,-3-4-27 16,-3-2 31-16,1-4-40 16,2-4-3-16,2-4-15 15,4-8-51-15,5 0-15 16,10-14-125-16,10-6-728 0</inkml:trace>
  <inkml:trace contextRef="#ctx0" brushRef="#br0" timeOffset="82800.66">27122 1813 993 0,'0'0'153'15,"0"0"-145"-15,0 0 2 16,0 0 32-16,0 106-13 16,-7-62 26-16,-2 0 7 15,-2 0-40-15,-1-4 10 16,2 0-32-16,1-4 0 16,-1-5 24-16,4-9-24 15,4-4 0-15,0-8-1 16,2-6-21-16,0-4 12 15,0-3-9-15,14-22-55 16,7-14-41-16,4-9-8 16,2-12 61-16,2-6-120 0,2 0-27 15,-2 2 82-15,0 10 127 16,-6 10 190-16,-6 13 47 16,-3 13-53-16,-6 12-90 15,3 6-55-15,5 0-22 16,1 8 17-16,4 16-26 15,-1 7-2-15,-2 5 43 16,-2 6-47-16,-3 2-2 16,-7 2 18-16,-2 0-17 15,-4-2 29-15,0-2-30 16,-13 0 0-16,-18-2 34 16,-11 3 4-16,-14 1-20 0,-12-4-7 15,-15 2-10 1,-6-2 60-16,-7 0-61 0,-6-2-28 15,-6 3-30-15,-46 14-80 16,28-8-37-16,12-8-322 0</inkml:trace>
  <inkml:trace contextRef="#ctx0" brushRef="#br0" timeOffset="83469.19">26373 8450 218 0,'0'0'202'0,"0"0"-92"0,0 0 1 16,0 0 20-16,0 0-44 15,0 0-61-15,0 0 46 16,18 78-36-16,-16-74 6 15,0 2 3-15,1 0-34 16,1 2 43-16,0 4-47 16,1 2 0-16,-2 4 15 15,1 0-22-15,-2 3-15 16,0-2-55-16,0-1-56 16,1-8-216-16</inkml:trace>
  <inkml:trace contextRef="#ctx0" brushRef="#br0" timeOffset="84076.78">26770 8231 879 0,'0'0'156'0,"0"0"-53"16,0 0-28-16,0 0-42 15,0 0 61-15,0 0-47 16,0 0-41-16,-56 16 69 16,41 4-41-16,1 6 3 15,1 3 4-15,2-4-39 16,7 0 44-16,0-7-46 16,4-2 0-16,0-4 15 15,0-4-15-15,4-4-6 16,6-4-4-16,3 0 10 15,3-4 10-15,4-14-10 0,0-8 0 16,-2-2 14 0,-5-4-13-16,-1-2 0 0,-10-3-1 15,-2 6 8-15,0 2 5 16,-2 7-13-16,-12 8 19 16,-1 6 62-16,-3 2-53 15,0 6 10-15,-2 0-8 16,-2 0-29-16,1 0 47 15,0 0-48-15,2 8 0 16,4-4 7-16,1 0-7 16,6-2-9-16,-8-2-10 15,5 0-120-15,0 0-187 0</inkml:trace>
  <inkml:trace contextRef="#ctx0" brushRef="#br0" timeOffset="86259.55">18988 1285 601 0,'0'0'150'15,"0"0"-71"-15,0 0-32 16,0 0 18-16,0 0-19 15,0 0 84-15,0 0-81 16,0-2-36-16,0 2 23 16,0 0-1-16,0 0-7 15,0 0-21-15,-4 0 6 0,4 0 6 16,-2 0-19-16,0 0-21 16,-2 8 21-16,-3 16 15 15,1 8-14-15,-4 8-1 16,2 7 6-16,1 3 24 15,1 12-30-15,-4 10 0 16,1 10 22-16,1 10-22 16,-1 5 1-16,-3 1-1 15,2-4 7-15,1-8 15 16,-1-5-22-16,4-15-15 16,2-12 15-16,-1-8 5 15,3-8 1-15,0-8-12 16,0-4 14-16,-1-8-3 0,1-3-5 15,-1-5 0-15,3-5 7 16,0-1-7-16,0 0 12 16,0-4-12-16,0 2 0 15,0-2 42-15,0 0-42 16,0 0 13-16,0 0 38 16,0 0-24-16,0 0-3 15,0 0-16-15,0 0-2 16,0 0 73-16,0 0-79 15,0 0 0-15,0 0 16 16,0 0 0-16,0 0-16 16,0 0 0-16,0 0 1 15,0 0 15-15,0 0-16 0,0 0 0 16,0 0 6-16,0 0-4 16,-2 0-2-16,2 0 0 15,0 0 10 1,0 0 24-16,0 0-34 0,0 0 0 15,0 0 16-15,0 0-3 16,-2 0-4-16,2 0-9 16,0 0 13-16,-2 0 20 15,2 0-33-15,0 0 0 16,0 0 16-16,0 0 4 16,0 0-9-16,0 0-11 15,0 0 19-15,0 0 17 16,0 0-36-16,0 0 0 15,0 0 5-15,0 0-5 0,0 0 14 16,0 0-14-16,0 0 0 16,0 0 3-16,0 0-3 15,0 0-2-15,0 0 2 16,0 0 1-16,0 0 8 16,0 0-9-16,0 0 1 15,0 0 2-15,0 0-3 16,0 0-2-16,0 0 2 15,0 0 1-15,0 0 5 16,0 0-6-16,0 0 0 16,0 0-10-16,0 0 10 15,0 0-3-15,0 0-7 16,0 0 10-16,0 0-9 0,0 0-40 16,0 0-71-16,-4 3 39 15,-5 2-157-15,-1 2 15 16,2-6-570-16</inkml:trace>
  <inkml:trace contextRef="#ctx0" brushRef="#br0" timeOffset="86611.78">18641 2664 1068 0,'0'0'142'0,"0"0"-135"16,0 0 35-16,0 0-42 15,0 109 0-15,0-67 4 16,0 4 8-16,0 6 8 15,0 2-20-15,0 3 16 16,-6 1 6-16,0-2-22 16,-3 0 0-16,-1 0 7 15,2-4-7-15,1-8 12 16,3-3-12-16,4-14-16 16,0-9-6-16,0-18-63 0,0 0-230 15,2-13-45-15</inkml:trace>
  <inkml:trace contextRef="#ctx0" brushRef="#br0" timeOffset="87108.81">18668 2552 555 0,'0'0'492'0,"0"0"-391"16,0 0-32-16,0 0-38 0,0 0-21 15,0 0 87 1,0 0-97-16,0-14-12 0,5 14 4 16,9 0 8-16,5 0 22 15,8 3-22-15,2 4 0 16,2 1 8-16,0 0-8 16,0 1-10-16,-2 0 8 15,-2 0-19-15,-4-1 20 16,-8-2-36-16,-3-2 16 15,-6 0-6-15,-2-3 25 16,-4 6-32-16,3 3 12 16,-3 5 22-16,0 12 15 15,0 7-15-15,0 10 0 16,0 4 32-16,0 6-31 16,0 2-1-16,0 2 16 0,0 5-1 15,0 1 6 1,0 0-21-16,-3 0 0 0,-5-2 15 15,-2-1-15-15,2-6-2 16,-3 0 2-16,-1-7 0 16,-1-2 13-16,0-6-13 15,-5-4-13-15,0-4-14 16,-2-4 8-16,-2-6-87 16,-16 1-18-16,9-10-148 15,-2-7-55-15</inkml:trace>
  <inkml:trace contextRef="#ctx0" brushRef="#br0" timeOffset="87341.63">18475 3669 660 0,'0'0'233'0,"0"0"-119"15,0 0 38-15,0 0-93 16,0 0-34-16,0 0-25 16,0 0 9-16,35-20 12 15,1 19-21-15,9-2 0 16,5-1 32-16,4-2-32 15,4-2 0-15,-4-2 25 16,-1 0-18-16,-4-2 9 16,-9 2-16-16,-5 2 0 15,-8 2-10-15,-6 2 10 16,-17 4-84-16,-4 0-83 16,0 0-359-16</inkml:trace>
  <inkml:trace contextRef="#ctx0" brushRef="#br0" timeOffset="88794.89">18691 3523 859 0,'0'0'221'0,"0"0"-85"16,0 0-136-16,0 0 1 15,0 0 4-15,0 0 5 16,0 0 19-16,0 72-29 16,0-38 10-16,0 6 55 0,4 8-65 15,-2 5 1-15,0 2 35 16,1 8-9-16,-1 1 14 16,-2 2-41-16,2 3 12 15,0-1 40-15,1 0-52 16,-1 2 0-16,1 0 0 15,-1 1 1-15,0-2 21 16,0 3-22-16,2 3 0 16,3-3 4-16,-1-3-4 15,2-4-1-15,0-4 1 16,-1-7 1-16,1-2 9 16,0-2-10-16,-2-4 0 15,-1-2 2-15,-1 0-2 16,2-3-6-16,-2-1 6 15,0 0 6-15,0-2-5 0,-2 0-1 16,1 2 0-16,1 0 6 16,-2-2-6-16,2 2-9 15,-1-2 9-15,-1-2 0 16,1-1 6-16,-1-3-6 16,0-4 0-16,0 0 10 15,0 0-10-15,1 0-12 16,1-2 11-16,-2 2 2 15,2-4 8-15,-1 2-9 16,1-2 0-16,-1 3 3 16,-1-2-3-16,-2 1-6 15,2-4 6-15,0 1 0 0,1-5 7 16,-1-2-7-16,0-2 0 16,0-4-16-16,0 0 16 15,0-4-27-15,1-2 16 16,-1-2-10-16,0-2 21 15,-2 0-25-15,0 0 25 16,2 0-1-16,-2 2 1 16,0 0-4-16,0 0 4 15,0 0 8-15,0 0 5 16,0 0-13-16,0 0 0 16,0-2-1-16,3 2 1 15,-3-2-16-15,2 0 9 16,-2 0 1-16,3 0-6 0,1 0 5 15,0 0 7-15,5 0 23 16,5-8-23-16,1 0 0 16,7-4 2-16,7 2 6 15,3-4 0-15,3 1-8 16,5 2 0-16,1-1 13 16,1 2-13-16,0 0 0 15,1-1 0-15,1 3 13 16,-1 1-3-16,1 0-10 15,-2 2 0-15,-2 0 7 16,0 4-7-16,-2-2 0 16,1 2 5-16,-4-2-4 15,1 2 1-15,1 1-2 0,1 0 0 16,-1 0 4-16,4 0-4 16,-3 0-9-16,2 0 9 15,1 0 0-15,-2 0 13 16,3 0-13-16,-1 0 0 15,-1-3 2-15,-2 1-2 16,-1 2-8-16,0 0 8 16,-2-2 0-16,-1 2 10 15,-3-2-10-15,2 1 0 16,-2-2-1-16,3 2 1 16,-3-3-2-16,2 1 1 15,0-1 2-15,-1 1 12 0,-1 3-13 16,-4-3 0-1,0 3-11-15,-5 0 11 16,0 0-1-16,0 0 0 0,1-1 2 16,1-3 5-16,0 1-6 15,1 1 0-15,0 0-1 16,-3 0 1-16,3 0 0 16,-4 0-9-16,4-2 18 15,2 2-9-15,0 0 0 16,0 0 0-16,4 2 8 15,0-2-8-15,2-2-10 16,1 1 9-16,-1-6 2 16,-2 1 5-16,-2 2-6 15,-4-2 0-15,-6 2-10 16,-5 2 10-16,-3 0-6 0,-4 0 5 16,-3 2 2-16,-1 0-4 15,-3 0 3-15,2 0 0 16,-2-2 3-16,0 2-3 15,0-2-22-15,0 0-23 16,0-4-27-16,0 0-68 16,-9 2-371-16</inkml:trace>
  <inkml:trace contextRef="#ctx0" brushRef="#br0" timeOffset="90239.65">18963 6152 570 0,'0'0'195'0,"0"0"-130"16,0 0-41-16,0 0-5 15,0 0 71-15,0 0-14 16,0 0-51-16,2 0 49 16,-2 0-37-16,0 0-2 15,-2 2-15-15,-12 0-11 16,-1 2 18-16,-6-2-27 16,-1-2 0-16,-4 0 0 0,1 0 0 15,1 0 0-15,1-6-1 16,10-2 8-16,3 2 12 15,8 0-19-15,2 0-35 16,0 0 35-16,16 0 0 16,9 0 0-16,2 2 0 15,2 2 15-15,-1 2-27 16,-5 0 12-16,-3 0 0 16,-7 0 12-16,-7 6-12 15,0 0-13-15,-4 0 4 16,-2 2 6-16,0 4 3 15,-4 0 0-15,-8 0 13 16,-3-2 6-16,1 0-18 16,-1-2-1-16,1-4 0 15,-1-2 8-15,1-2 10 0,3 0-18 16,2-2 0-16,5-14-18 16,4-4 18-16,0-2-23 15,2 2 16-15,15 2 14 16,4 6-10-16,-1 4 3 15,-3 6 0-15,0 2-8 16,-5 0 8-16,-1 0 0 16,-3 8 0-16,-4 2 0 15,-2 4-7-15,-2 0 7 16,0 4 0-16,0-2 34 0,-8-2-33 16,-4-2-1-1,1-4 0-15,-1-2 11 0,4-6 4 16,-1 0-15-16,0 0 0 15,0-2-26-15,0-12 23 16,3-6-22-16,1-4 9 16,3 0-18-16,2 2 33 15,0 5 0-15,0 4 1 16,0 4 8-16,0 6-8 16,0 3 0-16,0 0 0 15,7 0 8-15,-3 10 21 16,2 10-29-16,1 4 9 15,-2 8 33-15,0 6-17 16,-1 4-1-16,0 6 1 16,-2 4-24-16,0 6 65 0,1 5-40 15,1 1-20 1,0 0 49-16,2 2-54 0,-2 1 1 16,0-4-2-16,3 4 6 15,1-5 11-15,2-2-17 16,1-2 0-16,-3-6 3 15,2-2-3-15,-1-5 0 16,-5-7-9-16,0-8 18 16,-2-4-2-16,-2-4-7 15,0-4 0-15,0-2-1 16,0-2 1-16,0-4-8 16,0-4-3-16,0 0-60 15,0 0-37-15,-4-4-142 0</inkml:trace>
  <inkml:trace contextRef="#ctx0" brushRef="#br0" timeOffset="90515.62">18920 7477 985 0,'0'0'182'0,"0"0"-141"15,0 0-12-15,0 143 8 16,0-93 4-16,4 0 91 0,2 4-93 16,-4-1-38-1,0-6 54-15,0-3-55 0,0-4 1 16,-2-8-1-16,2-3 10 16,-2-9-3-16,0-4-7 15,0-10-42-15,2-6 29 16,-2-14-99-16,0-16-50 15,0-8-679-15</inkml:trace>
  <inkml:trace contextRef="#ctx0" brushRef="#br0" timeOffset="90927.39">18882 7343 1054 0,'0'0'164'0,"0"0"-105"0,0 0-10 15,0 0 11-15,0 0-17 16,0 0-43-16,0 0 0 16,54-18 39-16,-27 14-39 15,0 2-22-15,-1-2-7 16,-4 2-26-16,-1 0 55 16,-6 2-48-16,-1 0 19 15,-6 0 19-15,3 4 1 16,-1 14 9-16,0 6-1 15,4 8 2-15,-1 6 32 16,0 5-33-16,-1 2 0 16,-1 4 36-16,-3 1-26 15,2 2 15-15,-4-2-15 16,-1 0 2-16,-3-2 12 0,0-2-24 16,-2-3 0-16,2-7 6 15,-2-7-6 1,0-2 0-16,0-5 0 0,0-6-22 15,0-4 19-15,-8-2-77 16,-15-2-49-16,6-4-44 16,-4-2-206-16</inkml:trace>
  <inkml:trace contextRef="#ctx0" brushRef="#br0" timeOffset="91206.59">18920 8105 649 0,'0'0'169'0,"0"0"-36"15,0 0 26-15,0 0-62 16,0 0-12-16,0 0 43 0,0 0-88 16,-44 2-40-16,44-4-4 15,4-2 4-15,14-4 39 16,4 0-39-16,7-2 0 16,6-2 22-16,4-2-15 15,3-2-1-15,5-2 13 16,0 2-17-16,0-2 43 15,-5 4-45-15,-5 1 0 16,-5 4-7-16,-12 4 7 16,-7 4-58-16,-9 1-64 15,-4 0-31-15,-4 6-85 16,-11 2-360-16</inkml:trace>
  <inkml:trace contextRef="#ctx0" brushRef="#br0" timeOffset="92072.74">19169 8071 232 0,'0'0'678'16,"0"0"-595"-16,0 0-47 16,0 0 36-16,0 0-23 15,0 0 42-15,0 0-56 16,-23 116-19-16,23-83 62 16,0 0-20-16,0 3 5 15,2 4-33-15,2 5-29 16,0 3 74-16,1 4-59 15,-3 0-16-15,2 0 39 16,2-6-38-16,-2-3 5 16,2-2-6-16,1-4 12 0,-1-3 10 15,4-4-22-15,-4-4 0 16,1-4-8-16,-1-4 14 16,-1-4-6-16,0 0 0 15,-1-4 6-15,0 2 3 16,1 0-9-16,-1 2-2 15,0 0 2-15,1 0 0 16,2 2 0-16,-2-1-1 16,-1-4 7-16,0 0-3 15,0-1-3-15,1-2-2 16,-3-1 2-16,1-3 0 16,-3 3 0-16,2-4-6 15,0 1 13-15,1 0-2 0,-1 0-5 16,-2 1 0-16,0-5-2 15,2 0 2-15,-2 0 0 16,0 0 0-16,0 0 0 16,0 0 14-16,2 0-14 15,-2 0 0-15,2 0 13 16,-2 0-12-16,0 0-1 16,2 0 0-16,-2 0 7 15,2 0-14-15,5 0 7 16,0-5-5-16,4 0 5 0,7-5 6 15,0-1-5 1,2 4-1-16,2-4 12 0,-2 4 0 16,0-1-12-16,-2-3-5 15,0 4 5-15,-3 0 0 16,1 1 1-16,-1 1-1 16,-1 0 2-16,-1-1 2 15,1 0-4-15,-3 2-19 16,-3 0 13-16,2 2 6 15,-4 0-1-15,-1 0 1 16,1 0 0-16,-1 0-3 16,0 2 3-16,-3-2-7 15,2 2 0-15,1-2 7 16,-3-2-16-16,0 2 10 16,0 0 6-16,-2 0-10 0,2 2 10 15,-2 0-13 1,0 0 12-16,0 0 1 0,0 0-12 15,0 0 10-15,0 0 2 16,0 0-23-16,0 0 23 16,0 0-44-16,-17 0 14 15,1 0-150-15,-1-2-640 0</inkml:trace>
  <inkml:trace contextRef="#ctx0" brushRef="#br0" timeOffset="93072.76">17993 2934 1054 0,'0'0'216'0,"0"0"-187"15,0 0-22-15,0 0-1 16,0 0-6-16,0 0 6 16,0 0-6-16,0 105 1 15,0-42 70-15,0 7-61 16,-8 10 1-16,-5 5 61 0,-4 5-33 16,-3 16-7-16,-1 18-32 15,-2-10 9-15,5-11-2 16,5-19-7-16,6-24-1 15,3-4 1-15,1-3 1 16,3-17-1-16,0-18-60 16,0-10-83-16,12-15 79 15,3-16-33-15,1-12-220 0</inkml:trace>
  <inkml:trace contextRef="#ctx0" brushRef="#br0" timeOffset="93542.83">18024 2927 696 0,'0'0'511'0,"0"0"-418"16,0 0-84-16,0 0-4 16,0 0-5-16,0 0 0 15,0 0 28-15,141 94-28 16,-110-58 0-16,-4 3 0 15,-7 1 0-15,-7 0 9 16,-4-2-9-16,-9 2 0 16,0-2 36-16,0 2-36 15,-17-1 0-15,-10 3 28 0,-4 0-18 16,-8-2 3 0,2-2-13-16,-3-6-13 0,2-6-22 15,2-6 24-15,2-4-23 16,5-4 27-16,8-2 7 15,2-2 11-15,9 1-11 16,3 0 0-16,4 4-9 16,3 5 9-16,0 6 0 15,3 3 0-15,12 4 16 16,6 1 8-16,0 2-24 16,8-2 0-16,2 0 21 15,1 2-21-15,-1-2 0 16,0 0 3-16,-2-6-3 0,-2-8-56 15,-5-8-56 1,7-10-47-16,-6-4-4 0,-8-16-161 16</inkml:trace>
  <inkml:trace contextRef="#ctx0" brushRef="#br0" timeOffset="93858.5">18254 3926 348 0,'0'0'259'0,"0"0"-13"16,0 0 25-16,0 0-96 15,0 0-94-15,0 0-1 16,0 0-29-16,-80-58-24 15,53 72-27-15,-2 14 0 16,-4 10 53-16,-3 10-53 16,-2 2 0-16,5 0 10 15,0-4-9-15,6-6 15 16,4-3-16-16,5-5 0 0,9-4-16 16,7-4 16-16,2-4-37 15,0-4 19-15,2-4-9 16,12-4 25-16,4-4-54 15,2-4 56-15,5 0 7 16,2-4-7-16,4-14 0 16,2-2-3-16,-2-2 9 15,-2 0-12-15,-3 0-10 16,-5 2-52-16,-8 2 49 16,-13-4-120-16,0 6-66 15,0 1-610-15</inkml:trace>
  <inkml:trace contextRef="#ctx0" brushRef="#br0" timeOffset="94073.55">17985 4096 720 0,'0'0'146'15,"0"0"-124"-15,0 0-11 16,0 0 64-16,0 0-62 16,0 0 8-16,0 0 26 15,49 31-32-15,-25-23 54 16,3-2-41-16,2-2-27 15,-3-4 67-15,-1 0-68 16,-5 0 1-16,-2 0 15 16,-5 0-16-16,-6 0-12 15,-7 0-93-15,0 0-99 16,0 0-72-16</inkml:trace>
  <inkml:trace contextRef="#ctx0" brushRef="#br0" timeOffset="94264.47">18125 4168 629 0,'0'0'188'0,"0"0"-113"16,0 0-4-16,0 0 18 16,0 0 4-16,-5 129-37 15,5-99-41-15,0 4 54 16,0-2-69-16,2 2 0 16,-2-2 16-16,3-2-15 15,-3-2-1-15,5-3-12 16,-3-10-144-16,2-11-218 0</inkml:trace>
  <inkml:trace contextRef="#ctx0" brushRef="#br0" timeOffset="94466.62">18357 4235 1106 0,'0'0'246'0,"0"0"-205"15,0 0-33-15,0 0 11 16,8 136 16-16,-6-80 26 16,-2 9-61-16,0 9 20 15,0 26 5-15,0 40-25 0,-8-19-97 16,-5-13-393-16</inkml:trace>
  <inkml:trace contextRef="#ctx0" brushRef="#br0" timeOffset="95138.72">18132 7409 1015 0,'0'0'173'0,"0"0"-118"16,0 0-8-16,0 0-5 16,0 0 20-16,0 0 66 15,-60 115-96-15,48-57 17 16,3 14 5-16,1 28-26 15,-1-5 29-15,4 3-57 16,0 2 14-16,3-20 27 16,0 10-41-16,2-10 0 0,0-3 0 15,0-11 0 1,0-12 5-16,0-14-5 0,0-14-35 16,0-12 7-16,0-14-32 15,2-6-49-15,0-32-16 16,-2-62-82-16,0 6-106 15,0-9-495-15</inkml:trace>
  <inkml:trace contextRef="#ctx0" brushRef="#br0" timeOffset="96070.53">18138 7145 1071 0,'0'0'172'0,"0"0"-114"0,0 0-1 16,0 0 33-1,0 0-51-15,118-21-27 0,-82 33 81 16,2 12-87-16,-1 6 2 16,-2 7 13-16,-10 1-13 15,-2 2 37-15,-7 2-45 16,-9 2 0-16,-7 4 31 16,0 6-31-16,-14 5 0 15,-12-1 10-15,-9 0-4 16,-2-2-12-16,-5-6 4 15,-3-6-24-15,-2-10-6 16,2-8 29-16,3-5-24 16,5-7 25-16,6-5 2 15,8 1 0-15,8 1 0 16,5 0 0-16,8 6 2 0,2 2-2 16,0 6-9-16,4 1 7 15,15 2 4-15,5 0 18 16,8-2-20-16,3-4 1 15,3 0 3-15,4-4-4 16,7-4 0 0,1-4-1-16,0-4-12 0,0-6 3 15,-6 0-35-15,-8 0-63 16,-8-8 66-16,-5 0-2 16,-11 0 33-16,-6 4 11 15,-4 4 30-15,-2 0 111 16,0 0-56-16,0 0-40 0,-12 0 42 15,-3 0-60 1,-7 10-13-16,-3 8-14 0,-3 6 13 16,-3 11-4-16,-4 6-9 15,4 5 0-15,2 5 5 16,6 1-5-16,2-2-3 16,6-2-3-16,5-4 12 15,6-4-11-15,4-8 5 16,0-3-6-16,0-10-29 15,7-5 31-15,7-3-34 16,3-9 10-16,1-2-5 16,-1 0 27-16,6-13 6 15,-1-9 0-15,-1-1 3 0,-2-8-3 16,-1 2-8-16,-5-4 6 16,-6 3-43-16,-4 2-87 15,-3 4-32-15,0 4-66 16,-14 4 32-16,-6 6 71 15,0 4 89-15,0 4 38 16,3 2 13-16,3 0 137 16,1 0-11-16,5 0-83 15,4 0 22-15,2 0-56 16,2 0-11-16,0 0 3 16,0 0-13-16,6 0 77 15,13 0-22-15,-1 0-49 16,5 0 54-16,2-10-59 15,4-2-1-15,-2-6 5 16,2 0 6-16,-2 0-12 0,-2 4 0 16,-4-1-137-16,-7 5-71 15,-7 6-292-15</inkml:trace>
  <inkml:trace contextRef="#ctx0" brushRef="#br0" timeOffset="96244.92">18544 8470 608 0,'0'0'215'0,"0"0"-47"15,0 0-32-15,-16 112-61 16,16-74 35-16,0 0-20 16,0 3-54-16,0-5 56 15,0 2-69-15,3-4-13 16,3-4-10-16,1-2 13 0,-1-2-4 16,2-6-9-16,0-10-124 15,-4-6-24-15,1-4-456 16</inkml:trace>
  <inkml:trace contextRef="#ctx0" brushRef="#br0" timeOffset="96627.43">18668 8588 1001 0,'0'0'168'0,"0"0"-133"15,0 0 66-15,0 0-21 16,0 0-6-16,0 0-12 15,123 18-35-15,-107-10 37 16,-5 0-64-16,-3 2 1 0,-3 0 19 16,-2 5-20-16,-3 0 0 15,0 6-2-15,-3-1 12 16,-10 2-29-16,-2 0 9 16,-1 0-15-16,-1-4 8 15,7-2 17-15,1-4 0 16,5-4-1-16,4 0 7 15,0-2 12-15,0 2-18 16,0 0 8-16,13 0 67 16,3-2-48-16,3 2-6 15,2-4-1-15,1 0-8 16,0-4 7-16,0 0-19 16,1 0-10-16,10-4-18 15,-8-10-23-15,-6-2-215 0</inkml:trace>
  <inkml:trace contextRef="#ctx0" brushRef="#br0" timeOffset="100494.4">19836 5761 967 0,'0'0'225'15,"0"0"-132"-15,0 0-47 0,0 0 78 16,0 0-14-16,0 0-66 16,2-6 71-16,-2 6-93 15,0-2 0-15,0 2 29 16,0 0-10-16,0 0 29 16,0 0-70-16,0 0 15 15,0 0 54-15,0 0-69 16,0 0 0-16,0 0 0 15</inkml:trace>
  <inkml:trace contextRef="#ctx0" brushRef="#br0" timeOffset="102519.93">19607 6439 0 0,'0'22'0'0,"8"-2"0"0,19 0 0 16,-4 0 0-16,1-14 0 15,2 2 0-15,-1 14 0 16,2-10 0-16,-4-2 0 15,-4 0 0-15,-9-2 0 16,5-4 0-16,-2-2 0 16,-4-2 0-16,-2 0 0 15,-3 0 0-15,-2-10 0 0,-2-14 0 16,2 4 0 0,1-4 0-16,-1-2 0 0,0-5 0 15,-2-2 0-15,0-6 0 16,0-7 0-16,0-6 0 15,0-6 0-15,0-4 0 16,0-8 0-16,-2-4 0 16,2 6 0-16,0-7 0 15,0 1 0-15,0-6 0 16,0-26 0-16,0-23 0 16,2-21 0-16,5 9 0 15,-2 25 0-15,-1 32 0 16,-2 22 0-16,-2-9 0 0,0-2 0 15,-2-4 0 1,-23 17 0-16,-12 12 0 0,-17 48 0 16,-9 0 0-16,24-8 0 15,-1 2 0-15,-1 4 0 16,8-2 0-16,33-10 0 16,0 6 0-16,-51 5 0 15,-5 3 0-15,-6 0 0 16,-12 0 0-16,21 13 0 15,-5-1 0-15,-2 4 0 16,0-2 0-16,2 4 0 16,-1-6 0-16,6 8 0 15,2 2 0-15,0 2 0 16,1 0 0-16,4 0 0 16,1 2 0-16,45-2 0 0,0-2 0 15,0-4 0-15,-2 0 0 16,-9-1 0-16,0-6 0 15,-16 2 0-15,2-4 0 16,7 4 0-16,-3 3 0 16,15 0 0-16,6 8 0 15,0 18 0-15,8 24 0 16,11 31 0-16,12 15 0 16,-10 18 0-16,26 10 0 15,12-53 0-15,15 11 0 16,20 12 0-16,15 0 0 15,21-1 0-15,16-7 0 16,-1-14 0-16,-67-6 0 0,-9-6 0 16,-8-7 0-16,-13-9 0 15,-5-10 0-15,-5-10 0 16,-38-40 0-16,8 0 0 16,6 8 0-16,-3-4 0 15,14 12 0-15,-5-8 0 16,-5-8 0-16,-4 0 0 15,1 0 0-15,-6-16 0 16,3-2 0-16,-2-2 0 16,4-4 0-16,9 2 0 15,14-2 0-15,18-2 0 16,29 4 0-16,23-2 0 16,-23 2 0-16,-3 2 0 15,-4 2 0-15,-12 1 0 0,-8 3 0 16,-17 3 0-16,-37 0 0 15,0 4 0-15,0-1 0 16,0 4 0-16,13-1 0 16,-13 3 0-16,-2 0 0 15,-15 2 0-15,-8-1 0 16,0-3 0-16,-1 0 0 16,-1-3 0-16,3 0 0 15,-1-4 0-15,5-3 0 16,-1 0 0-16,6 0 0 15,-1-4 0-15,3 2 0 16,0-2 0-16,-5-10 0 16,10 12 0-16,-4-2 0 0,3-2 0 15,1-8 0-15,-2 18 0 16,-1-20 0-16,7 10 0 16,-1 2 0-16,3 1 0 15,-2 3 0-15,2 0 0 16,-6-1 0-16,4 4 0 15,-2 4 0-15,-1 3 0 16,-5-3 0-16,6 5 0 16,-5 2 0-16,3-2 0 15,-4 2 0-15,3-2 0 16,0-2 0-16,2 3 0 16,-4-10 0-16,5 4 0 15,-4-2 0-15,4 1 882 16,6 8-723-16,0 0-37 0,0 0-35 15,0 0 13-15,0 0-39 16,0 0-16-16,0 0 58 16,-34-50-80-16,30 40-4 15,-5-2-12-15,0 2 6 16,0-2 25-16,-4 2-38 16,-1-2 9-16,-1 2 14 15,-1 0-22-15,1 0 7 16,3 2 12-16,1 2-19 15,3 0 52-15,1 2-50 16,2 0 10-16,1 2 43 16,-1 0-39-16,3 2 2 15,2 0 13-15,0 0-32 0,0 0 15 16,0 0-15 0,0 0-11-16,0 0-19 0,0 0 30 15,0 10-6-15,9 8 0 16,7 2 12-16,1 4 1 15,4 0-7-15,6 2 0 16,-1-2 7-16,3 0-1 16,0-2-6-16,-5-1 6 15,-1-6 9-15,-7-3 10 16,-5-2-25-16,-5-4 0 16,-4-2 1-16,-2-1-1 15,0-2-6-15,0 2 5 16,0-2 0-16,0 2-19 0,0-2 20 15,-6 5 0-15,-12 6-5 16,-8 2 6-16,-3 9-1 16,-7-1 4-16,3 4 7 15,-4-2 12-15,6 2-23 16,0-2 0-16,2 0-3 16,5-2 3-16,4-2-38 15,7-2-31-15,8-4-71 16,5-6-26-16,0-4-94 15,5-4-447-15</inkml:trace>
  <inkml:trace contextRef="#ctx0" brushRef="#br0" timeOffset="102968.86">20027 6725 1051 0,'0'0'171'15,"0"0"-141"-15,0 0-15 16,0 0 121-16,0 0-3 16,0 0-34-16,0 0-30 15,19-22-68-15,3-4 36 0,2-2-37 16,1-4 0-1,1 4-21-15,-1 2 21 0,-2 8-19 16,-6 4 19-16,-1 4-8 16,-5 8-20-16,-5 2 24 15,1 0-14-15,-2 20-15 16,-1 10 33-16,-4 12-13 16,0 10-5-16,0 5 36 15,0 7 9-15,-6-1-27 16,-4 2 0-16,2-3 19 15,1-4-19-15,1-6 0 16,3-9-1-16,3-10 2 16,0-7 0-16,0-12-1 15,0-7-52-15,0-7 52 16,18-25-92-16,-2-11-86 0,1-4-741 16</inkml:trace>
  <inkml:trace contextRef="#ctx0" brushRef="#br0" timeOffset="103176.55">20270 6309 1392 0,'0'0'181'16,"0"0"-152"-16,0 0-29 16,0 0 11-16,0 0 42 15,0 0-50-15,0 0 13 16,60 109 25-16,-35-68-41 15,-2 1 0-15,0 6 0 0,0 6 6 16,2 20-19 0,-7-13-195-16,-7-11-475 0</inkml:trace>
  <inkml:trace contextRef="#ctx0" brushRef="#br0" timeOffset="103817.78">20647 7118 1202 0,'0'0'275'16,"0"0"-218"-16,0 0 39 15,0 0-71-15,0 0 7 0,0 0 13 16,7-112-10-16,-7 88 48 16,0-2-83-16,-7 2 0 15,-6 4-14-15,-3 2 15 16,0 6-2-16,0 6-4 15,1 6 5-15,-1 0-5 16,-1 18 5-16,-1 12 0 16,3 4 1-16,3 4 0 15,5-4-2-15,5-4 1 16,2-6 0-16,0-8-28 16,9-6 24-16,9-6-49 15,5-4 42-15,1 0-4 16,2-14-10-16,1-8 18 15,-2-2 7-15,-7 4-12 16,-3 6 12-16,-6 4 0 0,-4 8-16 16,-1 2 16-16,-1 4-20 15,-1 22 8-15,0 14 12 16,-2 13 18-16,0 9-18 16,0 3 1-16,0 4 49 15,-2-3-50-15,-12-2 13 16,-1-1-13-16,-1-5 10 15,-4-4 9-15,0-4-19 16,-1-8 0-16,2-10-7 16,3-8 7-16,1-12-8 15,1-8 1-15,1-4 7 16,2-10 22-16,-3-20-22 16,6-14-22-16,1-14 15 0,7-14 7 15,0-11-12 1,0-7 6-16,15-2 6 0,10 2-14 15,4 3 14-15,4 6-47 16,5 2 18-16,3 9-86 16,9-12-10-16,-10 19-73 15,-6 11-352-15</inkml:trace>
  <inkml:trace contextRef="#ctx0" brushRef="#br0" timeOffset="104040.18">20825 6569 1092 0,'0'0'202'16,"0"0"-81"-16,0 0 7 15,0 0-58-15,0 0 26 16,0 0-96-16,0 0 0 0,41 0 40 16,-17-2-21-16,0-4-8 15,-1 0-11-15,-6 0 15 16,-3 2-3-16,-5 0-12 15,-7 4-59-15,-2 0-25 16,-5 18-187-16,-13 0-40 0</inkml:trace>
  <inkml:trace contextRef="#ctx0" brushRef="#br0" timeOffset="104468.87">20769 6843 388 0,'0'0'397'15,"0"0"-225"-15,0 0-110 0,0 0 65 16,0 0-15-16,0 0-24 15,0 0 37-15,103 3-73 16,-56-35-30-16,2-7-22 16,-3 2 15-16,-1-2-55 15,-9 3 36-15,-5 4-69 16,-8 0 53-16,-10 4 0 16,-5 4 11-16,-6 4 8 15,1 8 1-15,-3 10-7 16,0 2 7-16,0 6 0 15,-5 20 10-15,-1 8 41 16,-1 6 3-16,3 0-14 16,4-2-34-16,0-6 54 0,0-8-60 15,6-3 0 1,10-11 10-16,4-6-9 0,2-4 16 16,7-6 17-16,3-23-34 15,-1-4 63-15,-2-8-63 16,-7-1 0-16,-6 0 10 15,-8 2-10-15,-8 4 14 16,0 4-11-16,-11 4 16 16,-13 4-14-16,-8 6-5 15,-5 10-15-15,-15 8-7 16,-56 9 11-16,8 16-115 16,-6-5-800-16</inkml:trace>
  <inkml:trace contextRef="#ctx0" brushRef="#br0" timeOffset="106649.85">1105 3319 927 0,'0'0'153'0,"0"0"-105"16,0 0 46-16,0 0-53 16,0 0-33-16,0 0 134 0,-29-117-76 15,29 105-7 1,0 0 10-16,0 2-36 0,-2 0 24 15,-7 2-57-15,1 2 10 16,0 2 76-16,1 0-86 16,5 2 0-16,0 2 8 15,2 0-8-15,0 0 0 16,0 0-19-16,0 0-19 16,0 12 3-16,0 10 28 15,0 12 7-15,0 14 29 16,4 12-22-16,7 4 33 15,5 5-40-15,4 1 0 16,-2 2 9-16,-3 2-9 16,8 2-11-16,-1-4 10 15,3-7 2-15,0-11-2 0,-8-14-19 16,-1-10 20 0,-3-12-7-16,-2-8 7 0,5-6-31 15,-6-4 28-15,7-2 3 16,4-26 44-16,10-14-44 15,10-18 0-15,5-12 11 16,4-9-11-16,-2-5 0 16,2 2 5-16,-5 2-4 15,-8 8 3-15,-8 9-4 16,-11 11 0-16,-9 14-16 16,-9 10 16-16,0 12-22 15,0 8 21-15,-9 8-52 0,-4 2-24 16,-6 24-173-16,2 8 30 15,-3 1-127-15</inkml:trace>
  <inkml:trace contextRef="#ctx0" brushRef="#br0" timeOffset="107499.49">2054 3716 1083 0,'0'0'201'0,"0"0"-69"16,0 0-110-16,0 0-1 16,0 0 16-16,0 0-10 15,0 0-6-15,-67-13-21 16,38 37 16-16,-11 15 3 15,-5 15-9-15,-6 10-10 16,-3 8 19-16,4 2-9 16,4-4 3-16,13-7-13 15,12-9 0-15,7-10-35 16,14-10 31-16,0-10-82 16,22-6 67-16,22-10 19 15,19-8 28-15,5 0-28 0,11-8 1 16,-4-14 39-1,-3-4-40-15,-9-2 0 0,-10 2 1 16,-13 2-1-16,-11 4 16 16,-9 8-16-16,-11 1-26 15,-9 4 1-15,0 1-14 16,-2 1-63-16,-16 0 15 16,-3-1-16-16,-5-1 60 15,-3-1-35-15,-4 1 16 16,-1-4 62-16,0 1-9 15,3 1 9-15,8-1 68 16,2 1-7-16,10 3 57 16,8 3-115-16,3 0 36 15,0 3-40-15,23 0 1 16,8 0 0-16,7 0 0 16,9 3 6-16,0-2 29 0,4-1-35 15,-2 0 1-15,-5 0 21 16,-6 0-22-16,-7 0-1 15,-8 0 0-15,-9 0-18 16,-10 0-13-16,-4 0-88 16,0 2 0-16,-12 2 65 15,-7 3-53-15,-4-2 41 16,-2-1 67-16,1 1 5 16,2 0 67-16,4 2 28 15,7 0-70-15,7 5 56 16,4 5-86-16,0 1 0 0,0 8 80 15,17 6-25-15,3 2 10 16,5 6-45-16,-5 2-19 16,4 0 52-16,-3 2-53 15,-4-1 0-15,1-1 0 16,-7-8 9-16,3-5 5 16,-5-8-14-16,-1-7-45 15,4-14-14-15,-6 0-138 16,-3-4 44-16</inkml:trace>
  <inkml:trace contextRef="#ctx0" brushRef="#br0" timeOffset="107753.48">2573 3684 1395 0,'0'0'141'16,"0"0"-119"-16,0 0-3 16,0 0-19-16,0 0 0 15,149 9 15-15,-100-7-14 16,3 1 31-16,-2 1-32 16,0 0 6-16,-10 2-26 15,-9 3 20-15,-25 12-133 16,-6-3-151-16,0 0-781 0</inkml:trace>
  <inkml:trace contextRef="#ctx0" brushRef="#br0" timeOffset="107948.73">2659 4056 1033 0,'0'0'177'15,"0"0"-176"-15,0 0-1 16,0 0 23-16,0 0 54 15,0 0-47-15,162 17-21 16,-107-30 69-16,3-6-62 16,0-4-8-16,0-1-8 15,11-10-21-15,-16 6-53 16,-13 0-503-16</inkml:trace>
  <inkml:trace contextRef="#ctx0" brushRef="#br0" timeOffset="108448.93">3177 3148 1258 0,'0'0'200'15,"0"0"-165"-15,0 0 12 0,0 0-47 16,0 0-31 0,0 0 31-16,0 0 0 0,78 98 9 15,-54-39-9-15,0 10 2 16,-1 12 30-16,-3 9-32 16,-2 2 12-16,0 5 3 15,-3-7-7-15,3-12 19 16,-3-14-27-16,-1-16 0 15,-1-16-12-15,-1-14 12 16,-3-9-7-16,-1-9 7 16,6-3 0-16,3-29 74 15,12-20-74-15,5-18 15 16,11-30 15-16,8-27-30 16,7-19 0-16,-6 10-1 15,-15 31 13-15,-14 37-8 0,-13 26-4 16,-1 4 0-16,-3 0-3 15,2 4 3-15,-8 9-1 16,0 12 1-16,-2 7-21 16,0 6-22-16,0 19-225 15,0 14-3-15,-2 3-442 0</inkml:trace>
  <inkml:trace contextRef="#ctx0" brushRef="#br0" timeOffset="108707.72">3937 3824 1046 0,'0'0'240'16,"0"0"-218"-16,0 0 30 15,0 0-52-15,6 118 1 16,-2-76 57-16,1 0-44 15,-1 5 18-15,4-2-16 16,-4 1-6-16,-2-3 21 16,-2-3-31-16,0-4 0 15,0-8-26-15,2-12-9 16,2-10-136-16,-1-6-181 0</inkml:trace>
  <inkml:trace contextRef="#ctx0" brushRef="#br0" timeOffset="109002.8">3985 3789 1185 0,'0'0'192'0,"0"0"-133"16,0 0-59-16,0 0 12 16,0 0 5-16,0 0-17 15,0 0 0-15,118 31-6 16,-91-5 6-16,-4 4-1 15,-8 6-19-15,-3 4 20 16,-6 2 10-16,-6 2-10 0,0-1 0 16,0-3 32-1,-11-2-10-15,-7-4-9 0,0-6-12 16,1-2 6-16,-2-8 24 16,4-4-31-16,1-8-57 15,-1-6 34-15,3-10-105 16,4-10-363-16</inkml:trace>
  <inkml:trace contextRef="#ctx0" brushRef="#br0" timeOffset="109238.42">4355 3778 1139 0,'0'0'109'16,"0"0"-69"-16,0 0-2 0,0 114-21 15,0-68 60-15,0 4-49 16,0-1-17-16,-2-2 55 16,0 0-50-16,-3-7-9 15,1-4-7-15,0-8 15 16,4-8-21-16,0-8 6 16,0-10-150-16,0-8 43 15,0-18-80-15,4-6-598 0</inkml:trace>
  <inkml:trace contextRef="#ctx0" brushRef="#br0" timeOffset="109534.75">4396 3680 1220 0,'0'0'186'0,"0"0"-163"16,0 0 3-16,0 0-26 15,0 0 0-15,0 0 0 16,0 0 12-16,129 86 21 15,-98-48-33-15,2 4 0 16,-6 2 10-16,-4 2-10 16,-8 4 0-16,-9 1 0 15,-6-1 8-15,0-2 37 16,-4-4-45-16,-15-4 0 16,-8-4 27-16,0-2-27 15,-4-4 6-15,-3-6-5 0,3-6 9 16,-2-10-8-1,-6-6-2-15,-7-8-146 0,6-18-22 16,6-6-410-16</inkml:trace>
  <inkml:trace contextRef="#ctx0" brushRef="#br0" timeOffset="109952.89">4839 3601 1227 0,'0'0'175'16,"0"0"-144"-16,0 0-31 15,0 0 7-15,0 0-19 16,0 0 13-16,0 0-1 0,35 14 47 15,-27-10-41-15,-4 0 4 16,2 0-10-16,-1 0 10 16,-1 4 16-16,0 1-26 15,-1 0-26-15,-1 0-44 16,-2-8-280-16</inkml:trace>
  <inkml:trace contextRef="#ctx0" brushRef="#br0" timeOffset="110499.61">5148 3567 920 0,'0'0'387'16,"0"0"-251"-16,0 0 47 15,0 0-113-15,0 0-28 16,0 0 2-16,0 0-44 15,5 0-5-15,-3 0-6 16,5 0 11-16,6 0-2 0,8 0 2 16,6 0 0-16,8 0 6 15,11 0-3-15,17 0 3 16,30 0-6-16,42 0 1 16,42-14 16-16,26-6-17 15,9-2 0-15,-2 0 0 16,-10 6 1-16,9 6 5 15,5 0-6-15,-2 2 6 16,-2 6 6-16,-15 0-12 16,-14 2-8-16,-19 0 8 15,-33 0 0-15,-33 0 1 0,-30 6-1 16,-20 8 6-16,-9 2-44 16,-5 4 38-1,-12 2-116-15,-20 4-93 0,-23-4 64 16,-8-8-142-16</inkml:trace>
  <inkml:trace contextRef="#ctx0" brushRef="#br0" timeOffset="111066.87">5875 2701 1197 0,'0'0'261'0,"0"0"-98"15,0 0-109-15,0 0 36 16,0 0-90-16,0 0-38 16,0 0 11-16,17 84 21 15,-5-24-7-15,-1 12 13 16,-5 7 0-16,2 5 43 15,-4 0-43-15,1-2 0 16,-1-5 0-16,0-11 3 16,0-16-3-16,8-26-109 0,-1-14-113 15,-2-10-68-15</inkml:trace>
  <inkml:trace contextRef="#ctx0" brushRef="#br0" timeOffset="111532.43">6011 2444 1311 0,'0'0'183'0,"0"0"-77"16,0 0-52-16,0 0-26 0,0 0-28 15,0 0 0-15,136-12 7 16,-92 24-7-16,0 6-7 15,-5 2 6-15,-8 4 2 16,-4 2-2-16,-12 1-25 16,-4 2 5-16,-8 2-18 15,-3 3 33-15,-3 2 6 16,-21 4-1-16,-11 0 1 16,-8 4-34-16,-1-4-64 15,-1-2 37-15,3-4 37 16,4-3 24-16,7-7-11 15,4-5 11-15,9-2 0 16,7-3 12-16,4-2-12 16,7 2-10-16,0 2-6 15,5 2 17-15,12 2-1 0,8 0 26 16,6-2-5-16,9-2 9 16,5-4-30-16,6-4 2 15,4-4 46-15,3-4-48 16,0 0-13-16,15-36-32 15,-12 2-123-15,-12-2-177 0</inkml:trace>
  <inkml:trace contextRef="#ctx0" brushRef="#br0" timeOffset="111800.89">6652 2855 1096 0,'0'0'218'0,"0"0"-154"15,0 0 19-15,0 0-66 0,0 0 2 16,0 0 9-16,0 0-21 15,-89 144 19-15,69-87-26 16,5 1 0-16,2-4 13 16,3-4-13-16,6-6-24 15,4-8 11-15,0-7-3 16,0-10 10-16,14-6 6 16,1-9 0-16,7-4 48 15,3 0-37-15,1-14 4 16,5-12 17-16,-2-9-22 15,-2-3-10-15,-2-14-44 16,-9 10-136-16,-10 6-127 0</inkml:trace>
  <inkml:trace contextRef="#ctx0" brushRef="#br0" timeOffset="111980.43">6530 3074 816 0,'0'0'124'15,"0"0"-50"-15,0 0-2 16,0 0 83-16,0 0-91 16,0 0-24-16,0 0 5 15,135-6-26-15,-106-2 10 16,-4 2-29-16,-4 2 0 16,-6 2-30-16,-6 2-86 15,-4-2-253-15</inkml:trace>
  <inkml:trace contextRef="#ctx0" brushRef="#br0" timeOffset="112181.42">6719 3144 829 0,'0'0'133'0,"0"0"54"16,0 0-113-16,9 112 7 15,-2-76 26-15,0 3-46 16,-1-1 1-16,-2 0-62 15,1 0 0-15,2 0 23 16,-2-6-23-16,5-8-10 16,1-10-67-16,1-14-271 0</inkml:trace>
  <inkml:trace contextRef="#ctx0" brushRef="#br0" timeOffset="112582.78">7058 2879 1114 0,'0'0'500'0,"0"0"-420"15,0 0-80-15,0 0 0 16,0 0 46-16,0 0-45 16,0 0 8-16,143-6 11 0,-106 6-13 15,3 0 7 1,-6 0-14-16,-5 0 0 0,-9 8-3 15,-7 2 3-15,-8 8-37 16,-5 4 14-16,-5 9 20 16,-21 3-16-16,-7 4 19 15,-4 0 0-15,2-6 7 16,4-6-6-16,8-6-1 16,12-8 16-16,5-6-16 15,6-4 0-15,0 0-73 16,8-2 73-16,15 0 15 15,10 0-14-15,9-14 4 16,10-4 16-16,2-6-13 16,4 0 8-16,-3 2-16 15,0 2-39-15,1 8 19 16,-18 4-172-16,-15 6-378 0</inkml:trace>
  <inkml:trace contextRef="#ctx0" brushRef="#br0" timeOffset="113132.43">5705 3830 1258 0,'0'0'231'0,"0"0"-139"0,0 0-68 15,0 0 39 1,0 0-63-16,0 0-44 0,0 0 44 15,23 120 17-15,-17-54 44 16,-4 9-48-16,-2 1-3 16,0 0 30-16,0 0-40 15,0-2 0-15,-4-4 2 16,-4-8 8-16,1-12-4 16,2-11-6-16,3-13-4 15,2-14-25-15,0-18-87 16,7-22-65-16,6-10-112 0</inkml:trace>
  <inkml:trace contextRef="#ctx0" brushRef="#br0" timeOffset="113835.76">5828 3804 29 0,'0'0'1465'0,"0"0"-1233"15,0 0-206-15,0 0-25 16,0 0 9-16,0 0-8 15,0 0 28-15,105 6-30 16,-71 8 0-16,-5 4-5 16,-3 2 5-16,-6 6-21 15,-8 4-1-15,-8 6-11 16,-4 4 33-16,-2 4 0 0,-21 2 0 16,-4-6-25-1,-4-3 23-15,-2-7-38 0,-1-6 31 16,1-6 6-16,4-4 1 15,7-6 2-15,4-4 0 16,9-2 28-16,7-2-27 16,2 2 9-16,0 0-10 15,0 2-65-15,4 6 64 16,10 0-7-16,3 4 8 16,6 0 38-16,8-2-32 15,9 0 2-15,7-4 6 16,7-4-7-16,0-4 22 15,2 0-29-15,0-6-42 16,-4-14 41-16,-6-4-46 16,-5 0-46-16,-15 0 55 0,-10 2 37 15,-12 6 1-15,-4-1 29 16,0 8 20-16,0 0 82 16,-8 4-80-16,-4 5-45 15,-1 0-6-15,-8 0 13 16,0 16 12-16,-6 10-25 15,0 8 1-15,-2 8 34 16,0 2-35-16,7 0 0 16,0-2-1-16,6-1 7 15,7-8-16-15,5-4 10 16,4-5-45-16,0-6 33 16,0-6-11-16,4-2 17 0,11-2-2 15,4-4 16-15,5-2 17 16,5-2-25-16,5 0 0 15,1-6 26-15,3-12-26 16,-3-4 8-16,-1 0-8 16,-5 0 11-16,-9 2-30 15,-5 4-4-15,-15-5-114 16,0 7-33-16,0 3-165 0</inkml:trace>
  <inkml:trace contextRef="#ctx0" brushRef="#br0" timeOffset="114037.67">6247 4365 1107 0,'0'0'157'0,"0"0"-150"16,0 0 64-16,0 0-36 0,0 0 17 16,0 0-6-16,0 0-45 15,133-14 63-15,-103 10-64 16,-4 0 9-16,-1 0 15 15,-8 2-24-15,-9 0-48 16,-4 0-114-16,-4 2-346 0</inkml:trace>
  <inkml:trace contextRef="#ctx0" brushRef="#br0" timeOffset="114230.19">6432 4387 114 0,'0'0'774'0,"0"0"-636"16,0 0-25-16,0 112 61 0,0-65-86 15,9-1-5-15,-3 4 15 16,2 2-77-16,0 0 46 16,-1 0-67-16,-1-4 2 15,2-3 22-15,-2-9-24 16,3-13-16-16,4-23-124 16,-2 0-231-16,-2-15-737 0</inkml:trace>
  <inkml:trace contextRef="#ctx0" brushRef="#br0" timeOffset="114452.83">6762 4263 1395 0,'0'0'202'0,"0"0"-119"0,0 0-83 15,9 116 1-15,-5-72 41 16,-2 3-20-16,3-1-9 15,-3-2 13-15,-2 0-25 16,2-6 34-16,-2-2-35 16,0-6 0-16,0-6-33 15,0-16 33-15,4-4-207 16,-1-4-562-16</inkml:trace>
  <inkml:trace contextRef="#ctx0" brushRef="#br0" timeOffset="114674.93">6922 4175 1401 0,'0'0'173'16,"0"0"-167"-16,0 0 64 16,0 0-28-16,0 0-10 15,134-18 62-15,-95 2-65 16,4 2-11-16,-1 0-18 15,-6 1 11-15,-9 8-28 16,-9 1-27-16,-9 4-230 16,-9-3-458-16</inkml:trace>
  <inkml:trace contextRef="#ctx0" brushRef="#br0" timeOffset="114896.69">7132 3996 1190 0,'0'0'105'16,"0"0"-87"-16,0 0 14 16,0 0 7-16,4 128 46 15,1-84 16-15,-3 3-45 16,-2-1 34-16,0 0-90 16,0 0 9-16,0-1 7 15,0-8-16-15,0-6-1 16,0-9-18-16,6-18-140 15,6-4-75-15,1-3-440 0</inkml:trace>
  <inkml:trace contextRef="#ctx0" brushRef="#br0" timeOffset="115134.38">7494 3918 1258 0,'0'0'122'0,"0"0"-46"15,0 0-53-15,37 150 13 16,-29-86 59-16,-1 4-33 16,-3 1-5-16,-2 3-39 15,-2-4 1-15,0 0 14 16,0-2-33-16,0-5 0 16,0-5 5-16,0-8-5 0,0-10-8 15,0-14-56-15,0-24-132 16,0-2-14-16,0-22-683 0</inkml:trace>
  <inkml:trace contextRef="#ctx0" brushRef="#br0" timeOffset="115562.46">7598 3724 973 0,'0'0'641'0,"0"0"-641"15,0 0 12-15,0 0-12 16,0 0 1-16,120 25 17 0,-78-7-10 16,0 3 3-16,-1 3 22 15,-4 4-33-15,-8 4-12 16,-11 4-2-16,-11 8-1 16,-7 8 5-16,-10 4-9 15,-21 2 15-15,-9-1-24 16,-7-3-133-16,-3-6 19 15,0-6 29-15,4-6-16 16,3-8-40-16,10-6 144 16,11-6 25-16,8-3 133 15,10-4-85-15,4 1 3 16,0 0 56-16,6 2-26 16,12 1 4-16,4 1-15 0,3-2-16 15,4-1 47 1,2-1-69-16,4 1-20 0,6-1 38 15,3-2-40 1,4-2 4-16,2-2-14 0,15-4-43 16,-12 0-136-16,-10 0-765 0</inkml:trace>
  <inkml:trace contextRef="#ctx0" brushRef="#br0" timeOffset="115855.67">8236 4315 1428 0,'0'0'148'16,"0"0"-71"-16,0 0-77 0,0 0 0 15,0 0 25-15,0 0 3 16,-73 141-3-16,58-95-25 16,-1 2 19-16,5-2 1 15,1-2-20-15,6-6-32 16,4-4 32-16,0-8 1 15,0-6-1-15,4-6-16 16,13-8 16-16,-2-6-21 16,7 0 21-16,1-8 0 15,4-14 21-15,-3-6-15 16,-2-2-6-16,-4-2-14 0,-9-12-119 16,-5 5-36-1,-4 10-428-15</inkml:trace>
  <inkml:trace contextRef="#ctx0" brushRef="#br0" timeOffset="116073.32">8179 4496 874 0,'0'0'140'15,"0"0"-109"-15,0 0 68 16,0 0 22-16,0 0-55 16,0 0 65-16,0 0-82 15,82 15-11-15,-51-15 44 16,5 0-34-16,2-1 13 15,2-10-45-15,-4 0 6 16,-7 3-10-16,-9 3-12 16,-11 5-123-16,-9 0-76 0,-3 0-90 15,-15 0-23-15</inkml:trace>
  <inkml:trace contextRef="#ctx0" brushRef="#br0" timeOffset="116245.39">8373 4534 201 0,'0'0'396'16,"0"0"-121"-16,0 0-109 15,0 0-26-15,0 0 57 16,0 110-133-16,0-82-28 16,0 0 23-16,0 2-14 15,0 2-12-15,0 0-31 16,0 2 19-16,0-2 4 16,0-3-25-16,2-4-19 0,2-7-26 15,-2-7-122-15,3-11-415 16</inkml:trace>
  <inkml:trace contextRef="#ctx0" brushRef="#br0" timeOffset="116631.12">8724 4387 1431 0,'0'0'175'0,"0"0"-175"15,0 0 57-15,0 0-50 16,0 0-4-16,119 26 36 0,-88-16-8 16,2 4 7-1,-6 1-38-15,-2 0 1 0,-10 3-21 16,-10 3 20-16,-5 3-41 16,0 6 41-16,-12 4 7 15,-7 0 20-15,-6-2-27 16,0-2 1-16,5-4 12 15,5-2-13-15,3-6 0 16,6-4 6-16,4-6-6 16,2-4 0-16,0-2-31 15,0-2 31-15,0 2-16 16,4-2 16-16,10 0 0 16,3 0 22-16,8 0-12 15,6 0 14-15,21-24-24 16,-8 0-105-16,-1-2-615 0</inkml:trace>
  <inkml:trace contextRef="#ctx0" brushRef="#br0" timeOffset="119850.62">2420 4319 920 0,'0'0'165'0,"0"0"-133"15,0 0 27-15,0 0-27 16,0 0-31-16,0 0 52 16,0 0-27-16,0 0 8 15,0-2-7-15,0 0-14 0,0 0 60 16,0 0-68-16,0-2-4 16,0 2 27-16,0-2-27 15,0 2 0-15,0 0-1 16,0 0 0-16,2-2 10 15,-2 2-10-15,0-4 0 16,0 2-1-16,0-4 1 16,0 0 0-16,2-2 0 15,-2-2 1-15,2 2 3 16,0-2-4-16,0 2 0 16,3 1 0-16,-5 4 0 15,0-1 0-15,0-1-1 16,0 2 2-16,0 1 36 15,0 2-25-15,0-1 5 0,-2 3 39 16,-3 0-24-16,1 0-21 16,0 0-11-16,0 0 18 15,0 3-6-15,-4 8-12 16,-3 7 0-16,-3 3 8 16,3 3-2-16,2 0 4 15,4 0-10-15,-1 2 8 16,1 2-16-16,5 4 8 15,0 2-30-15,0 2 29 16,0-1 1-16,7-3-22 16,7-6-3-16,-1-4 25 15,-2-6-25-15,0-4 25 16,2-8-5-16,-1-2 4 16,1-2 2-16,3 0 10 0,1-2-10 15,8-16 11-15,2-8 27 16,0-5-39-16,2-6 0 15,0-6 10-15,-2 0-9 16,-4-2 8-16,-7 3-9 16,-5 4 1-16,-4 2 13 15,-5 2-14-15,-2 4 0 16,0 3 10-16,0 2-10 16,-5 0 1-16,-10 3-2 15,-3 3 2-15,-1 2-4 16,3 7 3-16,-3 2-14 0,2 4 14 15,-1 2 0 1,-4 2 1-16,4 0-1 16,-2 0 0-16,0 10 6 0,2 7-6 15,1 4 0-15,1 4 2 16,3 1 5-16,-1 0-6 16,3-2-1-16,2 2 6 15,6 0-22-15,3-2 16 16,0-2-38-16,3 0 19 15,10-4-14-15,2 0 24 16,4-4 9-16,3 0 0 16,5-2 8-16,6-2-8 15,3-2 0-15,-1 0 6 16,1-2-5-16,-1 1 8 16,2 0-9-16,-2 1 9 0,5 2 7 15,-2 2-16 1,-3 1-6-16,-3-4 6 0,-6 4 1 15,-5-3 8-15,-6-2-9 16,-3-4 7-16,-8 0 1 16,0-2-8-16,-2-2 0 15,3 1-1-15,-1-1 1 16,-2 0-12-16,1 0-75 16,-3 0-114-16,0-7-81 0</inkml:trace>
  <inkml:trace contextRef="#ctx0" brushRef="#br0" timeOffset="124202.61">18831 6134 872 0,'0'0'91'0,"0"0"-71"16,0 0-1-16,0 0 12 15,0 0 8-15,0 0-39 16,53 28 0-16,-53-16 29 16,0 2-22-16,0 2 13 15,-10 0 57-15,-9-2-29 16,-5 2 17-16,0-2-65 16,-5 0 6-16,2-1 54 15,2-6-48-15,1-5 3 16,6-2 14-16,2 0 14 15,6-12 28-15,7-10-71 16,3-8 13-16,0-4 15 16,13 0-28-16,8 6-6 15,3 6 6-15,0 8 0 16,1 10 0-16,0 4-7 0,-5 0 1 16,-1 12-16-16,-3 8 22 15,-5 4 0-15,-2 4 9 16,-9 0 2-16,0 2 7 15,0-2-18-15,-2 0 0 16,-9-2 20-16,-4-5-20 16,-1-2 0-16,1-6 12 15,-1-5-11-15,3-7 33 16,1-1-34-16,1-1 0 16,2-21 74-16,0-11-73 15,2-6-1-15,5-8 14 16,2-3-13-16,0 2 18 15,0 2-19-15,15 7 0 0,4 3 16 16,1 8-16-16,7 5-9 16,4 4-28-16,31 11-92 15,-7 4-88-15,3 2-1130 0</inkml:trace>
  <inkml:trace contextRef="#ctx0" brushRef="#br0" timeOffset="125607.65">22547 6595 970 0,'0'0'121'0,"0"0"-45"16,0 0 58-16,0 0-70 15,0 0-7-15,0 0 20 16,0 0-6-16,-20-24 21 16,14 22-49-16,1-2-24 15,-3 0 56-15,1 0-62 0,-2 0 2 16,0 2-15-16,2 0 10 16,1 0 10-16,-1 0-20 15,2 0 0-15,1 0-1 16,2 0 1-16,2 0 0 15,-2 0-1-15,2 0 7 16,0 0-6-16,0 0 0 16,0-2 0-16,0-2-9 15,0-2 9-15,8-2-15 16,4 4 14-16,-1 0 2 16,2 4 5-16,1 2-6 15,1 0-2-15,-4 4-20 0,0 8 22 16,-4 2-11-1,-5 2 10-15,-2 0 1 0,0 2-9 16,0 0 9-16,-15 0 0 16,-3-2 23-16,-2 0-15 15,0-4-8-15,2-2 0 16,0-4 10-16,0-6 7 16,5 0-17-16,-1 0 0 15,3-6 11-15,5-10-11 16,2-2-22-16,4 2 11 15,0 0 11-15,0 4-11 16,0 4 11-16,6 2 0 16,3 4 6-16,1 2-6 0,0 0-6 15,1 0 4-15,-5 4 2 16,2 8 3-16,-4-2-3 16,-2 0-1-16,-2 2-15 15,0 0 27-15,0 0-11 16,-2 2 0-16,-12-2 11 15,1 0 21-15,-1-1-32 16,4-6 0-16,1-3 10 16,-1-2-10-16,6 0 1 15,2-6-1-15,2-10-6 16,0-6-20-16,0-4-9 16,16 0 35-16,-3 6-3 15,3 6 4-15,-3 6-1 16,1 4 0-16,-3 4 12 0,-3 0-21 15,-1 4 9-15,-2 8 0 16,-1 4 2 0,-4 0-1-16,0 0-1 0,0 0 6 15,0-2 10-15,-2 0 13 16,-10-2-29-16,-11 3-14 16,-2-8 2-16,0-3-141 0</inkml:trace>
  <inkml:trace contextRef="#ctx0" brushRef="#br0" timeOffset="128540.86">797 5516 1073 0,'0'0'175'0,"0"0"-54"16,0 0-90-16,0 0-9 16,0 0 101-16,0 0-15 15,0 0-38-15,-43-52-16 16,43 44-53-16,-2 2 78 15,-6 2-64-15,1 0-14 16,3 2 68-16,-1 2-48 0,5 0-5 16,0 0-16-1,0 0 6-15,0 0-33 16,0 2 4-16,0 14-3 0,7 10 20 16,4 12 12-16,3 13-1 15,1 8-5-15,5 8 2 16,-1 5 29-16,4 6-31 15,6 18 0-15,4 25 3 16,1-11-3-16,-5-16 12 16,-2-15-12-16,-3-32 0 15,3 2 9-15,-5-5-9 16,-4-14-7-16,-9-12-11 16,-7-10 18-16,1-4-20 15,-1-4-10-15,5 0 30 16,6-18 5-16,5-22-5 0,13-37 0 15,13-35 25 1,16-36-24-16,-2-9 11 0,9 9-12 16,-13 16 10-1,-19 35 3-15,-4 23-13 0,-17 20-6 16,-7 20 6-16,1 4 0 16,1 4 1-16,-4 2-1 15,0 10 0-15,-3 8-10 16,-2 4 10-16,0 2-56 15,0 0-33-15,0 14-168 16,-4 30 96-16,-6-2-150 16,-3 0-620-16</inkml:trace>
  <inkml:trace contextRef="#ctx0" brushRef="#br0" timeOffset="129023.45">1867 6002 29 0,'0'0'1302'16,"0"0"-1150"-16,0 0-62 15,0 0 33-15,0 0-100 16,0 0 9-16,0 0 24 0,-2-59-23 15,-8 57 23 1,-5 2-56-16,-3 0-21 0,-9 4 7 16,-6 18 14-1,-7 13 0-15,-10 9 6 0,-2 7 7 16,-2 6 0-16,5-5-13 16,9-2 10-16,13-4 6 15,12-7-16-15,9-6-25 16,6-3 25-16,0-3-30 15,14-5 0-15,13-7-13 16,4-2 43-16,7-9 4 16,4-4-4-16,5 0 0 0,-3-8 19 15,6-12-18 1,-6-5 23-16,1 0-24 0,-1-4 0 16,-1 3 6-16,-1-2-6 15,-4 6-19-15,-7 0-6 16,-11 4-80-16,-15-2-98 15,-5 2-82-15,0 4-480 0</inkml:trace>
  <inkml:trace contextRef="#ctx0" brushRef="#br0" timeOffset="129269.09">1768 6146 743 0,'0'0'370'16,"0"0"-279"-16,0 0-62 15,0 0-29-15,0 0 0 0,0 0 61 16,0 0-22 0,141-14-8-16,-97 10 9 0,3 0-18 15,-3-4 15-15,-1-2-37 16,-1-3 0-16,-4 2 54 16,-5 1-54-16,-4 4-6 15,-8 1-15-15,-8 5-67 16,-10 0-80-16,-3 0-135 15,-18 7-26-15</inkml:trace>
  <inkml:trace contextRef="#ctx0" brushRef="#br0" timeOffset="129505.6">2121 6082 380 0,'0'0'160'0,"0"0"94"16,0 0-54-16,0 0-17 16,0 0-177-16,0 0-6 15,0 0 0-15,0 30 54 0,15-12 17 16,1 6-35-1,-5 6-29-15,0 4 80 0,-2 2-85 16,0 6 21-16,-5 3 7 16,4 0-11-16,-4 1 2 15,-2-1-21-15,2-5 0 16,-2-6 11-16,3-6-11 16,-1-12-20-16,3-8-5 15,4-8-116-15,-2-20-138 16,2-10 101-16</inkml:trace>
  <inkml:trace contextRef="#ctx0" brushRef="#br0" timeOffset="130537.77">2640 5863 1335 0,'0'0'238'0,"0"0"-175"16,0 0-56-16,0 0 31 15,0 0-38-15,0 0 0 16,0 0 0-16,-85 82 8 16,56-50 14-16,0 1-22 15,2-4 0-15,6-2-6 16,2-3 6-16,9-4-7 16,4-2 7-16,6-2-44 15,0 0-1-15,2 0-23 16,19 2 61-16,4 0-7 0,6-2 14 15,2 2 0-15,5-2-7 16,-3 0 16-16,-4 0 7 16,-4 0-16-16,-6-2 0 15,-6 3 1-15,-6-4-1 16,-4 3-8-16,-1 0 0 16,-2 2 8-16,-2 3 61 15,0-1-39-15,-2 2-22 16,-9-2 79-16,-3 0-73 15,-1-2 3-15,-1-4 21 16,-3 0-29-16,-2-4 52 16,3 0-50-16,-1-4 13 15,3-2 26-15,5-2-41 0,4-2 1 16,2 0 11-16,5 0-3 16,0 0 0-16,0 0-10 15,0 0 0-15,0 0 15 16,0 0-14-16,0 0 8 15,0 0 7-15,3 0-10 16,-3 0 41-16,0 0-47 16,0 0 0-16,0 0 27 15,0 0-26-15,0 0 0 16,0 0 2-16,0-2 6 0,0 2 40 16,0 0-49-1,0 0 0-15,0 0 42 0,0 0-41 16,0 0 11-16,0 0 0 15,0 0 3-15,0 0 13 16,0 0-28-16,0 0 0 16,0 0 1-16,0 0-1 15,0 0 0-15,0 0 0 16,0 0 8-16,0 0 9 16,0 0-17-16,0 0 0 15,0 0 2-15,0 0-2 16,0 0 0-16,0 0-1 15,0 0 3-15,0 0 4 16,0 0-6-16,0 0 0 16,0 0-2-16,0 0 2 0,0 0 0 15,0 0-1-15,0 0 2 16,0 0 12-16,0 0-13 16,0 0 0-16,0 0-1 15,0 0 1-15,0 0-1 16,0 0 1-16,0 0 0 15,0 0 9-15,0 0-9 16,0 0 0-16,0 0-7 16,0 0 7-16,0 0-1 15,0 0 0-15,0 0 2 16,0 0 8-16,0 0-9 16,0 0-11-16,0 0-3 15,0 0 14-15,0 0-25 0,0 0-3 16,0 0-65-1,0 0 45-15,0 0-111 0,0 0-67 16,0 0-9-16,0 0-579 0</inkml:trace>
  <inkml:trace contextRef="#ctx0" brushRef="#br0" timeOffset="131372.47">3232 6038 1073 0,'0'0'244'0,"0"0"-202"15,0 0-13-15,0 0 35 16,0 0 15-16,0 0 11 16,0 0-22-16,16-81-36 15,-16 79 97-15,0 2-94 16,0 0-23-16,0 0-2 16,0 0-10-16,-9 8-22 15,-8 10 10-15,-6 8 24 16,-2 9 28-16,1 7-40 0,6 4-5 15,5 4 4-15,6 0 1 16,5 0 0-16,2-6-1 16,0-1-22-16,13-7-8 15,9-8 31-15,5-5-25 16,2-6 25-16,-2-11 1 16,4-6 0-16,-2 0-1 15,7-18 14-15,4-16 27 16,5-17-41-16,5-11 0 15,4-10 2-15,-2-2 5 16,-4 0 2-16,-11 7-9 16,-14 8 0-16,-15 9 3 15,-8 5-3-15,-8 11-13 16,-19 8 7-16,-4 8 6 16,-4 6-1-16,-1 8-29 0,3 4 30 15,0 0 0-15,-1 16 0 16,5 8 0-16,2 4 1 15,9 6 1-15,3 0 12 16,6 2-14-16,9 0 0 16,0 3-30-16,0-3 30 15,15-3-41-15,10 2 34 16,6-5 7-16,9 0 0 16,3-2 0-16,3-2 0 15,2-4 16-15,0 0-16 16,2-2 0-16,-4-2 12 15,1 3-11-15,-3-6 11 0,-1 3-12 16,-5-4 0-16,-7 1 10 16,-4-1-10-16,-8-4 0 15,-3-2 4-15,-5 0-3 16,-3-5 14-16,-2 0-15 16,-4-2-44-16,3-1 34 15,-5 0-215-15,0 0-76 16,0-13-462-16</inkml:trace>
  <inkml:trace contextRef="#ctx0" brushRef="#br0" timeOffset="131630.5">4246 5963 1463 0,'0'0'112'0,"0"0"-65"16,0 0-31-16,0 0-15 16,0 0 30-16,116 0 22 15,-78-4-37-15,0 0 13 16,-1 1-29-16,-1 0 0 16,-2 3 10-16,-8 0-10 15,-3 0-23-15,-12 28-57 16,-8 1-169-16,-3-1-398 0</inkml:trace>
  <inkml:trace contextRef="#ctx0" brushRef="#br0" timeOffset="131821.91">4386 6254 1154 0,'0'0'139'15,"0"0"-97"-15,0 0 7 16,0 0 50-16,0 0-39 15,118-32-36-15,-77 14 83 16,1-4-101-16,4 0-5 16,4 0 12-16,21-10-13 15,-13 5-47-15,-7 4-215 0</inkml:trace>
  <inkml:trace contextRef="#ctx0" brushRef="#br0" timeOffset="132259.84">5011 5300 136 0,'0'0'1313'16,"0"0"-1204"-16,0 0-103 15,0 0-5-15,0 0 9 16,84 162-10-16,-57-88 0 15,-1 10 61-15,-1 3-50 16,-2 1 3-16,-2-2 18 16,0-4-32-16,-1-7 33 0,-1-7-33 15,0-14 0-15,-1-12-5 16,-3-14 5-16,-2-12-11 16,-3-12 10-16,-2-4 1 15,5-14 58-15,10-26-18 16,8-20-30-16,16-34 41 15,11-39-51-15,7-29 0 16,-3-7-6-16,-16 33 16 16,-15 42-4-16,-12 48-6 15,-11 15 0-15,4 5 1 16,-1 5-1-16,-2 4-16 16,-1 17-6-16,0 0-141 0,-4 41 17 15,-2 4-148-15,0 4-468 16</inkml:trace>
  <inkml:trace contextRef="#ctx0" brushRef="#br0" timeOffset="132638.51">6085 5803 1300 0,'0'0'276'0,"0"0"-182"15,0 0-15-15,0 0 0 16,0 0-25-16,0 0-17 0,0 0-37 16,-27 16 0-16,2 8-1 15,-4 12 1-15,-6 12 0 16,-5 6 0-16,3 7 2 16,8-3 24-16,6-4-26 15,7-6-20-15,9-8-8 16,5-4 18-16,2-8-39 15,2-4 26-15,15-5 16 16,4-8-23-16,6-4 30 16,2-4 0-16,2-3 3 15,2 0-1-15,0-6-2 16,3-12 0-16,-1-4 13 16,2-4 18-16,-2 0-31 15,-1 0 0-15,-5 0-34 16,-4-6 34-16,-8 8-142 0,-13 2-176 15</inkml:trace>
  <inkml:trace contextRef="#ctx0" brushRef="#br0" timeOffset="132866.41">6106 6112 59 0,'0'0'1146'0,"0"0"-1002"15,0 0-131-15,0 0 51 16,0 0-47-16,0 0-4 16,0 0 55-16,79-19-47 0,-54 10 2 15,-4-1 9 1,2 0-32-16,-1 2 45 0,-2 2-45 16,-4 2-55-16,-8 1-41 15,-3 2-115-15,-5 1-573 0</inkml:trace>
  <inkml:trace contextRef="#ctx0" brushRef="#br0" timeOffset="133074.74">6256 6082 975 0,'0'0'140'0,"0"0"-114"16,0 0 122-16,0 0-44 16,0 0-65-16,0 132 46 15,6-88-48-15,4 4 7 16,-2 6 8-16,1 3-44 15,-2 1 53-15,0-2-61 0,0-4 0 16,-1-6-7-16,3-6 7 16,7-14-41-16,-6-12-158 15,2-14-441-15</inkml:trace>
  <inkml:trace contextRef="#ctx0" brushRef="#br0" timeOffset="133303.54">6690 6011 1497 0,'0'0'234'0,"0"0"-203"0,0 0-2 16,0 0-16-16,0 0 24 15,0 0-15-15,154-41-15 16,-96 23 62-16,6 0-69 15,5 3 0-15,-1 5 4 16,-1 4-4-16,4 6-40 16,-13 0-99-16,-21 0-377 0</inkml:trace>
  <inkml:trace contextRef="#ctx0" brushRef="#br0" timeOffset="133739.68">7417 5562 1472 0,'0'0'205'16,"0"0"-175"-16,0 0-30 15,0 0-1-15,0 0-6 16,0 0 7-16,71 141 0 15,-51-83 32-15,-2 8-22 16,-5 4 15-16,0 4-25 16,-3-3 1-16,-1-3 27 15,-1-8-28-15,1-10 0 0,1-12-6 16,-2-10 15 0,-1-14-18-16,1-8-4 0,2-6-15 15,3-6 28-15,5-28 16 16,9-16-15-16,6-16 25 15,9-30-17-15,12-27-3 16,4-25-6-16,-2 11-18 16,-14 29-4-16,-11 36 22 15,-11 34-7-15,0 2 7 16,-2 6 0-16,-1 4 0 16,-7 14-3-16,-10 12-163 15,0 10-62-15,0 10-153 0</inkml:trace>
  <inkml:trace contextRef="#ctx0" brushRef="#br0" timeOffset="148733.56">8250 5793 978 0,'0'0'217'0,"0"0"-68"15,0 0-108-15,0 0 95 16,0 0-54-16,0 0-22 16,0 0 21-16,-4-38-37 15,0 36 23-15,-4 0-67 0,2 2 22 16,-3 0 3 0,-5 0-25-16,-1 0 0 0,-8 0 0 15,-3 12 6-15,-6 4 9 16,-1 4-15-16,-2 4 0 15,-3 2 19-15,5-2-19 16,-1 2-6-16,5-4-4 16,7-2 20-16,3-2 0 15,6-3-10-15,7-4 0 16,2-1-23-16,4-2 23 16,0 0-31-16,0 1 6 15,0 0 19-15,8 1-10 16,5 5 16-16,5-1 0 15,3 2-7-15,3 2 7 16,2 0 0-16,3 0 1 0,0 0 7 16,-2 0 17-1,0 2-25-15,-2-2 0 0,-6 0 3 16,0 0-3-16,-6-2 0 16,-4-2-7-16,-2-1 17 15,-5-4-22-15,0 0 12 16,-2-4-10-16,0 1-2 15,0 2 12-15,-7 2 0 16,-9 2 16-16,-3-2-15 16,-6 2 56-16,-2-2-57 15,1 0 9-15,-1-2 55 16,2 1-63-16,3-4 14 16,4-1-14-16,5 0 22 0,1-1-8 15,6-3-15 1,2 2 0-16,1-2 6 0,3 0-6 15,0 0-7-15,0 0 7 16,0 0 0-16,0 0-1 16,0 0 1-16,-2 0 0 15,0 0 0-15,0 2 0 16,-2 0 0-16,1-2-2 16,-2 1 11-16,1 2 4 15,2-2-13-15,-3-1 0 0,3 3 0 16,0-1 0-1,-2-2-6-15,0 0 5 0,-2 0 2 16,2 0 9-16,2 0-10 16,0 0 0-16,-1 0 3 15,3 0-3 1,-2 0 0-16,2 0-7 0,0 0 16 16,0 0 11-16,0 0-20 15,0 0 0-15,0 0 24 16,0 0-23-16,0 0-1 15,0 0 13-15,0 0-7 16,0 0 40-16,0 0-46 16,0 0 0-16,0 0 22 15,0 0-21-15,0 0-1 16,0 0 0-16,0 0 10 16,0 0 24-16,0 0-34 15,-2 0 0-15,2 0 22 0,-2 0-22 16,0 0 0-16,0 0 0 15,2 0 1-15,0 0 2 16,0 0-3-16,0 0-6 16,0 0-9-16,0 0 15 15,0 0-24-15,0 0-17 16,0 0-71-16,0-5 20 16,0 0-201-16,0-9-512 0</inkml:trace>
  <inkml:trace contextRef="#ctx0" brushRef="#br0" timeOffset="149056.44">8745 5809 1458 0,'0'0'188'15,"0"0"-148"-15,0 0-24 16,0 0 34-16,0 0-50 16,0 0 0-16,114-8 35 0,-66 2-34 15,10 0 6-15,0 0-7 16,-2 2 17-16,-5 2-3 15,-8 0-14-15,-6 2-14 16,-6 0-3-16,-14 4-27 16,-11 10-215-16,-6-2-808 0</inkml:trace>
  <inkml:trace contextRef="#ctx0" brushRef="#br0" timeOffset="149282.91">8626 6172 1303 0,'0'0'235'0,"0"0"-235"16,0 0 0-16,0 0 22 16,172-30-9-16,-96 12 0 15,4-2-13-15,0 2 25 16,-2 4-3-16,-2 2-22 15,11-9-54-15,-16 7-119 16,-18-4-573-16</inkml:trace>
  <inkml:trace contextRef="#ctx0" brushRef="#br0" timeOffset="149701.57">9609 5279 1283 0,'0'0'225'15,"0"0"-225"-15,0 0 0 16,0 0 3-16,96 147 6 16,-67-71 35-16,-2 13-24 15,-5 6-10-15,-7-10 38 16,4 7-48-16,-4-3 0 15,1-12 19-15,-3-6-4 16,1-17-9-16,-1-16-6 16,-3-16 0-16,-2-10 2 0,0-12 16 15,3 0-18-15,5-24 121 16,9-22-81-16,4-20 1 16,13-32-41-16,18-41 0 15,18-41 2-15,4-9-2 16,-8 30 0-16,-23 45 1 15,-24 56-1-15,-4 16 12 16,0 4-12-16,2 6 0 16,2 6-43-16,-5 18 14 15,-9 24-159-15,-5 18-62 16,-8 8-528-16</inkml:trace>
  <inkml:trace contextRef="#ctx0" brushRef="#br0" timeOffset="150113.64">10698 5953 1249 0,'0'0'156'0,"0"0"-9"16,0 0 4-16,0 0-47 15,0 0-28-15,0 0-76 16,0 0 0-16,-52 4 15 16,15 27-15-16,-7 13 0 15,-8 6 16-15,2 6-16 16,5 0 24-16,5-2-24 0,13-6-7 16,10-8-40-16,7-6 39 15,10-5-59-15,0-10 17 16,12-5 50-16,9-5-13 15,11-7 13-15,3-2 0 16,6 0 29-16,1-11-29 16,1-11-4-16,-3-2 4 15,-1-3 2-15,-1-2 10 16,-7 1-12-16,-6 4-3 16,-9 2-38-16,-16 0-41 15,0 4-164-15,-2 4-300 0</inkml:trace>
  <inkml:trace contextRef="#ctx0" brushRef="#br0" timeOffset="150322.43">10527 6172 1039 0,'0'0'194'0,"0"0"-50"16,0 0-89-16,0 0 20 15,0 0 14-15,0 0-25 16,119-36 0-16,-75 20-64 15,1 0 13-15,-1 2 28 16,-4 2-41-16,-7 8-5 16,-8 2 3-16,-11 2-36 15,-14 2-95-15,0 12-131 16,0-2-328-16</inkml:trace>
  <inkml:trace contextRef="#ctx0" brushRef="#br0" timeOffset="150536.54">10737 6158 933 0,'0'0'217'0,"0"0"-107"16,0 0-53-16,0 0 23 15,0 0-24-15,0 0 5 16,0 0 56-16,17 134-74 16,-8-85-5-16,-4 5-4 15,-3 10-27-15,-2 10 34 16,0 6-41-16,0 4-8 15,0 21-16-15,-2-21-148 16,-3-20-375-16</inkml:trace>
  <inkml:trace contextRef="#ctx0" brushRef="#br0" timeOffset="151898.71">11271 5925 1239 0,'0'0'268'0,"0"0"-194"0,0 0 5 15,0 0 4-15,0 0-82 16,0 0 65-16,0 0-66 15,65 2 0-15,-28-2 42 16,9 0-11-16,2-4-4 16,1-2-20-16,-4-2 15 15,-7 2 7-15,-7 0-29 16,-7 4-1-16,-6 0-5 16,-7 0 12-16,-6 2-6 15,-2 0 0-15,-3 0 1 16,2 0-44-16,0 0 21 0,-2 4-120 15,0 4-91-15,0-2-517 16</inkml:trace>
  <inkml:trace contextRef="#ctx0" brushRef="#br0" timeOffset="152750.57">12265 5707 901 0,'0'0'604'15,"0"0"-501"-15,0 0-5 16,0 0 16-16,0 0 3 15,0 0-101-15,0 0 0 0,49-8 53 16,-20-2-69 0,9-2 0-16,4-1 9 0,5 2-7 15,-1 0 9-15,-3 4-11 16,-3 3 0-16,-7 4-29 16,-8 0 29-16,-7 0-107 15,-13 15-27-15,-5 3-136 16,0-1-265-16</inkml:trace>
  <inkml:trace contextRef="#ctx0" brushRef="#br0" timeOffset="153228.81">12397 5759 804 0,'0'0'320'0,"0"0"-228"16,0 0-50-16,0 0 71 15,0 0-39-15,0 0 5 16,0 0-57-16,-31 128 18 15,28-88 54-15,-2 7-75 16,1 3 2-16,0 4 0 16,-5 4-15-16,-1 0 25 15,-3 4-31-15,1-4 0 16,-2-2-9-16,-1-4 9 16,-2-9-45-16,2-7-37 15,-3-8-23-15,0-8 65 16,1-4-71-16,-4-8 13 15,4-2 91-15,-1-6-31 16,-1 0 25-16,7 0 13 0,3 0 1 16,2 0 108-16,4 0-12 15,3 0-18-15,0 0 72 16,0 0-120-16,0 0-7 16,3 0 1-16,10 0-25 15,8 0 51-15,6-4-51 16,8 0 6-16,7-2 45 15,2-2-50-15,6-2 19 16,1-2-12-16,-2 2 2 16,-2-2 9-16,-5 2-19 15,-7 2-28-15,-6-2 16 16,-4 2-93-16,-4-6-103 16,-9 0-103-16,-3-3-409 0</inkml:trace>
  <inkml:trace contextRef="#ctx0" brushRef="#br0" timeOffset="153438.73">12644 6309 952 0,'0'0'115'0,"0"0"-96"15,0 0 113-15,0 0-5 16,0 0-44-16,11 112 22 16,-11-76-62-16,0 4 52 15,0 2-76-15,0 2-13 16,-6 0 41-16,-4 0-47 15,1-6 0-15,3-4 0 0,-1-7 6 16,5-12-25 0,2-8-61-16,0-7-129 0,0-21 62 15,7-7-242-15</inkml:trace>
  <inkml:trace contextRef="#ctx0" brushRef="#br0" timeOffset="153744.91">12688 6244 1083 0,'0'0'215'0,"0"0"-91"16,0 0 40-16,0 0-62 16,0 0-82-16,0 0 55 15,0 0-74-15,105-2-1 16,-74 24 0-16,0 8 6 0,-4 4 11 16,-7 5-17-1,-1-2 0-15,-11 2-13 0,-1-3 13 16,-7 0 0-16,0 0-9 15,-3-2 24-15,-17 0 8 16,-1-4-23-16,-9-4 0 16,1-4 29-16,0-2-29 15,0-8 1-15,0-3-9 16,0-8 18-16,-2-1-22 16,4 0 12-16,-4-37-111 15,9 0-123-15,6-3-578 0</inkml:trace>
  <inkml:trace contextRef="#ctx0" brushRef="#br0" timeOffset="153964.7">13270 6158 1175 0,'0'0'136'0,"0"0"-112"15,0 0 80-15,0 0-60 16,0 0-11-16,0 0 54 16,0 0-68-16,52 118-10 15,-44-100-9-15,-1 0 3 16,-1-2-16-16,1-3-96 16,0-8-430-16</inkml:trace>
  <inkml:trace contextRef="#ctx0" brushRef="#br0" timeOffset="154377.76">13941 5689 986 0,'0'0'317'16,"0"0"-215"-16,0 0 39 15,0 0-48-15,0 0-57 16,0 0 8-16,0 0-44 0,11 4-10 16,-9 21 10-1,2 12 0-15,-4 11 85 0,0 10-63 16,0 10 1-16,-6 13 40 16,-13 5-33-16,0 6-11 15,-4 2-19-15,-1 2 16 16,-1 1 12-16,3-5-28 15,0-6-2-15,1-8 2 16,9-9 0-16,1-15 1 16,5-16-1-16,4-14 0 15,2-14-44-15,0-10 23 16,0 0-49-16,8-30 48 16,5-19-32-16,7-28-70 15,7-58 28-15,-3 15-93 16,-2-3-88-16</inkml:trace>
  <inkml:trace contextRef="#ctx0" brushRef="#br0" timeOffset="154811.73">14003 5628 993 0,'0'0'197'0,"0"0"97"15,20-104-143-15,-9 76-43 16,0 8 22-16,5 10-46 16,6 6-62-16,11 4-22 15,14 0 15-15,11 16-4 16,7 12-11-16,4 7-1 15,0 5 1-15,-7 2 0 16,-6-1-1-16,-9-1-6 16,-13 1 2-16,-12-3-33 15,-11 2 38-15,-11 4-36 16,0 5 36-16,-25 2 12 0,-13 3 1 16,-11 3-13-16,-7 1 1 15,-6-4-22-15,-1-4 12 16,-3-8-54-16,-1-10 23 15,5-8-15-15,4-6 0 16,4-7 30-16,12-4 25 16,11 0 19-16,8-3-17 15,15 2-2-15,8 3 0 16,0 4-15-16,10 5 15 16,17 5 16-16,9 4-7 15,7 1 80-15,1-4-83 16,5-2 8-16,2 0 30 15,5-4-31-15,6 2 11 0,5-4-24 16,7-2 0 0,1-4-44-16,28-10 21 0,-21 0-327 15,-14-14-897-15</inkml:trace>
  <inkml:trace contextRef="#ctx0" brushRef="#br0" timeOffset="155210.59">15021 6346 1288 0,'0'0'211'0,"0"0"-34"16,0 0-104-16,0 0 2 15,0 0-11-15,0 0-45 16,0 0 19-16,-95 32-38 0,58-10 1 16,2 3 22-16,6 0-23 15,7 2-32-15,6-1 32 16,7 0-24-16,7-2 22 15,2-2-21-15,0 0 23 16,18 2-22-16,4 0 22 16,5 0-1-16,-2-2 0 15,2-2 2-15,-4 0 15 16,-2 1-16-16,-1-2 0 16,-5-1 13-16,-1-1-13 15,-5-3-3-15,-5-2 1 16,-2-2 4-16,-2 0 6 15,0 2-8-15,-13 4 0 0,-16 6 73 16,-14 0-73 0,-14 6 10-16,-15 0-1 0,-32 6-9 15,-66 11-11-15,24-9-167 16,-4-9-510-16</inkml:trace>
  <inkml:trace contextRef="#ctx0" brushRef="#br0" timeOffset="156200.87">12105 7195 1280 0,'0'0'197'15,"0"0"-79"-15,0 0-100 16,0 0 75-16,0 0-48 16,0 0-20-16,120-60 54 15,-58 43-78-15,14-2 15 16,15-2 3-16,8 2-10 16,3-2 28-16,2 1-37 15,-6 4 0-15,-9 0 6 0,-10 2-6 16,-15 4 0-16,-16 4-2 15,-13 2 4-15,-15 4-24 16,-11 0-28-16,-9 0-79 16,-7 0 74-16,-17 8-133 15,-5 2-100-15</inkml:trace>
  <inkml:trace contextRef="#ctx0" brushRef="#br0" timeOffset="156477.66">12100 7421 978 0,'0'0'182'15,"0"0"-138"-15,0 0 15 16,131 0 37-16,-75-8-19 15,7-8 83-15,10-4-99 16,10-2-55-16,6-6 56 16,2 0-53-16,1-2-8 15,-8 0-1-15,-6 2 12 16,-7 3-14-16,-6 3 2 16,6 7-137-16,-15 2-39 15,-16 5-451-15</inkml:trace>
  <inkml:trace contextRef="#ctx0" brushRef="#br0" timeOffset="156660.44">13285 7199 1260 0,'0'0'177'16,"0"0"-159"-16,0 0 75 15,0 0-83-15,0 0 4 16,0 0-28-16,0 0-137 0</inkml:trace>
  <inkml:trace contextRef="#ctx0" brushRef="#br0" timeOffset="159589.31">450 6264 1101 0,'0'0'120'0,"0"0"-89"16,0 0-14-16,0 0-16 15,0 0 32-15,0 0-9 16,4-14-15-16,-4 14 68 16,0 0-71-16,2 0 0 15,3 0 5-15,1 0-11 16,-4 0 35-16,-2 0-35 16,0 0 1-16,0 0 32 0,-2 0-27 15,-2 4 10-15,-5 8 13 16,-7 8-7-1,-5 8 42-15,-6 8-64 0,-7 9 12 16,-4 5 11-16,-2 2-23 16,0-2 0-16,3-4 0 15,2-6 15-15,9-8-9 16,4-6-6-16,8-8 0 16,3-6-30-16,11-4 30 15,0-2-109-15,13 2 89 16,18-2 20-16,10 2 9 15,1 2-9-15,3 1 0 16,-1 3 10-16,-2 1-10 0,-3 6 0 16,-10 3-1-1,-3 4 4-15,-6 4-18 0,-11 6 1 16,-4 6 14-16,-5 8 55 16,-3 6-55-16,-19 2 19 15,-7 3-3-15,-2-5-10 16,-4-10 19-16,8-6-25 15,2-10 0-15,5-6 12 16,9-7-12-16,0-10 0 16,6-5-1-16,3-4-27 15,2 0 17-15,0 0-50 16,0 0 26-16,0 0 20 16,5 0 15-16,12 0-1 0,6 10-5 15,-4 7 12 1,-3 2-5-16,2 8-1 0,4 7 0 15,3 8 16 1,2 12-7-16,-1 10 20 0,-8 28 7 16,0 31-35-16,0 29 63 15,10 9-64-15,-1-7 10 16,6-16 19-16,-1-22-29 16,-12-26 0-16,3-23-10 15,-11-23 26-15,5-14-32 16,2 2 16-16,4 2-3 15,6 0-3-15,-3-5 6 16,3-11 0-16,-8-7 0 16,-8-4-11-16,-7-6 2 15,-4-1-90-15,3-33-17 16,0-7 85-16,-1-15-553 0</inkml:trace>
  <inkml:trace contextRef="#ctx0" brushRef="#br0" timeOffset="159858.49">1165 8008 1490 0,'0'0'177'0,"0"0"-155"15,0 0 13-15,156 0-35 0,-98-5 0 16,2 1 21-1,2-2-4-15,3-1 1 0,2 2-9 16,6 1 4-16,1-1 3 16,-5 5-16-16,-5 0 0 15,-14 0 0-15,-11 0 0 16,-12 11-31-16,-14 3-78 16,-11 8-133-16,-2-4-36 15,0-4-306-15</inkml:trace>
  <inkml:trace contextRef="#ctx0" brushRef="#br0" timeOffset="160375.37">1780 8035 1222 0,'0'0'184'16,"0"0"-139"-16,0 0-45 0,0 0 15 16,0 0 9-16,0 0-24 15,0 104 22-15,0-46 80 16,0 10-44-16,0 9-22 15,0 5-2-15,0 4-33 16,-2 6 56-16,-6 2-57 16,2 1 0-16,-3-5 8 15,5-8-8-15,-3-7 0 16,0-12 0-16,0-10 1 16,3-13 3-16,-4-10-4 15,-4-12-7-15,-1-8 7 16,-8-4 0-16,-2-6 0 15,-2 0-13-15,-8-12-35 0,-1-12 18 16,-6-2 12 0,2-1 18-16,5 6 12 0,6 6 11 15,12 8 22-15,1 3 11 16,5 4-46-16,9 0 47 16,0 0-57-16,0 0-47 15,29 4 47-15,9 12-8 16,15 6 8-16,10-2-1 15,8-2 2-15,5-4 31 16,2-6-32-16,0-2 0 16,-7-4 12-16,-7 0-5 15,-8-2-5-15,-9 0-2 0,-4 0 10 16,-10 0-39 0,-6 0 16-16,-8-10-82 0,-3-20-48 15,-5 0-25-15,-9-2-210 0</inkml:trace>
  <inkml:trace contextRef="#ctx0" brushRef="#br0" timeOffset="160933.57">2165 8761 929 0,'0'0'516'16,"0"0"-497"-16,0 0 0 15,0 0-19-15,0 0 0 16,33 118 28-16,-17-76-6 0,-3 2 94 15,3 1-97 1,-5 2-12-16,1 0 30 0,-6 3-17 16,-4-2-10-16,-2-2-10 15,0-2 2-15,0-6 20 16,0-8-22-16,0-8-11 16,0-10-2-16,-4-7 3 15,0-5-7-15,-8-5-56 16,-1-22-124-16,-3-16 141 15,1-13-49-15,-1-6 43 16,5-4 39-16,0 4 13 16,6 3 10-16,3 11 35 15,2 8-24-15,0 10 85 16,14 8-60-16,5 4-19 16,6 8 14-16,6 2-21 0,10 4 9 15,5 2-10-15,4 2 4 16,0 0 22-16,4 16-35 15,-5 8-9 1,0 6 9-16,-4 4 1 0,-5 6 8 16,-7 4 4-16,-8 2-13 15,-10 1 94-15,-6 1-57 16,-9 0-17-16,0-2 19 16,-7 0-18-16,-12-4 14 15,-4-5-35-15,-2-8 7 16,-2-7 32-16,-2-8-39 15,0-7 0-15,-2-7-1 16,3 0-7-16,-3-26-60 16,-5-42-120-16,12 3-79 15,-1-1-738-15</inkml:trace>
  <inkml:trace contextRef="#ctx0" brushRef="#br0" timeOffset="161170.54">3037 8626 1370 0,'0'0'189'0,"0"0"-183"16,0 0-6-16,0 0 2 16,0 0 51-16,127 0-11 15,-90 0-26-15,5 0 80 0,6-4-96 16,-2 2 2-16,-1 2 6 15,-5 0-8-15,-9 2-25 16,-11 30-141-16,-9-1-129 16,-11-1-313-16</inkml:trace>
  <inkml:trace contextRef="#ctx0" brushRef="#br0" timeOffset="161388.97">3190 8973 525 0,'0'0'850'16,"0"0"-742"-16,0 0-108 0,0 0 0 15,0 0 3-15,123 12 31 16,-81-12 35-16,10 0-65 16,-2 0 14-16,10 3 31 15,3-3-49-15,26 0-46 16,-15 0-159-16,-9 0-629 0</inkml:trace>
  <inkml:trace contextRef="#ctx0" brushRef="#br0" timeOffset="162118.94">4353 8821 1498 0,'0'0'211'15,"0"0"-199"-15,0 0-12 16,0 0-10-16,0 0 10 16,0 0 35-16,0 0-28 15,64 0-5-15,-41 0 16 16,4 0-17-16,2 0 16 15,6 0-17-15,8 0 0 16,3 6 2-16,4 2-2 16,0 2-4-16,0 2 3 15,-2 0 2-15,0 2 10 0,-1 2-11 16,-1-2 0-16,1 2 1 16,4 0-1-16,1 0-13 15,6 2 13-15,4 0 0 16,5 0 18-16,4 0-18 15,5-1 0-15,8-3-2 16,7-3 2-16,8 0 0 16,21-5 2-16,29-2 5 15,32 0 5-15,10-3-12 16,-3-1 0-16,-15 0 14 16,-15 0-14-16,3-5 0 15,-7-3-6-15,-12 3 12 16,-24 1 7-16,-31 3-13 0,-22-2 0 15,-5 3 3-15,7 0-3 16,6 0-5-16,10 0 3 16,-5 0 4-16,-5 0 7 15,-2 0-9-15,1 0 0 16,-3-4-3-16,4 1 3 16,4-1-10-16,2-3 9 15,8 3 1-15,5 1-10 16,24-4 10-16,27-1 0 15,28-3-18-15,9-2 18 16,-1-3-9-16,-13 2 8 16,-12-4 2-16,-2 0-1 15,-7 2 0-15,-12 2 0 16,-23 6-15-16,-28 4 15 16,-8 4-122-16,-32 0-160 0,-18 0-578 0</inkml:trace>
  <inkml:trace contextRef="#ctx0" brushRef="#br0" timeOffset="162890.69">5908 9563 1209 0,'0'0'149'0,"0"0"-48"15,0 0 52-15,0 0-20 16,0 0-89-16,0 0-30 16,0 0-28-16,-4 0 14 15,31 0 0-15,9 0 38 16,5 4-27-16,7 2 1 15,-6 0-8-15,0 2 17 0,-6 0 1 16,-5 0-22-16,-7 0 0 16,-4 0-3-16,-7 2 3 15,-5 4-29-15,-8 4 4 16,0 6 10-16,-2 6-14 16,-19 4 29-16,-1 2-26 15,-5-2 4-15,3-3 22 16,-1-5-11-16,5-6 9 15,5-4 4-15,7-4 6 16,6-4-8-16,2-4-37 16,0 0 24-16,8 0-29 15,11 2 23-15,12 0 9 16,5-2 10-16,5-4 20 0,1 0-20 16,-3 0 0-1,2 0 42-15,-5 0-34 16,-3 0-16-16,3-4-32 0,-10-4-170 15,-5-2-622-15</inkml:trace>
  <inkml:trace contextRef="#ctx0" brushRef="#br0" timeOffset="163290.63">6715 10038 1393 0,'0'0'225'0,"0"0"-217"16,0 0 11-16,62-116 4 15,-33 50-22-15,2-9 39 16,1-3-40-16,-1-6 0 16,-4 0-29-16,-7 2 29 15,-11 7-91-15,-9 13 4 16,0 14 77-16,0 18 10 15,-5 14 51-15,-2 12 11 16,3 4-18-16,-1 14-44 16,-1 28 0-16,-1 34 2 15,5 37 7-15,2-1 26 16,0-8-35-16,4-16 0 16,9-22 8-16,6 9-8 0,3-3-1 15,2-8 1 1,3-16 0-16,-2-12-10 0,1-14 10 15,-1-14-101-15,4-17-6 16,-5-23-8-16,-8-9-107 0</inkml:trace>
  <inkml:trace contextRef="#ctx0" brushRef="#br0" timeOffset="163625.7">5690 7593 1362 0,'0'0'196'15,"0"0"-169"-15,0 0 11 16,0 0-38-16,0 0-38 15,0 0 38-15,0 0 22 16,-14 155 22-16,4-76-8 16,-13 4-27-16,-4 4 57 15,-6-1-66-15,-5-6 0 16,3-1 11-16,-1-10-11 0,5-6-2 16,6-13-11-1,7-18-114-15,9-28 60 0,5-4-168 16,4-16-537-16</inkml:trace>
  <inkml:trace contextRef="#ctx0" brushRef="#br0" timeOffset="164230.91">5697 7758 1190 0,'0'0'165'0,"0"0"-165"16,33 105 1-16,-20-46 17 15,5 5 11-15,-2 5 0 0,4-5-12 16,-2-4-8 0,-1-8 30-16,-1-9-39 0,-1-11-17 15,1-13 16-15,0-11 1 16,4-8 0-16,3-4 0 16,6-28 1-16,4-20-31 15,2-14-18-15,3-10 1 16,-3-8 1-16,-5 0-22 15,-8 5 14-15,-6 17 17 16,-9 18 37-16,-5 20 147 16,0 18-129-16,-2 6-12 15,0 20-6-15,0 20 32 16,2 10 20-16,5 8-36 16,-1 3-5-16,8-7 27 15,3-4-38-15,8-8-6 16,6-10 6-16,5-12 0 15,11-14 0-15,4-6-8 0,7-18-42 16,2-20 8-16,-4-10-109 16,-5-8-18-16,-11-5 91 15,-9-1 46-15,-10 4 32 16,-13 8 32-16,-6 12-8 16,-2 12 158-16,0 12-32 15,-2 10-59-15,-9 4 5 16,0 10-76-16,0 22 4 15,-4 14-24-15,1 10 0 16,3 5 18-16,1 1-18 16,8-6-3-16,2-8-6 15,0-8 9-15,16-12-1 0,9-6-40 16,8-14-39-16,30-14 45 16,-7-18-178-1,-6-12-447-15</inkml:trace>
  <inkml:trace contextRef="#ctx0" brushRef="#br0" timeOffset="164676.71">7192 7668 871 0,'0'0'390'0,"0"0"-249"15,0 0-118-15,0 0-23 16,0 0 0-16,0 0 108 16,9 138-43-16,-5-81-49 15,5 1 23-15,3-7-28 16,-2-4 13-16,5-11-24 0,1-8 0 15,5-8-30-15,0-12 30 16,6-8-22-16,4-6 3 16,5-26-23-16,5-16-16 15,-1-12-59-15,-5-5-10 16,-6 1 62-16,-9 6-19 16,-7 14 84-16,-6 12 13 15,-2 16 98-15,0 12-31 16,-1 4-80-16,2 10 0 15,3 20 61-15,7 10-33 16,-1 8 5-16,6 5 14 16,-1-2-23-16,4-4 0 15,0-7-24-15,3-8 0 16,0-10 0-16,-2-8 0 16,-1-12-8-16,0-2 8 0,3-16 73 15,4-22 28-15,3-16-79 16,1-10-9-16,2-13 44 15,-2-7-57-15,-2-4-9 16,3-1 9-16,18-9-120 16,-10 24-163-16,-1 26-466 0</inkml:trace>
  <inkml:trace contextRef="#ctx0" brushRef="#br0" timeOffset="165139.28">10455 8099 1506 0,'0'0'220'0,"0"0"-155"0,0 0-39 16,0 0 19-16,0 0-13 15,0 0-30-15,0 0 58 16,-39 32-59-16,-1 44-1 15,-18 57 30-15,-13 59-23 16,-1 29 15-16,15-5-22 16,18-17 0-16,26-43 11 15,13-9-11-15,15-33-27 16,26-28 27-16,39-10-24 16,58-23 15-16,49-17-76 15,47-22-45-15,20-28 75 16,-67-22-174-16,-26-8-494 0</inkml:trace>
  <inkml:trace contextRef="#ctx0" brushRef="#br0" timeOffset="165607.71">14920 8653 1437 0,'0'0'174'16,"0"0"-95"-16,128 29-60 16,-63 2 1-16,4 9 94 15,-1 8-76-15,-1 8-13 16,-2 12 16-16,-5 8-29 15,-4 6 33-15,-7 7-45 16,-9 1 1-16,-11 0 31 0,-16 2-32 16,-13-1-16-16,-4-1 16 15,-32-2 0-15,-12-5 19 16,-6-10-19-16,-4-10-26 16,-17-21 17-16,11-18-129 15,14-24-338-15</inkml:trace>
  <inkml:trace contextRef="#ctx0" brushRef="#br0" timeOffset="166006.47">15797 7949 1728 0,'0'0'268'0,"0"0"-235"0,0 0-24 16,145-53 7-16,-85 35-15 15,-3 3 49-15,-3 8-50 16,-7 7 1-16,-12 0-25 16,-6 11 24-16,-11 14-35 15,-11 14 28-15,-7 9 7 16,-5 12 10-16,-23 6-10 15,-9 6 0-15,0-4 4 16,-1-6-4-16,7-11 0 0,6-13-11 16,12-12 28-16,13-10-36 15,2-12 7-15,40-4 12 16,50-22 15-16,78-42 40 16,85-39-22-16,44-17-15 15,-9-18-18-15,-81 35-38 16,-88 13-1323-16</inkml:trace>
  <inkml:trace contextRef="#ctx0" brushRef="#br0" timeOffset="170870.52">1240 11736 1324 0,'0'0'265'15,"0"0"-195"-15,0 0-44 16,0 0-2-16,0 0 20 16,0 0 109-16,-17 0-93 15,17-1-36-15,0-1 31 0,0-2-34 16,0 1-11-16,0-1-10 15,6 3 1-15,15-8 2 16,10-7-3-16,13-8 0 16,16-13 13-16,19-14 3 15,9-7-8-15,1 0-8 16,-2 0 0-16,-10 8-26 16,-13 8-35-16,-4-7-110 15,-16 11-80-15,-17 8-256 0</inkml:trace>
  <inkml:trace contextRef="#ctx0" brushRef="#br0" timeOffset="171582.94">1689 10910 1510 0,'0'0'158'0,"0"0"-60"0,0 0-98 16,0 0-23-16,0 0 22 15,10 111 1-15,30-5 0 16,16 36 0-16,-2 12 1 15,-3-5 21-15,-11-10-22 16,-15-23-9-16,0-16 9 16,-10-17 1-16,-1-24 7 15,-4-5-8-15,-3 7 1 16,-1-7-14-16,-1-4 13 16,-5-20-50-16,0-24 40 15,-9-6 10-15,-14-28-147 16,-2-24 45-16,-12-16 76 15,-5-12 16-15,-7-5 10 0,2-1 0 16,0 6 18-16,7 8-1 16,9 17 37-16,9 17 26 15,11 18-15-15,7 13 40 16,1 7-105-16,3 0-30 16,-4 27 30-16,-8 19 8 15,-1 21 4-15,-9 9-12 16,-1-2 6-16,2-10 8 15,2-18-14-15,11-17-11 16,8-15-1-16,0-14 5 16,22-9-69-16,29-47 67 15,32-44 9-15,25-37-35 0,-2 3 24 16,-21 24-18-16,-28 38 29 16,-17 26 0-16,0 0 1 15,-2 3-1-15,-7 7 0 16,-11 16 4-16,-11 12-4 15,-9 8 0-15,0 0 28 16,-2 8-9-16,-13 15-13 16,-3 6-6-16,5 5 0 15,5 1 8-15,4-3-8 16,4 0-32-16,0-2 31 16,14-2-4-16,5-2 4 15,6-4-13-15,-3-6 14 16,1-6-29-16,-1-4 29 0,-4-4-3 15,-5-2 3 1,1 0 0-16,-4-10 5 0,2-10-5 16,-7-10-45-16,-3-36 19 15,-2 8-219-15,0-1-589 0</inkml:trace>
  <inkml:trace contextRef="#ctx0" brushRef="#br0" timeOffset="172309.49">2029 10712 667 0,'0'0'990'0,"0"0"-918"16,0 0-61-16,0 0 14 15,0 0-25-15,0 0-4 16,56 132-5-16,-20-76 18 16,8-2-3-16,7 0-6 0,5-7-40 15,7-13 17-15,6-12-120 16,2-16-17-16,7-6-14 15,-3-20-235-15,-1-10 90 16,-7-4 215-16,-13 5 104 16,-12 10 192-16,-13 5-24 15,-14 7-34-15,-6 7 48 16,-9 0 2-16,0 0-52 16,0 16-96-16,-16 12-11 15,-3 13 72-15,1 9-72 16,0 2-25-16,7 4 25 15,6-2-23-15,5-1-2 0,0-2-3 16,16 2 3 0,10-3-16-16,6 0 16 0,3-6-9 15,-1-4 9-15,0-2 0 16,-5-4 12-16,-8 4-12 16,-2 1 0-16,-11 1-14 15,-8 6 14-15,0 2-39 16,-17-2 13-16,-12-2 1 15,-8-9 24-15,-5-10 1 16,-2-13 0-16,-1-12 46 16,8 0-15-16,5-22-17 15,12-16 61-15,14-14-37 16,6-28-12-16,20-28-26 0,40-29 0 16,13-9 13-1,8 24-13-15,-14 27 0 0,-21 35 2 16,3 4-1-16,3-2 7 15,3-4-8-15,1 1 0 16,-13 15-13-16,-14 16 13 16,-12 16-25-16,-3 12-24 15,-6 2 8-15,1 27 34 16,9 34 7-16,11 44 0 16,15 53 36-16,10 33-36 15,2 15 0-15,-5 3 26 16,-8-17-20-16,-6-9 12 15,3-13-18-15,-1-19 0 16,-8-33 10-16,-7-30-10 16,5-9-61-16,-11-32-89 0,-5-11-441 15</inkml:trace>
  <inkml:trace contextRef="#ctx0" brushRef="#br0" timeOffset="172737.2">3326 11271 1713 0,'0'0'289'16,"0"0"-289"-16,0 0-45 15,0 0 44-15,0 0 1 0,131-40 15 16,-75 30-15-16,0 2 0 15,0 6 15-15,-10 2-15 16,-13 0-91-16,-10 22-51 16,-17 10-39-16,-6 8 42 15,-6 9 5-15,-21 1-115 16,-4 2-41-16,-5-4 198 16,-1-4 92-16,4-6 196 15,3-10 76-15,12-7-85 16,10-12-51-16,5-5-84 15,3-4 52-15,0 0-104 16,7 0 0-16,11 0 36 0,11 0 11 16,11 0 32-1,12-2-67-15,7-9-5 0,8-8 56 16,9-1-63-16,0-4 0 16,31-8-12-16,-18 8-83 15,-14 4-272-15</inkml:trace>
  <inkml:trace contextRef="#ctx0" brushRef="#br0" timeOffset="172915.69">4714 11660 1551 0,'0'0'177'0,"0"0"-136"15,0 0-41 1,0 0 0-16,0 0 13 0,0 0-13 15,0 0-12-15,58 34-7 16,-49-14-227-16,-7 2-559 16</inkml:trace>
  <inkml:trace contextRef="#ctx0" brushRef="#br0" timeOffset="173085.89">4754 12019 1602 0,'0'0'261'0,"0"0"-193"16,0 0-67-16,0 0-2 16,0 0-4-16,0 0 5 15,0 0 3-15,58 0-3 0,-33 0-92 16,-9 0-568-16</inkml:trace>
  <inkml:trace contextRef="#ctx0" brushRef="#br0" timeOffset="173799.41">7078 11743 980 0,'0'0'967'15,"0"0"-882"-15,0 0-85 16,0 0-33-16,0 0 13 16,0 0 19-16,0 0 2 15,183-139-1-15,-92 91 7 16,7-2 1-16,0 6 5 15,-7 8-13-15,-12 10-87 16,-17 18 4-16,-22 8-280 16,-27 0-521-16</inkml:trace>
  <inkml:trace contextRef="#ctx0" brushRef="#br0" timeOffset="174002.42">7436 11841 1423 0,'0'0'147'0,"0"0"-133"16,-46 154 13-16,33-85-13 15,3-10 23-15,10-2-37 16,0-9-6-16,0-2-9 16,19-8 15-16,3-10-109 15,16-28-36-15,-7 0-64 16,-4-18-304-16</inkml:trace>
  <inkml:trace contextRef="#ctx0" brushRef="#br0" timeOffset="174242.73">7747 11635 1272 0,'0'0'138'16,"0"0"-138"-16,0 0-2 15,0 0 2-15,69 150 43 16,-38-38-15-16,2 34-18 15,-2 13 64-15,-4-9-56 16,-7-16-10-16,-6-17-5 16,-6-5 9-16,-1 1 4 15,-5-22-16-15,0-18 0 16,1-19-30-16,-3-16 11 16,0-2-71-16,0-22-12 0,0-6-91 15,0-8-106-15</inkml:trace>
  <inkml:trace contextRef="#ctx0" brushRef="#br0" timeOffset="174834.81">7731 12043 1091 0,'0'0'188'16,"0"0"-65"-16,0 0 1 16,0 0-56-16,0 0-68 15,0 0 26-15,0 0-26 16,-27 48 0-16,27 15 22 15,2 7-22-15,2 4 1 16,2-6-2-16,-2-6 9 0,-2-7-2 16,3-12-6-1,-3-10 0-15,-2-13 2 0,2-10-2 16,0-10-31 0,2-8 17-16,3-29 14 0,2-17 13 15,4-18-13-15,8-12 0 16,6-8-6-16,6-4 6 15,13-1-6-15,8 7-1 16,6 14 14-16,3 20 0 16,-1 20-7-16,-6 21-19 15,-8 15 18-15,-3 7 2 16,-7 21 4-16,-5 8 17 0,-8 10-20 16,-9 4 24-1,-9 4-26-15,-7 4 0 0,0-2 33 16,-21-1-31-16,-10-1-2 15,-7-6 0-15,-7-4 12 16,-1-12-28-16,-3-12 7 16,-2-14-3-16,4-6-14 15,5-22 12-15,3-14-13 16,11-4 1-16,10 2 26 16,11 8 8-16,7 8-8 15,0 9 21-15,27 12-18 16,9 1 15-16,6 0-17 15,5 12 43-15,6 2-43 16,5 2 42-16,6-2-33 16,8-4 8-16,1-2 30 0,4-8-48 15,21-10-57 1,-19-16-154-16,-11-8-1081 0</inkml:trace>
  <inkml:trace contextRef="#ctx0" brushRef="#br0" timeOffset="175064.58">9135 11109 1661 0,'0'0'178'0,"0"0"-96"16,0 0-82-16,0 0 1 15,-37 136 24-15,8-66-9 16,-6 13-6-16,-9 5-10 15,-10 8 13-15,-4-2 8 0,-4-3-21 16,4-11-63-16,-3-18 48 16,15-22-245-16,13-26-646 0</inkml:trace>
  <inkml:trace contextRef="#ctx0" brushRef="#br0" timeOffset="175274.59">9204 11261 1532 0,'0'0'154'0,"0"0"-131"15,0 0 14-15,0 0-4 0,114 26 59 16,-74-21-53-16,8-1-22 16,8 0 59-16,-2-1-70 15,-3 1-6-15,-9 3 0 16,-11 0-44-16,-24 14-38 15,-7-3-189-15,-2 0-216 0</inkml:trace>
  <inkml:trace contextRef="#ctx0" brushRef="#br0" timeOffset="175655.62">8988 11825 1443 0,'0'0'196'0,"0"0"-116"0,0 0-80 15,0 0 0 1,0 0 43-16,0 0-27 0,0 0 29 16,89 20-27-16,-45-20-12 15,3-2 42-15,-3-12-48 16,-4-3 0-16,-9 2-29 16,-6 3 29-16,-9 3-37 15,-9 6 9-15,-5 3 18 16,-2 0-15-16,0 0-1 15,0 18 8-15,0 18 18 16,0 20 12-16,0 14 10 16,0 12 13-16,0 5-32 15,0-1 69-15,0 0-72 0,0-4 1 16,0-5 21 0,0-9-20-16,0-6-2 0,0-12 0 15,0-12 6-15,0-16-28 16,0-22-70-16,-2 0-152 15,-11-20-8-15</inkml:trace>
  <inkml:trace contextRef="#ctx0" brushRef="#br0" timeOffset="175879.61">9127 12254 1307 0,'0'0'169'16,"0"0"-45"-16,0 0-29 15,0 0-33-15,0 0 19 0,0 0-81 16,0 0 6-1,114-94 27-15,-62 74-33 0,6-2 6 16,4 1-6-16,-4 3 9 16,-3 3 1-16,-7 2-10 15,-11 3 0-15,-8 6-4 16,-10 0 4-16,-11 4-34 16,-6 0 9-16,-2 0-35 15,0 0 30-15,-22 18-64 16,-7 2-98-16,-5 2-177 0</inkml:trace>
  <inkml:trace contextRef="#ctx0" brushRef="#br0" timeOffset="176618.22">9065 12719 1455 0,'0'0'231'0,"0"0"-123"16,0 0-108-16,0 0 0 15,0 0 49-15,0 0-24 16,0 0-2-16,21 86-23 0,-5-62 16 16,-1-2 12-16,-2 0-28 15,3-1-4-15,-5-3-23 16,2-7-11-16,-4-4-73 15,0-7-102-15,-2 0-62 16,-5-18 108-16,0-16-366 16,-2-11 287-16,0-3 246 15,0 2 152-15,0 6 203 16,0 6 3-16,0 4-207 0,9 6-29 16,12 2-39-1,4 2-5-15,10 4 23 0,7 4-53 16,4 1-3-1,3 6-14-15,5-1-31 0,-3 3 57 16,-4 3-57-16,-7 0 0 16,-7 0-6-16,-8 10 6 15,-9 5-17-15,-10 5 15 16,-6 6 2-16,0 8 11 16,-6 10-11-16,-17 4-12 15,-8 2-4-15,0-2 16 16,-2-1-1-16,1-9 1 0,8-6 0 15,6-6 18 1,9-8-18-16,2-8 0 0,7-4 6 16,0-6-6-16,0 0 1 15,0 0-1-15,5 0 9 16,15-8-13-16,11-14 4 16,18-14-2-16,60-45-5 15,-11 5-44-15,-2 0-266 0</inkml:trace>
  <inkml:trace contextRef="#ctx0" brushRef="#br0" timeOffset="176774.6">10571 12352 1892 0,'0'0'197'15,"0"0"-159"1,0 0-32-16,0 0 13 0,0 0-38 15,0 0-47-15,0 0-611 0</inkml:trace>
  <inkml:trace contextRef="#ctx0" brushRef="#br0" timeOffset="177900.49">13673 11428 1587 0,'0'0'160'16,"0"0"-120"-16,0 0 33 15,0 0-16-15,0 0 31 16,0 0-3-16,0 0-60 16,-16-70 59-16,7 70-84 15,-8 0-36-15,-19 10 36 16,-37 30 2-16,-59 36 19 16,-46 26-21-16,-13 10 14 15,25-16-15-15,51-29 1 0,50-31-9 16,16-10 9-1,2-4 0-15,9-2-19 0,9-2 18 16,23-4-37-16,6 4 29 16,22 4-48-16,22 9 45 15,14 2 12-15,9 3 1 16,9-1-1-16,0-3-1 16,-2-2 1-16,-10-4 30 15,-11-2-30-15,-14 0-10 16,-13 0 1-16,-15 0 4 15,-11 4-1-15,0 2 6 16,-16 2 0-16,-15 2-21 16,-5-2 21-16,-1-1-17 0,-1-8 4 15,3 0-9-15,6-5 6 16,4 2-8-16,7 2 24 16,3 8-6-16,3 10 6 15,5 10 0-15,5 14 5 16,2 26-4-16,0 29 19 15,11 35-17-15,12 23 15 16,1 9 58-16,-1 5-75 16,-8-1 0-16,-3 15 36 15,-10 11-24-15,-2 5-11 16,0-5-2-16,-2-11 6 16,-6-26-3-16,8-27-3 15,0-42-8-15,8-34-5 16,9-30-15-16,21-25-74 0,-5-10-86 15,-2-11-380-15</inkml:trace>
  <inkml:trace contextRef="#ctx0" brushRef="#br0" timeOffset="178337.5">13974 11452 1493 0,'0'0'184'0,"0"0"-70"16,0 0-114-16,0 0 0 0,0 0 0 15,0 0 7-15,0 0 35 16,38 188-23-16,-20-45 0 15,-1 11 44-15,-3-18-63 16,-5-37 0-16,0-35 23 16,-1-6-14-16,6 6 7 15,-1 0-16-15,7-3 1 16,1-19-17-16,3-20 16 16,2-22-26-16,8-6 26 15,15-55 57-15,14-45-21 0,12-48-36 16,3-37 10-16,-9-11 4 15,-13 1-14 1,-14 19-31-16,-3 19 15 0,-14 43-37 16,-2 44 20-1,-7 35-3-15,-5 23-57 0,3 13 27 16,-1 3-282-16,-2 2-873 0</inkml:trace>
  <inkml:trace contextRef="#ctx0" brushRef="#br0" timeOffset="178674.93">14990 11783 1275 0,'0'0'147'0,"0"0"-147"16,-70 104 50-16,39-50-48 15,0 4-2-15,7-2 54 16,4-1-2-16,9-7-7 16,7-4-45-16,4-8 9 15,0-6 45-15,0-6-54 16,13-8 0-16,7-8 12 16,4-6-2-16,5-2 20 15,4-2-30-15,6-20 8 16,-1-8 30-16,1-6-38 15,-1-5-11-15,-5 0 10 0,-2-26-71 16,-8 13-52 0,-16 4-546-16</inkml:trace>
  <inkml:trace contextRef="#ctx0" brushRef="#br0" timeOffset="178856.53">14970 11937 1151 0,'0'0'259'0,"0"0"-220"15,0 0-13-15,0 0 17 16,0 0 92-16,0 0-51 16,0 0-73-16,96-14 62 15,-57 0-73-15,9-6 0 16,1 0 0-16,2-2 0 0,7-6-53 16,-13 6-199-1,-16 1-1061-15</inkml:trace>
  <inkml:trace contextRef="#ctx0" brushRef="#br0" timeOffset="179011.69">15338 11951 550 0,'0'0'672'15,"0"0"-601"-15,-3 117 10 16,3-70-40-16,0-2 43 16,3-3-13-16,5-6-71 15,2-4 60-15,-2-8-60 16,7-14-20-16,2-10-68 15,-7 0-223-15</inkml:trace>
  <inkml:trace contextRef="#ctx0" brushRef="#br0" timeOffset="179416.72">15852 11632 1487 0,'0'0'215'0,"0"0"-171"16,0 0-34-16,0 0-3 15,0 0 34-15,0 0-41 16,0 0 15-16,-26 75 23 16,15-47-38-16,-1 2 0 15,6-2-2-15,1 0 4 0,5-2-4 16,0-4-5 0,0-2-40-16,9-2 28 0,11-4-20 15,5 0-66-15,6-2 55 16,5-2 7-16,1 0 41 15,-1 2-12-15,-1 2 14 16,-8-2 0-16,-6 2 0 16,-8-4-2-16,-9 2 2 15,-4 4 31-15,0 2 60 16,0 4-31-16,-11 4-54 16,-9 2 98-16,-4 3-87 15,-7 1-8-15,-6-2 20 16,2-2-21-16,1-6 11 15,5-8-19-15,-4-14-50 16,8-8 15-16,6-18-351 0</inkml:trace>
  <inkml:trace contextRef="#ctx0" brushRef="#br0" timeOffset="179802.2">16541 11229 1257 0,'0'0'567'0,"0"0"-567"16,0 0 10-1,0 0-9-15,0 0 43 0,0 0 37 16,0 0-81-16,153 36 16 15,-95-26 35-15,7 0-51 16,-1 1 0-16,-1-2 6 16,-12 4-5-16,-11-2-2 15,-11 3-14-15,-15 1 3 16,-10 0-26-16,-4 8 38 16,-2 0 0-16,-20 12 17 15,-9 3-8-15,-9 6 9 16,-3 4-18-16,-1 3 0 15,-1 0-52-15,5-2 45 16,-2 1-164-16,11-16-126 16,6-14-642-16</inkml:trace>
  <inkml:trace contextRef="#ctx0" brushRef="#br0" timeOffset="180182.84">17454 10858 1046 0,'0'0'652'0,"0"0"-507"16,0 0-144-16,34 109 5 16,-19-43 57-16,1 12-8 15,-1 10 24-15,8 2-79 16,1-1 32-16,3-5-7 15,4-10-25-15,3-8 0 0,-1-10 3 16,0-16-2-16,-1-12-2 16,-1-15-12-16,0-13 13 15,2-14 37-15,7-33-22 16,14-33 2-16,17-32 4 16,12-41-20-16,-1-11 21 15,-6 2-22-15,-18 31 0 16,-23 41-14-16,-8 30 14 15,-7 24-16-15,-2 6 16 16,2 7-39-16,-2 14-34 16,4 21-104-16,-4 20-120 15,-5 4 33-15</inkml:trace>
  <inkml:trace contextRef="#ctx0" brushRef="#br0" timeOffset="180499.5">18739 11143 1475 0,'0'0'274'0,"0"0"-239"16,0 0-18-16,0 0 62 15,0 0-27-15,-95 120 8 16,55-68-1-16,-2 11-48 16,-3 3 26-16,3 6-37 15,4 0 0-15,11-4-5 16,7-2 5-16,11-5-22 0,7-11 22 15,2-12 0 1,0-10-17-16,13-14 9 0,10-8-17 16,6-6 9-16,4-6 16 15,7-22-21-15,-3-10 15 16,0-6-32-16,-8-5 21 16,-8 2-61-16,-18-22-68 15,-3 13-45-15,0 6-372 0</inkml:trace>
  <inkml:trace contextRef="#ctx0" brushRef="#br0" timeOffset="180834.78">18562 11416 1003 0,'0'0'275'16,"0"0"-57"-16,0 0-54 15,0 0-41-15,0 0-27 0,0 0-44 16,0 0 3 0,19 0-41-16,2 0-12 0,3 0 75 15,8 0-76-15,5 0-1 16,5-4 28-16,5-4-26 15,-5-2 24-15,-6 3-26 16,-14 2-39-16,-8 2 28 16,-9 3-63-16,-5 0-30 15,0 0 16-15,0 0 23 16,-14 11 57-16,-4 11-4 16,0 10 12-16,-4 12 41 15,4 8-35-15,0 6 26 16,3 6 7-16,5 0-15 15,2-1 28-15,6-5-52 16,2-8 0-16,0-8 3 0,0-12-3 16,2-12-29-16,14-14-58 15,11-4-92-15,37-50 35 16,-6-4-139-16,3-4-279 0</inkml:trace>
  <inkml:trace contextRef="#ctx0" brushRef="#br0" timeOffset="181182.47">19252 11414 1179 0,'0'0'262'0,"0"0"-95"16,0 0 5-16,0 0-78 16,0 0-25-16,0 0-24 0,0 0-37 15,-2 2 21 1,-9 18-29-16,-1 4 0 0,-1 4 31 16,0 0-31-16,4 0-1 15,7-2 1-15,2-4-25 16,0 0 5-16,8-1-46 15,15-3 9-15,6 1 37 16,4-1-7-16,7 0 24 16,-1 0-8-16,-6-1 22 15,-8-3-15-15,-10 0 4 16,-9 0 0-16,-6-1-10 16,0 4 10-16,-4 5 0 15,-21 4 31-15,-6 6-24 16,-9 0 46-16,-2 0-50 15,-1-4 4-15,1-5 27 16,5-5-34-16,6-11-9 16,8-17-14-16,7-18-146 0,16-14-746 0</inkml:trace>
  <inkml:trace contextRef="#ctx0" brushRef="#br0" timeOffset="181411.59">19883 11310 1455 0,'0'0'233'15,"0"0"-184"-15,-29 136-34 16,15-72 103-16,3 2-47 0,7 0-24 16,4-8-19-1,0-5-16-15,0-12-9 0,13-6-3 16,7-13-23-16,9-12 1 15,38-22-35-15,-4-20-40 16,-1-12-142-16</inkml:trace>
  <inkml:trace contextRef="#ctx0" brushRef="#br0" timeOffset="181612.72">20580 11015 1555 0,'0'0'273'15,"0"0"-219"-15,-19 122-13 16,-4-56 42-16,0 4-52 0,4 0 59 16,1-3-90-16,7-7 14 15,6-4-3-15,5-10-11 16,0-10-12-16,0-9-34 16,34-27-143-16,-3-7-97 15,3-19-791-15</inkml:trace>
  <inkml:trace contextRef="#ctx0" brushRef="#br0" timeOffset="181834.76">20899 11037 1642 0,'0'0'216'16,"0"0"-169"-16,0 110 82 0,-12-56-54 15,4 6-21-15,1 2 59 16,3-3-88-16,2-4-24 15,2-4-1-15,0-7 15 16,2-8-30-16,11-8 15 16,-2-10-49-16,3-6 49 15,-6-10-107-15,6-6-50 16,-5-16 6-16,-5-4-182 0</inkml:trace>
  <inkml:trace contextRef="#ctx0" brushRef="#br0" timeOffset="182345.04">20177 11414 1460 0,'0'0'243'16,"0"0"-186"-16,0 0-56 15,0 0 91-15,156-50-42 16,-98 36-39-16,8 0 65 16,6 1-75-16,1 0-1 0,1 0 0 15,2-1 8 1,28-8-25-16,-15 2-104 0,-12-2-175 0</inkml:trace>
  <inkml:trace contextRef="#ctx0" brushRef="#br0" timeOffset="182948.59">21062 10654 1139 0,'0'0'164'0,"0"0"-80"0,0 0-74 15,0 0 9-15,0 0 97 16,0 0-66-16,0 0 21 16,-14 30 9-16,9-12-35 15,-3 4 39-15,-1 4-84 16,-1 4 11-16,0 6 48 16,-3 6-40-16,1 8 10 15,-3 9-7-15,1 4-16 16,-1 10 47-16,-3 3-53 15,0 2 0-15,0 1 1 16,3-5-1-16,1-10 0 16,3-8 0-16,7-10 6 15,0-12-8-15,4-12 2 0,0-8-10 16,0-10-18-16,0-4 28 16,0 0-16-1,13-18 15-15,7-12 2 0,4-14 28 16,9-8-29-16,4-10 0 15,2 1-4-15,-1 6 4 16,-3 10-2-16,-5 15-4 16,-8 12 12-16,-7 12-12 15,-1 6 6-15,-5 4 0 16,2 24 0-16,2 14 21 16,0 9 19-16,3 5-1 15,0 4-38-15,2-4 69 16,0-2-70-16,-1-8 0 0,2-5 13 15,-2-8-13-15,1-7-7 16,2-9 1-16,2-13-28 16,3-4 3-16,20-44-101 15,-5-6-92-15,-3-9-849 0</inkml:trace>
  <inkml:trace contextRef="#ctx0" brushRef="#br0" timeOffset="183165.73">22122 10806 1617 0,'0'0'266'0,"0"0"-218"15,72 104 5-15,-39-46 77 0,-2 11-55 16,-6 5-20-16,-10 8-11 16,-9 3-44-16,-6 9 36 15,-17 18-36-15,-47 24-22 16,-50 33 7-16,-40 5-18 15,-35-8-91-15,33-47-138 16,19-39-875-16</inkml:trace>
  <inkml:trace contextRef="#ctx0" brushRef="#br0" timeOffset="184014.43">14166 14299 1553 0,'0'0'275'0,"0"0"-233"16,0 0-5-16,0 0 79 15,31-108-33-15,-25 96-24 16,1 6-46-16,2 6 9 15,9 4-31-15,6 30 9 16,16 38 0-16,10 49 18 16,-4 39 3-16,-3 19-5 15,-16-9-16-15,-6-28 18 16,-7-38 7-16,1-31-25 0,-1-21 0 16,-1-16 0-1,5-6 0-15,0-2 0 0,6-10-7 16,1-18-17-16,8-14 14 15,19-60 10-15,21-48 0 16,14-57 29-16,-2-31-28 16,-12-7-1-16,-19 16 0 15,-12 39 11-15,-9 36-34 16,-10 43 23-16,-10 37-25 16,-4 23 24-16,-2 2-14 15,-1 7-24-15,1 8-15 16,-5 20-126-16,1 18-50 15,-3 8-295-15</inkml:trace>
  <inkml:trace contextRef="#ctx0" brushRef="#br0" timeOffset="184221.45">15184 14969 1129 0,'0'0'371'0,"0"0"-298"16,4 104 67-16,5-54-48 15,7 3-29-15,-1 1 4 16,3 0-27-16,3 0-8 16,-6-6-32-16,1-2 16 15,-6-10 0-15,-1-6-16 16,-1-12-47-16,-4-18-26 16,-2-4-142-16,-2-24-176 0</inkml:trace>
  <inkml:trace contextRef="#ctx0" brushRef="#br0" timeOffset="184481.01">15302 14640 1620 0,'0'0'218'0,"0"0"-193"16,0 0 19-16,0 0 7 16,0 0 14-16,160 99-41 15,-106-55-8-15,0 3 30 16,-6 2-46-16,-8 1-25 15,-9-2 23-15,-13 2-6 16,-11 0 3-16,-7 0 4 16,0-1 2-16,-20-3 30 15,-9-2-31-15,-7-4-24 0,-4-8 24 16,0-14-47-16,-13-18-39 16,13-10-66-16,4-16-494 0</inkml:trace>
  <inkml:trace contextRef="#ctx0" brushRef="#br0" timeOffset="184921.61">16211 14664 1385 0,'0'0'200'16,"0"0"-147"-16,0 0-21 15,0 0 143-15,0 0-93 16,0 0-44-16,0 0 28 0,-11 12-51 15,-2 8 2-15,-8 6-17 16,-3 9 2-16,-1 1 17 16,3 1-19-16,2 2-6 15,9-7 6-15,4-2 0 16,7-2 0-16,0-2 0 16,9-2 0-16,15 0-24 15,5 0 24-15,2 2-19 16,8-2 19-16,-4 2 0 15,3 0 7-15,-7 1-7 16,-4-4 0-16,-6 2-1 16,-8-1 1-16,-7 2-2 0,-6-4 2 15,0 2 2-15,0 2 14 16,-19 2-16-16,-8 2 0 16,-9-4 37-16,-2 0-37 15,-4-6 0-15,-4-8 12 16,5-6-12-16,-4-6-8 15,-13-38-57-15,13-6-194 16,8-12-855-16</inkml:trace>
  <inkml:trace contextRef="#ctx0" brushRef="#br0" timeOffset="185347.56">16888 14239 1751 0,'0'0'205'15,"0"0"-173"-15,0 0 12 16,0 0 26-16,0 0-55 15,0 0 0-15,114 4 47 16,-67 0-62-16,2 2 0 16,4-2 8-16,3 0-7 0,-3 0 10 15,-2 2-11 1,-9 2 0-16,-7-4-6 0,-14 6 6 16,-5 2-20-16,-9 6 12 15,-7 6-3-15,0 11 2 16,-15 9 9-16,-16 10 0 15,-10 8 21-15,-8 6-21 16,-2 2 0-16,-3 2 2 16,3-8-1-16,4-3-2 15,12-9-48-15,8-14-92 16,4-20 50-16,10-10-242 16,5-8-539-16</inkml:trace>
  <inkml:trace contextRef="#ctx0" brushRef="#br0" timeOffset="185763.77">17880 13870 1728 0,'0'0'243'15,"0"0"-164"-15,0 0-79 16,0 0 0-16,26 124 40 15,-10-16-31-15,5 37-9 16,-2 12 34-16,-3-9-25 16,-5-32 11-16,-7-41-20 15,3-16 0-15,-2-9 5 16,1 3-5-16,3-3-5 0,2-6-6 16,3-18 11-16,-1-16-21 15,5-10-17-15,7-24 38 16,14-42 22-16,26-50-22 15,18-55 0-15,6-28 10 16,0-3-3-16,-9 7 17 16,-22 55-24-16,-9 34 0 15,-13 38 3-15,-7 22-3 16,-2 6-10-16,-2 4 10 16,0 6 1-16,-9 16-1 15,-5 14-8-15,-4 18-178 16,0 18-42-16,-5 8-788 0</inkml:trace>
  <inkml:trace contextRef="#ctx0" brushRef="#br0" timeOffset="186073.78">18874 14512 1401 0,'0'0'498'16,"0"0"-487"-16,0 0-10 15,-85 120 12-15,54-62 12 16,-3 4 70-16,3 6-95 16,0 7 24-16,4-3-1 15,4-2-23-15,10-6-4 16,5-11-7-16,8-7 22 16,0-6-35-16,2-14 12 0,17-4 12 15,8-8-11-15,7-8 11 16,1-6-5-16,6-2 5 15,-1-20 1-15,2-10 21 16,-4-8-22-16,-6-3-27 16,-13-3 4-16,-19-34-93 15,0 14-125-15,-24 6-165 0</inkml:trace>
  <inkml:trace contextRef="#ctx0" brushRef="#br0" timeOffset="186400.65">18689 14794 1136 0,'0'0'311'0,"0"0"-202"15,0 0 33-15,0 0 1 0,0 0-86 16,0 0-57 0,0 0 66-16,40-10-65 0,-5 5 15 15,14-8 16-15,12-1-15 16,5-6 11-16,1 2-28 16,-7 4 0-16,-10 4-31 15,-17 4 20-15,-10 4-80 16,-15 2-3-16,-8 0-38 15,0 8 121-15,-4 16 1 16,-12 10 10-16,-4 12 42 16,2 11-34-16,2 3 15 15,5 6 15-15,3 0-29 16,1 0 17-16,2-3-26 16,5-5 0-16,0-8-4 15,0-10 4-15,2-10-38 0,27-28-70 16,-4-2-173-16,4-10-387 0</inkml:trace>
  <inkml:trace contextRef="#ctx0" brushRef="#br0" timeOffset="186746.77">19645 14660 1215 0,'0'0'341'16,"0"0"-163"-16,0 0-87 15,0 0 20-15,0 0 10 16,0 0-40-16,0 0-19 15,-3-2-62-15,-3 12 2 16,-4 2-1-16,-1 10-1 16,1 2-8-16,2-2 7 0,6 6 2 15,2 3-5-15,0-1 4 16,2 6-13-16,19 2-21 16,6 0 34-16,6 2-14 15,2-4 14-15,5 0 0 16,-1-8-18-16,-6-2 18 15,-8 0 0-15,-10-8-4 16,-9-1 4-16,-6-2 0 16,0 2 4-16,-8 1-2 15,-21 4 44-15,-7 0-46 16,-11 2 0-16,-4-2 21 16,-2-8-21-16,-1-2-1 0,-19-12-8 15,13-10-74 1,6-16-243-16</inkml:trace>
  <inkml:trace contextRef="#ctx0" brushRef="#br0" timeOffset="186946.64">20066 14610 1744 0,'0'0'227'0,"0"0"-203"15,0 0 62-15,131-6-48 16,-64-6 5-16,8-6-5 16,14-4-37-16,7-4-1 15,30-16-38-15,-28 6-225 0,-21-3-580 16</inkml:trace>
  <inkml:trace contextRef="#ctx0" brushRef="#br0" timeOffset="187346.57">21079 14022 1513 0,'0'0'324'0,"0"0"-270"15,0 0-28-15,0 0 125 16,43 149-65-16,-32-81-11 16,0 8 2-16,0 9-58 15,-4 9 24-15,-3-2-43 16,0 4 0-16,1-6 0 0,2-5 0 15,2-9-7-15,7-14 7 16,-1-14-16-16,5-20 7 16,0-12-29-16,2-16-27 15,5-16 51-15,11-42 14 16,15-44 0-16,14-51-1 16,2-27 15-16,-1-8-33 15,-6 7 5-15,-12 29-39 16,-2 34 33-16,-11 33 20 15,-10 31 0-15,-4 20 13 16,-4-6-12-16,-1 5 66 16,0 3-35-16,-4 13-30 15,-8 5 38-15,-2 7-40 0,-4 6-6 16,0-6-51 0,0 3-131-16,-15-2-496 0</inkml:trace>
  <inkml:trace contextRef="#ctx0" brushRef="#br0" timeOffset="188950.21">21895 14668 1181 0,'0'0'188'0,"0"0"-111"15,0 0 122-15,0 0-81 16,0 0 11-16,0 0 2 16,0 0-75-16,20-98 43 15,-20 98-71-15,-2 0-26 16,-16 10 43-16,-11 26-45 15,-13 20 0-15,-10 12-1 16,-4 17 3-16,5 3 8 16,7-6-10-16,8-8 0 15,16-10-16-15,9-11 16 16,11-13-7-16,0-4 7 0,9-14-4 16,13-4-23-1,5-12 6-15,9-6-1 0,1 0 13 16,8-14 9-16,-1-14 0 15,-2-6-7-15,-5-7-51 16,-8 1 27-16,-10 0-81 16,-10 2-39-16,-9-10-112 15,-15 8-115-15,-10 10-180 16</inkml:trace>
  <inkml:trace contextRef="#ctx0" brushRef="#br0" timeOffset="189229.72">21824 14929 664 0,'0'0'339'15,"0"0"-122"-15,0 0-23 16,0 0-5-16,0 0-44 15,0 0-55-15,-21-2-56 16,34-2 67-16,10 0-67 16,6-4-33-16,6-6 46 0,8 0-46 15,-1 0 0 1,-2-4-1-16,1 6 10 0,-10 2-23 16,-7 6-20-16,-10 4-116 15,-8 0 53-15,-6 0-2 16,0 9 62-16,-4 16 30 15,-10 7 6-15,1 6 14 16,0 8-14-16,1 4 0 16,6 4 50-16,4 0-48 15,0-1 4-15,2-9-6 16,0-6 8-16,0-8-3 16,13-8-5-16,5-14-116 15,-1-8-205-15</inkml:trace>
  <inkml:trace contextRef="#ctx0" brushRef="#br0" timeOffset="189612.59">22655 14592 1568 0,'0'0'294'16,"0"0"-228"-16,0 0-9 15,0 0-28-15,0 0 27 16,0 0-53-16,0 0 17 15,-81 70-4-15,54-36-16 16,5 4-4-16,5 0-9 16,3 1 13-16,9-7-14 15,5-2-18-15,0-2-34 0,19-2 65 16,12 0-94-16,6-4 0 16,9 2 54-16,0-2-2 15,3 0 10-15,-7 0 21 16,-8 0 9-16,-12-4-20 15,-13 2 23-15,-9 0 0 16,0-2 9-16,-13 5 8 16,-16-4 5-16,-10 6 13 15,-5-3-32-15,-2-2 52 16,-2-4-55-16,7-6 0 16,2-6-8-16,1-8 5 0,11-22-194 15,10-6-957-15</inkml:trace>
  <inkml:trace contextRef="#ctx0" brushRef="#br0" timeOffset="189862.96">22933 14668 1159 0,'0'0'636'0,"0"0"-591"16,-7 122 42-16,0-60-55 15,3 9 58-15,4-1 15 16,0-2-52-16,0-6-26 16,0-9-27-16,11-7 1 15,5-6-7-15,4-16 6 0,6-8-62 16,11-16-35-16,45-26-24 16,-6-18-210-16,1-12-256 15</inkml:trace>
  <inkml:trace contextRef="#ctx0" brushRef="#br0" timeOffset="190099.91">23702 14441 1245 0,'0'0'592'16,"0"0"-518"-16,0 0-36 0,-51 145 49 16,32-73 10-1,4 9-45-15,7 5 71 0,2-2-116 16,6-8 0-1,0-8 10-15,0-12-7 16,16-11-10-16,5-12 0 0,0-8 0 16,4-10-29-16,2-10 29 15,0-5-39-15,4-5 30 16,-2-22-50-16,-8-28-41 16,-7 3-108-16,-11 6-371 0</inkml:trace>
  <inkml:trace contextRef="#ctx0" brushRef="#br0" timeOffset="190309.91">23241 14991 1428 0,'0'0'346'0,"0"0"-242"0,0 0-7 16,0 0-39-16,0 0 50 15,0 0-107-15,151-68 0 16,-73 32 26-16,9-10-18 15,7-1 5-15,17-8-14 16,-9 2-51-16,3-1 50 16,22-44-269-16,-38 23-255 15,-11-2-475-15</inkml:trace>
  <inkml:trace contextRef="#ctx0" brushRef="#br0" timeOffset="190694.96">24390 14102 838 0,'0'0'895'0,"0"0"-803"15,0 0-72-15,-16 105 42 16,-1-19 23-16,-6 36 70 0,-6 29-114 16,0 5-18-16,5-26 19 15,6-33-16-15,8-37-1 16,2-8-25-16,2 2 0 16,1-1 6-16,1-3-6 15,4-20-20-15,0-15-2 16,0-15-34-16,19-5 12 15,18-40 23-15,18-32-47 16,3-8 27-16,2-11-111 16,-2 6-79-16,-18 27 182 15,-4 13 49-15,-10 20 80 0,-5 20-9 16,-7 10-38-16,-6 14 81 16,3 22-23-16,-1 17 11 15,-2 7-16-15,3 4-36 16,-2 0 3-16,0-6-53 15,2-14 10-15,0-4 8 16,3-13-18-16,1-13-19 16,7-13-20-16,26-37-73 15,-4-18-106-15,1-12-1212 0</inkml:trace>
  <inkml:trace contextRef="#ctx0" brushRef="#br0" timeOffset="190896.09">25763 14021 1776 0,'0'0'223'0,"0"0"-106"15,129 144-3-15,-62-66-14 16,2 22 31-16,-7 25-103 16,-22 29-7-16,-35 21-6 15,-34 9-14-15,-78-6-2 16,-62-17-94-16,19-45-178 15,-10-40-1259-15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2-23T07:26:43.2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1346 1069 882 0,'0'0'133'0,"0"0"-43"16,0 0-71-16,-127 0-12 15,100 0 41-15,2 1-31 16,0 7 18-16,-1 5 0 16,-1 1-22-16,-9 5 37 15,-6 10-50-15,-7 7 6 16,-2 14 26-16,-3 10-29 15,5 10 6-15,-2 9 41 16,4 3-41-16,7 4 30 0,7 4-39 16,17 5 1-1,12 0 31-15,4 0-22 0,13-9 6 16,23-14-15-16,12-14 0 16,17-13 40-16,7-17-41 15,5-14 10-15,8-14 18 16,5-6-27-16,7-30-1 15,6-18-18-15,33-49-92 16,-27 13-51-16,-24-1-175 0</inkml:trace>
  <inkml:trace contextRef="#ctx0" brushRef="#br0" timeOffset="534.99">2138 8 1235 0,'0'0'167'16,"0"0"-147"-16,20 252 22 16,-11-39-41-16,-7 27-1 15,-2-5 65-15,-8-14-34 16,-12-7 4-16,2-3-14 15,4-13-19-15,-1-23 20 16,4-43-22-16,-1-36 0 16,8-38-3-16,-2-13 3 15,1-7 0-15,1-6 0 0,4-8 9 16,0-18-14 0,0-8 5-16,0-56-38 0,19-63 30 15,15-61-29-15,13-22 7 16,9 5 17-16,-1 37-32 15,-10 61 45-15,-14 27-34 16,-6 30 27-16,-10 20 7 16,-1 4 1-16,-1 8 5 15,-3 6-6-15,0 6 1 16,-1 10 4-16,5 40 11 16,1 40 21-16,3 6 25 15,-5 7-28-15,0-5-17 16,-1-14-17-16,3 12 12 15,3 5 10-15,2-9-22 0,2-12-9 16,5-12 9-16,0-12 0 16,0-16-3-1,19-27-22-15,-5-13-135 0,-6-9-99 0</inkml:trace>
  <inkml:trace contextRef="#ctx0" brushRef="#br0" timeOffset="903.4">3378 1012 1335 0,'0'0'235'0,"0"0"-179"15,0 0-42 1,0 0-14-16,0 0 0 0,-39 134 64 16,13-69-17-16,-3 3-2 15,-4 6-40-15,-4 4 14 16,0 3-8-16,1-3-11 15,5-8-6-15,6-8 5 16,8-14-4-16,7-16-10 16,8-11-30-16,2-13-73 15,14-8 55-15,19 0 17 16,16-3 44-16,19-19 2 16,9-10 15-16,33-14 4 15,23-16-19-15,-4 6 0 16,-15 4 12-16,-14 8-12 15,-22 15 0-15,6-4 1 0,6-3 12 16,-14 5-13 0,-16 5-45-16,-14 6-122 0,-17 6-1 15,-20 6-228-15</inkml:trace>
  <inkml:trace contextRef="#ctx0" brushRef="#br0" timeOffset="1153.71">3810 890 1360 0,'0'0'178'0,"0"0"-153"0,0 0-12 16,-29 134 0 0,22-48 24-16,2 31 8 0,-1 25-23 15,1 10 87-15,3-7-91 16,-4-13-2-16,1-7-2 15,0-1-12-15,3-16 4 16,0-17-6-16,2-25 0 16,0-10-27-16,0 22-2 15,0-14-107-15,2-14-192 0</inkml:trace>
  <inkml:trace contextRef="#ctx0" brushRef="#br0" timeOffset="1332.24">4417 1873 1405 0,'0'0'174'16,"0"0"-126"-16,0 0-48 16,0 0 0-16,48 114 2 15,-11-76-2-15,-1-4-64 16,2-10-157-16</inkml:trace>
  <inkml:trace contextRef="#ctx0" brushRef="#br0" timeOffset="1874.09">6399 439 1600 0,'0'0'258'0,"0"0"-258"16,0 0 0-16,0 0-11 0,0 0 11 16,0 0 0-1,0 0 0-15,31-2 3 0,-10 12 26 16,4 10-29-1,4 6-3-15,-4 10-17 0,-23 34-75 16,-2-7-164-16,-9-1-288 0</inkml:trace>
  <inkml:trace contextRef="#ctx0" brushRef="#br0" timeOffset="2067.21">5971 1353 725 0,'0'0'956'15,"0"0"-878"-15,0 0-78 16,0 0-35-16,135-28 35 16,-56 2 0-16,10-4 74 0,9-4-74 15,0 4 0-15,-5 2 14 16,-4 2-14-16,-10 10-38 16,-17 5-86-16,-20 8-181 15,-29 3-980-15</inkml:trace>
  <inkml:trace contextRef="#ctx0" brushRef="#br0" timeOffset="2373.53">6173 1628 1508 0,'0'0'153'15,"0"0"-153"-15,114 0-39 16,-33-14 36-16,8-2 3 15,4 0 12-15,-3 6-4 0,-4 6-8 16,-8 4 10-16,-11 4 5 16,-18 22-15-16,-22 12-23 15,-20 14 1-15,-10 11-10 16,-35 9 25-16,-21 8 5 16,-13 0 4-16,-10 2 2 15,-5-6-4-15,0-11-4 16,2-11 4-16,12-18 1 15,10-25-1-15,16-54-32 16,18-26-203-16,16-19-131 0</inkml:trace>
  <inkml:trace contextRef="#ctx0" brushRef="#br0" timeOffset="3104.28">6665 1261 867 0,'0'0'411'16,"0"0"-241"-16,0 0-84 15,-71 166-65-15,20-69-9 16,-20 27 35-16,2-10-23 16,9-12 13-16,6-15 14 15,19-27-13-15,-1 4-19 16,5-4-19-16,15-18-45 16,16-21 44-16,2-21-102 15,52-27 63-15,46-65 40 16,49-62 11-16,23-25-11 0,4 1-35 15,-22 27-55 1,-43 53 21-16,-24 28 69 0,-27 22 42 16,-16 16 15-16,-5 8-12 15,-8 3 0-15,-9 7-20 16,-15 10-24-16,-7 4 65 16,-2 7-60-16,-25 19 7 15,-18 14 47-15,-11 8-42 16,-6 4 10-16,0 2-28 15,9-4 0-15,12-6 6 16,17-5-6-16,17-7-49 16,7-9-44-16,24-5 0 15,26-7 64-15,12-5-53 16,11-2-29-16,4 2 79 16,0 4-81-16,-6 8 55 0,-11 6 46 15,-12 12 12 1,-19 6 5-16,-16 10-3 0,-13 5-2 15,-5 7 93-15,-24-1-37 16,-11 2 8-16,-13-1 11 16,-10-4-25-16,-5-5 2 15,-7-10-48-15,4-10 12 16,-2-17 16-16,4-14-32 16,4-4-8-16,5-21-40 15,13-16-22-15,12-12 16 16,17-9 54-16,16 0 11 15,2 8 52-15,33 12-63 16,16 14 0-16,14 18 26 0,10 6 7 16,10 6 33-16,-1 22-44 15,2 2-12-15,-5 4 48 16,-8 2-24-16,-11 0-20 16,-6 1-3-16,-10-5-10 15,-6-2-2-15,-10-2-6 16,-5-16-79-16,-9-6-95 15,-8-6-552-15</inkml:trace>
  <inkml:trace contextRef="#ctx0" brushRef="#br0" timeOffset="3304.49">7775 1484 1737 0,'0'0'210'0,"0"0"-190"16,0 0-20-16,0 0-10 15,154-58 10-15,-82 33 15 16,7 0-14-16,0 0 26 16,-2 3-27-16,0 2-9 15,-9-2-3-15,-3 2-72 16,-7-14-68-16,-18 6-113 16,-18 4-365-16</inkml:trace>
  <inkml:trace contextRef="#ctx0" brushRef="#br0" timeOffset="3516.46">8323 1019 827 0,'0'0'523'0,"0"0"-417"15,-15 118-75-15,9-46 2 16,-6 10-4-16,-1 7 26 16,-5 1 69-16,-9 14-65 15,-2-8-46-15,-2 0 34 16,-5-2-47-16,7-19-5 15,-4 3 4-15,4-16-39 16,4-16 29-16,6-34-100 16,5-12-115-16,9-7-146 0</inkml:trace>
  <inkml:trace contextRef="#ctx0" brushRef="#br0" timeOffset="3690.39">8415 1742 129 0,'0'0'1068'0,"0"0"-901"15,105 127-86-15,-61-61 29 16,-4-2-81-16,-4-2-17 16,-8-4 49-16,-5-6-48 15,-7-6-1-15,-3-6-12 16,-4-8 2-16,0-11-9 16,2-21-48-16,-2-14-176 15,0-20-160-15</inkml:trace>
  <inkml:trace contextRef="#ctx0" brushRef="#br0" timeOffset="3892.13">8974 1427 1307 0,'0'0'177'16,"0"0"-52"-16,18 129-106 16,-14-57-18-16,1 2 28 15,-1-2-19-15,-4-5 25 16,2-5-35-16,1-8 14 15,2-8-9-15,1-12-5 16,-2-12-67-16,3-16-74 16,7-22-121-16,-3-18 104 15,1-10-411-15</inkml:trace>
  <inkml:trace contextRef="#ctx0" brushRef="#br0" timeOffset="4348.39">9326 1449 750 0,'0'0'315'0,"0"0"-136"16,0 0-109-16,114-40 101 15,-83 40-100-15,-2 0-12 16,-5 11-17-16,1 7 3 16,-3 2-20-16,-4 6-18 15,-2 6 15-15,-8 6 0 16,-3 6-22-16,-5 2 0 16,0 2 2-16,-5 0-1 15,-12-4-2-15,-3-5 1 16,-3-7-49-16,4-14 48 15,-2-10-49-15,3-8 31 16,3-10 3-16,-1-24-67 16,3-16 41-16,2-9 35 15,6-5 7-15,5 6 23 0,0 12-10 16,0 16 10-16,0 16 22 16,0 12-29-16,0 2-16 15,0 7-8-15,0 22 8 16,0 13 57-16,0 14-17 15,0 12-24-15,0 7 2 16,0-7-9-16,-4-10 23 16,2-10-32-16,-1-16 0 15,3-12 0-15,0-8 0 16,0-12-21-16,5 0 20 0,19-18 1 16,12-26 33-1,18-20-33-15,23-33-34 0,37-43 12 16,-16 22-189-16,-9 5-290 15</inkml:trace>
  <inkml:trace contextRef="#ctx0" brushRef="#br0" timeOffset="4825.52">9973 1303 1534 0,'0'0'269'0,"0"0"-269"16,0 0 0-16,0 0 0 15,0 0 0-15,147-46 60 0,-83 20-47 16,5 0-5-16,0-2 22 16,2 2-30-16,-6-1-1 15,-7 2-9-15,-11 0-59 16,-16 6-1-16,-16-2-36 16,-15 2-63-16,-15-26 56 15,-16 5-96-15,-5-4-302 0</inkml:trace>
  <inkml:trace contextRef="#ctx0" brushRef="#br0" timeOffset="5183.24">10398 746 849 0,'0'0'226'0,"0"0"-88"16,0 0-100-16,0 0 0 15,-58 126 30-15,46-54 9 16,4 7 51-16,1-3-82 0,1-2-27 16,-2-4 48-16,2-8-55 15,2-9 2-15,1-12-14 16,1-13 0-16,2-14-13 15,0-14-92-15,9-3-43 16,16-34 118-16,4-21-156 16,4-18-60-16,5-12 100 15,-5-8-39-15,-2 7 25 16,-6 13 160-16,-7 20 357 16,-5 24-77-16,-4 22-154 15,-2 10-85-15,-3 22-22 16,-1 20 47-16,-3 14 74 15,0 14-72-15,0 8-43 16,-3 3 42-16,-8-1-50 0,0-2-17 16,-2-2 5-16,-1-1 6 15,1-5-8-15,-5-4-3 16,-9 14-97-16,3-19-85 16,0-20-419-16</inkml:trace>
  <inkml:trace contextRef="#ctx0" brushRef="#br0" timeOffset="5531.03">10170 1506 738 0,'0'0'962'0,"0"0"-853"16,0 0-109 0,0 0-25-16,0 0 8 0,0 0 9 15,0 0 8-15,81-53 50 16,-39 35-50-16,5 4 0 15,-7 6-10-15,-7 4 10 16,-10 3-12-16,-12 1-16 16,-7 0-26-16,-4 0 43 15,0 22-32-15,-15 15 43 16,-14 22 9-16,-13 11 9 16,-12 12 11-16,-10 10 6 15,-13 2-22-15,-2 3 55 16,-4-7-68-16,8-11 0 15,7-20 28-15,17-18-27 16,20-22-1-16,20-19 0 0,11-29-120 16,20-29-90-16,57-59-280 15,-3 13 116-15,-3 19 28 0</inkml:trace>
  <inkml:trace contextRef="#ctx0" brushRef="#br0" timeOffset="5688.13">10445 1596 889 0,'0'0'195'0,"0"0"-14"15,0 0-33-15,0 0-23 16,142 12-65-16,-102-8-37 16,0 4 58-16,1-4-81 15,-6 2 0-15,-3 0 2 16,-8-2-2-16,-6-2-35 0,-18 4-118 16,0 0-170-16,-5-2-752 0</inkml:trace>
  <inkml:trace contextRef="#ctx0" brushRef="#br0" timeOffset="5881.18">10449 1769 1313 0,'0'0'238'15,"0"0"-163"-15,-7 109-49 16,7-44 0-16,0 1-17 16,0-6-8-16,0-6 106 15,0-4-75-15,0-2-31 16,3 1 21-16,-3-5-22 15,0-8-16-15,0-10-97 16,-7-26-112-16,-4 0-10 16,-3-10-21-16</inkml:trace>
  <inkml:trace contextRef="#ctx0" brushRef="#br0" timeOffset="6464.58">10353 1981 1453 0,'0'0'261'0,"0"0"-152"16,0 0-56-16,0 0 3 15,0 0-56-15,0 0 0 16,0 0 26-16,87-62-26 16,-51 56-11-16,-3 6 2 15,-2 0-15-15,-4 24-12 16,-9 8-10-16,-5 10 7 16,-8 6 21-16,-5 6 8 15,0-1-4-15,0-6 14 0,-3-7 2 16,-3-11 15-16,2-11-17 15,1-8 0-15,3-8 26 16,0-2-26-16,0-12 0 16,9-22 26-16,16-20-25 15,12-17 7-15,19-31-8 16,22-44-53-16,19-25 10 16,-11 13-132-16,-19 35 3 15,-23 55 162-15,-21 34 10 16,-4 8 51-16,-3 6 46 15,-3 4-44-15,-8 12 84 16,-5 4-41-16,0 0-17 0,0 0-34 16,0 0-20-1,3 0 5-15,3 0-30 0,9 0 0 16,8 0 4-16,6 0-4 16,9 0 0-1,5-6 7-15,-1 2 1 0,-3 4 9 16,-5 0-17-16,-10 0-23 15,-8 0 14-15,-9 18-45 16,-7 16-1-16,-2 14 54 16,-25 9 2-16,-6 11 17 15,-10 6-18-15,-6 4 0 16,-5 2 11-16,-4 1-11 16,0-4-12-16,6-8-41 15,7-11-19-15,13-26-60 16,12-18-85-16,13-14-577 0</inkml:trace>
  <inkml:trace contextRef="#ctx0" brushRef="#br0" timeOffset="7830.35">11305 1624 1523 0,'0'0'184'15,"0"0"-113"-15,0 0-71 16,10 109 8-16,-10-78-4 15,0 3-4-15,0-1 0 16,0 0-14-16,-4-1 14 16,-2-3-19-16,-1-7-24 15,5-10-81-15,0-12 71 0,2 0 29 16,0-24-43-16,2-12-17 16,11-4 43-16,7-6 32 15,5 2 9-15,2 5 0 16,-1 9 41-16,-4 12-21 15,1 10 2-15,-6 4 17 16,-3 4-1-16,-1 0 49 16,-1 4-68-16,-6 20-18 15,-1 8 39-15,-5 4-24 16,0 11 11-16,0-1-4 16,-7-2-10-16,-5-2 38 15,2-6-51-15,-1-8 1 16,3-8 39-16,4-10-40 15,2-6 1-15,2-4-1 16,0 0 13-16,2-26-32 0,23-36 15 16,15-38-68-16,22-47 71 15,18-15-53-15,5 1 23 16,-7 35-124-16,-22 48 25 16,-16 30 129-16,-9 25 2 15,-2 5 16-15,-2 9 72 16,-5 9-22-16,-4 0-6 15,-7 27-4-15,-2 20-17 16,-5 13 54-16,-4 14-68 16,0 8-19-16,0 3 26 0,0-1-31 15,-11 2 12-15,1-4-14 16,-4-4 10-16,1-6-10 16,-1-13 0-1,1-11-37-15,4-16 17 0,-3-20-72 16,4-12 65-16,-5-16 26 15,-1-47-190-15,-1-38 127 16,1-6 29-16,1 5 24 16,3 16 11-16,2 30 11 15,-1 7 50-15,3 5 64 16,-4 20-61-16,4 14 15 16,-1 6-79-16,-2 4-8 15,-2 10 8-15,-4 20 22 0,-4 19-1 16,0 7-7-1,1 2-5-15,5-6 17 0,5-10-26 16,8-12-22-16,0-10 9 16,8-10 4-16,18-10-5 15,12 0 1-15,15-24 13 16,12-8 0-16,9-6 0 16,3-2-16-16,2 6 16 15,-6 6-22-15,-11 10 16 16,-12 10 5-16,-15 8-16 15,-12 0 1-15,-10 15-2 16,-9 14 10-16,-4 5 8 16,0 4 27-16,0 4 8 15,-13 4-26-15,-3 4-7 16,-1-1 59-16,-4-2-61 0,-4-3 0 16,0-3-1-1,-4-7 2-15,-5-8-2 0,-2-12-15 16,-6-10-64-16,-8-4 55 15,-2-14-122-15,-4-18 12 16,0-2 54-16,2-5 81 16,6 12 6-16,7 7 17 15,10 9-16-15,9 11 57 16,8 0-57-16,8 17-4 16,6 17 58-16,0 9 20 15,2 6 27-15,16 1-54 16,4-6-40-16,7-10 62 15,0-4-76-15,4-6 0 0,4-6 16 16,-2-10-16-16,5-8 8 16,4 0-8-16,5-16-15 15,5-16-5-15,6-8 20 16,1-2-27-16,-7 4 14 16,-8 8 13-16,-11 12-11 15,-10 10 11-15,-10 8-15 16,-3 0-5-16,-6 10 33 15,1 10-13-15,-3 6 46 16,-2 4-2-16,-2 0 32 16,0 0-36-16,0 3-30 15,0-4 90-15,-4-3-83 0,-3-4-11 16,-1-1 1-16,1-7-7 16,-2-6-14-16,0-8-128 15,2-7-73-15,3-12-434 0</inkml:trace>
  <inkml:trace contextRef="#ctx0" brushRef="#br0" timeOffset="7988.35">13040 1989 1644 0,'0'0'184'15,"0"0"-155"-15,0 0 21 16,0 0-50-16,0 0-21 15,0 0 20-15,0 0-31 16,41 6-97-16</inkml:trace>
  <inkml:trace contextRef="#ctx0" brushRef="#br0" timeOffset="30011.33">1572 2959 1388 0,'0'0'250'0,"0"0"-124"15,0 0-44-15,0 0 55 16,0 0-83-16,0 0-36 16,-4-7 54-16,4 7-70 15,9 10-1-15,5 9-1 16,1 12 9-16,1 3 30 0,1 4-39 16,6 2 0-16,4-4 18 15,-1 0-18-15,-4-2 0 16,5 5-12-1,-5-2 11-15,-3 6-13 0,-11 19-62 16,-8-10-129-16,0-8-135 0</inkml:trace>
  <inkml:trace contextRef="#ctx0" brushRef="#br0" timeOffset="30206.62">1321 3960 1820 0,'0'0'178'16,"0"0"-178"-16,0 0-42 0,0 0 11 16,160-44 31-16,-87 18 25 15,6-2-15-15,-1 0 40 16,-3 0-50-16,-1 4 0 16,0-1-21-16,-6 3 21 15,3 8-80-15,-19 6-99 16,-25 7-356-16</inkml:trace>
  <inkml:trace contextRef="#ctx0" brushRef="#br0" timeOffset="30538.37">1662 4219 88 0,'0'0'1670'0,"0"0"-1566"16,0 0-104-16,0 0-42 15,0 0 39-15,129-32 3 16,-73 13 0-16,8 4 16 16,1 1-13-16,-3 3 6 15,-4 6 1-15,-11 5-10 16,-9 0-14-16,-9 0 5 16,-10 16-28-16,-11 9 11 15,-8 11 25-15,0 9 1 16,-12 7 10-16,-15 6-10 15,-6 3-4-15,-5-3 1 16,-4 0 6-16,-5-6 3 0,-1-6-6 16,2-12-31-1,7-20 11-15,-4-34-5 0,12-22-227 16,7-18-644-16</inkml:trace>
  <inkml:trace contextRef="#ctx0" brushRef="#br0" timeOffset="30772.52">1891 3896 1393 0,'0'0'300'16,"0"0"-217"-16,0 0-83 15,0 0 0-15,0 0 0 16,-7 127 25-16,-4-63-3 0,-7 10 13 16,-1 2-32-16,-6 4 22 15,-8-2 4-15,-1-6-29 16,3-9 0-16,11-18 3 15,9-14-3-15,11-21-10 16,7-10-108-16,30-44-12 16,44-79 39-16,-10 5-102 15,6-6-412-15</inkml:trace>
  <inkml:trace contextRef="#ctx0" brushRef="#br0" timeOffset="31135.68">2285 3771 362 0,'0'0'199'0,"110"-122"165"15,-50 66-123-15,-2 2-90 16,-16 20-40-16,-15 16 4 15,-12 10-38-15,-7 8-10 0,-8 0-8 16,0 6-58 0,0 18 59-16,-17 14-42 0,-7 12-8 15,-5 8 21-15,-2 4-21 16,4-4 16-16,3-5-26 16,6-9 0-16,9-10-22 15,9-8 22-15,0-10-63 16,13-8-10-16,20-8-7 15,15 0 7-15,16-20-36 16,9-4 53-16,6 4 35 16,-6 4-43-16,-9 10-2 15,-14 6 6-15,-19 4 17 16,-18 22 43-16,-13 8 30 16,0 10 63-16,-29 10 68 15,-11 6-94-15,-8 3-31 0,-8 1 14 16,-7-2 11-16,-3-6-7 15,-6-4-54-15,-1-10 0 16,-14-20-39-16,18-14-19 16,15-8-324-16</inkml:trace>
  <inkml:trace contextRef="#ctx0" brushRef="#br0" timeOffset="31326.51">2370 4182 1018 0,'0'0'400'15,"0"0"-262"-15,0 0-38 16,141 125 26-16,-84-81-112 16,1-4 26-16,-2-6 11 0,-2-3-10 15,-4-3 9-15,0-2-50 16,-8-2 0-16,1-4-34 16,-4-6 34-16,3-14-148 15,-9-14-79-15,-10-15-621 0</inkml:trace>
  <inkml:trace contextRef="#ctx0" brushRef="#br0" timeOffset="31528.41">3206 3876 1726 0,'0'0'269'16,"0"0"-227"-16,0 0-40 0,0 0 11 15,143-20-6 1,-85 4 58-16,6-4-63 0,3-2 14 15,-3-1 9-15,-3-3-25 16,-3 1-19-16,-12-1-30 16,-8-3-77-16,-20-13-10 15,-12 8-169-15,-6 0-687 0</inkml:trace>
  <inkml:trace contextRef="#ctx0" brushRef="#br0" timeOffset="31780.4">3663 3519 1147 0,'0'0'209'15</inkml:trace>
  <inkml:trace contextRef="#ctx0" brushRef="#br0" timeOffset="32918.75">3818 3685 0 0,'19'-48'0'0,"-15"16"0"15,2 26 0-15,-6-10 0 16,0 12 0-16,-12 4 0 16,-13 0 0-16,-2 0 0 0,4 4 0 15,10 6 0 1,2 2 0-16,-27 2 0 0,3 2 0 16,24 11 0-16,1 6 0 15,-1 6 0-15,-9-11 0 16,3-2 0-16,1 0 0 15,3 0 0-15,-1-18 0 16,3 0 0-16,0 0 0 16,2 6 0-16,0-2 0 15,5-4 0-15,-3 2 0 16,5-8 0-16,0-2 0 16,2 0 0-16,0 0 0 15,0 0 0-15,0 0 0 16,-3 0 0-16,3 0 0 15,0 0 0-15,0 0 0 0,0 0 0 16,0 0 0-16,0 0 0 16,0 0 0-16,0 0 0 15,5 0 0-15,-3 0 0 16,2 0 0-16,-1 0 0 16,1 0 0-16,0 0 0 15,3-4 0-15,-2-4 0 16,4 0 0-16,-1 0 0 15,-1 0 0-15,5 0 0 16,-2 2 0-16,6 2 0 16,-7 4 0-16,0 0 0 15,-3 16 0-15,2-10 0 16,-2 6 0-16,0-4 0 0,1-4 0 16,-1-2 0-16,0 0 0 15,-4-2 0-15,-2 0 0 16,0 0 0-16,0 0 0 15,0 0 0-15,0-4 0 16,0-8 0-16,0 0 0 16,-2-10 0-16,-6 4 0 15,2-2 0-15,-1 0 0 16,-3-3 0-16,0 4 0 16,-1-3 0-16,3 0 0 15,-6 1 0-15,5 1 0 16,0 0 0-16,2-2 0 0,0 2 0 15,1-4 0 1,2-2 0-16,1-2 0 0,-1-22 0 16,2 4 0-16,-3 2 0 15,3 2 309-15,2 42 281 16,0 0-492-16,0 0-51 16,-7-125 19-16,7 91 17 15,0 6 57-15,0 8-28 16,0 6-13-16,0 4 52 15,0 4-95-15,0 4-8 16,0 2 19-16,0 0-16 16,0 0 7-16,0 0-58 15,0 4-2-15,0 22-16 16,0 36 18-16,0 49 0 0,0 41 29 16,0 14-17-16,0-5 10 15,-2-21-22-15,-18-22 0 16,0-19 9-16,-2-19-9 15,5-20-2-15,0-4 2 16,-3 8 2-16,0 4-2 16,-4 3-27-16,5-15-88 15,0-38 70-15,5-16-154 16,6-4-49-16</inkml:trace>
  <inkml:trace contextRef="#ctx0" brushRef="#br0" timeOffset="33151.65">3667 3820 1465 0,'0'0'295'0,"0"0"-208"0,0 0-70 16,89 152-11-16,-56-83-6 15,1 0 0-15,-5-4 72 16,-2-5-63-16,-1-6 1 15,1-2 3-15,2-6-13 16,0-3 0-16,7-10-5 16,2-8-81-16,15-15 27 15,-9-10-225-15,-8 0-420 0</inkml:trace>
  <inkml:trace contextRef="#ctx0" brushRef="#br0" timeOffset="34256.39">4298 3882 1167 0,'0'0'204'0,"0"0"-182"15,0 0 25-15,0 128-47 16,0-90-2-16,0-5 2 15,0-8 1-15,0-4-1 16,0-9 0-16,2-6-190 16,0-6-469-16</inkml:trace>
  <inkml:trace contextRef="#ctx0" brushRef="#br0" timeOffset="34905.65">4322 3800 1309 0,'0'0'259'0,"0"0"-164"0,0 0-82 16,0 0 2-16,0 0 23 16,0 0-32-16,138-87 2 15,-104 87 17-15,-3 0-16 16,-2 4-9-16,-4 14-7 16,-4 7-8-16,-7 4-7 15,-5 10 22-15,-7 7 0 16,-2 6 12-16,-2 2 14 15,-11-2-16-15,-3-7-10 16,3-9-19-16,-1-10-1 16,5-12 1-16,-4-10-2 15,-1-4 13-15,1-15-88 0,-3-18-43 16,5-14 89 0,0-7 45-16,4 0-6 0,5 8 11 15,0 8 0-15,2 14 41 16,0 14 30-16,0 6-7 15,0 4-64-15,0 0 7 16,0 18 9-16,0 16 15 16,4 12 23-16,1 10 8 15,2 6-31-15,-5-1 14 16,0-7-45-16,0-6 1 16,-2-10 19-16,0-10-20 15,0-8-14-15,5-10 14 16,6-10-27-16,7 0 17 15,13-20-22-15,13-26 29 0,28-32-36 16,19-33-33-16,-7 3 1 16,-10 8 42-16,-13 16 14 15,-19 26 5-15,3 1 10 16,-5 9 0-16,-11 20 114 16,-16 14-80-16,-9 10 4 15,-4 4 21-15,0 0-31 16,0 14 51-16,-11 12-47 15,0 6-26-15,0 7 78 16,0 1-84-16,2 0 0 16,-1 0-6-16,0 0 6 15,-3 4-66-15,1-10-162 16,3-16-547-16</inkml:trace>
  <inkml:trace contextRef="#ctx0" brushRef="#br0" timeOffset="35094.65">5193 3930 1523 0,'0'0'204'15,"0"0"-172"-15,16 107-23 16,-12-63 19-16,-2-7-28 16,-2-5 0-16,0-3 12 15,0-3-11-15,0-2-2 16,0-4-27-16,0-6-208 15,0-12-359-15</inkml:trace>
  <inkml:trace contextRef="#ctx0" brushRef="#br0" timeOffset="36102.25">5407 3721 1267 0,'0'0'234'0,"0"0"-194"16,0 0-32-16,0 0 17 15,0 0-24-15,0 0 49 16,138 35-3-16,-113-5-37 16,0 6 29-16,-6 10-39 15,-5 4 0-15,-8 2 7 0,-4 1-6 16,-2-6 25 0,0-4-26-16,-6-10 9 15,-10-8-25-15,3-11 16 0,-3-10 0 16,1-4-23-16,-1-14-3 15,1-22-60-15,-1-16 55 16,3-7 28-16,4-3 3 16,-1 8 0-16,6 12 7 15,2 16 79-15,0 12-42 16,0 12 4-16,-1 2-13 16,1 2-27-16,0 20 22 15,-2 8 24-15,2 10-7 16,-2 2 45-16,4-2-92 15,0-6 0-15,0-8 0 16,0-9-8-16,8-10-7 0,9-4 12 16,10-3-46-1,9-17 38-15,7-19 3 0,7-10-3 16,0-6-5-16,-2-2 16 16,-3 4-18-16,-9 10 18 15,-10 10 0-15,-5 10 1 16,-13 9-1-16,-3 10 0 15,-3 1 3-15,-2 0 8 16,2 1-4-16,2 17-7 16,8 7 0-16,1 9 58 15,12 2-57-15,4 6 5 16,11-2-6-16,7-2 0 16,-1-2 28-16,1-3-28 0,-9-6 0 15,-9-3 12 1,-8-2-12-16,-13-4-13 0,-8 0-9 15,0 3 10-15,-12-1-3 16,-13 2 15-16,-9 0 0 16,-2-6 24-16,0-2-17 15,5-6 15-15,2-4 12 16,12-2-12-16,7 0 68 16,6-2-65-16,4 0-2 15,0 0 4-15,0-6 5 16,4-14-11-16,12-12-21 15,9-12 13-15,8-14-42 0,9-11 4 16,10-5-26-16,4 0-33 16,-1 6-24-16,-2 6 49 15,-8 12 5-15,-7 10 6 16,-9 11 26-16,-12 11 22 16,-5 8-10-16,-5 10 10 15,-5 0 14-15,0 4-2 16,2 20-12-16,1 13 0 15,0 13 74-15,-1 10-63 16,0 4 4-16,-1 2 17 16,-1-6-16-16,-2-6 1 15,2-8-17-15,0-10 8 16,0-10-3-16,0-9-5 16,1-13-31-16,4-4-13 15,8-36-21-15,14-51-21 0,13-51-240 16,-1 10-162-16,-10 5 364 15</inkml:trace>
  <inkml:trace contextRef="#ctx0" brushRef="#br0" timeOffset="36284.32">6811 3076 1294 0,'0'0'211'0,"0"0"-91"16,0 0-93-16,16 106-5 16,-10 4 79-16,5 47-18 15,-1 21-12-15,-4 1-38 16,-4-13-31-16,-2-21 63 15,0-13-65-15,0-10 0 16,0-22 12-16,0-19-12 16,0-23-7-16,-2-12-70 0,-2 0-106 15,2-12-52-15,-4-14-700 16</inkml:trace>
  <inkml:trace contextRef="#ctx0" brushRef="#br0" timeOffset="36487.46">6920 3680 1428 0,'0'0'214'15,"0"0"-106"-15,0 0-98 16,89 118 13-16,-57-78 21 16,-1-4 13-16,-5-4 8 0,1-4-65 15,-5-4 11-15,1-6 1 16,-1-10-12-1,12-14-76-15,-5-20-86 0,-6-14-241 16</inkml:trace>
  <inkml:trace contextRef="#ctx0" brushRef="#br0" timeOffset="37850.58">7367 3387 677 0,'0'0'945'15,"0"0"-818"-15,0 0-39 16,0 0-88-16,0 0 1 15,-4 124 25-15,-2-74 14 16,-1 0 6-16,3 1-46 0,1-6 0 16,3-4-5-1,0-7 5-15,0-10-29 0,14-8 11 16,6-13-5-16,11-3 23 16,9 0 0-16,9-23 6 15,4-12 17-15,3-7-23 16,0-3-10-16,-8-2 10 15,-5 3-35-15,-11 6 11 16,-15 10-52-16,-13 6-19 16,-4 8 94-16,0 10-8 15,-6 4 8-15,-7 0 1 16,-1 20 0-16,3 12 35 16,0 12-18-16,2 10-11 15,2 4 76-15,3 7-56 16,0-1-13-16,1 2 2 15,1 0-3-15,0-6-5 0,0-2-7 16,-3-5 0-16,2-12-16 16,-1-8 10-16,0-13-63 15,2-12-34-15,-5-8 5 16,3 0 56-16,-4-20-35 16,0-8 77-16,1-3 20 15,1 2 79-15,4 0-6 16,0 5 18-16,2 6-26 15,0 2 10-15,2 2-59 16,15 0-36-16,6 0 55 16,1 0-44-16,5 4-10 15,2 4-1-15,3 4 0 16,-1 2-6-16,-2 0 6 16,-2 10-34-16,-9 12 22 0,-6 6-18 15,-10 6-8-15,-4 7 15 16,0 5 13-16,-15-2 2 15,-10 2-6-15,-2-2 8 16,0-6-15-16,1-4 21 16,5-10 0-16,6-10 9 15,11-6-9-15,2-8 27 16,2 0-26-16,0 0-1 16,10-20 56-16,17-14-37 15,13-14-8-15,20-30-11 16,27-36-3-16,13-43 2 15,6-15-71-15,-15 5-18 0,-24 39 70 16,-25 52-20-16,-18 30 15 16,-11 24 24-16,-1 5 2 15,-5 7 34-15,-5 1-2 16,-2 9 8-16,0 0 41 16,0 0-61-16,0 3-7 15,0 19 9-15,0 8-22 16,0 9 40-16,0 1-41 15,8 0 0-15,4-4 8 16,5-6-8-16,4-6-1 16,6-6 1-16,2-4 6 15,4-6 54-15,-2-4-58 16,-4-4 8-16,-4 0 19 0,-8 0-29 16,-7 0 0-16,-6 0-6 15,-2-2-32-15,0-12 19 16,-15-4-113-16,-5-2-35 15,-5 4 73-15,2 8-40 16,0 8-46-16,0 4 30 16,1 26 108-16,0 8 42 15,2 12 26-15,3 9 67 16,3 6 59-16,3 10-37 16,1 3-9-16,8 2 14 15,0 1-58-15,2-3 20 16,0-6-82-16,0-6 11 15,0-10 19-15,0-8-30 0,2-12 0 16,6-10-6 0,-2-12-19-16,1-14-11 0,1-6-52 15,6-31-14-15,3-36-70 16,10-55-50-16,2-13 51 16,-2 11-419-16,-4 30 408 15,-10 60 182-15,1 20 834 16,-4 4-643-16,5 5-111 15,2 10-56-15,1 1 75 16,1 22-7-16,2 20-9 16,-2 16 33-16,1 8-87 15,-1 4-8-15,-4 3 14 16,-7-5-35-16,0-6 9 0,-8-2-9 16,0-8 13-16,0-6-14 15,0-9 1-15,-8-14-81 16,-7-23-12-16,-1-10-21 15,3-20-63-15</inkml:trace>
  <inkml:trace contextRef="#ctx0" brushRef="#br0" timeOffset="38032.11">8740 3789 1347 0,'0'0'290'16,"0"0"-212"-16,0 0-30 15,0 0-28-15,-11 109-15 16,6-55 62-16,-1 4-17 15,-1 0-21-15,1-3-29 16,-4-7 16-16,4-8-10 0,2-6-6 16,1-12-69-16,3-22-42 15,0 0-134-15,0-22-132 0</inkml:trace>
  <inkml:trace contextRef="#ctx0" brushRef="#br0" timeOffset="38667.71">8965 3814 1243 0,'0'0'296'15,"0"0"-189"-15,0 0-43 16,150-125 53-16,-108 98-90 16,-2 4 3-16,-2 3 2 15,-3 8-16-15,-3 2-3 16,-10 4-13-16,-7 4-9 16,-8 2-13-16,-7 0-51 0,0 10-45 15,-5 18 36 1,-16 12-11-16,-8 6-4 0,-10 8-106 15,-3 3 38-15,-2-3 133 16,-1-4-11-16,10-8 43 16,8-12 198-16,14-12-55 15,13-10-63-15,0-8-50 16,11 0 10-16,13-6 112 16,7-16-61-16,7-14-40 15,11-10-20-15,6-8-15 16,6-4-5-16,-8-4-11 15,-8 0-27-15,-16 1 16 16,-20 3-16-16,-9 4-10 16,-6 4 37-16,-21 7 0 15,-2 7 0-15,2 13 0 0,0 9 0 16,7 11 25-16,2 3-25 16,0 18 0-16,5 21 16 15,1 15-1-15,6 12 24 16,4 12-39-16,2 6 0 15,0 3 58-15,6-1-58 16,10-4 0-16,-1-6 18 16,1-7-17-16,0-11 8 15,0-11-9-15,-1-6 0 16,-1-9 25-16,-6-6-25 16,-1-2 0-16,-7-6 3 15,0 2 10-15,-7 0 28 0,-17 2-6 16,-8 2-35-1,-10-2 83-15,-11 3-83 0,-10-4 0 16,-5-2 14-16,-6-5-13 16,-4-4-1-16,-16-10-45 15,21-9-139-15,17-14-143 0</inkml:trace>
  <inkml:trace contextRef="#ctx0" brushRef="#br0" timeOffset="38865.25">9591 3641 1625 0,'0'0'300'0,"0"0"-218"0,132-42-82 16,-63 16 0-16,6 0 9 16,-1 0-8-16,-13 2 31 15,-11 6-32-15,-13 2-41 16,-14 4 40-16,-7 2-122 15,-16-10-47-15,0-1-172 16,0 3-776-16</inkml:trace>
  <inkml:trace contextRef="#ctx0" brushRef="#br0" timeOffset="39436.49">9961 3355 1028 0,'0'0'246'0,"0"0"-98"15,-13 126-54-15,8-48 44 0,5 11-2 16,0 9-54-1,0 2-31-15,0-2 11 0,0-4-40 16,0-5 24-16,3-9-46 16,-3-10 8-16,0-8-13 15,0-12 5-15,-3-9-11 16,-10-14-6-16,0-13-14 16,-6-11 29-16,-2-3-29 15,-8-21-22-15,-7-16 52 16,-2-12-28-16,0-3 29 15,7 2 24-15,6 8 20 16,10 12 52-16,6 12-31 0,6 7-11 16,3 8 50-1,0 3-70-15,0 0 3 0,0-2 12 16,0 0-30-16,6-9 30 16,13-7-49-16,12-11 1 15,10-15-25-15,10-11 24 16,4-11-93-16,19-20-21 15,22-27-31-15,27-21-4 16,4 4-206-16,-19 28-490 16,-27 33 298-16,-30 35 547 15,-6 6 174-15,-1 4 34 16,1 2 58-16,-7 8 14 16,-14 12-105-16,-15 2-70 15,-9 16 91-15,0 18-45 16,-9 13-13-16,-18 7-53 0,-4 1-40 15,-4 6 21-15,-3-5-66 16,-3 0 15-16,-1-8-1 16,2-3-14-16,4-12-47 15,3-11 14-15,4-13-48 16,7-19 17-16,8-23-87 16,6-9-524-16</inkml:trace>
  <inkml:trace contextRef="#ctx0" brushRef="#br0" timeOffset="39652.37">10386 3262 872 0,'0'0'405'0,"0"0"-193"16,0 0-158-16,0 0 49 15,0 0 1-15,0 0-30 0,32 152 33 16,-21-91-47-16,0 1-44 16,4 2 35-16,4-3-45 15,5-7-6-15,1-6 0 16,4-8 8-16,2-8-10 15,3-12 2-15,-1-10-18 16,0-10 17-16,1 0-51 16,-3-24-50-16,-9-26-25 15,-7 4-190-15,-8 6-564 0</inkml:trace>
  <inkml:trace contextRef="#ctx0" brushRef="#br0" timeOffset="40637.37">10278 4113 1302 0,'0'0'215'16,"-50"114"-135"-16,24-54-70 15,4 2 33-15,6-16-29 16,7-10 28-16,7-11 10 16,2-10-52-16,0-11-8 15,0-4-33-15,9-8 4 16,9-24 18-16,6-16-37 15,3-14-58-15,4-12 50 16,2-9-33-16,3 2 59 16,-2 10 38-16,-1 17 44 15,-2 18 46-15,-5 20-70 16,-1 14-18-16,2 2 72 0,-2 22-6 16,-1 12 12-16,-4 10-32 15,-2 8-33-15,-5 5 65 16,-6 1-71-16,-7-2-8 15,0-4 38-15,0-4-31 16,-11-6 12-16,-5-8-20 16,0-7 9-16,-1-12-35 15,1-8 23-15,-1-7-38 16,-1-8 23-16,-1-24-62 16,2-19-530-16,3-11 579 15,3-12 31-15,3-5 113 16,3 7-104-16,3 14 128 15,2 22 17-15,0 18-36 16,0 18-58-16,0 0-40 16,0 30 6-16,2 15 109 0,3 10-71 15,-5 6-24-15,0-3-8 16,0-6-14-16,0-8 2 16,2-10-20-16,0-10 0 15,2-10-17-15,5-8 17 16,7-6-55-16,7-8 36 15,10-24 0-15,11-16 12 16,8-10-38-16,1-12-91 16,0-7 19-16,-3-3 17 15,-6 0 56-15,-9 4 44 16,-6 9 0-16,-11 16 13 16,-5 16 67-16,-5 16 16 15,-6 8 67-15,0 7-75 0,0 4-25 16,5-2 0-16,1 2-18 15,11-4 17-15,5-1-38 16,10-6-18-16,8-3 56 16,11-4-62-16,5-4 1 15,3-2-2-15,-5-2-3 16,-10 0-30-16,-11 0-66 16,-14 2-60-16,-13-2 44 15,-8 0-119-15,0-4 49 16,-19 1 23-16,-4 3-412 15,1 11 575-15,5 9 149 16,3 6-5-16,5 15 12 0,3 26-63 16,0 15 71-16,4 30-28 15,2 34 17-15,0 33-32 16,0 3-61-16,0-28-46 16,0-33 57-16,0-37-71 15,0-6 1-15,0 6 7 16,0 2-8-16,0 1 7 15,0-15-7-15,-2-16-55 16,2-19 34-16,-4-26-116 16,-1-24-18-16,1-11-922 0</inkml:trace>
  <inkml:trace contextRef="#ctx0" brushRef="#br0" timeOffset="40825.46">11215 3748 1075 0,'0'0'502'16,"0"0"-349"-16,0 0-97 0,0 0-46 15,0 0 7-15,0 0 123 16,-68 124-76-16,45-62-11 16,-2 4-31-16,-1-2-16 15,-3-5 8-15,5-7-14 16,-1-12 0-16,7-10-31 16,3-10-11-16,8-20-124 15,3-16-192-15,4-16-444 0</inkml:trace>
  <inkml:trace contextRef="#ctx0" brushRef="#br0" timeOffset="41009.58">11338 3896 1543 0,'0'0'266'0,"0"0"-227"16,0 0-20-16,149 120 6 15,-99-90-15-15,-8-3 49 16,-5-5-6-16,-5-4-42 15,-6-4 36-15,-1-6-47 16,0-8-28-16,4-11-79 16,-8-17-90-16,0-6-319 0</inkml:trace>
  <inkml:trace contextRef="#ctx0" brushRef="#br0" timeOffset="41767.31">11893 3346 1654 0,'0'0'187'16,"0"0"-120"-16,0 0-67 15,0 0 2-15,116 14 58 16,-87-10-34-16,-4 3-5 16,-4-1-4-16,-5 2-16 15,-7 2-2-15,-9 2-35 16,0 6-74-16,-13 8 38 15,-18 6-36-15,-10 4-64 16,-26 20-105-16,-2 0-316 16,7-6 213-16,13-10 380 0,31-22 325 15,10-8 200 1,2 1-359-16,6-1-74 0,0 0-27 16,0-6 48-16,3-2 40 15,13-2-83-15,6 0-40 16,9-4 31-16,9-14-59 15,8-4-1-15,2-4-1 16,2 1-6-16,-8 1 0 16,-9 5-28-16,-8 2-51 15,-11 5 52-15,-9 4-75 16,-7 4 51-16,0 4 12 16,0 0-39-16,-5 18 75 15,-5 14 2-15,0 14 7 16,1 13 52-16,3 9-10 0,2 10 14 15,1 0-4-15,3 0 3 16,0-5 37-16,0-10-77 16,0-8-15-16,0-9 49 15,3-8-36-15,-3-10 1 16,0-10-14-16,0-8 12 16,0-10-12-16,-6 0 0 15,-7-10 9-15,-9-20-25 16,-5-10-12-16,-1-10 28 15,-9-10-9-15,2-3-17 16,2 3 26-16,4 12 38 16,4 14-19-16,5 14 61 15,7 14-55-15,0 6 0 0,-1 2 5 16,-1 22-19-16,-4 8 61 16,2 6-51-1,-3 2-12-15,5-4 27 0,3-3-35 16,5-5-1-16,3-8 0 15,4-6-24-15,0-10 18 16,0-4-160-16,11-14-85 16,5-8-122-16</inkml:trace>
  <inkml:trace contextRef="#ctx0" brushRef="#br0" timeOffset="41934.18">12441 4014 1594 0,'0'0'188'15,"0"0"-68"-15,0 0-103 16,138 96-16-16,-111-74 52 16,-9-5 1-16,-7-5-7 15,-5 0-35-15,-3-6 1 16,-3 0-26-16,0-6-104 16,0 0-74-16,-3 0-84 0</inkml:trace>
  <inkml:trace contextRef="#ctx0" brushRef="#br0" timeOffset="42075.34">13165 4109 1788 0,'0'0'188'16,"0"0"-158"-16,0 0-30 0,0 0-38 15,0 0-186-15,0 0 58 0</inkml:trace>
  <inkml:trace contextRef="#ctx0" brushRef="#br0" timeOffset="43053.28">2397 5823 1378 0,'0'0'260'16,"0"0"-216"-16,0 0-44 15,0 0 0-15,0 0 31 16,2 166 65-16,-2-15-29 16,5 27-45-16,-5 15 77 15,0-15-60-15,0-24-23 16,-3-11 5-16,1-33-20 0,2-25 9 15,0-31-10 1,0-20 0-16,0-4-33 0,9-4 17 16,3-12-90-16,-4-14-76 15,3-64 4-15,-7-8 13 16,2-13-637-16</inkml:trace>
  <inkml:trace contextRef="#ctx0" brushRef="#br0" timeOffset="43482.17">2339 5921 1313 0,'0'0'166'16,"0"0"-102"-16,0 0-31 15,0 0 27-15,0 0 32 16,120-66-47-16,-64 66-38 16,11 4 80-16,8 18-73 0,4 8-2 15,-2 8-6-15,-5 8-5 16,-9 6 2-16,-15 11-3 15,-17 7 0-15,-17 2 28 16,-14 4-28-16,-6-1 0 16,-33-7 1-16,-12-2 1 15,-16-8-2-15,-4-10-2 16,-9-7-3-16,-1-12-8 16,5-11 14-16,7-10-1 15,17-4 17-15,13-4-10 16,17 0 13-16,13 0-20 0,9 0 0 15,0 0-23 1,25 6 23-16,12 12 0 0,10 8 21 16,14 6 1-1,5 5 16-15,3 1-15 0,-2-4-11 16,-3 0 45-16,-1-4-45 16,-3-4-3-16,0 0-9 15,-8-6 7-15,-5-4-14 16,-12-6-11-16,-6-10-112 15,-9-4-40-15,-11-11-405 0</inkml:trace>
  <inkml:trace contextRef="#ctx0" brushRef="#br0" timeOffset="43864.39">3172 7423 1530 0,'0'0'200'16,"0"0"-187"-16,0 0-6 16,0 0 33-16,96-104-29 15,-61 54-11-15,4-8 41 16,-1-3-41-16,-3-1 0 16,-4 6-1-16,-6 8-33 15,-10 14 33-15,-10 16-9 16,-5 10 5-16,0 8-6 15,0 0 12-15,0 12-1 0,-3 18 23 16,-3 12-21 0,-1 12 34-16,3 6-36 0,4 0 9 15,0 1 35 1,0-9-34-16,0-8-1 0,0-8-9 16,2-8 7-16,7-10-18 15,2-6 3-15,-2-12-9 16,4 0-1-16,1-14-4 15,6-52-3-15,-2 4-89 16,-10-4-371-16</inkml:trace>
  <inkml:trace contextRef="#ctx0" brushRef="#br0" timeOffset="44066.18">3453 6485 1468 0,'0'0'262'16,"0"0"-215"-1,0 0-37-15,0 0-1 0,0 0 3 16,0 0 71-16,0 0-52 16,93 98-31-16,-61-70 41 15,-1 0-40-15,-2 0-1 16,4-2 0-16,3 1-13 16,4 0-21-16,-6-4-201 15,-10-9-763-15</inkml:trace>
  <inkml:trace contextRef="#ctx0" brushRef="#br0" timeOffset="44599.25">4207 7211 1536 0,'0'0'273'0,"0"0"-231"16,0 0-33-16,0 0 59 0,0 0-23 16,0 0 5-1,0 0-20-15,25 36-24 0,-15-16 68 16,-1 6-74-16,-7 10 0 16,-2 8 21-16,-5 8-11 15,-21 12-2-15,-14 7-8 16,-39 15-106-16,13-14-62 15,3-22-395-15</inkml:trace>
  <inkml:trace contextRef="#ctx0" brushRef="#br0" timeOffset="50321.37">5695 6136 1213 0,'0'0'389'0,"0"0"-284"16,0 0-74-1,0 0 43-15,0 0-5 0,0 0-10 16,0 0-40 0,0 0-6-16,0 0 34 0,0 16-30 15,0 32-8-15,-17 48 9 16,-8 47 7-16,-7 21 16 16,-2 0-41-16,3-15 12 15,7-23 23-15,2-19-35 16,6-25 0-16,5-22 9 15,2-14-9-15,3 2 5 16,-2-6-5-16,6-4 0 16,0-18-20-16,2-10 20 15,0-10-61-15,0-2-60 16,0-26 18-16,0-22 4 0,0-60-151 16,0 8-67-16,0-1-189 15</inkml:trace>
  <inkml:trace contextRef="#ctx0" brushRef="#br0" timeOffset="51363.78">5503 6160 978 0,'0'0'204'0,"0"0"-66"15,0 0-3-15,40-117 39 16,-25 88-32-16,10 3-78 16,4-3-44-16,6 1 61 15,10-2-62-15,6 2-12 16,3 0 11-16,2 2-18 15,-1 6 17-15,-1 6-17 0,-1 8 0 16,-1 6 5 0,-8 0-5-16,-6 6-7 0,-4 14 7 15,-5 6 9-15,-2 6 26 16,-6 4-35-16,-1 8 1 16,-4 6 27-16,-9 9-28 15,-7 5 0-15,0 6 12 16,-7 2 0-16,-19 2 4 15,-9-2-16-15,-7-1 0 16,-4-3 16-16,-5-8-16 16,-7-4 0-16,-5-6-1 15,-1-7 2-15,-5-10-2 0,-5-8-12 16,3-10 13-16,-2-8-16 16,1-7 16-16,5 0-2 15,9-4 1-15,14-9 2 16,10 5 15-16,14 1-16 15,9 3 0-15,7 1 24 16,4 3-24-16,0 0-17 16,0 0 16-16,19 0 2 15,12 7-1-15,12 13 0 16,10 7 0-16,10 8 3 16,1 9-3-16,4 2 0 15,-4 6 11-15,3 1-10 16,-3-3 19-16,-1-5-20 15,-1-2 0-15,-2-7 8 16,-4-6-8-16,-5-6-7 0,-4-6 7 16,-7-6 2-16,-5-6 11 15,-6-2-13-15,-4-4 0 16,-4 0-9-16,-6 0 9 16,1-14-8-16,-1-2 7 15,-3-4 2-15,-2-2 0 16,-1-2-1-16,-5 0 0 15,2 2-13-15,-4 1 13 16,0 6-8-16,0 1 6 16,0 1 4-16,-2 5 5 15,0 4-7-15,0 3 0 16,0 1 24-16,0 0-24 16,0 0 21-16,0 0 8 0,0 0-19 15,-6 4 27 1,-6 4-37-16,-1 3 0 0,-5 7-1 15,1 3 1-15,-2 5-8 16,4-1 7-16,1 4 2 16,6-1-13-16,6 2 12 15,2-4 0-15,0 0-4 16,0-4 4-16,10-4-1 16,11-6 0-16,3-2 1 15,5-8-12-15,5-2 12 16,1-4 0-16,3-20-18 15,0-12 18-15,0-8-19 16,4-10 4-16,-2-6 15 16,-7-1-6-16,-6 5 6 15,-11 6 0-15,-11 4-5 0,-5 8 5 16,0 6-2-16,-9 8 2 16,-5 8 0-16,-1 8 53 15,-3 8-53-15,-5 0 0 16,-8 0-25-16,-5 20 16 15,-26 28-59-15,6-2-91 16,6-4-410-16</inkml:trace>
  <inkml:trace contextRef="#ctx0" brushRef="#br0" timeOffset="53059.96">7911 6571 1635 0,'0'0'202'0,"0"0"-173"15,0 0 3-15,0 0 40 16,0 0 23-16,0 0-48 16,0 0-39-16,0 0 37 15,0 2-45-15,3 0-14 16,-1 6 12-16,2 6 2 15,0 6-4-15,4 8 4 16,-4 8 0-16,-4 7 23 16,0 0-23-16,0 8 0 0,-4 1 6 15,-14 2 3-15,-5 0-9 16,-2-4-62-16,-12-6-98 16,3-14-7-16,5-14-700 0</inkml:trace>
  <inkml:trace contextRef="#ctx0" brushRef="#br0" timeOffset="53926.52">8564 7153 1525 0,'0'0'217'0,"0"0"-189"16,0 0 40-16,0 0-12 15,0 0-15-15,0 0 110 16,94-149-119-16,-30 45-31 0,17-35 23 16,8-13-12-1,-2 0 4-15,-9 11-16 0,-12 17 0 16,-14 25-18-16,-15 27 18 16,-14 22-10-16,-8 14 4 15,1 2 12-15,-1 2-6 16,-1 6 0-16,-5 10 0 15,-5 8-12-15,-2 6 12 16,-2 2-12-16,2 0 6 16,4 0-11-16,2 22 3 15,5 14-16-15,6 18 30 16,5 27 78-16,5 29-77 16,7 28 14-16,-1 4 1 0,3-7-7 15,-9-29 12 1,-7-34-21-16,-6-15 0 0,0-12 7 15,-3 10-7-15,3 1-1 16,-1 2 1-16,-1-10 0 16,-8-10 6-16,-2-9-6 15,-4-11 0-15,0-8-25 16,0-5 25-16,-15-5-29 16,-11 0-14-16,-10-8-22 15,-9-17 5-15,-7-12-3 16,-3-11-4-16,-3-2 67 15,3 0-37-15,3 1 37 16,8 9 2-16,6 11 17 16,7 4 28-16,6 10 14 15,9 2-8-15,8 5 50 0,3 2-58 16,5 2-8-16,0 0-6 16,0-2-31-16,13-4 34 15,14-8-16-15,9-4-17 16,4-4 57-16,4-2-57 15,1-2 0-15,0 0 0 16,-3-2 8-16,1 0-1 16,-4-1-8-16,1 4-37 15,1 3 12-15,-1 1-95 16,26 1-19-16,-10 6-115 16,-9 8-672-16</inkml:trace>
  <inkml:trace contextRef="#ctx0" brushRef="#br0" timeOffset="54698.52">9995 6822 1654 0,'0'0'209'15,"0"0"-113"-15,0 0-68 16,0 0 54-16,0 0 1 15,0 0-41-15,0 0 16 16,24-33-58-16,-6 11 1 16,7-7 10-16,2-2-11 15,4 3-2-15,-5 2 2 16,-4 6 0-16,-4 4-24 16,-5 6 24-16,-4 6-60 15,-4 4 59-15,-3 0-46 0,-2 2-5 16,0 20 29-1,0 12 23-15,0 12 13 0,0 8-13 16,0 10 0-16,0 1 15 16,0 1-15-16,0-2 0 15,0-7 0-15,0-7 7 16,5-9 9-16,6-9-16 16,3-10-7-16,-2-9-12 15,5-9 19-15,2-4 0 16,4-10-6-16,3-22 15 15,1-11 19-15,2-12-28 16,-5-10 0-16,-1-9 0 16,-5-10 1-16,-5-3 6 15,-5 1-1-15,-2 8 4 0,-2 18 2 16,0 16-12-16,-2 16 0 16,3 16 16-1,-1 6-15-15,0 3-2 0,8 3-4 16,3 0 5-16,6 0 16 15,5 0-16-15,8 5 0 16,1 5 12-16,1 4-12 16,1 0 0-16,-5-2 0 15,-3-2 2-15,-9 0 13 16,-2-4-15-16,-9 0-28 16,-3 0 10-16,-6 0-140 15,0 0-152-15,0 0-773 0</inkml:trace>
  <inkml:trace contextRef="#ctx0" brushRef="#br0" timeOffset="54900.37">10970 6988 1974 0,'0'0'238'15,"0"0"-192"-15,0 0-46 16,0 0 53-16,0 0-53 15,0 116 6-15,-4-96 33 16,-9 5-39-16,-5 1-11 16,-5-1-41-16,-14 2-88 15,3-7-77-15,1-9-528 0</inkml:trace>
  <inkml:trace contextRef="#ctx0" brushRef="#br0" timeOffset="55712.3">12516 6547 1136 0,'0'0'166'15,"0"0"-103"-15,0 0 32 16,-31 102 71-16,25-72-43 0,4-6-17 16,-1-3-27-1,3-7 59-15,0-5-91 0,0-4-6 16,0-4 18-16,0-1-2 15,0 0 18-15,7-8-7 16,18-17-66-16,10-18 69 16,12-13-69-16,4-14-2 15,3-10 13-15,-3-5-12 16,-4-5 5-16,-7 0-6 16,-4 4-7-16,-5 9-18 15,-8 18 25-15,-8 16-24 16,-7 19 22-16,-3 10-10 15,-2 8 11-15,-3 6-22 0,0 0 17 16,0 0-29 0,0 0 35-16,0 0-25 0,2 10 8 15,2 20 0-15,5 35 17 16,2 41-9-16,5 42 9 16,1 21 34-16,1 1-34 15,0-13 0-15,0-25 5 16,-2-22-4-16,-3-24 3 15,-5-26-4-15,4-10 0 16,-1 3 8-16,1-1-8 16,-4-6-1-16,1-14-8 15,-5-12-13-15,-4-12-9 16,0-8-48-16,0 0-33 0,-8-26 16 16,-28-50-158-1,3 4-89-15,-3-6 66 0</inkml:trace>
  <inkml:trace contextRef="#ctx0" brushRef="#br0" timeOffset="55910.27">12764 6671 1315 0,'0'0'309'0,"0"0"-157"15,0 0-4-15,0 0-20 16,0 0-82-16,0 0 47 16,0 0-49-16,-49-10-19 15,70 10 14-15,12-2-2 16,9-2 27-16,12-2-64 15,2-6 0-15,1 0-13 16,1 0 13-16,-2 2-68 0,-1 4-30 16,16 6-24-16,-15 0-100 15,-14 6-709-15</inkml:trace>
  <inkml:trace contextRef="#ctx0" brushRef="#br0" timeOffset="56443.66">13357 7096 1719 0,'0'0'143'15,"0"0"-143"-15,0 0-55 16,0 0 55-16,71-128 0 16,-46 86 35-16,2 4-13 0,-4 8-20 15,0 6 11-15,-3 5-13 16,-2 11 0-16,-9 4-2 15,0 4 2-15,-5 0-6 16,0 11 6-16,1 15 17 16,0 6 38-16,-1 12-55 15,1 4 1-15,1 4 36 16,-2 0-37-16,3-2 0 16,3-8 0-16,-4-7 0 15,3-13 6-15,0-6-6 16,-2-12 0-16,1-4 2 15,5 0-1-15,3-19 23 16,3-14-6-16,2-12-9 16,0-11 10-16,1-10-19 15,2-22 0-15,-4 5-20 0,1 0 20 16,-2 4-5-16,-5 29 5 16,-1 6 7-16,-3 18 40 15,-6 12-47-15,2 8 2 16,-1 4 61-16,1 2-54 15,2 0-2-15,2 0 18 16,1 0-8-16,-1 0 11 16,1 0-28-16,-3 0 0 15,4 0 13-15,-3 0-13 16,1 0 0-16,2 0-12 16,7-10-56-16,0-2-70 15,-2 0-251-15</inkml:trace>
  <inkml:trace contextRef="#ctx0" brushRef="#br0" timeOffset="56911.42">14519 6547 1832 0,'0'0'231'0,"0"0"-198"15,0 0-23-15,0 0 43 16,0 0 7-16,0 0 26 15,0 0-40-15,-48 6-44 16,12 0 11-16,-11 6-13 16,-7 4 0-16,0 6 12 0,-2 4-12 15,6-2-19 1,15 2 11-16,8 0-39 0,14-3 26 16,11-1-34-16,2-3-14 15,11-1 59-15,18-1-33 16,8 1 19-16,8-3 1 15,-1 6 18-15,-1-3 5 16,-5 2 0-16,-7-2 0 16,-9 2-10-16,-4-2 10 15,-7 2 0-15,-4 0 13 16,-2 4-12-16,-5 2 58 16,0 3-29-16,-9-4-23 15,-9 4 68-15,-7-3-60 0,-4-6 1 16,-2 0 1-1,-5-2-7-15,-3-6 10 0,-7-2-20 16,0-7-38-16,-1-3 7 16,-9-11-84-16,14-11-132 15,11-4-93-15</inkml:trace>
  <inkml:trace contextRef="#ctx0" brushRef="#br0" timeOffset="57699.99">15469 6681 1958 0,'0'0'204'0,"0"0"-184"15,0 0 22-15,0 0-25 16,0 122 8-16,6-82 16 0,2-1-40 16,-2-3 82-16,1 0-83 15,-5-4 1-15,-2-2-6 16,0 0 5-16,0-4-28 16,-13 1-42-16,-23-6-89 15,7-6-46-15,-2-10-379 0</inkml:trace>
  <inkml:trace contextRef="#ctx0" brushRef="#br0" timeOffset="58274.25">16412 6363 1787 0,'0'0'221'15,"0"0"-161"-15,0 0-43 16,0 0-5-16,0 0-2 16,0 0 8-16,0 0 96 15,0 87-91-15,20-92-15 16,13-19 36-16,7-15-13 15,6-11-13-15,6-14-18 16,-5-8 1-16,-3-8-6 0,-4-2 5 16,-3-5-32-16,-6 1 19 15,-7 4 6-15,-4 12 7 16,-4 15 0-16,-7 18 0 16,-5 16-17-16,0 17 17 15,-4 4-56-15,2 18 37 16,1 29 4-16,-3 35 15 15,0 38 2-15,0 28 14 16,0 11 18-16,0-13-34 16,0-31 0-16,0-33 10 15,0-18 1-15,0-6-2 16,4 6-9-16,1 5 0 16,4 1 4-16,-3-12-4 15,-1-14-4-15,-1-12 4 0,-2-14 0 16,-2-8-15-16,0-10-30 15,0 0-28-15,-4-10 46 16,-11-24-188-16,-21-46-35 16,5 5-18-16,-3-1-540 0</inkml:trace>
  <inkml:trace contextRef="#ctx0" brushRef="#br0" timeOffset="58845.62">16470 6495 1707 0,'0'0'287'0,"0"0"-199"15,0 0-26-15,0 0 16 16,0 0-23-16,0 0 76 15,0 0-102-15,33 0-18 16,-6 0 22-16,10 0 3 16,3 0 8-16,5 0-44 15,-3 0 0-15,0 0 11 0,-3 0-11 16,1 0-10-16,4 0 9 16,1 0-20-16,7 0-62 15,14-8-117-15,-10 0-106 16,-12 1-499-16</inkml:trace>
  <inkml:trace contextRef="#ctx0" brushRef="#br0" timeOffset="59487.28">16586 6349 914 0,'0'0'244'0,"0"0"-244"16,0 0-195-16,0 0 3 15,0 0 192-15,0 0 70 16,0 0-32-16,0-25-38 16,0 25 0-16,0 0 3 15,0 0 8-15,0 0 2 16,0 0 22-16,0 0-35 15,0-2-95-15,0-2-67 16,0 2 12-16</inkml:trace>
  <inkml:trace contextRef="#ctx0" brushRef="#br0" timeOffset="60222.49">16586 6349 970 0,'-25'-105'204'0,"25"105"-153"15,0 0-49-15,0-2 31 16,0 2 15-16,0 0-1 16,0 0 14-16,0 0-52 15,0 0 7-15,0 0 26 16,0 0-11-16,0 0 60 15,0 0-24-15,-2 0-35 0,0 0 37 16,0 4-44-16,-6 12 19 16,-3 8 22-16,1 4-44 15,-4 8 57-15,-4 5-31 16,0 0-47-16,-4 4 65 16,-3 1-50-16,-3 4-4 15,-7 6 9-15,-7 2-11 16,-2 7 21-16,-5-2-31 15,0 0 9-15,4-3 27 16,3-4-35-16,9-8-1 16,6-8 0-16,9-12 9 15,7-10-7-15,7-10-2 0,4-4-20 16,0-4 7 0,0 0 13-16,0 0 0 0,0 0-6 15,4 0 15-15,9-4 26 16,5-10-35-16,4-8 0 15,7-6 32-15,0-6-30 16,4-6 5-16,6-6-7 16,3-8 9-16,2-8 12 15,5-7-21-15,10-17 0 16,-4 2 1-16,3-4-1 16,-5 0-1-16,-12 16-15 15,-1-5 10-15,-9 15-18 16,-8 8 17-16,-6 12-8 15,-3 7 8-15,-3 12 7 16,-3 2 0-16,-3 10 0 16,0 1 0-16,-1 2-9 0,-2 4 9 15,-2-1-10-15,0 5-9 16,0 0 8-16,0 0-21 16,0 0-5-16,0 0-34 15,0 0 35-15,0 0-86 16,0 0-29-16,-4 0-118 15,-3 0-593-15</inkml:trace>
  <inkml:trace contextRef="#ctx0" brushRef="#br0" timeOffset="60989.56">17062 6765 1234 0,'0'0'408'16,"0"0"-280"-16,0 0-78 15,0 0 5-15,0 0 27 16,0 0 69-16,0 0-111 16,83-66-25-16,-56 51 19 15,4-4-22-15,2 1-11 16,1 0-1-16,-1 2 12 0,-4 4-19 16,-8 6 7-1,-2 6-26-15,-9 0 16 0,-2 12-8 16,-4 16 1-1,-2 10 11-15,-2 6 6 0,0 4 32 16,0 1-32-16,0-5 0 16,0-4 0-16,3-6 2 15,3-6 5-15,3-8-7 16,0-6 1-16,-2-6-8 16,1-4 7-16,4-4-27 15,1 0 27-15,7-8 19 16,7-22-2-16,5-16-17 15,5-12 10-15,1-13-13 16,-1-9 3-16,-3-4-18 16,-5 0 12-16,-11 6 8 0,-7 10-2 15,-5 15 0 1,-4 17 1-16,-2 17 24 0,0 8-25 16,0 7-13-16,0 4 13 15,0 0 1-15,0 0-1 16,0 0-4-16,4 0-64 15,11 10 52-15,1 0-172 16,1-4-425-16</inkml:trace>
  <inkml:trace contextRef="#ctx0" brushRef="#br0" timeOffset="61307.43">18211 6148 1844 0,'0'0'222'0,"0"0"-114"15,0 0-108-15,0 0-21 16,0 0 21-16,0 0 58 16,-42 124 13-16,20-60-64 15,0 13 9-15,-2 3 21 16,1 0-37-16,5-2-4 16,3-5 3-16,6-12 2 15,7-4 1-15,2-13-2 16,0-8-20-16,9-10-7 15,8-10 9-15,8-8-16 16,4-8 19-16,4 0 8 16,8-24-3-16,3-10 5 15,-4-8-48-15,-5-6 38 0,-10-24-143 16,-11 9-86-16,-14 5-335 16</inkml:trace>
  <inkml:trace contextRef="#ctx0" brushRef="#br0" timeOffset="61516.35">17771 6410 1659 0,'0'0'335'15,"0"0"-189"-15,0 0-140 16,0 0 10-16,0 0 45 16,0 0-2-16,0 0 24 15,71 3-36-15,-7-3-47 16,39 0 79-16,37-6-79 0,30-15 0 15,1 3-1 1,-32 4-34-16,-33 2-98 0,-46 6-184 16,-26 2-811-16</inkml:trace>
  <inkml:trace contextRef="#ctx0" brushRef="#br0" timeOffset="61701.46">18924 6645 1809 0,'0'0'371'16,"0"0"-277"-16,0 0-94 16,0 0 6-16,45 125 43 0,-32-95-34 15,-3 4 56 1,-6 2-19-16,-4 6-34 0,0 2-18 16,-6 2-26-16,-37 0-128 15,3-10-26-15,-2-18-764 0</inkml:trace>
  <inkml:trace contextRef="#ctx0" brushRef="#br0" timeOffset="62423.45">20983 5448 1573 0,'0'0'188'15,"0"0"-107"-15,0 0-81 16,0 0 0-16,-27 114 83 16,1-40-5-16,-14 29-9 15,-21 29-5-15,-16 26-34 16,-10 9 29-16,-9-11-58 15,-4-17 13-15,15-35 11 16,11-22-25-16,26-25-6 16,16-17 4-16,6-4-17 15,7-6 13-15,9-8-65 0,14-22-134 16,21-24-29 0,8-14-108-16</inkml:trace>
  <inkml:trace contextRef="#ctx0" brushRef="#br0" timeOffset="62921.65">20802 5599 1691 0,'0'0'206'0,"0"0"-183"16,0 0 25-16,0 0-47 16,0 0 14-16,114 87 47 15,-74-2-30-15,8 39 50 16,-4 35-43-16,1 11-39 15,-8-9 66-15,-10-37-52 16,-9-36 6-16,-5-22-20 0,-2-8 15 16,-1 10-15-16,-6 8 0 15,0 3 0-15,-4-11-16 16,0-12 16-16,0-14-27 16,-16-13-19-16,-5-14-58 15,-4-12 23-15,-8-3-88 16,-7-26-66-16,-5-21-9 15,-7-13-142-15,0-10 20 16,-2-6 46-16,0 1 320 16,3 11 613-16,6 10-345 15,10 14-43-15,8 12 61 16,10 10-121-16,7 6-13 16,10 4-34-16,0 2-56 0,0 0 31 15,23-6-93-15,12-4 1 16,17-4 25-16,10-2-18 15,5 0-8-15,4 0 0 16,3 1 1-16,-1 2 8 16,0 1-9-16,3 4-29 15,4 1 21-15,21 5-135 16,-17 4-64-16,-18 4-881 0</inkml:trace>
  <inkml:trace contextRef="#ctx0" brushRef="#br0" timeOffset="63314.15">21694 6724 1575 0,'0'0'288'16,"0"0"-274"-16,0 0 4 16,0 0 43-16,0 0-25 15,0 0-8-15,96-145 55 16,-64 95-64-16,-1 2-6 15,-2-1-13-15,-5 6 6 16,-6 4 2-16,-5 11-8 16,-9 12 0-16,-1 10-22 15,-3 6 7-15,0 0-31 16,0 10 45-16,0 22 1 16,-7 18 31-16,-4 19-31 15,-2 11 0-15,3 6 7 0,4-2-7 16,6-6 0-1,0-9 0-15,0-11 8 0,0-12 2 16,13-12-10 0,1-12-23-16,1-12 21 0,1-10-21 15,4 0-5-15,2-26-13 16,1-14-57-16,1-46-14 16,-7 10-185-16,-5-3-494 0</inkml:trace>
  <inkml:trace contextRef="#ctx0" brushRef="#br0" timeOffset="63526.77">21964 5877 1691 0,'0'0'225'0,"0"0"-137"0,0 0-75 16,0 0-13-16,0 0 73 15,0 0-2-15,0 0-24 16,39 93-28-16,-18-66-4 15,4 0 21-15,-1-4-36 16,-2 0 0-16,0-3-11 16,-1-2 7-16,-2-8-101 15,-3-4-103-15,-7-6-491 0</inkml:trace>
  <inkml:trace contextRef="#ctx0" brushRef="#br0" timeOffset="64594.37">23085 6515 1744 0,'0'0'237'15,"0"0"-162"-15,0 0-75 16,0 0 0-16,0 0 39 16,0 0-29-16,0 0 0 15,38 108 20-15,-38-72-14 16,-5 7 2-16,-22 4-18 0,-6 6 0 16,-8-3 4-16,-3 0-4 15,2-6-15-15,-9-2-39 16,13-14-119-16,7-16-398 0</inkml:trace>
  <inkml:trace contextRef="#ctx0" brushRef="#br0" timeOffset="65205.45">24127 6774 1861 0,'0'0'96'16,"56"-111"-90"-16,0 19 40 16,20-36-40-16,20-33 33 0,4-15-17 15,-5 1-22-15,-8 11 18 16,-22 28-18-16,-14 27 0 15,-17 31-3-15,-13 32 9 16,-5 16-6-16,-3 4 3 16,1 6 7-16,-5 5 19 15,-3 14-29-15,-1 1-48 16,2 19 48-16,0 40 13 16,1 39 8-16,6 34 5 15,-1 15-25-15,0-5 43 16,1-20-44-16,-5-29 0 15,-3-15 14-15,-2-20-14 16,0-3 0-16,-2 3-1 0,-2 4 11 16,2 2-4-16,-2-12-6 15,0-12-4-15,0-8-20 16,0-10-1-16,-16-10-44 16,-9-8-45-16,-28-4-49 15,4-16-130-15,1-6-594 0</inkml:trace>
  <inkml:trace contextRef="#ctx0" brushRef="#br0" timeOffset="65404.86">24350 6334 942 0,'0'0'697'15,"0"0"-526"-15,0 0 4 16,0 0-72-16,0 0-15 16,0 0-27-16,0 0-55 15,-40-30 45-15,85 26-39 0,15 0-10 16,20-1 61-16,11-2-62 15,8-1 5-15,-4 0-6 16,-1 0-11-16,-8 2 5 16,-7 4-113-16,10 2-64 15,-20 0-53-15,-16 0-407 0</inkml:trace>
  <inkml:trace contextRef="#ctx0" brushRef="#br0" timeOffset="65613.43">25323 6391 1450 0,'0'0'164'16,"0"0"-82"-16,0 0-55 16,0 126 19-1,0-78 90-15,0 2-63 0,-6 2-12 16,-3 1-20-16,0-6-41 16,0-4 32-16,3-7-32 15,-1-10 0-15,5-10-3 16,0-8 3-16,2-8-31 15,2-18-52-15,13-17-78 16,1-5-379-16</inkml:trace>
  <inkml:trace contextRef="#ctx0" brushRef="#br0" timeOffset="65831.02">25547 5823 1803 0,'0'0'219'0,"0"0"-157"16,0 0-62-16,0 0 0 16,0 0 34-16,0 0-4 15,0 0-4-15,55 130-18 16,-43-91 6-16,-4-2-2 16,-1 4-12-16,-3 1-34 15,-4 10-22-15,0-12-180 16,0-8-577-16</inkml:trace>
  <inkml:trace contextRef="#ctx0" brushRef="#br0" timeOffset="66339.2">25680 6461 1265 0,'0'0'385'16,"0"0"-298"-16,0 0-85 15,0 0 75-15,11 118-6 16,-11-80 30-16,0 4 4 16,0 4-49-16,-13 5-23 15,-5 0-33-15,-1 0 11 16,-2-5-2-16,3-8-9 16,3-6 0-16,3-12 0 15,6-6 1-15,6-10-1 0,0-4-9 16,0-6-13-16,18-24-2 15,9-18-41-15,10-16-22 16,5-15 47-16,6-7-104 16,-2 2-47-16,1 12 126 15,-7 14 65-15,-5 18 52 16,-8 13-51-16,-6 13 53 16,-8 9 44-16,-2 2-18 15,-4 3-8-15,1 0-12 16,1 17-39-16,1 6 80 15,-2 8-85-15,3 7 3 16,3 2 18-16,-3 2-11 16,5 0 13-16,-3-2-39 0,3-4 20 15,1-3-8-15,-1-4-12 16,-1-7-16-16,-1-4 16 16,1-7-51-16,6-11-67 15,-6 0-82-15,1 0-464 0</inkml:trace>
  <inkml:trace contextRef="#ctx0" brushRef="#br0" timeOffset="66496.23">26618 6655 1905 0,'0'0'165'16,"0"0"-91"-16,0 0-74 0,0 0 0 15,0 0 4-15,0 0-4 16,0 0-210-16</inkml:trace>
  <inkml:trace contextRef="#ctx0" brushRef="#br0" timeOffset="79531.7">5565 7892 209 0,'0'0'1068'0,"0"0"-951"0,0 0-98 16,0 0-18-16,0 0 41 15,-45-18 3-15,32 14-4 16,0-2 27-16,0 2-45 16,2 0 1-16,1 2 1 15,-1 0-4-15,1 0 16 16,0 1-25-16,4-2-11 15,3 3 74-15,1 0-55 16,0 0-5-16,2 0 10 16,-2 0-6-16,0 0 38 15,2-1-38-15,-2 1-18 0,-1 0 75 16,3 0-63 0,0 0 21-16,0 0-8 0,0 0-17 15,0 0 27-15,0 0-36 16,0 0 1-16,7 0 41 15,2 0-41-15,9 0 1 16,11 0 22-16,11 0-22 16,11 4 35-16,6-1-37 15,3-3 11-15,5 2 21 16,0-2-31-16,2 0 0 16,2 0 11-16,0 0-1 15,3 0-1-15,-6 0-10 16,-1 0 0-16,-7 0 3 15,-7-5-3-15,-11 1 0 16,-8-1-1-16,-11 5 10 0,-7-2-3 16,-5 2-6-16,-3 0 0 15,-4 0-4-15,-2 0 4 16,0 0-3-16,0 0-3 16,0 0 12-16,0 0-20 15,0 0 14-15,0 0-60 16,0 0 38-16,-8 0-58 15,-3 0 3-15,-7 0 61 16,-7 0-30-16,-4 0-3 16,-9 0-45-16,-18 4-76 15,8 4-121-15,5-2-657 0</inkml:trace>
  <inkml:trace contextRef="#ctx0" brushRef="#br0" timeOffset="79945.23">5840 7868 841 0,'0'0'110'0,"0"0"-103"16,0 0 36-16,0 0 1 15,0 0 44-15,0 0-16 16,0 0-49-16,81 4 12 16,-60-4-35-16,8 0-22 15,-7 0 10-15,-4 0-177 0</inkml:trace>
  <inkml:trace contextRef="#ctx0" brushRef="#br0" timeOffset="81148.03">5525 8424 1175 0,'0'0'512'0,"0"0"-469"15,0 0-43-15,0 0 8 16,0 0 54-16,-34 168 93 16,13-82-98-16,-4 7-23 15,0-1 7-15,1 0-15 16,1-8 8-16,4-1-34 16,0-5 10-16,2-8 13 15,1-4-23-15,3-10-9 0,4-12 3 16,2-13-2-1,3-13-20-15,4-18-92 16,0 0-28-16,2-35 93 16,23-39-251-16,12-60-289 0,-3 11 386 15,-3 1-64-15</inkml:trace>
  <inkml:trace contextRef="#ctx0" brushRef="#br0" timeOffset="82013.14">5516 8530 1045 0,'0'0'198'15,"0"0"-52"-15,0 0 13 16,0 0-11-16,0 0-25 15,120-100-38-15,-93 98-44 16,7 2 55-16,5 0-61 16,9 6-12-16,2 10 0 15,2 2-16-15,-7 2-7 16,-3 2 0-16,-9 0 0 0,-6 4 8 16,-10 0-8-16,-7 0-3 15,-10 6-7-15,0 4 20 16,-16 8-9-16,-17 7-1 15,-14 5-47-15,-9-2 31 16,-6-2-16-16,-2-6-27 16,1-8 18-16,10-7 28 15,11-12 12-15,15-5-7 16,11-5 8-16,11-5 9 16,5-4-9-16,0 1 0 15,0 2 22-15,13 1 3 16,10 3 9-16,4 6-30 0,6 3 2 15,2 0 60-15,4 0-66 16,-3-2 0-16,1 2 4 16,-1-4-3-16,-3-2-1 15,-2-2-1-15,-4-2-99 16,0-6 52-16,-4 0-104 16,-2-8-95-16,0-12 6 15,-1-6 69-15,-3-2 117 16,1 0 55-16,-3 4 60 15,-1 3 124-15,-3 6-55 16,1 7 49-16,-8 4-50 16,1 1-40-16,-3 3 11 15,-2 0-52-15,0 0-29 16,0 7 56-16,0 15-62 16,0 11 24-16,-9 10 8 0,-11 5-21 15,-7 4 23-15,-4 2-46 16,-5-2 0-16,3-3 14 15,0-4-14-15,6-6 0 16,2-10-1-16,10-6 2 16,3-11-3-16,6-4-8 15,6-6-8-15,0-2-14 16,0 0 14-16,0 0-23 16,6 2 30-16,14 2 11 15,5 0 28-15,2 4-28 16,1-2 0-16,1 2 21 15,0 0-21-15,-2 0-2 16,2 0 2-16,0 0 2 0,0 2 27 16,0-2-29-16,-2 0 0 15,-10-4 24-15,-3-2-24 16,-7-2 0-16,-7 0 13 16,2 0-4-16,-2 0 41 15,0 0-22-15,2 0-14 16,0-10 81-16,2-16-92 15,4-16-3-15,0-16-40 16,1-47-46-16,-2 13-31 16,0 8-207-16</inkml:trace>
  <inkml:trace contextRef="#ctx0" brushRef="#br0" timeOffset="82273.75">6539 8672 1800 0,'0'0'225'15,"0"0"-225"-15,0 0 0 16,0 0 31-16,0 0 3 16,0 0 38-16,0 0-68 15,105 27 13-15,-72-22 11 16,3-1-28-16,-1 1-1 15,-1-3 1-15,-1 0-12 0,-6-2-8 16,-9 1-73 0,-12 3-89-16,-8 14-30 15,-22-1-196-15,-8 2-175 0</inkml:trace>
  <inkml:trace contextRef="#ctx0" brushRef="#br0" timeOffset="82479.75">6423 9019 1258 0,'0'0'333'15,"0"0"-265"-15,0 0-30 16,0 0-7-16,0 0 48 16,0 0 42-16,0 0-74 15,53 13-12-15,-3-10 13 16,8-3-39-16,10 0 35 16,1 0-44-16,0-6 9 15,-5-6-25-15,-12 2 12 0,-9 2-74 16,-26-2-63-1,-10 2-161-15,-7 2-545 0</inkml:trace>
  <inkml:trace contextRef="#ctx0" brushRef="#br0" timeOffset="82710.78">6543 8949 1380 0,'0'0'180'0,"0"0"-164"16,0 0-4-16,20 111 72 0,-18-71 13 16,1 6-23-1,-3 0-9-15,0 0-54 16,0 0 23-16,0-6-34 0,0-6 0 16,0-6-26-16,0-8 18 15,0-20-122-15,0 0-199 16,0-18-498-16</inkml:trace>
  <inkml:trace contextRef="#ctx0" brushRef="#br0" timeOffset="82932.63">6898 8893 1512 0,'0'0'342'0,"0"0"-283"0,24 108-40 15,-17-41 10 1,-1 9 4-16,-4 6 93 0,3 2-69 15,-3 0-56-15,3 1 45 16,-3-7-45-16,1-6 6 16,-1-10-7-16,2-8 1 15,0-12-16-15,1-15 8 16,1-16-108-16,8-26-37 16,-1-24-125-16,1-13-615 0</inkml:trace>
  <inkml:trace contextRef="#ctx0" brushRef="#br0" timeOffset="83131.48">7299 8843 1655 0,'0'0'218'16,"0"0"-143"-16,0 0-74 16,0 0 18-16,20 114 19 15,-16-82-15-15,-1 0 45 16,-3 0-68-16,0 1 2 15,0-8-19-15,0-3 14 16,0-11-121-16,0-9-192 16,-3-2-759-16</inkml:trace>
  <inkml:trace contextRef="#ctx0" brushRef="#br0" timeOffset="83615.9">7533 8650 798 0,'0'0'1002'0,"0"0"-899"16,0 0-96-16,0 0 2 16,0 0 39-16,0 0-30 15,0 0-8-15,86 0 25 16,-72 0-35-16,-5 10-8 16,-5 5-14-16,-4 3 7 15,0 6-4-15,-7 8 16 16,-15 6 1-16,-7 0 2 15,-4 0 12-15,-1-4-11 16,3-2-1-16,2-6 1 16,4-4 37-16,10-7-38 15,4-6-2-15,9-4-4 16,2-5 6-16,0 0-50 0,0 0-61 16,9-3 9-16,8-8 45 15,8-6-70-15,0 1 21 16,-1 4 35-16,-4 0 41 15,-6 6 30-15,-4 2 21 16,0 2 0-16,-4 2 72 16,-1 0-41-16,-1 10 21 15,-2 12 43-15,0 6-9 16,1 6-47-16,-1 6 7 16,0 3-45-16,-2-1 38 15,0 0-60-15,0-2-3 0,0 0-4 16,0-6 7-1,-4-8-66-15,4-18-67 0,0-8-181 16,0 0-353-16</inkml:trace>
  <inkml:trace contextRef="#ctx0" brushRef="#br0" timeOffset="83791.36">7727 8975 1275 0,'0'0'365'0,"0"0"-247"16,0 0-95-16,0 0 1 15,0 0 58-15,0 0-47 16,0 0 12-16,35-30-47 16,-35 30-24-16,0 0-5 15,-6 0-72-15,-13 0-154 16,-2 0-374-16</inkml:trace>
  <inkml:trace contextRef="#ctx0" brushRef="#br0" timeOffset="84746.39">7430 9110 967 0,'0'0'285'0,"0"0"-103"16,-40 140-103-16,29-76 30 16,2 0 16-16,6-7-27 15,3-9-4-15,0-8-41 16,0-8-39-16,7-8 42 16,7-10-56-16,3-10 0 15,8-4 16-15,4-10-4 16,9-24-5-16,4-16-7 0,5-18-10 15,9-31-23-15,10-37 26 16,15-39-73-16,4-1-30 16,-14 35-73-16,-17 47 163 15,-23 54 20-15,-10 18 17 16,-2 2 43-16,-7 6 31 16,2 2 16-16,-9 8-2 15,-3 4-33-15,-2 0-23 16,0 0-49-16,0 0-20 15,0 12 7-15,0 12 13 16,0 8 0-16,0 6 9 16,0 3-9-16,0 0 18 15,4 2-18-15,8-3 1 16,3 0 10-16,5-2-11 16,0-4 0-16,0-4 0 0,1-2 1 15,-4-2 3-15,-1-2-4 16,-7-2 0-16,-3-2-1 15,-4 1 1-15,-2 1-24 16,0 0 15-16,-15 4 9 16,-12-2 15-16,-8 0-15 15,-10-4-13-15,-6-4-14 16,-9-4-4-16,-2-10-47 16,-1-2 9-16,7-2 19 15,9-16 50-15,14-2 0 16,11 0 6-16,15 2 46 15,7 2-43-15,0 1 21 16,16 1-8-16,15 3-15 16,7 0 16-16,9 1-23 0,6 5 0 15,2 1 9-15,6 1-9 16,-1 3-4-16,-2 0 4 16,-9 0 6-16,-9 3-3 15,-11 6-3-15,-12 4-15 16,-7 5-12-16,-6 6 27 15,-4 8 0-15,0 10 4 16,0 10 5-16,-11 6 20 16,-5 4-29-16,0-1 0 15,3-3 41-15,3-10-41 16,5-6-5-16,2-8 5 16,3-10 1-16,0-6 2 0,0-6-3 15,6-8-6-15,6-4 4 16,5 0 2-16,2-10-4 15,1-16 3-15,-2-8 2 16,-2-4-2-16,-8-2 1 16,-6-2 0-16,-2-3-22 15,0 3 22-15,-8 4 0 16,-10 4 4-16,0 8 9 16,-2 8 18-16,1 6-31 15,-2 6 1-15,-4 6 21 16,-4 0-22-16,-4 2 0 15,-5 16-6-15,-17 20-8 0,7-6-70 16,11-4-319-16</inkml:trace>
  <inkml:trace contextRef="#ctx0" brushRef="#br0" timeOffset="84908.65">8477 9675 1713 0,'0'0'244'0,"0"0"-235"16,0 0 42-16,0 0-51 15,0 0 0-15,0 0 0 16,0 0-290-16</inkml:trace>
  <inkml:trace contextRef="#ctx0" brushRef="#br0" timeOffset="90592.23">10081 7790 487 0,'0'0'159'0,"0"0"-61"16,0 0-83-16,0 0 94 16,0 0 63-16,0 0-112 15,0 0-20-15,10-66 57 16,-6 56-43-16,0 0-18 0,3-2-29 15,-3 0 6-15,0 2 35 16,2 0-39-16,-4 2-8 16,0 2 76-16,2-2-22 15,1-2-16-15,-1 2-38 16,-2 0 8-16,0 4 108 16,1 4-100-16,-3 0-6 15,0 0 8-15,0 4-18 16,2 22 5-16,7 16-5 15,0 16 27-15,0 10 78 16,0 0-95-16,0-2-10 16,-3-5 24-16,1-9-13 15,-3-6 0-15,3-10-12 0,-2-8 0 16,-1-8-12-16,3-8 12 16,-3-10-97-16,3-2 17 15,2-26-17-15,2-10-116 16,-5-4-532-16</inkml:trace>
  <inkml:trace contextRef="#ctx0" brushRef="#br0" timeOffset="90797.4">10274 7556 1370 0,'0'0'195'0,"0"0"-143"15,0 0-45-15,0 0 15 16,0 0-7-16,0 0 2 0,0 0 74 15,66 54-81-15,-41-26 0 16,-6 4 9-16,2 6-18 16,-6 4 15-16,-1 6-16 15,-3 4 0-15,-5 29-25 16,-2-15-87-16,-4-8-247 0</inkml:trace>
  <inkml:trace contextRef="#ctx0" brushRef="#br0" timeOffset="91380.21">10717 7939 694 0,'0'0'834'0,"0"0"-710"15,0 0-89-15,0 0 3 16,0 0 60-16,0 0 16 16,0 0-91-16,12-44-5 15,-12 45-36-15,0 21 1 16,-4 13 17-16,-7 11 20 16,1 10-19-16,-2 6 38 15,1-2-39-15,5-2 9 0,3-4 16 16,3-3-25-1,0-8-12-15,5-4 4 0,10-9 8 16,5-10-5 0,0-10 5-16,4-8 0 0,3-2 25 15,4-6-16-15,3-20 1 16,-1-16-7-16,0-12 9 16,-1-13-5-16,-8-5-7 15,-1-6-4-15,-5-4-20 16,-9-4 24-16,-5 1-27 15,-4 5 25-15,0 8 2 16,0 16 9-16,0 16-9 16,0 14 0-16,0 14 47 15,0 8-47-15,0 1 0 16,4 3-1-16,10 0 2 0,8 0 9 16,3 9-10-16,4 4 0 15,-3 5-4-15,1 5 4 16,-5-3-6-16,-4 4 5 15,-5 2-23-15,-3 6 4 16,-10 22-82-16,0-8-81 16,0-5-171-16</inkml:trace>
  <inkml:trace contextRef="#ctx0" brushRef="#br0" timeOffset="91742.43">11153 8256 1234 0,'0'0'146'0,"0"0"-65"0,0 0-46 16,0 0 22 0,18 109 86-16,-5-80-76 0,3-3-15 15,-1-2-22 1,4-4-30-16,-4-6 46 0,1-4-46 16,1-6 0-16,6-4 35 15,1 0-11-15,5-18-5 16,0-12-13-16,-2-6 5 15,-5-4 5-15,-8-3-16 16,-8 6 0-16,-6 0 3 16,0 3-3-16,0 2 0 15,-18 4 8-15,1 6 14 16,-6 4 31-16,1 6-53 0,-2 8 0 16,-5 4 28-1,-4 0-28-15,-10 14-1 0,-8 16-15 16,-5 8-52-16,-27 28-27 15,12-9-259-15,9-7-783 16</inkml:trace>
  <inkml:trace contextRef="#ctx0" brushRef="#br0" timeOffset="92264.23">10046 8988 1423 0,'0'0'240'16,"0"0"-138"-16,0 0-92 15,0 0 40-15,0 0 110 16,0 0-58-16,0 0-59 16,-11 0-27-16,11 0-3 15,0 0 13-15,9 0-26 16,11 0 0-16,13 0 28 16,16 0-17-16,13 0 0 15,19 0-11-15,28 0 13 16,33-7 11-16,30-3-24 0,1 2 0 15,-30-2 3-15,-41 0-2 16,-43 4-1-16,-12 0 0 16,1-2 1-16,0 0 2 15,-7 2-3-15,-14 0-12 16,-8 4 10-16,-11 0 2 16,-3 2-7-16,-5 0-8 15,0 0-4-15,0 0-5 16,0 0-17-16,0 0-27 15,0 0 23-15,-3 0-49 16,-7 0-4-16,-19 0-72 16,0 0-49-16,2 0-109 0</inkml:trace>
  <inkml:trace contextRef="#ctx0" brushRef="#br0" timeOffset="93011.45">10270 9296 864 0,'0'0'790'16,"0"0"-685"-16,0 0-88 15,0 0 24-15,0 0 27 16,0 0-48-16,0 0 43 16,46-30-63-16,-22 20 0 0,3 2 5 15,-1 4-5 1,1 2 0-16,-5 2 0 0,-1 0 0 16,-6 6-25-16,-3 12 25 15,-4 8-28-15,-1 10 28 16,-7 10 1-16,0 8 13 15,0 4-14-15,0 3 1 16,-5-3 22-16,-1-6-23 16,4-8 0-16,2-3 5 15,0-12-5-15,0-4 0 16,6-10-1-16,7-5 1 16,8-7-11-16,1-3 11 15,5 0 0-15,4-21 22 16,3-11-9-16,1-10 3 15,1-8-16-15,-3-10 9 0,-4-8 8 16,-2-4-17-16,-7-4 0 16,-3 3 6-16,-6 5 3 15,-1 10 2-15,-2 12-4 16,-3 12-6-16,-1 11 72 16,0 12-73-16,0 4 0 15,0 6 14-15,2-2-13 16,3 3-1-16,3 0-2 15,1 0-32-15,5 3 28 16,-5 12-90-16,0 18-67 16,-6-3-117-16,-5-2-885 0</inkml:trace>
  <inkml:trace contextRef="#ctx0" brushRef="#br0" timeOffset="93408.31">10933 9774 1423 0,'0'0'172'16,"0"0"-148"-16,0 0-24 15,0 0 98-15,0 0-35 16,0 0 36-16,0 0-87 16,95-65-11-16,-70 41 9 15,-5 0-9-15,-2 0 12 16,-2 4-13-16,-5 2 0 0,-5 4 1 15,-4 8-1 1,-2 2-19-16,0 4 18 0,0 0-28 16,0 0 20-16,0 14-19 15,0 10 28-15,0 6 26 16,0 4-26-16,0 0 0 16,0-3 8-16,4-8-7 15,4-3 18-15,-4-8-19 16,3-2 0-16,-1-6-8 15,1-4 8-15,4 0-9 16,2 0 9-16,3-10 10 16,2-12-10-16,-2-8-42 15,1-28-144-15,-5 6 13 0,-6 0-193 16</inkml:trace>
  <inkml:trace contextRef="#ctx0" brushRef="#br0" timeOffset="93596.49">11261 9204 1071 0,'0'0'338'0,"0"0"-216"16,0 0-101-16,0 0 83 16,0 0 14-16,0 0-55 15,0 0 55-15,35 56-88 16,-20-38-18-16,-1 2 21 16,-1-4-18-16,1-2 5 15,-3 2-20-15,-3-4 0 16,-1 6-31-16,-2-2-89 15,-5-10-517-15</inkml:trace>
  <inkml:trace contextRef="#ctx0" brushRef="#br0" timeOffset="94923.98">13682 7840 1091 0,'0'0'175'16,"0"0"-117"-16,0 0 38 15,0 0 122-15,0 0-94 16,0 0-47-16,0 0-12 16,43-60-26-16,-43 60 55 15,0 0-66-15,0 0-21 0,0 0-11 16,-6 20 24-16,-11 16-20 16,-3 13 39-16,-5 13-26 15,-3 6 52-15,-6 2-59 16,-2 2 2-16,-1-2 27 15,-1-1-35-15,2-4 0 16,5 0 0-16,2-5 1 16,5-8-20-16,5-8 1 15,9-13-76-15,5-13 7 16,5-18-89-16,0 0-73 16,9-14-58-16</inkml:trace>
  <inkml:trace contextRef="#ctx0" brushRef="#br0" timeOffset="95513.9">13811 7780 1318 0,'0'0'254'0,"0"0"-185"16,0 0 34-16,0 0 10 16,0 0-6-16,0 0-17 15,0 0-54-15,7 0-14 16,-5 0-13-16,-2 0 1 16,0 0 27-16,0 0-37 15,0 0 0-15,3 0 7 0,-3 0-1 16,0 0 3-1,0 0-9-15,0 0 6 0,0 0 7 16,0 0-13-16,0 0-1 16,0 0 1-16,0 0 1 15,0 0 0-15,0 0-1 16,0 0 1-16,0 0 18 16,0 0-19-16,0 0-5 15,0 0 4-15,0 0 1 16,0 0-16-16,0 0-10 15,0 0-53-15,0 0 28 16,-3 0-92-16,-10 0-45 0,0 0-68 16,-4 0-503-16</inkml:trace>
  <inkml:trace contextRef="#ctx0" brushRef="#br0" timeOffset="96341.46">12896 7927 1166 0,'0'0'308'0,"0"0"-225"15,0 0-52-15,0 0 37 16,0 0 56-16,0 0 2 15,0 0-104-15,71-64-22 16,-49 53 22-16,3 5-9 16,-6 0-7-16,4 6-6 15,-5 0 0-15,2 0-9 0,-4 0 9 16,-1 12-24 0,-1 6 24-16,-3 4-6 0,-3 7 6 15,-3 4 0-15,0 3 1 16,-3 5 10-16,-2 1-11 15,0 2 0-15,0 0 5 16,0 2-5-16,0 0 15 16,0 1-15-16,0-4 0 15,0-3 12-15,0 1-12 16,0-1-4-16,0-4 4 16,2-2 1-16,7-2 6 15,-1-6-7-15,2-4 0 16,1-1-6-16,0-7 6 15,0-5-10-15,-2-3 10 16,2-2 0-16,-2-1 0 0,2-3 0 16,2 0 0-1,3 0 3-15,-1-3-3 0,4-15 0 16,1-4 11-16,-1-6-4 16,2-2 9-16,-1 0-16 15,0-4 0-15,-2-2 8 16,-1 0-8-16,1-2 0 15,-3 2 0-15,4-2 0 16,-1 1 9-16,-1-1-9 16,3-2 0-16,1 0 0 15,-4-2 0-15,1-2-25 16,-3 0 12-16,-1 4-22 0,-1 1-3 16,-6 8-41-16,-1 7-108 15,-3 7-81-15,0 8-529 0</inkml:trace>
  <inkml:trace contextRef="#ctx0" brushRef="#br0" timeOffset="96792.01">13838 8211 1495 0,'0'0'244'16,"0"0"-163"-16,0 0-81 16,0 0 1-16,0 0 103 15,0 0-65-15,0 117-18 16,0-77 1-16,0 0-16 15,0-6 4-15,0-6-10 16,14-4 0-16,3-10 8 16,3-6-6-16,7-8 4 15,0 0 11-15,4-12-9 16,0-16 8-16,1-8-16 0,-8-4 0 16,-2-4 9-1,-4 2-9-15,-7-1 0 0,-7 3-6 16,-4 2 12-1,0 2-3-15,0 4-3 0,-6 6 0 16,-7 8-9-16,-3 8 9 16,-7 6-15-16,-5 4 8 15,-11 0 7-15,-34 40-41 16,9 0-98-16,1 2-345 0</inkml:trace>
  <inkml:trace contextRef="#ctx0" brushRef="#br0" timeOffset="97207.8">12593 9001 1618 0,'0'0'219'15,"0"0"-219"-15,0 0-57 16,0 0 57-16,0 0 100 16,0 0-61-16,0 0-12 0,156-18-4 15,-61 4 2-15,53-10 47 16,49-8-56-16,22-6-10 15,-5 2 29-15,-20 2-35 16,-29 2-5-16,-12 4 4 16,-32 4 2-16,-34 7-4 15,-32 8 3-15,-19 0-63 16,-7 4 41-16,-9 0-53 16,-9 4-23-16,-11 1-26 15,-22 0 53-15,-5 0-229 0</inkml:trace>
  <inkml:trace contextRef="#ctx0" brushRef="#br0" timeOffset="97910.46">13025 9176 1227 0,'0'0'586'16,"0"0"-562"-16,0 0-8 16,0 0 4-16,0 0 62 15,0 0 9-15,0 0-78 16,85-66-2-16,-54 48 18 0,4 1-29 15,1 6-1-15,-3-2 1 16,-6 9-5-16,-2 3-14 16,-6 1 19-16,0 1-37 15,-7 20 19-15,0 8 16 16,-3 12-5-16,-3 5 1 16,-1 8 12-16,-2 2 7 15,-3-2-13-15,2 1 0 16,0-5 19-16,2-9-19 15,3-4 0-15,1-7-6 16,2-8 12-16,1-6-16 16,-2-4 10-16,2-8-14 0,0-2-7 15,4-2 21 1,8 0 0-16,1-18-6 0,8-10 15 16,1-8-16-16,5-9 7 15,0-6 0-15,0-10 3 16,0-3-3-16,-3-4-6 15,-6 0-21-15,-6 0-5 16,-8 4 17-16,-6 11 15 16,-7 11 0-16,-2 12 34 15,0 12 1-15,0 6 1 16,0 6 3-16,0 4-19 16,3 0 44-16,-1 0-64 15,4 2 6-15,5 0-9 0,5 0 4 16,1 0-1-16,8 0 0 15,0 0 11-15,0 0-9 16,1 4-2-16,3 2 0 16,-2 2-30-16,4 8 22 15,-9-2-82-15,-6 0-222 0</inkml:trace>
  <inkml:trace contextRef="#ctx0" brushRef="#br0" timeOffset="98355.33">14371 9222 1631 0,'0'0'277'0,"0"0"-217"0,0 0 12 16,0 0 45-16,0 0-81 15,0 0 16-15,0 0-52 16,-65 0 0-16,39 0-15 16,-3 10 15-16,2 4-19 15,4 6 7-15,8 0-13 16,8 2 4-16,7 0-16 16,0 0-68-16,5 0 40 15,16 0 17-15,8 3 33 16,5 0 5-16,-1 1 10 0,-2 1-7 15,-2-3 7 1,-4-3 0-16,-5 2-3 0,-5-3 3 16,-1 0 0-16,-5-4 0 15,-2-2 0-15,-5-2 60 16,-2-2-32-16,0 2-15 16,-11 2 60-16,-16 4-20 15,-15 0-12-15,-36 6-35 16,-80 5-6-16,12-6-25 15,-14-5-206-15</inkml:trace>
  <inkml:trace contextRef="#ctx0" brushRef="#br0" timeOffset="103153.85">2622 10501 1048 0,'0'0'98'0,"0"0"-31"15,0 0-66-15,0 0 34 16,0 0 23-16,0 0-30 16,0 27-1-16,0-13 14 15,2 4-35-15,0 5 85 16,-2 8-57-16,0 3-11 15,0 10 32-15,0 6-4 16,0 10-1-16,0 8-20 16,0 11-29-16,0 25 72 15,0 26-64-15,0 34-7 16,0 17 17-16,0-1-6 16,-4-13 1-16,4-27-14 15,-2-5 1-15,-1-11 15 16,3 0-16-16,-4 0 0 15,0-1 1-15,2-3 0 0,2-6 16 16,-2-5-17-16,-4-19 0 16,0-15-1-16,-3-20 1 15,3-2-2-15,4 7 2 16,-4 6 0-16,4 10 8 16,0-4-8-16,-2-2 0 15,-1-3 8-15,3-3-8 16,0-2 0-16,0-4 4 15,2-2-4-15,-5-4 9 16,1-5-9-16,-3-7 0 16,2-7 10-16,1-4-10 15,4-7-12-15,0-6 12 0,0-4 6 16,0-2-1 0,-2-6-5-16,2-2 0 0,0 0-19 15,0-2 19-15,0 0-9 16,0 0 0-16,0 0 16 15,0 0-18-15,0 0 0 16,0 0-22-16,0 0 27 16,-9-16-101-16,-2-8-246 15,2-8-354-15</inkml:trace>
  <inkml:trace contextRef="#ctx0" brushRef="#br0" timeOffset="104338.48">2537 11410 373 0,'0'0'116'0,"0"0"-79"16,0 0-8-16,0 0 30 16,0 0 16-16,0 0-50 15,0 0-24-15,7 0-2 16,2 0-38-16,-5 0-187 0</inkml:trace>
  <inkml:trace contextRef="#ctx0" brushRef="#br0" timeOffset="104782.29">2776 11346 728 0,'0'0'165'16,"0"0"-122"-16,0 0-33 15,0 0 74-15,0 0-46 16,0 0-38-16,0 0 31 16,8-3-21-16,-8 3-10 15,0 0-28-15,-4 3-199 0,-5 5-285 16</inkml:trace>
  <inkml:trace contextRef="#ctx0" brushRef="#br0" timeOffset="106202.11">2520 11386 1250 0,'0'0'161'16,"0"0"-161"-16,0 0 10 16,0 0 35-16,0 0 19 0,0 0 6 15,-23-119-35-15,21 103-7 16,0 2 37-16,2 2-30 15,-2 4-33-15,2 2 78 16,0 4-55-16,0 0-2 16,0 2 20-16,0 0-15 15,0 0-27-15,-3 0-1 16,3 0-4-16,0 10-18 16,0 16 22-16,16 18 0 15,8 19 20-15,1 10-5 16,2 14 17-16,-2 3-32 15,-4 3 1-15,2-6 19 16,-1-2-20-16,-2-13 0 0,0-10 1 16,-4-14 0-16,-3-13 2 15,-2-16-3-15,-4-6-76 16,-2-12 50-16,-1-1-102 16,-2-26-95-16,0-12 34 15,-2-6-472-15</inkml:trace>
  <inkml:trace contextRef="#ctx0" brushRef="#br0" timeOffset="106847.33">2568 11069 1512 0,'0'0'196'0,"0"0"-143"15,0 0-36-15,0 0 30 0,0 0-22 16,0 0-13-16,0 0 4 15,-4 0-16-15,20 0-12 16,5 0 12-16,8 2 0 16,12-2 2-16,5 0-2 15,8 0 0-15,4-10 6 16,-4-2-6-16,-3 4-18 16,-8 2 4-16,-10 4-10 15,-12 2 13-15,-2 0-32 16,-11 16 24-16,0 12 6 15,0 12 13-15,1 12 0 0,2 12 11 16,3 6 2 0,-1 6 15-16,-2 7-25 0,-2-1 4 15,-2 2 41-15,-1-1-48 16,-1-3 0-16,-3-6 6 16,-2-6-6-16,0-10 12 15,0-12-12-15,0-10 0 16,-5-9-2-16,-10-8 2 15,-3-5-19-15,-8-10-22 16,-8-4-68-16,-10 0-37 16,-8-14 39-16,-3-8 76 15,-7-4 31-15,4 2 10 16,6 1 64-16,8 5 65 16,10 5-29-16,10 5-22 15,8 4-26-15,9 0-23 0,5 4 55 16,2-2-77-16,0 2-16 15,0 0-1-15,0 0-1 16,17 0-1-16,20 0 2 16,13 0 0-16,15-10 31 15,11-10-13-15,9-6-9 16,-1-8-3-16,1-4 4 16,0-6-3-16,-8-2-7 15,0 2-73-15,-2-20-22 16,-17 11-110-16,-20 7-325 0</inkml:trace>
  <inkml:trace contextRef="#ctx0" brushRef="#br0" timeOffset="107505.72">3540 10989 1523 0,'0'0'282'0,"0"0"-231"16,0 0-51-16,0 0-8 15,0 0 8-15,29 106 84 16,-12-40-29-16,4 10-24 16,-1 1 42-16,-3-1-52 15,-1-2-9-15,-1-4-4 16,-1-4 6-16,-3-2-1 16,1-10-13-16,-6-7 0 0,3-18-27 15,-5-11 1-15,-2-15-109 16,-2-3 22-16,0-24-34 15,0-23-118-15,-12-17-80 16,-13-16 120-16,-2-10 99 16,-9-8-54-16,-1 0 128 15,1 7 52-15,5 13 550 16,6 20-337-16,9 18-36 16,10 14 11-16,4 9-28 15,2 3-69-15,0 4-53 16,20-2-31-16,16 2 2 15,8 5-18-15,16 5 5 16,9 0 4-16,5 4-1 16,-5 15 1-16,-11 8-6 15,-12 5 5-15,-12 6 2 0,-16 6 9 16,-14 8-10 0,-4 4 0-16,-9 4 12 0,-26 2-12 15,-10-4-18-15,-6-5 2 16,-5-13 16-16,5-10 11 15,7-12-11-15,10-10 0 16,10-4 30-16,11-4-12 16,7 0 19-16,6 0-37 15,0 0 15-15,0 0-36 16,2 0 15-16,23 2 6 16,8 2 27-16,15 0-21 15,8 0 3-15,8 0 6 16,7-2-14-16,4 0 31 0,4 0-32 15,1 0-22-15,23-2-2 16,-23 0-176-16,-15-6-350 0</inkml:trace>
  <inkml:trace contextRef="#ctx0" brushRef="#br0" timeOffset="107846.34">4652 11227 1502 0,'0'0'344'0,"0"0"-223"16,0 0-91-16,0 0 3 16,0 0 21-16,0 0-26 0,0 0 21 15,-92 12-49 1,68 2 0-16,4 4 3 0,0 4-3 16,7-1 0-16,5 1-1 15,8 2-10-15,0 2-23 16,12 4 34-16,15 2-34 15,4 0 21-15,3 0 13 16,3-4-18-16,-1 0 18 16,-1 0 0-16,-2-4 5 15,-6 0-5-15,-11 0-5 16,-7 1 5-16,-9 0 0 16,0 10-6-16,-18 9 5 15,-24 10 2-15,-16 12-16 0,-73 45-131 16,10-16-202-1,3-8-686-15</inkml:trace>
  <inkml:trace contextRef="#ctx0" brushRef="#br0" timeOffset="108784.43">2954 13312 1144 0,'0'0'269'16,"0"0"-208"-16,0 0 91 15,0 0-23-15,0 0-3 16,0 0-26-16,0 0-72 16,-83-69 82-16,66 56-66 15,-6 4 6-15,-6-4 12 16,-2-1-32-16,-4-2-15 15,-10 0-15-15,-2-2 2 16,-6 0 38-16,-3 2-40 16,1-2-7-16,1 2 5 15,3 2 4-15,4 4-4 16,4 6-4-16,6 2 6 16,3 2-19-16,3 0 19 0,4 4-22 15,3 14 20-15,4 4 4 16,6 12-10-16,8 10 4 15,4 13 4-15,2 11 6 16,0 8-6-16,15 4-8 16,12 2 8-16,8 1 0 15,10-7 0-15,6-10-8 16,5-10-24-16,4-12 15 16,6-16 2-16,6-12-22 15,2-16 16-15,4 0 1 16,-3-24 14-16,-2-18-18 0,-5-12 5 15,-10-8 9 1,-7-10 10-16,-10-5-6 0,-13-1 6 16,-10 0 0-16,-10 4 15 15,-8 6-15-15,0 4 0 16,-6 3 22-16,-19 7-21 16,-4 6-1-16,-2 6 7 15,-2 8 11-15,4 7 26 16,2 9-44-16,3 7 0 15,2 3 13-15,-1 1-13 16,0 4-19-16,0 0 19 16,-2 3-43-16,5 0-39 15,7 5-170-15,6 0-331 0</inkml:trace>
  <inkml:trace contextRef="#ctx0" brushRef="#br0" timeOffset="109002.21">3373 12639 1774 0,'0'0'268'16,"0"0"-253"-16,0 0-8 16,0 0 1-16,149 0 28 15,-102-12 6-15,1 2-42 16,0-2 7-16,-1 0 0 15,-5 0-7-15,-4 2-28 16,-7-6-63-16,-11 4-79 0,-9-2-193 16</inkml:trace>
  <inkml:trace contextRef="#ctx0" brushRef="#br0" timeOffset="109201.65">3629 12282 1661 0,'0'0'201'0,"0"0"-141"16,0 0-45-16,0 0 27 16,0 0 12-16,4 148-38 15,7-75 70-15,1 7-85 16,-1 6 1-16,0 18 18 0,-2 23-20 16,-7 23 0-1,-2 3-100-15,0-40-197 0,0-28-873 16</inkml:trace>
  <inkml:trace contextRef="#ctx0" brushRef="#br0" timeOffset="109517.36">3644 14245 1756 0,'0'0'259'0,"0"0"-259"16,0 0 1-16,0 0 100 15,0 0-73-15,0 0-16 0,0 0-11 16,77-10 0-16,-31 0 29 16,14-2-30-16,7-2 1 15,3-2 14-15,-2 0-15 16,-3-4-1-16,-5 2 1 15,-8-2-9-15,-10 4 7 16,-11 2-74-16,-13-8-65 16,-11 4-7-16,-7 0-234 0</inkml:trace>
  <inkml:trace contextRef="#ctx0" brushRef="#br0" timeOffset="110105.53">3496 13411 1631 0,'0'0'182'15,"0"0"-141"-15,0 0-25 16,0 0 24-16,0 0 6 16,0 0-45-16,0 0 39 15,-45-24-40-15,45 24-10 16,2 2-6-16,14 12 16 15,6 8 1-15,2 10-1 16,3 4 0-16,-2 6 9 16,2 2-9-16,-4 3 0 15,2-1 0-15,-2 0 6 0,-3-6 3 16,-3-4-9-16,4-6 0 16,-4-8 3-16,1-4-3 15,0-8-1-15,-2-6 0 16,0-4-48-16,1 0 48 15,1-14 1-15,2-16 0 16,0-12 25-16,0-10-24 16,-2-11 10-16,-4-3-11 15,-8-4 11-15,-4-4-1 16,-2 0-10-16,-6 4 0 16,-15 5-3-16,2 11 3 15,-2 12 0-15,5 14 3 16,8 10 4-16,3 10 19 0,3 4-26 15,2 4 0 1,-2 0 15-16,2 0-15 0,0 0-12 16,0 0 12-16,13 0-8 15,12 0 0-15,4 0 8 16,2 0 0-16,4 2 17 16,1-2-17-16,-3 2-1 15,1 0 1-15,-3 0-12 16,3 2-14-16,-8 0-180 15,-8 0-400-15</inkml:trace>
  <inkml:trace contextRef="#ctx0" brushRef="#br0" timeOffset="110516.4">4460 13289 1390 0,'0'0'189'15,"0"0"-124"-15,0 0-46 16,0 0 88-16,0 0 1 16,0 0-60-16,0 0 28 15,-2 0-48-15,-10 2-3 16,-1 1 50-16,-7 4-68 16,-2 1 2-16,0-1-9 15,-1 4 2-15,3-1 12 16,5-2-14-16,4 0-3 15,4-2-4-15,7 2 7 0,0-2-15 16,0 4 2-16,11 4 13 16,9 2-21-16,4 0 11 15,5 2-2-15,3 0 1 16,1-2 11-16,-4 0 0 16,-4-2 0-16,-7 0 0 15,-7-2-10-15,-7 4 10 16,-4 2-13-16,0 8-1 15,-15 4 14-15,-16 11-18 16,-14 3-34-16,-47 26-88 16,10-12-98-16,-2-6-1237 0</inkml:trace>
  <inkml:trace contextRef="#ctx0" brushRef="#br0" timeOffset="111583.07">2622 14043 871 0,'0'0'182'16,"0"0"-142"-16,0 0 18 16,0 0 55-16,0 0 16 15,0 0 3-15,0 0-30 16,-9-21-44-16,9 21 61 16,0 0-67-16,0 0-28 15,-2 0 7-15,2 0-20 16,-2 0-11-16,2 0 0 15,0 0 0-15,0 0 45 16,0 4-45-16,0 7 0 0,-2 4 11 16,-6 8-10-1,2 4 6-15,-3 8-7 0,1 5 0 16,2 4 4-16,0 6-4 16,1 2-4-16,1 2 4 15,2-1 1-15,0-6 8 16,2 2-9-16,0-5 0 15,0-4-6-15,0-4 6 16,4-8-7-16,5-4 5 16,5-6 2-16,-4-4 0 15,7-4-19-15,0-2 13 16,3-2-9-16,3-2 15 16,0 0-16-16,9-4 16 15,1 0 0-15,8 0 22 16,5 0-16-16,8 0-4 0,4 0 60 15,4 0-48-15,7 0 1 16,4-5 7-16,10-4-7 16,22-5 22-16,33-12-37 15,43-10 1-15,16-14 31 16,4-2-32-16,-3-10 2 16,-5 4 9-16,7-9-9 15,3-1 21-15,3-8-23 16,-5-2 0-16,-7 1-1 15,-14 8 1-15,-21 6-12 0,-41 15 12 16,-31 16 2 0,-29 14 9-16,-20 6-11 0,-5 2 0 15,-6 2-17-15,-10 2 17 16,-7 4-42-16,-10 0 35 16,0-4-5-16,-36-28-30 15,-3 0-207-15,-5-8-461 0</inkml:trace>
  <inkml:trace contextRef="#ctx0" brushRef="#br0" timeOffset="113282.7">2609 10553 108 0,'0'0'847'0,"0"0"-759"0,0 0 13 16,0 0 13 0,0 0-2-16,0 0-18 0,0 0-27 15,-56-2 19-15,52 2-13 16,-1 0-21-16,0 0 16 15,3 0-39-15,0-1-18 16,2 1 57-16,0-3-34 16,0 3 5-16,0 0 8 15,0 0-22-15,0-1 28 16,0 1-46-16,0-3 6 16,0 2 8-16,0 1-21 15,0 0-11-15,0-3 10 16,7 1 1-16,13-2 0 0,11-4 0 15,14 0 1-15,15 1 27 16,13-2-28-16,10 3 0 16,11-2 0-16,26-6 7 15,34-12 6-15,37-18-13 16,7-6 0-16,-11-4 6 16,-31 8-6-16,-46 15 0 15,-30 8 0-15,-23 10 1 16,-5 3 5-16,4 2-6 15,6 2 0-15,5 2-7 16,-7 2 7-16,-9 0-6 16,-4 2 6-16,-6 0 0 0,-6 0 5 15,-2 0-5-15,-1-1 0 16,-3-3-15 0,0-3 15-16,-6 0-9 0,2 0 8 15,-7-1 1-15,-5 2-13 16,-5 2 13-16,-6 2 0 15,-2 2 0-15,0 0 0 16,0 0-1-16,0-2 1 16,0 0 0-16,0-4 30 15,0 4-30-15,0-2 0 16,0 4 12-16,0 0-12 16,0 0 0-16,0 0 0 15,0 0 6-15,0 0-17 0,0 0 11 16,0 0 0-16,0 0 12 15,0 0-12 1,0 4-10-16,0 2 10 0,0 4 0 16,4-2-2-16,7 4 2 15,0-2 0-15,0-2-6 16,0-2 6-16,-4-4-3 16,0 0-4-16,-2-2 14 15,-3 0-15-15,0 0 8 16,-2 0 0-16,2 0 19 15,-2 0-18-15,0 0 10 16,2 0 0-16,-2 0-9 16,0 0 22-16,0 0-24 15,0 0 0-15,0 0 14 16,0 0-13-16,0 0-1 0,0 0 0 16,0 0 12-1,0 0 10-15,0 0-22 0,0 0 0 16,0 0 16-16,0 0-16 15,0 0 15-15,0 0-15 16,-2 0 1-16,0-2 14 16,0-2-15-16,-3 0 0 15,3 3-5-15,0-2 5 16,2 1 0-16,-3 2-6 16,3-2 14-16,0 2-10 15,0-2 2-15,0 2-1 16,-2 0-8-16,2 0 9 15,0 0-1-15,-2 0-23 0,-1 0-35 16,3 0 58 0,-2 0-89-16,2 0-49 0,-15 0 8 15,-1 0-156-15,-1 0-605 0</inkml:trace>
  <inkml:trace contextRef="#ctx0" brushRef="#br0" timeOffset="114048.26">4656 10176 1232 0,'0'0'209'0,"0"0"-111"16,0 0-90-16,0 0 82 15,0 0 28-15,0 0-64 16,0 0-25-16,4 0-24 15,15-1 3-15,3-3 61 16,7-3-54-16,4 1-14 16,3 1 33-16,4 1-21 15,5 1-6-15,3 3-7 16,12 0 8-16,9 0 9 16,14 0-17-16,8 0 0 15,7 0 8-15,2 0 0 16,-1 0-7-16,-1-2-1 15,-4-2 7-15,-12 2 3 16,-9-1-10-16,-14-1-5 0,-13 1 5 16,-11 3 0-1,-10 0 0-15,-7 0-1 0,-7 0 1 16,-7 0-37-16,-4 0 30 16,0 0-27-16,0 0 34 15,0 0 0-15,0 0 0 16,0 0-1-16,0 0 2 15,0 0 6-15,0 0-7 16,-8 0-4-16,-5 0-2 16,-3 0 12-16,-5 0-5 15,4 0-1-15,-3 0 6 16,0 4 10-16,0 14-16 16,2 7 0-16,2 8 0 0,5 10 2 15,6 5-4 1,5 2-15-16,0-2 17 0,3-8-22 15,17-6 22-15,3-10-14 16,3-9 14-16,3-10 0 16,0-5-2-16,3 0-5 15,-3-18 7-15,-4-10-22 16,0-8 22-16,-7-8-19 16,-7-4 19-16,-6 0 3 15,-5-2 13-15,0 1-16 16,-3 5 0-16,-14 0 10 15,-3 6-10-15,-5 2 0 16,-2 6 6-16,0 8-6 16,4 8-1-16,0 14-21 0,-2 0-35 15,1 30 45-15,-14 62-91 16,5-4-153-16,4 3-362 0</inkml:trace>
  <inkml:trace contextRef="#ctx0" brushRef="#br0" timeOffset="115067.42">6145 13922 1020 0,'0'0'138'0,"0"0"-126"16,0 0 139-16,0 0 49 15,0 0-117-15,0 0 16 16,0 0-11-16,-83-80-18 15,67 68 12-15,3 0-47 16,-1 2-26-16,-1 2 73 16,4 4-60-16,-3 4-15 15,-1 0 20-15,-3 0-16 0,-4 4 21 16,-2 14-32 0,1 8 0-16,-1 6 2 0,5 8-2 15,4 1 0-15,4-1-1 16,9-4 2-16,2-4 1 15,0-8-2-15,18-6-28 16,6-6 16-16,7-12-26 16,3 0-7-16,1-14 18 15,3-16 24-15,-5-8-7 16,-2-6-8-16,-4-7 18 16,-8-3-3-16,-7 0 3 15,-4-2 0-15,-8 4 6 16,0 2-6-16,0 7 40 0,-10 7-21 15,-5 8-11 1,-3 5 74-16,-1 6-57 0,-4 3 0 16,-2 4-5-16,1 0-9 15,-3 0 25-15,-2-2-36 16,-5-2-6-16,-1-4-18 16,-19-42-30-16,12 4-94 15,5-8-221-15</inkml:trace>
  <inkml:trace contextRef="#ctx0" brushRef="#br0" timeOffset="115508.49">5777 10926 1380 0,'0'0'174'0,"0"0"-123"15,0 0 77-15,0 0-43 0,0 0-30 16,0 0-30-16,0 0-24 16,69-1 71-16,-29 2-32 15,12 3-20-15,6-4 46 16,8 0-57-16,5 0 7 16,6-12-11-16,4-14 3 15,4-8 9-15,-4-2-17 16,-10 2-3-16,-15 6-17 15,-21 6-65-15,-18 0-55 16,-9 6-75-16,-8 0-665 0</inkml:trace>
  <inkml:trace contextRef="#ctx0" brushRef="#br0" timeOffset="115734.63">6220 10473 1542 0,'0'0'259'0,"0"0"-208"0,0 0 11 15,0 0 55-15,0 0-85 16,0 0-31-16,0 0 8 16,-2 113-8-16,6-45 63 15,1 10-64-15,-1 20 0 16,0 21 0-16,4 23 0 15,-2 4-72-15,-1-33-170 0,-5-35-918 16</inkml:trace>
  <inkml:trace contextRef="#ctx0" brushRef="#br0" timeOffset="116166.6">6735 13435 992 0,'0'0'960'16,"0"0"-884"-16,0 0-11 16,0 0-64-16,0 0 17 15,0 0 20-15,0 0-17 16,107-26-8-16,-62 14-13 15,3-4 12-15,6 0 13 16,6 0-25-16,7-4-9 0,0-2 3 16,1-2 6-16,-7-2-43 15,-12-5-66-15,-18 5-110 16,-20 4-366-16</inkml:trace>
  <inkml:trace contextRef="#ctx0" brushRef="#br0" timeOffset="116814.04">5837 12049 1803 0,'0'0'172'0,"0"0"-172"0,0 0-5 16,0 0 5-16,0 0 37 16,0 0-8-16,78-110-29 15,-49 84 13-15,2 2 11 16,0 4-24-16,-2 4-3 16,-2 6 1-16,-4 2 2 15,-4 6-6-15,-5 2-42 16,-3 0 20-16,2 20 6 15,-1 14 6-15,3 18 15 16,-1 14 1-16,1 11 6 16,3 5 11-16,-1-2-17 15,1-6 1-15,3-12 7 16,-4-12-8-16,-1-16-5 0,-1-13-1 16,-3-12 6-16,1-6-2 15,0-3-36-15,5-3 38 16,0-19 16-16,4-14-7 15,1-10-9-15,-3-14 21 16,-3-8-14-16,-5-7 3 16,-8-7-10-16,-4-4 0 15,0 2-10-15,0 6 10 16,-2 14 0-16,-4 11 6 0,3 16-6 16,3 8 29-1,0 11-29-15,0 6 0 0,0 4 60 16,3 4-60-16,7 0-3 15,6 0 3-15,6-2 9 16,5 0 9-16,6 0-18 16,9-4 0-16,6 0 19 15,3-2-19-15,-2 0-3 16,-4 4-9-16,-10 8-26 16,-10 0-142-16,-14 0-469 0</inkml:trace>
  <inkml:trace contextRef="#ctx0" brushRef="#br0" timeOffset="117199.33">6740 12252 1508 0,'0'0'104'0,"0"0"-77"15,0 0-27-15,0 0 86 16,0 0 3-16,0 0-23 15,0 0-32-15,64-50-3 16,-39 24-31-16,-4 0 0 16,0-2-7-16,-5 3 7 15,-3 6-28-15,-5 6 18 16,-3 9-1-16,-5 4 10 16,0 0-58-16,0 0 8 15,0 7 33-15,0 14 18 16,0 12 0-16,5 11 11 15,1 4-9-15,3 4 16 16,2-4-18-16,3-6 0 16,-1-6 4-16,1-7-4 0,-4-10-2 15,2-6 0-15,-1-8 2 16,-2-5 0-16,2 0-34 16,2-14-27-16,8-36 31 15,-6 2-228-15,-4-2-462 0</inkml:trace>
  <inkml:trace contextRef="#ctx0" brushRef="#br0" timeOffset="117392.73">7051 11674 967 0,'0'0'731'0,"0"0"-656"0,0 0-67 16,0 0 43-16,0 0-10 15,0 0 12-15,0 0 20 16,40 48-35-16,-22-26 13 15,0-1-51-15,-2-1 9 16,-1 4 0-16,-6 4-9 16,-6-4-142-16,-3-8-821 0</inkml:trace>
  <inkml:trace contextRef="#ctx0" brushRef="#br0" timeOffset="121314.63">17075 7435 1347 0,'0'0'298'16,"0"0"-212"-16,0 0-44 15,0 0 56-15,0 0 31 16,0 0-69-16,0 0 38 15,-7 0-90-15,7 0-7 16,0 0 42-16,0 0-15 16,0 0-7-16,0 0-21 15,0 0 13-15,0 0 18 16,0 0-31-16,7 0-10 16,7 4 10-16,11 2 1 15,10 4 16-15,14 2-17 16,9 0 7-16,8 1 26 15,6-3-33-15,6-1-2 0,2 1 2 16,3-3 6-16,-1 0 3 16,3 0-9-16,-3-3 7 15,-6 0 4-15,-2 2-11 16,-5-5-8-16,-5 3 8 16,-1-1 11-16,-1-2-11 15,-2 4 0-15,-2-3 2 16,-2 1 7-16,-3 1-9 15,-2 0 0-15,-3 1-2 16,-4 0 4-16,-2-1-4 16,-4 3 1-16,2-3 1 15,-4 2 6-15,-3-2-6 16,-4-2-12-16,-4 2 12 16,-3-2 7-16,-4 0-4 15,-2 2-3-15,-3-3 0 0,-5 2-4 16,2-1 4-16,-4-2 0 15,-3 0 1-15,-1 0 0 16,-2 0 3-16,0 0-4 16,0 2 0-16,0-2-24 15,0 0 24-15,0 2-60 16,-13 4-10-16,-6-2-116 16,-10 0-173-16</inkml:trace>
  <inkml:trace contextRef="#ctx0" brushRef="#br0" timeOffset="124913.5">21139 7694 1129 0,'0'0'309'0,"0"0"-235"16,0 0-31-16,0 0 48 15,0 0 52-15,0 0-85 16,0 0-45-16,0-56 65 16,0 51-34-16,0 4 8 15,0-1 4-15,0 2-34 16,0 0 58-16,0 0-58 15,0 0-21-15,0 0 58 16,0 0-43-16,0 0 2 16,0 0 5-16,0 0-15 15,0 0 53-15,0 0-61 0,0 0 0 16,0 0 17 0,10 0-17-16,7 0 0 0,12 0 5 15,9 0 1-15,11 2 28 16,5 4-34-16,6-2 0 15,7 0 15-15,4 0-14 16,7-2-1-16,2-2 0 16,2 0 9-16,-6 0 0 15,-4 0-9-15,-6 0 0 16,-8 0 0-16,-2 0 0 16,-3 0 0-16,-1 0 0 15,-5 0 7-15,-9 0-9 16,-12 0 2-16,-6 0-2 15,-8 0 0-15,-8 0 2 16,0 0 0-16,-4 0 0 0,0 0-8 16,0 0-16-16,0 0-37 15,-8 0-90-15,-13 0-104 16,-6 0-305-16</inkml:trace>
  <inkml:trace contextRef="#ctx0" brushRef="#br0" timeOffset="126743.22">24713 7470 1341 0,'0'0'153'16,"0"0"-111"-16,0 0-29 16,0 0 90-16,0 0-3 15,0 0-49-15,0 0 32 16,-34-45-51-16,32 45 15 15,2-2 3-15,0 2-30 16,0 0 39-16,0 0-37 16,0 0-22-16,0 0 57 15,0 0-56-15,0 0 20 0,0 0-9 16,0 0 2-16,0 0 1 16,10 0-15-16,11 0 0 15,13 0 34-15,15 4-22 16,9 4 7-16,11 0 9 15,4-2-28-15,6-2 50 16,3 0-50-16,0-2 0 16,1 0 15-16,-2 0-15 15,-6 0-1-15,-4-2 1 16,1 2 0-16,-3-2 11 16,0 0-11-16,5 0 0 15,1 0 3-15,3 0-3 16,2 0-1-16,-4 0 0 15,0 0 1-15,-10-2 0 0,-6 0 0 16,-10 2 0-16,-8-2-4 16,-11 2 4-16,-4 0 0 15,-7 0-1-15,-5 0 2 16,-1 0-1-16,-5 0 0 16,0 0-3-16,-3 0-12 15,-1 0 15-15,0 0-31 16,-3 2-10-16,-2 2-42 15,0 6-6-15,0-2-144 16,-14 0-370-16</inkml:trace>
  <inkml:trace contextRef="#ctx0" brushRef="#br0" timeOffset="142486.34">12564 11171 1565 0,'0'0'236'16,"0"0"-205"-16,0 0-21 0,0 0 37 16,0 0-18-1,0 0 17-15,33-112 10 0,-29 100-19 16,1 2 46-16,-5 3-26 15,2 6-33-15,-2 1 47 16,0 0-70-16,0 0-1 16,0 4 0-16,0 12 0 15,0 8-1-15,0 8 1 16,0 2 0-16,0 2 25 16,0-2-25-16,0 0-4 15,0-2 2-15,0-2 4 16,0 2-5-16,0-1 3 15,0 1-124-15,0-6-37 0,0-15-217 16</inkml:trace>
  <inkml:trace contextRef="#ctx0" brushRef="#br0" timeOffset="142846.29">12767 10856 1264 0,'0'0'580'16,"0"0"-539"-16,0 0 37 15,0 0 14-15,0 0-77 16,0 0 19-16,158-26-33 16,-87 22-1-16,7 2 0 0,4 2 14 15,3 0-3-15,-8 0-11 16,-5 8-8-16,-16 4-6 15,-12 2 1-15,-15 4 1 16,-12 0 6-16,-11 5 6 16,-6 0-32-16,0 4 25 15,-6 3-38-15,-15 6 45 16,-8 0 0-16,-4 4 14 16,-7 0-14-16,-5 2-1 15,-5 0-11-15,-21 4-162 16,11-10-182-16,4-12-554 0</inkml:trace>
  <inkml:trace contextRef="#ctx0" brushRef="#br0" timeOffset="143484.84">12817 11105 1385 0,'0'0'171'0,"0"0"-53"15,0 0-59-15,0 0 17 16,0 0-15-16,132-48-46 15,-87 46-4-15,-1 2-11 16,-1 0 8-16,-8 0-2 16,-8 0-6-16,-10 10-13 15,-7 2 12-15,-10 4-11 16,0 4-29-16,-25 8 0 16,-15 4 41-16,-9 4 3 0,-9 2-3 15,-7 2-2 1,1 1 2-16,2-4 12 0,8-4-12 15,12-8 0-15,13-4 1 16,11-9 23-16,9-4-24 16,9-6-34-16,0-2 34 15,13 0 6-15,16 0 47 16,12-18-31-16,9-4-15 16,11-8 30-16,1-6-37 15,2-5-14-15,3-7 7 16,-7-4-8-16,-4-6-1 15,-11-4-25-15,-9-4-38 16,-14-5 46-16,-9 1-59 16,-11 4 12-16,-2 8 59 15,0 14 21-15,-8 14 158 0,-6 12-69 16,-1 14-76-16,-3 4 56 16,-4 8-68-16,-9 24 0 15,-6 18 37-15,-2 16 1 16,-3 28 23-16,3-1-27 15,8 3-24-15,7 2 75 16,12-18-86-16,6 7-9 16,6-11 8-16,0-8 1 15,14-8-1-15,7-12-1 16,10-9 2-16,5-13 15 16,5-12-15-16,7-13-14 15,8-1 13-15,9-26-29 0,1-21-43 16,28-58-93-16,-20 11-123 15,-12-3-94-15</inkml:trace>
  <inkml:trace contextRef="#ctx0" brushRef="#br0" timeOffset="143802.72">13723 10890 1322 0,'0'0'255'16,"0"0"11"-16,0 0-142 16,0 0-11-16,0 0-29 15,0 0-28-15,0 0-13 16,68-24-43-16,-34 22 0 15,3-2 0-15,3 2 0 16,7 0-18-16,0 0-4 16,0-2-37-16,-9 4-82 0,-11-4-89 15,-17 4-34-15,-10 0 107 16,0 0-50-16,-8 0 48 16,-15 8 159-16,-3 12 139 15,-3 9 39-15,-4 4-33 16,-6 11-2-16,-1 6 11 15,-4 9-65-15,-5 5-37 16,-1 6-14-16,-2 3-27 16,0-4 13-16,-2 3-24 15,6-5-23-15,3-5 14 16,5-4-107-16,11-20-168 16,11-15-504-16</inkml:trace>
  <inkml:trace contextRef="#ctx0" brushRef="#br0" timeOffset="143988.88">13787 11199 1470 0,'0'0'269'0,"0"0"-196"16,0 0 17-16,129-28-2 16,-77 22-48-16,3 4 13 15,-2 0-53-15,1 2 1 16,-12 0-25-16,-6-2 20 15,-7-12-129-15,-11 2-181 16,-10-4-715-16</inkml:trace>
  <inkml:trace contextRef="#ctx0" brushRef="#br0" timeOffset="144197.31">14143 10994 1046 0,'0'0'143'0,"0"0"65"16,0 0-5-16,-56 153-78 15,39-99-22-15,1 2-49 16,1 1 13-16,-1-2-61 16,-4 2 6-16,-4-1 27 15,-3-2-39-15,-7 0-13 16,-3-4 12-16,-4-5-85 16,1-12-61-16,-12-18-94 15,11-12-138-15,9-3-421 0</inkml:trace>
  <inkml:trace contextRef="#ctx0" brushRef="#br0" timeOffset="144359.43">13615 11667 1035 0,'0'0'283'0,"0"0"-180"16,0 0 47-16,0 0-48 15,0 0 6-15,0 0-25 16,141 18-26-16,-93-10 30 16,6-1-67-16,0-3-19 15,4 0 29-15,-3-4-30 16,-1 0-1-16,4-8-30 15,-11-14-233-15,-14 0-910 0</inkml:trace>
  <inkml:trace contextRef="#ctx0" brushRef="#br0" timeOffset="144544.29">14259 11404 1401 0,'0'0'185'0,"0"0"-23"15,0 0-16-15,0 0-93 16,31 122-9-16,-22-92 18 16,-5 6-45-16,-4 4-13 15,0 13-4-15,0-13-206 16,0-11-955-16</inkml:trace>
  <inkml:trace contextRef="#ctx0" brushRef="#br0" timeOffset="144796.53">14845 10826 1958 0,'0'0'187'0,"0"0"-173"16,0 0-11-16,0 0 6 16,114-2-3-16,-81 10-6 15,-4 10 1-15,-4 4-30 16,-12 10 2-16,-11-4-190 0,-2-7-401 0</inkml:trace>
  <inkml:trace contextRef="#ctx0" brushRef="#br0" timeOffset="145038.56">14667 11157 1545 0,'0'0'315'16,"0"0"-259"-16,0 0 36 15,0 0-22-15,0 0-69 16,153-16 72-16,-86 6-73 15,3 0 0-15,-6 4 2 16,-3 2-1-16,-15 4-2 0,-13 0-11 16,-21 0-111-16,-12 12-43 15,0 0-392-15</inkml:trace>
  <inkml:trace contextRef="#ctx0" brushRef="#br0" timeOffset="145355.41">14739 11360 1126 0,'0'0'252'16,"0"0"-223"-16,0 0 67 15,0 0-14-15,0 0-36 16,139 30-20-16,-85-16-15 16,2 1 0-16,-3 6-11 15,-6-1 0-15,-11 2 0 0,-12 0 0 16,-13 4-8-1,-11 2 7-15,0 4 2 16,-15 4 50-16,-16 2-24 0,-10 1-20 16,-3-2 43-16,-8-1-50 15,2-1 0-15,-4-3 17 16,2-10-7-16,6-6 19 16,5-14-29-16,10-2 0 15,10-18-30-15,11-24-24 16,10-52-185-16,20 7-19 15,7 1-464-15</inkml:trace>
  <inkml:trace contextRef="#ctx0" brushRef="#br0" timeOffset="146038.79">14984 11213 1204 0,'0'0'280'0,"0"0"-125"16,0 0-34-16,0 0-53 16,0 0-42-16,0 0 56 15,0 0-40-15,-12 72 5 16,-11-32-3-16,-2 4-37 15,-4-1 44-15,2-3-51 16,2-6 13-16,7-6-40 16,9-8 23-16,9-10-93 15,0-10 15-15,29 0 12 16,23-22 61-16,14-16-71 16,17-14-4-16,13-8 76 15,2-7-56-15,0-1 30 16,-7 2 33-16,-4 4 1 0,-14 6 39 15,-13 10 31-15,-12 7 12 16,-19 14 47-16,-14 7-34 16,-9 10-9-16,-6 3-61 15,0 5-7-15,-17 0-18 16,-14 13 0-16,-7 11 0 16,-5 7-7-16,1 10 7 15,5 5-34-15,7 0-6 16,8 0-23-16,8 2 41 15,8-4-8-15,6 2 12 16,0 0 6-16,2-3 12 16,12 1 0-16,-1-4 0 15,-2-2 1-15,-4-2 2 0,-3-4-3 16,-4 0 0-16,0-2-3 16,-11 0 4-16,-11 0-1 15,-9-3 27-15,-7 1-26 16,-11-5 45-16,-5 2-46 15,-9-9 0-15,-1-4 12 16,-1-10-12-16,1-2-43 16,8-16-27-16,10-16-170 15,17-8-60-15,15-3-327 16,14 5 535-16,6 11 92 16,21 8 61-16,9 13 218 15,7 6-2-15,3 4-33 16,5 22 9-16,3 8-129 0,4 6-46 15,-3 7 35 1,1 4-75-16,-2 2-29 0,-3 3-8 16,-7-2 12-16,2 14-26 15,-13-15-160-15,-7-13-980 0</inkml:trace>
  <inkml:trace contextRef="#ctx0" brushRef="#br0" timeOffset="146578.34">15728 11207 1609 0,'0'0'258'0,"0"0"-201"16,0 0-42-16,0 0 97 16,129 0-79-16,-73 0-11 15,2 6 9-15,-6 0-21 16,0 0 9-16,-8 0-19 0,-5-2 0 16,-12-4-37-1,-4 0-5-15,-9 0-130 0,-5-12-194 0</inkml:trace>
  <inkml:trace contextRef="#ctx0" brushRef="#br0" timeOffset="146788.57">16093 10983 1260 0,'0'0'235'0,"0"0"-166"15,-60 106 88-15,29-48-36 16,-2 8-23-16,-6 4 5 0,1 5-103 15,-6 3 22-15,-1 4 6 16,-7 2-28-16,0 0-2 16,-6 1 1-16,4-9 1 15,2-12-59-15,17-18-144 16,13-26-487-16</inkml:trace>
  <inkml:trace contextRef="#ctx0" brushRef="#br0" timeOffset="146989.26">15959 11578 1377 0,'0'0'168'0,"0"0"-53"0,0 0-10 16,93 120-26-16,-61-83 2 15,-1-1-31-15,-2-2-12 16,0 0-38-16,-7-6-2 15,1 0-21-15,-8-6-134 16,-4-14-387-16</inkml:trace>
  <inkml:trace contextRef="#ctx0" brushRef="#br0" timeOffset="147216.68">16545 11346 421 0,'0'0'1226'15,"0"0"-1112"-15,0 0-79 0,0 102 75 16,0-66-58-16,0 0-18 16,0 2-19-16,0-2-6 15,0 0-3-15,-7 1-6 16,-5-10-112-16,0-10-224 0</inkml:trace>
  <inkml:trace contextRef="#ctx0" brushRef="#br0" timeOffset="147518.57">16859 11131 1625 0,'0'0'284'0,"0"0"-220"15,0 0-9-15,0 0 13 16,0 0-49-16,147-12 36 16,-109 12-55-16,-2 12 0 15,-5 4-5-15,-7 4 5 16,-3 2-14-16,-7 0 14 16,-10 4 0-16,-4-2-26 15,0 4-47-15,-14 1-14 16,-11-1 75-16,-6-1 12 15,-5-2-35-15,-1-1-27 0,-3-6-52 16,-7-8-43 0,9-6-136-16,9-4-664 0</inkml:trace>
  <inkml:trace contextRef="#ctx0" brushRef="#br0" timeOffset="147868.38">16890 11185 1215 0,'0'0'202'16,"0"0"-108"-16,0 0 21 16,0 0 9-16,0 0 3 15,0 0-62-15,3 112-18 16,-21-77-31-16,-7 1-4 0,-4 4 9 16,-4-2-21-1,-5-2-4-15,3-2-12 0,1-6 0 16,5-2-28-16,5-8 7 15,5-4 9-15,9-6 11 16,5-2-1-16,5-6 11 16,0 0 7-16,0 0 9 15,20 0 36-15,9 0-3 16,9-10-41-16,9 0 54 16,2-4-55-16,4 2 0 15,5-2 22-15,-2 0-12 16,2 2-9-16,-7 0-1 15,12-2-29-15,-17 4-40 16,-7 0-498-16</inkml:trace>
  <inkml:trace contextRef="#ctx0" brushRef="#br0" timeOffset="148026.01">17361 11640 1440 0,'0'0'306'0,"0"0"-245"15,0 0 94-15,0 0-39 16,0 0-51-16,0 0-11 16,0 0-42-16,-31 2-12 15,2-2-118-15,-5 0-661 0</inkml:trace>
  <inkml:trace contextRef="#ctx0" brushRef="#br0" timeOffset="150400.16">10066 10912 1303 0,'0'0'174'15,"0"0"-82"-15,0 0 89 16,0 0-89-16,0 0-38 15,0 0 0-15,-22-6-29 16,22 4-10-16,0 2-15 0,4 0 0 16,16 0 4-16,11-1-3 15,7-2-1-15,9 2 20 16,-3-4-4-16,-2 1-9 16,-5 2-7-16,-10 2-57 15,-10-2 43-15,-11 2-106 16,-6 0-43-16,0 0 32 15,-10 0-25-15,-15 0 61 16,-6 0 68-16,0 6 27 16,-3 5 24-16,1 4 0 15,4 10 28-15,2 8 19 16,0 14-19-16,6 9 30 16,0 12-7-16,7 6-53 15,1 8 61-15,5 7-64 16,1 1-11-16,-2 0 8 0,2-4-15 15,-1-9 12-15,1-14-13 16,0-16 0-16,2-15 0 16,3-16 0-16,0-12-53 15,0-4 11-15,-5-12-69 16,-2-22-140-16,-2-16 120 16,-2-8 98-16,-5-7 20 15,3-1 13-15,1 6 0 16,3 8 64-16,5 10 82 15,2 10 31-15,4 7-18 16,0 7-105-16,12 3 57 16,13-3-96-16,10 1-14 0,7 5 19 15,6 5-19-15,-2 3 20 16,-5 4-21-16,-8 0 0 16,-7 11-8-16,-8 14 8 15,-9 8-35-15,-9 11-15 16,0 11 43-16,-5 5-8 15,-17 6 15-15,-2 4 0 16,-1-1 15-16,1-5-15 16,1-10-2-16,6-14 2 15,5-16 1-15,6-12 3 16,6-12-4-16,0 0 0 0,4-22-10 16,16-18 10-1,7-18-16-15,4-15 15 0,5-11 2 16,-3-18-2-16,-8 10-3 15,-5-5-68-15,-9 3 25 16,-9 22-46-16,-2 2 54 16,0 18 39-16,0 20 29 15,0 16 115-15,0 12-112 16,0 4-10-16,0 8-4 16,0 18-18-16,0 10 0 15,0 6 4-15,2 2 5 16,5-2 4-16,-3-2-13 15,2-4 0-15,-2-7-12 16,0-7 12-16,-2-11-93 16,3-7-76-16,3-12 22 0,2-17 43 15,-1-8-579-15</inkml:trace>
  <inkml:trace contextRef="#ctx0" brushRef="#br0" timeOffset="150999.37">10409 10758 606 0,'0'0'601'0,"0"0"-465"16,0 0-57-16,0 0-2 16,141-48-21-16,-91 48 13 15,4 12-69-15,2 14 16 16,-3 4 8-16,-4 0-24 16,-7 4 0-16,-11 2-1 0,-10 3 0 15,-13 1 0 1,-8 2 1-16,0 0 0 0,-6-2-21 15,-19-4 21-15,-6-6-49 16,-4-8-21-16,-5-10-27 16,0-6 33-16,-3-6-43 15,3 0 5-15,-2-16 102 16,4-6 0-16,4-4 11 16,10 0 21-16,6 2 87 15,10 2 27-15,8 4-66 16,0 4-59-16,10 2 41 15,22 4-50-15,5 2 0 16,11 3-4-16,0 2 5 16,1 1-1-16,-7 0-12 15,-10 0 0-15,-8 8-1 16,-13 6 1-16,-8 4-16 0,-3 2-15 16,-7 6 31-16,-20 2 4 15,-9 6-4-15,-6 0-43 16,-3 0 37-16,3-2-16 15,2-2 12-15,7-4 10 16,6-5 0-16,7-7 0 16,9-6 0-16,7-5 0 15,4 0-20-15,0-3 35 16,6 0-15-16,17-6 55 16,8-12-29-16,7-4 24 15,1-5-50-15,4-1 0 16,-7-2-3-16,-5-2 3 0,-9 2-70 15,-8 0-35 1,-14-16-65-16,0 10 18 0,-17 0-248 0</inkml:trace>
  <inkml:trace contextRef="#ctx0" brushRef="#br0" timeOffset="151508.29">10650 10856 939 0,'0'0'198'0,"0"0"-172"15,0 0-20-15,0 0 134 16,4 129-15-16,5-71-47 15,3 6-25-15,-4 2-42 16,-3 2 56-16,-3 2-67 16,-2 2 0-16,0 1 7 15,-9-3-7-15,-7-4 0 16,1-8-20-16,-1-12-83 16,3-13 46-16,-1-19-114 0,1-14-13 15,4-31-199-15,2-10-190 16,3-4 573-16,4 17 36 15,0 0 353-15,0 0-29 16,7-6-168-16,10 0-30 16,12 4-25-16,7 4-20 15,9 4-51-15,5 5-6 16,2 7-41-16,-3 9 35 16,-7 1-54-16,-10 4-3 15,-12 16 2-15,-9 6 1 0,-9 4-21 16,-2 2 4-1,0 4 17-15,-9 0 52 0,-7-2-52 16,1 0 1-16,-1-4 8 16,3-6-6-16,5-5 10 15,0-9-13-15,6-6 2 16,2-4 25-16,0 0-27 16,0 0 0-16,4-21 32 15,12-9-18-15,9-12-4 16,8-10-10-16,3-8-65 15,-3-8 28-15,3-43-152 16,-12 19-79-16,-9 8-644 0</inkml:trace>
  <inkml:trace contextRef="#ctx0" brushRef="#br0" timeOffset="151690.66">11111 10880 1122 0,'0'0'241'16,"0"0"-102"-16,0 0-85 15,0 0-32-15,0 0-9 16,0 0 1-16,0 0 85 15,133 34-58-15,-91-23-22 16,6-6 13-16,1-3-16 16,0-2 13-16,2 0-29 15,-5 0 0-15,-5 0-31 16,-12-4 31-16,-9-6-150 16,-14-9-5-16,-6 0-139 15,0-1-469-15</inkml:trace>
  <inkml:trace contextRef="#ctx0" brushRef="#br0" timeOffset="152598.97">11539 10686 1092 0,'0'0'158'0,"0"0"-145"15,0 0 125-15,0 142-22 16,6-60-2-16,1 9-11 16,-1 3-42-16,-1 2-1 15,-5-2-60-15,0-6 15 16,0-3 7-16,0-11-22 15,0-14 0-15,0-14 0 16,0-17 1-16,0-16 10 16,0-13-11-16,0-2-11 15,0-30-11-15,0-20-49 0,-5-14-53 16,-8-16 71-16,-3-6-33 16,-1-1 12-16,-3 11 10 15,-1 14 64-15,6 20 72 16,2 16 22-16,4 16 18 15,2 12-37-15,1 0-61 16,-3 18 15-16,-5 16-29 16,-1 8 0-16,3 4 48 15,2 0-48-15,3-4 1 16,7-8-1-16,0-6 12 16,0-7-5-16,0-10-7 15,2-7 0-15,11-4 1 16,10 0 0-16,4-22-2 15,6-11-2-15,2-16-34 16,1-9 21-16,-1-10-120 0,-1-6-34 16,-5-2-6-16,0 8 10 15,-5 11 134-15,-3 21 32 16,-10 18 135-16,-3 16-24 16,2 2-93-16,-4 22-2 15,3 18 178-15,0 11-52 16,-4 8-63-16,-1 4-39 15,-4-3-39-15,0-2 39 16,0-6-40-16,0-8 0 16,0-5 3-16,-4-12-3 15,-1-8-12-15,2-11 12 16,1-8-22-16,2 0 0 16,0-21-15-16,0-16-173 15,0-14 142-15,0-13 1 0,0-10-100 16,0-6-98-16,0 1-323 15,0 5 588-15,0 16 269 16,0 14 44-16,0 14-16 16,14 12-155-16,1 4-63 15,8 2-2-15,6 2-57 16,2 4 15-16,2 6-35 16,3 0 0-16,2 0-4 15,-2 10 4-15,0 10 0 16,-3 6-1-16,-4 6 2 15,-4 6-7-15,-8 4 6 0,-3 4-4 16,-3 6-5 0,-5 3 9-16,1 1 0 15,-5 4 13-15,-2-2-4 0,0 0 43 16,0 0-52-16,-5-1 0 16,-8-5-1-16,-3-6 1 15,-1-6-14-15,-3-10-61 16,-9-16-56-16,2-10-21 15,3-4-157-15</inkml:trace>
  <inkml:trace contextRef="#ctx0" brushRef="#br0" timeOffset="153199.62">11815 10949 196 0,'0'0'1128'0,"0"0"-1017"16,0 0-28-1,0 0-48-15,0 0-18 0,0 0 26 16,140-49-29-16,-113 49-7 16,-2 0-7-16,-10 0 2 15,-6 0 4-15,-4 8-6 16,-5 5-41-16,0 2 7 16,-19 6 14-16,-2 2-9 15,-6 0-3-15,0-1 2 16,2-3 14-16,1-2-6 15,7-5-1-15,3-4 22 16,5-4 2-16,7-2 5 16,2-2 32-16,0 0-28 0,0 0 51 15,11 0-55 1,7 0 10-16,7 0 34 0,-2 0-14 16,4 0-14-16,-2 0-22 15,-5 0 6-15,-7 0 7 16,-6 2-13-16,-5 4-25 15,-2 4 24-15,0 6-22 16,-20 4 10-16,-6 2 12 16,-4 4-30-16,-3-2 14 15,2-2 17-15,0-4-2 16,6-2 2-16,5-4 0 16,9-4 16-16,4-4-16 15,7-1 2-15,0-3 63 0,0 0-47 16,3 0-18-1,14 0 58-15,3 0 2 16,7 0-5-16,0 0-49 0,4 0 9 16,-2-4 35-16,-2-1-50 15,-5 1-3-15,-4 4 3 16,-7 0 0-16,-7 0 0 16,-4 0-146-16,-9 14-90 15,-15 3-57-15,-8-3-717 0</inkml:trace>
  <inkml:trace contextRef="#ctx0" brushRef="#br0" timeOffset="153455.84">11136 11606 1371 0,'0'0'204'0,"0"0"-159"16,0 0-22-16,0 0-7 15,0 0-1-15,0 0-15 16,0 0 0-16,-14 98 51 16,1-58-32-16,-5 1-3 15,-5 1 4-15,4-4-18 16,-2-4 12-16,8-6-14 16,4-10-48-16,9-16-41 15,0-2-217-15,12-2-511 0</inkml:trace>
  <inkml:trace contextRef="#ctx0" brushRef="#br0" timeOffset="153964.78">11508 11722 681 0,'0'0'561'16,"0"0"-465"-16,0 0-85 15,0 0 33-15,46 121 9 16,-28-91-3-16,2-4 15 15,2-2-47-15,3-6-17 16,0-8 39-16,4-8-39 16,2-2 5-16,2 0 23 15,1-22-19-15,1-6 9 16,-4-8-19-16,-6-2-46 0,-6-2 45 16,-5-2-56-16,-9-1 18 15,-5-1 18-15,0-2-11 16,-9 4 21-16,-9 4-23 15,-2 4 34-15,4 6 24 16,1 8 5-16,6 5 64 16,4 8 1-16,3 3-37 15,2 1 3-15,0 2-60 16,9-3 0-16,13 4 18 16,9 0-18-16,9 0-2 15,8 0 2-15,5 0 0 0,4 5 5 16,7 6-5-1,-5 3 0-15,-3 0 4 0,-9 2-4 16,-14 2 0-16,-10-2-1 16,-10-2 2-16,-7 2-3 15,-6-4 2-15,0 0 0 16,0 2 41-16,0 0-39 16,-10 4 9-16,-7 2-11 15,0 4 11-15,-18 14-23 16,6-6-83-16,0-5-470 0</inkml:trace>
  <inkml:trace contextRef="#ctx0" brushRef="#br0" timeOffset="154125.47">12479 11929 1687 0,'0'0'209'0,"0"0"-109"15,0 0-81-15,0 0-19 16,0 0-23-16,0 0-637 0</inkml:trace>
  <inkml:trace contextRef="#ctx0" brushRef="#br0" timeOffset="157662.41">18145 9992 1046 0,'0'0'116'16,"0"0"-57"-16,0 0 77 15,0 0-9-15,0 0 50 16,0 0-69-16,0-73-49 15,0 72 34-15,0 1-62 16,0 0-15-16,0 1-16 16,0 24-6-16,-7 15 6 15,-4 20 0-15,-5 16 1 0,-1 11 39 16,-3-1-39 0,-1-4 0-16,4-8-1 0,-1-6 9 15,3-10-2-15,1-5-7 16,3-12 0-16,5-6-1 15,2-15 1-15,2-8-21 16,2-12-26-16,0 0-12 16,0-14 18-16,16-20-204 15,16-46-54-15,-6 5-87 16,-1-3-426-16</inkml:trace>
  <inkml:trace contextRef="#ctx0" brushRef="#br0" timeOffset="158395.19">18252 9663 1294 0,'0'0'181'16,"0"0"-68"-16,0 0 67 16,0 0-134-16,0 0-38 15,0 0 31-15,0 0-38 16,144 28 11-16,-105 2-12 16,-4 6 9-16,-6 0 11 15,-5 3-20-15,-8-3-1 16,-5-3-15-16,-11 0 16 15,0-1-18-15,-9 2 18 16,-17 0 2-16,-10 0 63 16,-8 2-65-16,-3 0 0 0,0-4 6 15,2-4-6 1,3-3 0-16,7-7 0 0,4-3 0 16,8-4-12-16,9-5 12 15,6 0-10-15,3-2 0 16,5 4 7-16,0 4-31 15,0 6 12-15,15 2 22 16,10 2 20-16,11-2-20 16,6-2 0-16,7-6 9 15,7-4 3-15,2-4-11 16,-2-4-1-16,0 0 12 16,-8-2-9-16,-7-10-3 15,-10 0-6-15,-9 0 6 0,-8 4 1 16,-8 0 5-16,-6 4 7 15,0 2-12-15,0 2 68 16,0 0-69-16,-9 0 0 16,-9 0 19-16,-7 6-6 15,-1 8 0-15,-2 0-13 16,-1 2 0-16,2 0 1 16,4 2-1-16,5 2-9 15,5 2 0-15,6 0 6 16,5 2-16-16,2-2-9 15,0 3 28-15,7-1-21 16,8-2 21-16,-1 0 0 16,-1-2 1-16,-2-2 0 15,-4-4 5-15,-3-4-6 16,-2-2 0-16,-2-4-32 0,0 0 32 16,0 0-19-16,-10 2 19 15,-6 0 11-15,-7 0 20 16,-1 0-31-16,-5-2 1 15,0-2 23-15,0-2-24 16,0 0-19-16,-2-14 10 16,6-6-104-16,8-6-241 0</inkml:trace>
  <inkml:trace contextRef="#ctx0" brushRef="#br0" timeOffset="158641.21">18820 10150 1311 0,'0'0'371'0,"0"0"-232"16,0 0-138-16,0 0 31 16,0 0 56-16,127 36-38 15,-94-26-1-15,0 1-49 16,-1-3 2-16,-3-2 23 15,-5-1-25-15,-5 2-13 16,-6-4 12-16,-2 0-15 16,-2-3-60-16,-3 0-155 15,-1-8-280-15</inkml:trace>
  <inkml:trace contextRef="#ctx0" brushRef="#br0" timeOffset="158961.34">19094 9978 1307 0,'0'0'257'0,"0"0"-182"16,0 0-59-16,0 0-3 15,0 0 62-15,0 0-53 16,0 0 10-16,38 58-3 16,-20-34-17-16,1 0 10 15,0 0-22-15,-3 0 0 16,-6-2 6-16,-1 2-6 15,-7 1 0-15,-2 1 0 16,0 3 2-16,-4 6 3 0,-19 1-5 16,-2 2 0-16,-10 0 5 15,-2 0-5-15,-1-2-2 16,0-4 2-16,7-4-33 16,6-6 6-16,9-9-76 15,16-13-36-15,0 0 97 16,6-9-239-16</inkml:trace>
  <inkml:trace contextRef="#ctx0" brushRef="#br0" timeOffset="159345.31">19420 10218 1231 0,'0'0'174'0,"0"0"-149"16,0 0-16-16,0 0 94 15,-3 121 34-15,-8-69-34 16,2 0-63-16,3-4-39 16,0-8 47-16,4-6-48 15,2-7-3-15,0-8 2 16,0-8 1-16,8-7 4 16,9-4-4-16,8-2 0 15,4-22-4-15,6-8 4 16,1-11-44-16,-3-3 8 15,-4-8-21-15,-6-2 49 0,-7-6 5 16,-10-2 3 0,-1 2 18-16,-5 5 2 15,0 11 24-15,0 12 40 0,-9 8-40 16,-1 12 5-16,-3 8-49 16,-3 6 0-16,-5 0-5 15,-8 20 5-15,-21 42-37 16,6-2-128-16,3-1-234 0</inkml:trace>
  <inkml:trace contextRef="#ctx0" brushRef="#br0" timeOffset="159523.67">19584 10868 1365 0,'0'0'176'16,"0"0"-90"-16,0 0-78 16,0 0 8-16,0 0-16 15,-153 131-122-15</inkml:trace>
  <inkml:trace contextRef="#ctx0" brushRef="#br0" timeOffset="164260.54">17877 11414 863 0,'0'0'111'0,"0"0"-72"16,0 0 32-16,0 0 46 0,0 0-81 16,0 0-1-16,0 0 27 15,20-75-47-15,-9 69-1 16,1 1 15-16,-1-2-27 16,3 4 27-16,-1-1-29 15,-3 0 0-15,4-1 1 16,-3 3-1-16,-1-1-1 15,-2 0 1-15,1-1 0 16,-3 0 6-16,-1 0-6 16,0 2 0-16,-5 0 74 15,0 0-22-15,0 2-7 16,0 0 4-16,0 0-21 16,0 0 58-16,0 13-86 0,-10 14 47 15,-2 15 64 1,-9 13-29-16,0 11-28 0,-4 8-8 15,0 8-34-15,0 2 47 16,3 1-59-16,2-3 0 16,0-6 11-16,5-8-11 15,-1-10 0-15,5-8 0 16,1-11 0-16,4-9 10 16,4-10-10-16,0-8-28 15,2-4 16-15,0-6-29 16,0-2-8-16,0 0 14 15,0-4-31-15,0-22 47 0,16-42-218 16,-1 1-13 0,1-3-438-16</inkml:trace>
  <inkml:trace contextRef="#ctx0" brushRef="#br0" timeOffset="164981.21">18069 11219 789 0,'0'0'781'0,"0"0"-678"16,0 0-39-16,0 0 50 15,0 0 7-15,0 0-80 16,0 0 61-16,13-18-90 16,-6 18-12-16,2 0 23 15,4 0-14-15,10-2 3 16,4 2-12-16,4 0 6 0,2 0 5 15,1 0-11-15,-3 2-4 16,0 10 4-16,-4 2 0 16,0 2 0-16,-6 4-1 15,-2 0 1-15,-7 4-3 16,0 2 3-16,-5 1-8 16,-7 0-4-16,0 2 11 15,0 3-12-15,-7 0-14 16,-15 0 27-16,-7 4 6 15,-7 0-6-15,-9-2-4 16,-1 1 4-16,-8-3 6 16,-2-5 3-16,-1-3-9 0,-1-6-15 15,4-7-14 1,1-7 23-16,4-4-38 0,6 0 43 16,6-11-5-1,8-3 0-15,6 0 6 0,10 2 0 16,9 5-30-16,2 0 30 15,2 6 0-15,0 1 1 16,0 0 6-16,8 0 20 16,13 0-27-16,4 14 0 15,10 8 18-15,0 8-18 16,3 4 0-16,4 8 14 16,1 2-1-16,-1 0 18 0,-2-4-31 15,0-3 1-15,-4-6 21 16,-3-1-22-16,1-5-1 15,-5-3 1-15,-5-4 7 16,-2-8 12-16,-4-1-19 16,-2-4 0-16,-5-1 2 15,0-2-2-15,-2-2 0 16,2 0 0-16,0 0 1 16,3 0 14-16,1-11-15 15,1-4-56-15,6-17 55 16,-2 3-133-16,-2 1-243 0</inkml:trace>
  <inkml:trace contextRef="#ctx0" brushRef="#br0" timeOffset="166298.56">18457 12150 985 0,'0'0'276'15,"0"0"-225"-15,0 0-10 16,0 0 98-16,0 0-39 16,0 0-30-16,0 0 12 15,0 4-18-15,2-4 55 16,7 0-61-16,2 0-39 15,5 0 56-15,1 0-62 0,6-8 2 16,2-9-3 0,4-1-2-16,-3-6 6 0,0 1-16 15,1-4 0-15,-4 3 3 16,-6 2-3-16,-3 4-1 16,-5 6-5-16,-5 2 12 15,-2 6-12-15,-2 2 6 16,0 2-39-16,0 0 32 15,0 0-39-15,-4 0 44 16,-7 6-4-16,-5 10 12 16,-1 6 30-16,-4 6-36 15,-1 6 0-15,2 1 10 0,2 1-10 16,3 2 0 0,3 0-1-16,6-2 1 0,4-4-9 15,2-4 9-15,0-6-7 16,0-4-6-16,4-4 13 15,8-6 0-15,1-4 2 16,3-4 5-16,3 0 14 16,2-2-21-16,1-14-46 15,2-8 40-15,5-22-127 16,-7 6-124-16,-7-1-349 0</inkml:trace>
  <inkml:trace contextRef="#ctx0" brushRef="#br0" timeOffset="166944.94">18711 11474 1340 0,'0'0'157'15,"0"0"-138"-15,0 0 24 16,0 0 8-16,0 0-16 15,0 0-1-15,0 0-10 16,28 38 36-16,-14-16-60 16,-3-2 0-16,-1-2 25 15,-2-4-25-15,-3-2 0 16,-1-6-1-16,-2-2 3 16,-2-2 11-16,2 0-13 0,-2-2 0 15,0 0 11 1,0 0-10-16,0 0-1 0,-2 0-11 15,-7-4 11-15,-5-4 29 16,4-2-29-16,-3 0 0 16,3 2-6-16,4 2 7 15,-1 4-1-15,5 2 0 16,2 0 10-16,-2 0-23 16,2 8 13-16,0 8-18 15,0 2 17-15,0 0 1 16,0 0 0-16,0-6 0 15,0-4 1-15,4-3 18 0,1-4-19 16,-3-1 0 0,2 0 11-16,0-4-6 0,4-12-5 15,-2-4-1-15,-1-4-4 16,-3-2-22-16,-2 4 16 16,0 2-18-16,0 4 29 15,0 4 7-15,0 6 5 16,0 2 18-16,0 4-29 15,0 0 33-15,0 0-34 16,0 0-10-16,0 12 10 16,0 6 0-16,0 0 1 15,0 0-1-15,0-2 15 16,0-2-15-16,2-2 0 16,2 0-31-16,4-4-70 15,-2-4-149-15,3-4-936 0</inkml:trace>
  <inkml:trace contextRef="#ctx0" brushRef="#br0" timeOffset="168102.39">19071 11598 1506 0,'0'0'185'0,"0"0"-141"16,0 0 18-16,0 0 72 15,0 0-73-15,0 0-61 16,0 0 76-16,148 12-75 16,-99-12 11-16,0 0 14 15,-2 0-18-15,-1 0 13 16,-3 0-21-16,-3-6 0 16,-5-2 9-16,-3 0-9 15,-8 0-14-15,-3 0-8 0,-6-4-37 16,-9-8-27-1,-4 2-113-15,-2-2-281 0</inkml:trace>
  <inkml:trace contextRef="#ctx0" brushRef="#br0" timeOffset="168476.42">19468 11323 1265 0,'0'0'244'0,"0"0"-155"16,0 0 34-16,0 0-17 15,0 0-55-15,0 0 23 16,0 0-73-16,-4 16 27 16,13 3 24-16,9 2-18 0,2 1 12 15,4 3-46 1,1 1 12-16,1-2 27 0,-1 0-39 16,0-4 0-16,-6 0 3 15,-3-4 4-15,-3-4-1 16,-4 2-6-16,-4-2 0 15,-3 4-4-15,-2 4 4 16,0 6-2-16,0 4-5 16,-16 5 7-16,-3 5 1 15,-6 2-1-15,-4 2 0 16,-2 0 6-16,0-2-6 16,0-6-1-16,4-2 0 15,4-8-42-15,6-6-3 16,7-5-72-16,10-15-89 15,0 0-21-15,0 0-136 0</inkml:trace>
  <inkml:trace contextRef="#ctx0" brushRef="#br0" timeOffset="169523.26">19981 11468 1513 0,'0'0'243'16,"0"0"-189"-16,0 0-52 16,0 0 38-16,0 0-6 15,0 0-15-15,-18 112 40 16,9-68-58-16,3-1 16 0,-2-3-5 16,6-3 4-16,2-6-4 15,0-5-12 1,0-2 1-16,0-8-1 0,0-4 0 15,8-6 0-15,-2-4-6 16,3-2 17-16,-1 0 19 16,4 0-15-16,1 0-15 15,5-18 53-15,5-10-53 16,3-8 1-16,1-10-2 16,4-7 9-16,0-5-8 15,2-2 0-15,4-2-4 16,-2 4-14-16,3 3 18 15,-1 7 0-15,-3 10-1 16,-5 4 2-16,0 6 5 0,0 2-6 16,4 4 0-16,3 4-6 15,2 6 6-15,2 2-6 16,-4 6 4-16,-5 2 2 16,-4 2-7-16,-3 0 7 15,-2 0 0-15,1 14-9 16,-1 6 9-16,1 2-1 15,-4 4 1-15,-1 0 0 16,-7 2-9-16,-2-2 9 16,-6 3-7-16,-1-4-11 15,-2 1 18-15,0-3-2 16,0-3 2-16,0-2-22 16,0-2 2-16,-10-2 15 0,-3 0 5 15,0-4 2-15,-3 0-2 16,-2-2 0-16,-1 2 0 15,-4-2 15-15,1 0 1 16,-3-2-16-16,3-2 0 16,-2-2 3-16,-1-2-3 15,0 0 0-15,4 0-8 16,-4 0 20-16,2 0 4 16,3 0-16-16,3-4 0 15,1 0-3-15,1-2 3 16,1 0-6-16,3-4 5 15,0 0 1-15,1-2-17 16,2 0 17-16,1 0-17 16,-3 2 3-16,0-2 14 15,-1 2-8-15,3-3 8 0,-4 2 0 16,3-1-4-16,-2 2 4 16,2 2-2-16,0-1-11 15,-2 4 16-15,-3-4-3 16,2 5 0-16,-2-1 6 15,-2 1-9-15,0 2 3 16,1-2 0-16,-1 1-2 16,1 2 2-16,1-2 0 15,1 2-1-15,-1-2 2 16,4 2 12-16,1-2-13 16,-3 1 0-16,1 1 4 15,-2-3-4-15,2 1 0 0,-2 2-1 16,-1 1 8-16,3-3 5 15,-2 3-12-15,1 0-3 16,-3 0-6-16,-1 0 9 16,-11 8-29-16,4 2-105 15,-2-3-418-15</inkml:trace>
  <inkml:trace contextRef="#ctx0" brushRef="#br0" timeOffset="187482.11">20586 10233 1211 0,'0'0'140'15,"0"0"-102"-15,0 0 85 16,0 0-21-16,0 0 0 16,0 0-3-16,46-79-36 15,-40 74 0-15,-2-2-23 16,1 3-25-16,0-2 80 16,-1 2-79-16,3 0-10 15,1-2 19-15,4 2-18 16,1 0 12-16,0-2-19 15,3 0 0-15,-1 2 5 16,-1-2-5-16,-1 4-5 16,-1 0 4-16,-1 0 2 0,-3 2-2 15,2 0-1 1,-6 0 2-16,0 0-8 0,-1 10 8 16,-3 12-24-16,0 8 15 15,0 12-23-15,-17 11 30 16,-2 5 2-16,-3 6 0 15,-1-2 30-15,4 0-30 16,0-5-6-16,4-7 6 16,6-9 1-16,6-10 0 15,3-9-1-15,0-10 0 16,0-4-10-16,3-8 10 16,13 0 0-16,6 0 24 15,9-14-10-15,5-10 5 16,2-8-19-16,1-7 0 15,2-5 9-15,-5-2-9 0,-3-6-15 16,-4-4 14-16,-2-2 2 16,-3 0-2-16,-4 1-7 15,-2 7 8-15,-5 6 2 16,-2 8-2-16,1 8-8 16,-4 8 8-16,-1 6 1 15,0 2 12-15,0 2-13 16,1 0 0-16,1 2-6 15,1 2 6-15,0 0-16 16,3 4 16-16,6 0 1 16,-1 2 5-16,3 0-6 15,4 0 0-15,-2 0 0 16,1 0 0-16,-4 2-7 0,0 4 6 16,-3-2 2-1,0 2-2-15,-7 2-1 0,-2 2-72 16,-8 10-11-16,0 0-220 15,-12-2-311-15</inkml:trace>
  <inkml:trace contextRef="#ctx0" brushRef="#br0" timeOffset="187949.81">21043 10511 1332 0,'0'0'186'16,"0"0"-144"-16,0 0 173 15,0 0-122-15,0 0-54 16,0 0-14-16,0 0-13 16,87-38-1-16,-62 26-11 15,-2 0 0-15,-2 0 3 16,-3 4-3-16,-2 0-3 15,-5 4 3-15,-4 0 0 16,-3 2 3-16,-2 2-3 16,-2 0 0-16,0 0-43 15,0 0 39-15,0 0-50 16,-8 18 53-16,-3 4 1 0,-3 8 15 16,-1 2-15-16,1 2 0 15,3 1 22-15,-1-2-22 16,8-2 0-16,0-8 15 15,4 0-3-15,0-7-8 16,0-4-4-16,0-4 0 16,0-2 2-16,6-4-2 15,4-2 0-15,3 0 33 16,3 0-21-16,1-12-12 16,1-10-23-16,5-16-90 15,-6 2-67-15,-3 1-522 0</inkml:trace>
  <inkml:trace contextRef="#ctx0" brushRef="#br0" timeOffset="188289.56">21338 10207 833 0,'0'0'489'15,"0"0"-400"-15,0 0-1 16,0 0 56-16,0 0-26 15,0 0-34-15,0 0-84 16,33-26 14-16,-26 26-6 16,1 8-8-16,0 10 0 15,0 1 9-15,-1 6-2 16,-1 0 6-16,2 0-13 16,-4-3 0-16,0-4 9 0,1-2-9 15,-3-6 0 1,0-4 0-16,-2-4 0 0,2 0 6 15,-2-2-6-15,0 0 0 16,0 0 23-16,0 0-22 16,0 0-1-16,0-6 0 15,0-24-54-15,0 2-159 16,0-2-418-16</inkml:trace>
  <inkml:trace contextRef="#ctx0" brushRef="#br0" timeOffset="188770.39">21739 10343 1224 0,'0'0'208'0,"0"0"-81"0,0 0-11 16,0 0 40-16,0 0-49 16,0 0-57-16,0 0 19 15,25 4-44-15,-4 0-25 16,6-2 60-16,2 2-59 16,0 0-1-16,0 2 8 15,-4-2-1-15,-3 0 3 16,-2 0-10-16,-4 0 0 15,-5-2-1-15,-5 2 1 16,-4-2-43-16,-2 2-47 16,-6 4-126-16,-11 0-112 0,-6-2-487 15</inkml:trace>
  <inkml:trace contextRef="#ctx0" brushRef="#br0" timeOffset="188977.29">21645 10582 1249 0,'0'0'233'0,"0"0"-176"15,0 0 59-15,0 0 67 16,0 0-120-16,0 0-28 16,0 0-8-16,132 1-26 0,-103-1 17 15,0-1-18 1,-3-6-13-16,6 0 1 0,-5-1-152 15,-8-1-162-15</inkml:trace>
  <inkml:trace contextRef="#ctx0" brushRef="#br0" timeOffset="189749.72">22200 10078 1333 0,'0'0'169'0,"0"0"-28"0,0 0 5 16,0 0-59-1,0 0 25-15,0 0-67 0,0 0-29 16,89-54-10-16,-62 50 6 16,-1 2 5-16,1 0-17 15,0 2 0-15,-5 0 0 16,-3 0 0-16,-6 4-8 15,-3 6 6-15,-2 6 1 16,-6 2-15-16,-2 4 16 16,0 6-16-16,0 4 8 15,-12 8 8-15,-7 7 0 16,-2 3-8-16,-1 4 18 16,-3 2 6-16,1-2-16 15,2 0 0-15,4-2 6 16,0-4-6-16,7-3-7 0,4-7 7 15,3-6 0 1,4-4 0-16,0-8 0 0,0-4 0 16,0-4 2-16,13-6 7 15,3-4-8-15,4-2 39 16,4 0-31-16,3-12 35 16,4-8-44-16,2-8 3 15,4-8 9-15,-2-4-12 16,1-9 0-16,-1-6-6 15,-4-6 13-15,1-5-10 16,-3-6 3-16,-5 2 0 16,1 5-9-16,-5 14 9 0,-2 8 0 15,-3 13-1-15,1 8 11 16,-3 2-1-16,1 4-9 16,-1 0 0-16,-2 2 12 15,2 4-12-15,0 2 0 16,1 4 0-16,-1 2 9 15,3 0-3-15,-1 2-6 16,4 0 0-16,0 0 6 16,1 2-6-16,1 6 0 15,-4-2-7-15,4 0 14 16,-1 0-2-16,1 2-5 16,2-2 0-16,-5 2 0 15,-3-4 0-15,-8 0 0 16,-2-2-8-16,-5 2-4 15,0 2 1-15,0 2-96 0,-22 14-62 16,-5 0-16-16,-2-1-194 16</inkml:trace>
  <inkml:trace contextRef="#ctx0" brushRef="#br0" timeOffset="190334.34">22768 10615 814 0,'0'0'385'0,"0"0"-265"0,0 0 8 15,0 0 65-15,0 0-51 16,0 0-19-16,0 0-78 15,72-87-14-15,-70 76 52 16,-2 4-56-16,0 0-11 16,0 3-16-16,-10 2 7 15,-5 2-2-15,-5 0-5 16,0 0 0-16,-2 4-3 16,-1 10 3-16,1 2 0 15,5 3 0-15,0-1 0 16,9 1-19-16,1 2 19 15,7 0-2-15,0 4-14 16,0 1 16-16,0 2 0 16,11 0 0-16,1 0 6 0,1 0 9 15,-2-2-15-15,3 2 0 16,1-2-4-16,-1 1 4 16,-1-1 0-16,-3-5 0 15,0 0 10-15,-4-5-1 16,-1-2-9-16,-3-4 0 15,-2-2-8-15,0 0 8 16,0-2-18-16,0 0 17 16,-2 0 2-16,-11 0 45 15,-3 0-46-15,-7 0 1 0,-5 2 49 16,-11-2-48 0,-5 0 4-16,-12-2-6 0,-12-2 9 15,-67-2-23-15,20-6-90 16,-5-16-746-16</inkml:trace>
  <inkml:trace contextRef="#ctx0" brushRef="#br0" timeOffset="196566.7">17710 12561 918 0,'0'0'366'16,"0"0"-264"-16,0 0-72 16,0 0 15-16,0 0 25 15,0 0-41-15,-4 0 45 0,4 0-66 16,0 0 8 0,0 0 45-16,0 0-14 15,0 0 8-15,0 0-33 0,0 0-20 16,0 0 77-16,0 0-62 15,0 0-8-15,0 0 31 16,0 0-21-16,0 0 21 16,0 0-40-16,0 0 9 15,0 0 49-15,4 1-52 16,7 3-5-16,7 3 34 16,7-1-23-16,11 4 19 15,10 0-31-15,12 0 0 16,12 2 40-16,7 0-40 15,12 0-1-15,3 0 1 16,3 0 6-16,-1 2 4 0,0 2-10 16,-5 0 0-16,-2 2 6 15,-8-2-6-15,0 2-9 16,-6 0 9-16,1-2 0 16,-3-2 15-16,0-4-15 15,-1 1 0-15,-1-4 4 16,-7-3-4-16,-2 3-6 15,-6-6 6-15,-8 2 1 16,0-2 9-16,-11-1-10 16,-2 0 0-16,-6 2 5 15,-5-2-5-15,-4 0-11 16,-2 0 11-16,-1 0 1 0,1 3 5 16,-1-3-6-16,6 4 0 15,-2-3 4-15,4 2-4 16,-3-2-7-16,0 4 6 15,-4-1 2-15,-3-3 6 16,-4 3-7-16,0-1 0 16,-5-3-2-16,0 0 2 15,1 1-10-15,-3-1 9 16,-2 0 2-16,0 0-2 16,0 3-37-16,0-1-148 15,0-2-171-15</inkml:trace>
  <inkml:trace contextRef="#ctx0" brushRef="#br0" timeOffset="197794.43">23285 11360 1137 0,'0'0'265'16,"0"0"-175"-16,0 0-43 15,0 0 119-15,0 0-55 16,0 0-88-16,0 0 60 15,0-2-83-15,-4 2 0 0,-5 10 1 16,-9 16 7-16,-9 12 46 16,-6 14-2-16,-7 14-36 15,-7 10 98-15,-2 9-99 16,-7 2 4-16,-2 2 10 16,-2-5-18-16,0-4 21 15,2-9-32-15,7-7 15 16,8-8 0-16,10-8-15 15,8-10 0-15,10-8 3 16,3-12-2-16,8-6-2 16,4-10 1-16,0-2-34 0,0-2 26 15,22-52-94 1,5 0-184-16,5-8-434 0</inkml:trace>
  <inkml:trace contextRef="#ctx0" brushRef="#br0" timeOffset="198794.24">23316 11153 993 0,'0'0'705'15,"0"0"-665"-15,0 0 29 16,0 0-67-16,0 0 6 15,145 14 14-15,-109 2-20 0,-1 6 24 16,1 2-26-16,-7 2 1 16,-2 6 16-16,-3 2-17 15,-3 3 7-15,-4 1 8 16,1-2-15-16,-3 2 24 16,-1-2-24-16,-3 0 0 15,-2 0 6-15,-5-4-6 16,-4-4 0-16,0 1 0 15,0-2 9-15,-15 1 35 16,-12 1 1-16,-8 0-35 16,-7 3 59-16,-12-1-69 15,-4-1 0-15,-7-2-1 16,-1-4 8-16,-2-4-2 16,3-8-5-16,3-4-12 15,4-4-7-15,7-4 19 0,8 0-5 16,12 0-1-16,8-4 12 15,6-4 9-15,7 4-15 16,5 2 0-16,5 2 18 16,0 0-18-16,0 0-1 15,0 0-8-15,0 0-7 16,5 2 15-16,8 14 2 16,5 6-1-16,3 6 69 15,4 4-46-15,2 3-5 16,2-3 18-16,2 1-25 0,0 0 32 15,3 1-43 1,1-4 6-16,-1-2 19 16,0-4-24-16,-3-4-1 0,2-6 0 15,-1-2 6-15,1-8-5 16,0-2-1-16,3-2-69 16,1-2 67-16,-1-16-46 15,-5-4 3-15,-4-2 28 16,-7-2-25-16,-7 4 42 15,-5 4-24-15,-4 4 4 16,-4 4 8-16,0 4 19 16,0 6-7-16,0 0 18 15,-10 0-17-15,-2 0 29 16,-9 4-30-16,2 12 6 16,-6 6 33-16,2 2-38 15,1 4 8-15,5 0 6 16,3-2-6-16,5 0-5 0,5-4-4 15,4-4 0-15,0 0-6 16,0-4 6-16,0-4-1 16,13-2-1-16,5-5 4 15,7-3 34-15,2 0-36 16,4-4 10-16,0-14 11 16,2-7-21-16,-4-3 0 15,-5-2-1-15,-4-2 7 16,-4 0 3-16,-7 0-9 15,-5 2-2-15,-4 4-24 16,0 6 26-16,0 8 0 0,-2 2-8 16,-11 3 23-16,-5 2-3 15,-9 3-12-15,-27 2-58 16,8 0-10-16,-1 2-258 0</inkml:trace>
  <inkml:trace contextRef="#ctx0" brushRef="#br0" timeOffset="205007.33">24033 11305 33 0,'0'0'351'0,"0"0"-214"15,0 0-45-15,0 0 45 16,0 0 27-16,0-27-76 16,0 20-23-16,-2 1 17 15,2 1 7-15,0 0 28 16,-2 1-62-16,0 2-24 15,0-2 69-15,0 0-77 16,-1-2 13-16,1 2 1 16,0-2-21-16,-2 4 0 15,2 0-16-15,2 0 0 0,-3 2-2 16,0-2 2-16,-1 2-14 16,2 0 14-16,-5 0-3 15,3 0-6-15,0 0-1 16,-4 0 10-16,4 0-13 15,0 0 13-15,1 0-15 16,-1 0 15-16,2 0 0 16,0 0 7-16,2 0-7 15,0 0 0-15,0 0 32 16,0 0-14-16,0 0 21 16,0 0 28-16,0 0-27 15,0 0 17-15,0 0-37 16,0 0-20-16,0 0 88 15,0 0-73-15,0 0-2 0,0 0 23 16,0 0 3-16,8 0 33 16,9 0-72-16,2 0 22 15,8 2 28-15,4 4-50 16,7 2 0-16,2 0 6 16,5 2-5-16,0 2 14 15,-1-2-15-15,1 2 0 16,-1 0 13-16,-2-2-13 15,1 2-1-15,-5-2-11 16,-3 0 24-16,1 1-3 0,-1-6-9 16,-4 1 0-1,-2-2 9-15,-2-1-9 0,-4-2 0 16,-5-1-14-16,-3 0 28 16,-6 0-13-16,-2 0-1 15,-5 0 0-15,-2 0-29 16,0 0 8-16,0-4-93 15,0-7-73-15,-16-14-92 16,1 3-29-16,-3 0-740 0</inkml:trace>
  <inkml:trace contextRef="#ctx0" brushRef="#br0" timeOffset="205543.45">24515 11113 1169 0,'0'0'183'0,"0"0"-136"16,0 0-45-16,0 0 82 16,0 0-37-16,0 0-39 15,0 0 87-15,0 28-32 16,6-12-2-16,4 2-7 15,-1 2-25-15,-1 0 21 16,3 0-50-16,3 2 1 16,-1-1 32-16,1-3-33 15,-1 1 0-15,1-1-1 16,1-1 2-16,1-3 16 16,-3-2-17-16,1-2 0 0,-3-2 0 15,-3-4 0-15,1-1 0 16,-4 1-1-16,-1 1 2 15,-1-3 3-15,-1 0-4 16,-2 2 0-16,2-3-7 16,-2 3 7-16,0 5-10 15,0-1 8-15,-4 6 4 16,-10 0 46-16,-4 4-32 16,-4 2-16-16,-5 2 58 15,-6 2-51-15,-3 2-6 0,-2 2 2 16,1 1 10-16,-4-2-4 15,3 1-9-15,3-4 0 16,4-2-4-16,2-4 4 16,6-3-12-16,8-5-23 15,3-4-78-15,10-6-48 16,2 0-59-16,0 0-126 0</inkml:trace>
  <inkml:trace contextRef="#ctx0" brushRef="#br0" timeOffset="206140.5">25086 11365 1540 0,'0'0'253'16,"0"0"-215"-16,0 0-37 16,0 0 18-16,0 0-4 15,0 0 39-15,-60 103-54 16,35-63 8-16,-2 4 40 16,0 2-38-16,2 4 9 15,1 0-5-15,6-1-6 16,2-5 21-16,8-2-29 15,6-6 0-15,2-6-6 16,0-6 6-16,6-4 0 16,14-6 5-16,7-4 11 0,5-6 43 15,3-4-59-15,7 0 1 16,3-10 30-16,1-14-31 16,4-12 0-16,1-4 1 15,-2-9 11-15,0-6-9 16,-5-4-3-16,-6-4-6 15,-7-4-22-15,-6-1 28 16,-9 0-8-16,-7 5-5 16,-7 8 10-16,-2 6 3 15,0 13 0-15,-2 8 19 16,-15 8-1-16,2 6-18 16,-3 2 0-16,-1 4 0 15,-2 4 6-15,1 4-15 0,-2 0 9 16,2 0-52-16,0 8 52 15,0 10-80-15,2 2-17 16,-1 14-24-16,2-6-130 16,9-4-430-16</inkml:trace>
  <inkml:trace contextRef="#ctx0" brushRef="#br0" timeOffset="206760.44">25297 12190 1192 0,'0'0'228'15,"0"0"-192"-15,0 0-8 16,0 0 105-16,0 0-44 0,0 0-10 16,0 0-66-16,5 10-12 15,-5-4 56-15,0 2-55 16,0 2 15-16,-3 2-12 15,-15 4 9-15,-11 2-22 16,-6 4 8-16,-37 8-65 16,10-6-136-16,5-8-724 0</inkml:trace>
  <inkml:trace contextRef="#ctx0" brushRef="#br0" timeOffset="208082.48">26973 10686 793 0,'0'0'141'16,"0"0"-47"-16,-31 120 80 15,12-54-48-15,0 5-38 16,-4 5 11-16,1 2-28 15,-3 0-23-15,3 0-1 16,0-6-31-16,4-5 42 0,0-9-58 16,7-10-2-16,0-10 1 15,7-10 1-15,-1-8 0 16,5-8 0-16,0-10-18 16,0-2-6-16,5-10-44 15,24-42-172-15,-3 2-27 16,3-6-315-16</inkml:trace>
  <inkml:trace contextRef="#ctx0" brushRef="#br0" timeOffset="208579.78">27233 10419 362 0,'0'0'1228'15,"0"0"-1104"-15,0 0-22 0,0 0-8 16,0 0-35-16,0 0-52 15,0 0 15-15,145 10-1 16,-109 26-21-16,-1 6 0 16,-4 4 3-16,-4 5-2 15,-7-1 1-15,-4 0-2 16,-9-2 2-16,-5-2 5 16,-2-4-7-16,0 0-17 15,-20-2 2-15,-11 0 8 16,-11 1 7-16,-10-3 3 15,-8 0 13-15,-5-2 0 16,-1-8-16-16,1-4-32 16,3-8 20-16,6-4-17 0,6-8-6 15,11-4 11-15,7 0 7 16,10 0-5-16,9 0 22 16,9 0-25-16,4 0 23 15,0 8-34-15,0 8 30 16,13 6 6-16,5 6 9 15,6 6 96-15,2 2-73 16,6 3 1-16,-1-5 12 16,2 0-17-16,0-4 0 15,2-2-28-15,-2-4 22 16,-4-2-6-16,-3-2-16 16,-6-4-18-16,-1-2-35 15,0-6-89-15,-3-6-107 0,-3-2-301 0</inkml:trace>
  <inkml:trace contextRef="#ctx0" brushRef="#br0" timeOffset="209121.43">27476 11296 1482 0,'0'0'225'15,"0"0"-169"-15,0 0-39 16,0 0 7-16,0 0 55 15,0 0-40-15,0 0 4 16,-36 73 11-16,16-42-13 0,-7-1-16 16,-4 4-25-1,-5 0 15-15,-1 2 7 0,-3-2-22 16,-1 0-6-16,4-1 6 16,1-6 5-16,5 0-4 15,4-8-2-15,8-2-1 16,5-3-31-16,5-2 32 15,3-5-17-15,3 4 17 16,0-4-13-16,3 2-2 16,0 0-4-16,0 2 20 15,0-1-28-15,12 2 28 16,5 2-8-16,4 0 8 16,1 4 2-16,5 2 6 0,2 2-8 15,2 0 0 1,3 0 10-16,-1-2-10 15,0-2-1-15,-1-2 0 0,-3-1 2 16,0-8 12-16,-5-1 2 16,-2-4-14-16,-2-2 78 15,-5 0-72-15,1 0-1 16,-3 0 37-16,-3 0-5 16,1-8 7-16,-5 1-10 15,4-6-35-15,-4 1 56 16,1-2-56-16,-1-4-10 15,1-4 8-15,0-26-33 16,-3 4-80-16,-1-4-242 0</inkml:trace>
  <inkml:trace contextRef="#ctx0" brushRef="#br0" timeOffset="209714.52">28398 10457 1655 0,'0'0'240'16,"0"0"-187"-16,0 0-14 15,0 0 3-15,0 0-14 16,0 0 72-16,0 0-100 16,-22 10 0-16,-2 12 15 15,-12 4-4-15,-9 5 8 16,-4 2-19-16,-6 2 0 16,-5-1 4-16,-2 0-4 15,-3 0-28-15,-13 0-65 0,13-6-128 16,18-12-498-16</inkml:trace>
  <inkml:trace contextRef="#ctx0" brushRef="#br0" timeOffset="209967.31">28011 10800 1528 0,'0'0'159'15,"0"0"-139"-15,0 0 126 16,-5 136-37-16,-4-83-17 16,-1 2 5-16,-4 6-53 15,-1 1 11-15,-6 2-55 16,1 1 0-16,-4 0 4 0,1 0-4 16,1-5-14-16,2-6 8 15,9-10-28-15,11-16-59 16,0-12-123-16,14-16-403 0</inkml:trace>
  <inkml:trace contextRef="#ctx0" brushRef="#br0" timeOffset="210192.3">28561 10820 1726 0,'0'0'339'15,"0"0"-305"-15,0 0-27 16,0 0 48-16,0 0-15 16,0 0-17-16,0 0-23 15,-24 24 0-15,-5 4 3 16,-10 6-3-16,-7 4-35 16,-27 17-51-16,11-7-117 15,8-12-272-15</inkml:trace>
  <inkml:trace contextRef="#ctx0" brushRef="#br0" timeOffset="210405.33">28074 11267 1156 0,'0'0'342'16,"0"0"-289"-16,0 0 57 16,0 0 93-16,0 0-98 0,135 8-8 15,-85-8-90-15,2-6 8 16,-2-6 38-16,-4 0-53 15,-7 2-3-15,-6-2-3 16,-8-2-18-16,-6 0-40 16,-5-14-122-16,-8 4-317 15,-3 0-661-15</inkml:trace>
  <inkml:trace contextRef="#ctx0" brushRef="#br0" timeOffset="210840.47">28440 11105 884 0,'0'0'227'0,"0"0"-71"15,0 0-4-15,-79 108 11 16,56-66 34-16,4 3-73 16,-2 2-80-16,5-2-42 15,5 0 81-15,5-4-83 0,2-3-1 16,4-4 1-16,0-8 9 16,0-6 0-16,2-8-9 15,13-6 0-15,5-6 34 16,7 0-33-16,9-14-1 15,4-16 10-15,5-12-10 16,5-14 0-16,4-12-40 16,10-25-52-16,11-23 26 15,-11 8-190-15,-11 10-26 16,-10 15 117-16,-14 23 165 0,0 0 13 16,0 0 171-16,-8 14 34 15,-2 14 35-15,-6 10-102 16,-4 10-44-16,-2 8-14 15,-5 2-40-15,2 2-18 16,3 0-35-16,-1 0 0 16,6 3 11-16,-1 10-11 15,0 0 0-15,0 4-8 16,-2-3 16-16,-3 0-16 16,-4-2 1-16,-2 2-86 15,0 0 25-15,-31 8-162 16,-2-4-62-16,-3-2-480 0</inkml:trace>
  <inkml:trace contextRef="#ctx0" brushRef="#br0" timeOffset="211138.13">28617 10950 1275 0,'0'0'221'0,"0"0"-77"15,0 0-7-15,0 0 0 16,0 0-84-16,0 0-37 15,0 0-16-15,118-32 0 16,-85 24-64-16,-2 2 55 16,-2 2-60-16,-8 0 24 15,-4 2 20-15,-5 2-3 16,-8 0 27-16,0 0-24 16,-4 0 19-16,0 0-11 15,0 6 17-15,0 8 0 0,-4 4 3 16,-8 4-3-16,-1 4 27 15,-2 2-27-15,-1 1 0 16,5-3-27-16,4-2-55 16,7-8-56-16,0-6-165 0</inkml:trace>
  <inkml:trace contextRef="#ctx0" brushRef="#br0" timeOffset="211912.5">29198 10922 1295 0,'0'0'231'0,"0"0"-172"15,0 0-47-15,0 0 105 0,0 0-65 16,0 0-40-16,0 0 89 16,-46 35-79-16,12-16-9 15,-8 6 2-15,-7-1-8 16,-7 6 9-16,-4 0-16 15,-7 0-12-15,0 0-4 16,0-2-66-16,5-2-90 16,8-4 41-16,10-2-29 15,13-8 79-15,10-4 32 16,11-2 39-16,7-4 1 16,3-2 18-16,0 0 30 0,9 0 77 15,16 0-63 1,4 0 3-16,11 0-56 0,5-4 14 15,3-6-2-15,6-2-12 16,-3-2-6-16,-2-2 4 16,-2 0-8-16,-5 0 2 15,-6 2 0-15,-10 0 8 16,-5 4-1-16,-10 4 1 16,-5 2 0-16,-6 2-9 15,0 2 5-15,-2 0-24 16,-17 14 11-16,-10 10 17 15,-9 4 35-15,-7 6-35 16,-4 2 0-16,0 0-1 0,-1 0 11 16,4 1-5-1,1-5-5-15,7-6 0 0,9-2 8 16,12-10-8-16,8-4-7 16,9-8 6-16,0-2 2 15,7-2 7-15,19-14-8 16,7-4-10-16,8-3 2 15,3 4 8-15,1-2-1 16,-1 3 1-16,-1 4 0 16,-5 5 7-16,-3 3-7 15,-3 3 0-15,-8 3-6 16,-4 0 6-16,-4 9-1 16,-8 9 1-16,-5 4 0 15,-3 1 16-15,0 6 22 16,-7-1 4-16,-13 2 46 15,-4-4-34-15,-5 0-27 16,-7 0-21-16,-2-4 6 0,-6-2-24 16,-1-4-52-16,-10-6-87 15,12-6-19-15,7-4-131 0</inkml:trace>
  <inkml:trace contextRef="#ctx0" brushRef="#br0" timeOffset="212610.08">28722 11544 789 0,'0'0'175'16,"0"0"-110"-16,0 0-1 0,0 0 82 15,0 0-65-15,0 0-1 16,0 0-22-16,40 58-19 16,-40-50 51-16,-11 2-50 15,-12 0-20-15,-3 0-16 16,-6 0-4-16,1 0-27 15,-4-3-13-15,4-2-21 16,1-1 60-16,8 0-50 16,5-2-4-16,7 1 42 15,6-3-60-15,4 1 18 16,0 2 16-16,0-2-25 16,11 3 57-16,2 5-4 15,0-4 11-15,1 4-6 0,-3 0 6 16,-2 4 0-1,-2 2 6-15,-2 6-5 0,-3 5 53 16,-2 2-4-16,0 4-21 16,0 4 32-16,0-2-19 15,0 2 0-15,0 0-1 16,0-6-35-16,0-2 27 16,0-3-33-16,0-7 1 15,8-4 14-15,3-6-14 16,5-2 56-16,-1-6 37 15,6 0-49-15,3 0 7 16,1-17-52-16,2-5 2 16,-1-6 8-16,-1-2-10 15,1-6-1-15,-3-2 0 16,-1-6-4-16,-2 2-1 0,-2 2 6 16,-5 8 0-16,1 8 12 15,-3 7-12-15,-3 8 2 16,2 4 9-16,-1 4-3 15,-1 1 29-15,1 0-37 16,3 4 0-16,-4 12-3 16,4 6 4-16,-5 4-1 15,1 2 0-15,-4 2 10 16,3-2-13-16,-5-2 3 16,1 0 0-16,-1-2-5 15,-2 0 5-15,0 0-16 16,-5 0 14-16,-37 6-269 0,5-8 77 15,-6-4-142-15</inkml:trace>
  <inkml:trace contextRef="#ctx0" brushRef="#br0" timeOffset="-209992.2">24575 11133 434 0,'0'0'106'16,"0"0"-62"-16,0 0 1 15,0 0 40-15,0 0-10 16,0 0-14-16,-8-28 50 0,8 26-73 16,-3 0-9-1,3 2 24-15,0-2-8 0,0 0 7 16,-2 0-42-16,2 0-8 16,0 2 73-16,-3-2-65 15,3 2-10-15,0 0 19 16,0 0-16-16,-2 0 16 15,2 0-19-15,0-2 0 16,0 2 20-16,0 0-20 16,0 0 0-16,0 0 10 15,0 0-9-15,0 2 31 16,0 8-32-16,0 2 8 16,0 2 40-16,0 0-38 15,2 2-8-15,6-2 18 16,-2 2-4-16,3-2 0 0,-1-2-16 15,2 0 0 1,-2 0 15-16,-1-2-15 0,3 0-2 16,-6 0 2-16,0-4 0 15,0 0 9-15,-1 0-9 16,-1-2 0-16,0 0 0 16,0 0 0-16,-2-1-6 15,2-2 6-15,0 1 0 16,-2-2 6-16,0 2-6 15,0 0-15-15,0 1-8 16,0-3-105-16,0 1-95 16,-6-1-441-16</inkml:trace>
  <inkml:trace contextRef="#ctx0" brushRef="#br0" timeOffset="-208126.22">25359 12286 1182 0,'0'0'217'15,"0"0"-164"-15,0 0 162 16,0 0-37-16,0 0-71 15,0 0 25-15,0 0-78 16,36-32-39-16,4 26 6 16,12 2-20-16,12 2 64 0,7 0-65 15,2 0 0 1,4 0 17-16,-6 0-16 16,-5 0-1-16,-5-2 0 0,-10 0 7 15,-9-2-8-15,-11 2 1 16,-8 2-59-16,-10 0 20 15,-13-2-73-15,0 0-87 16,0-4-315-16</inkml:trace>
  <inkml:trace contextRef="#ctx0" brushRef="#br0" timeOffset="-207892.17">25664 12057 1415 0,'0'0'148'0,"0"0"-75"16,0 0-73-16,0 0 0 15,0 0 22-15,-31 115-12 16,29-85 0-16,0 0-3 16,0 0 2-16,-1-4 16 15,3-2-25-15,0-4-25 16,0-4 16-16,0-4-109 15,0-6-86-15,0-6-199 0</inkml:trace>
  <inkml:trace contextRef="#ctx0" brushRef="#br0" timeOffset="-207653.25">25932 12064 1405 0,'0'0'176'15,"0"0"-133"-15,0 0-31 16,0 0 145-16,0 0-75 16,-40 132-48-16,22-88 25 15,-1 2-33-15,0 0 1 16,3-4-27-16,1-6 18 16,4-2-5-16,4-7-13 15,5-8-25-15,2-12-6 16,11-6-131-16,9-1-170 0</inkml:trace>
  <inkml:trace contextRef="#ctx0" brushRef="#br0" timeOffset="-207434.38">26362 12051 1562 0,'0'0'217'16,"0"0"-148"-16,0 0 8 15,0 0-20-15,-69 122 65 16,40-89-93-16,-2-1-18 16,-7 2 15-16,-5 2-11 15,-1-2-15-15,-7 2 0 0,-5-2-12 16,0-2-7 0,-28-5-131-16,12-9-150 0,10-13-341 0</inkml:trace>
  <inkml:trace contextRef="#ctx0" brushRef="#br0" timeOffset="-207232.42">25273 12384 1288 0,'0'0'237'0,"0"0"-207"16,0 0 30-16,0 0 84 15,-137 137-47-15,104-99-27 0,0 2-70 16,2-2 27-1,-1-2-7-15,5-2-20 16,1-4-14-16,6-6 13 0,0-6-58 16,7-8-137-16,5-8-170 15</inkml:trace>
  <inkml:trace contextRef="#ctx0" brushRef="#br0" timeOffset="-206880.32">25299 12522 1491 0,'0'0'188'16,"0"0"-121"-16,141-10-13 15,-68 6-4-15,7-1 66 16,3 0-109-16,-3 1-6 0,0 4 14 16,-9 0-15-1,-6 0 7-15,-11 0-7 0,-9 0 0 16,-12 0-6-16,-7 0 6 15,-10 0-12-15,-5 4 12 16,-4 2 0-16,-5 2-3 16,-2 5-26-16,0 1 29 15,0 4 29-15,-9 2-19 16,-9 2-4-16,-6 4 41 16,-5 0-24-16,-5 2 2 15,-8-2-25-15,-3-2-34 16,-3-2 17-16,-4-6-56 15,-17-14-60-15,14-2-145 16,7 0-600-16</inkml:trace>
  <inkml:trace contextRef="#ctx0" brushRef="#br0" timeOffset="-206429.19">25466 12557 1300 0,'0'0'170'0,"0"0"-122"15,0 0 72-15,-49 124-12 16,38-84-16-16,0-4-51 16,2-4-29-16,2-3 39 15,3-8-51-15,2-2-14 16,2-8 12-16,0-7 4 0,0-1-5 16,6-3 3-1,17-3 0-15,6-15-18 16,9-8 18-16,6-6-50 0,3 0 15 15,2 2-10-15,2 4 26 16,-4 6-19-16,-5 8 38 16,-4 6-6-16,-5 6 6 15,-6 0-4-15,-4 16 4 16,-3 8 22-16,-7 6 40 16,-2 4-33-16,-6 2-28 15,-5 0 93-15,0 0-76 16,0 0 11-16,-7-1 9 15,-9-1-23-15,0-4 11 16,-1-4-26-16,-3-4 0 0,2-6 15 16,0-4-15-16,0-6-39 15,1-6 37-15,-1 0-35 16,2-20-10-16,5-16-80 16,2-42-125-16,3 6 27 15,6-1-177-15</inkml:trace>
  <inkml:trace contextRef="#ctx0" brushRef="#br0" timeOffset="-206233.05">25716 12583 1071 0,'0'0'261'0,"0"0"-144"16,0 0-115-16,0 0 69 15,2 102 117-15,-2-38-48 16,-13 8-23-16,-3 4-65 16,-1 1-22-16,-6-3 76 15,3-2-88-15,-3-6-18 0,4-5 13 16,-2-7-13-16,6-6 6 15,1-8-6-15,4-12-35 16,7-10 33-16,3-18-144 16,13-10-25-16,10-22-144 0</inkml:trace>
  <inkml:trace contextRef="#ctx0" brushRef="#br0" timeOffset="-205794.31">26551 12310 1277 0,'0'0'614'0,"0"0"-538"0,0 0-76 16,0 0 12-16,0 0 11 16,0 0-23-16,0 0-2 15,-33 80-15-15,4-44 17 16,-7 0 8-16,-1 0-8 15,1-4-11-15,5-5-11 16,4-7 22-16,11-6-35 16,8-6 16-16,8-4-29 15,0-4 27-15,6 0-28 16,19 0-56-16,6-10 77 0,4-4-4 16,5 1 30-1,-1 2-8-15,-2 4 20 0,-5 2 1 16,-3 3-4-16,-10 0 9 15,-3 2 73-15,-7 0-60 16,-5 0-10-16,-4 0 15 16,0 12-34-16,-4 3 39 15,-16 8-23-15,-9 3-7 16,-7 2 16-16,-4 2-25 16,-2-2-48-16,-18-2-39 15,8-8-166-15,10-10-610 0</inkml:trace>
  <inkml:trace contextRef="#ctx0" brushRef="#br0" timeOffset="-205602.14">26223 12691 423 0,'0'0'914'16,"0"0"-791"-16,0 0-25 15,0 0 31-15,-15 137-41 16,7-104-50-16,-4 2 26 15,-1-3-63-15,-1-1 0 16,-1-2-2-16,2-5-36 16,-1-6-67-16,5-6-152 15,7-12-452-15</inkml:trace>
  <inkml:trace contextRef="#ctx0" brushRef="#br0" timeOffset="-205281.92">26342 12805 1352 0,'0'0'277'16,"0"0"-210"-16,0 0 43 16,0 0-30-16,124-20-49 15,-85 16 25-15,-1 2-49 16,-5 2-7-16,-2 0 0 16,-4 0 1-16,-4 2-13 15,-6 10 12-15,-1 4-7 16,-7 3-20-16,-5 3 11 15,-4 4 0-15,0 3 16 16,-4 3 6-16,-15 5 47 16,-2-1-50-16,-6 2 3 15,-4-2 27-15,-3-2-33 16,-2 1 0-16,-2-4 0 0,1-4-21 16,-1-8 20-16,2-9-74 15,-2-10-103-15,9-1-54 16,7-20-705-16</inkml:trace>
  <inkml:trace contextRef="#ctx0" brushRef="#br0" timeOffset="-205060.38">26404 12796 841 0,'0'0'682'15,"0"0"-629"-15,0 0 114 16,-4 108-26-16,-7-68-37 15,-5 2-33-15,1-2-41 0,-4-2 49 16,0 0-76-16,-1-4 6 16,-5 1 7-16,-2-6-16 15,2-3-7-15,-1-4-5 16,4-5-67-16,2-17-21 16,7 0-171-16,6-17-302 0</inkml:trace>
  <inkml:trace contextRef="#ctx0" brushRef="#br0" timeOffset="-204873.31">26322 13094 1122 0,'0'0'161'15,"0"0"-39"-15,0 0 14 0,0 0 14 16,0 0 9 0,140 127-91-16,-107-100-55 0,6 4 71 15,5-1-61-15,3 2-9 16,2-4-14-16,0-2 2 15,-5-8-2-15,17-4 0 16,-14-8-148-16,-7-6-164 0</inkml:trace>
  <inkml:trace contextRef="#ctx0" brushRef="#br0" timeOffset="-204625.32">27137 12501 1716 0,'0'0'219'0,"0"0"-163"15,0 0-41-15,0 0-8 16,125 10 9-16,-98-10 13 15,-2 0-29-15,1-4-26 16,-6-9-63-16,-4-2-273 0</inkml:trace>
  <inkml:trace contextRef="#ctx0" brushRef="#br0" timeOffset="-204432.27">27289 12338 1200 0,'0'0'219'15,"0"0"-124"-15,0 0 104 16,-46 137-95-16,29-93-25 16,5-4-1-16,-2 2-62 15,1-2 39-15,-6 0-55 16,-5-2-18-16,-18 6 6 16,2-10-131-16,1-8-379 0</inkml:trace>
  <inkml:trace contextRef="#ctx0" brushRef="#br0" timeOffset="-204168.77">26838 12761 1644 0,'0'0'226'0,"0"0"-185"15,0 0-7-15,0 0 100 16,164 18-86-16,-95-8-20 15,6-2 16-15,8-2-25 16,4-2-6-16,-2-2-13 16,-1 0 8-16,-6-2 3 15,-7 0-11-15,-7 0-13 16,-8 0 7-16,-11-4-16 16,-9 0-38-16,-17 0-69 15,-19 4-68-15,0 0-61 0,-4 0-657 0</inkml:trace>
  <inkml:trace contextRef="#ctx0" brushRef="#br0" timeOffset="-203918.3">26992 12928 1532 0,'0'0'152'16,"0"0"-151"-16,0 0 33 0,0 0 84 16,116 12-94-16,-73-8-11 15,-1 0 16-15,0 0-7 16,-1 0 10-16,-6-4-32 16,-6 0 0-16,-4 0-35 15,-8 0-22-15,-8 0-254 0</inkml:trace>
  <inkml:trace contextRef="#ctx0" brushRef="#br0" timeOffset="-203348.49">27274 12864 1239 0,'0'0'378'0,"0"0"-331"15,0 0-45-15,0 0 88 16,0 0-21-16,0 0-7 15,-70 106-62-15,48-74 10 16,0 2 12-16,-1-2-22 16,1 0 0-16,2-4 1 15,2-3-1-15,9-6 0 16,3-1 0-16,6-4-60 16,0-4 48-16,2 1-22 15,17-6 21-15,8 1 13 16,5-3 8-16,1-3 6 15,0 0-14-15,2 0 0 16,-4 0 15-16,-2 0-15 16,-8-5 0-16,-2 1 19 15,-9 0-3-15,-3 3 3 0,-7 1-19 16,0 0-42-16,-2 0 40 16,-20 0-167-16,-11 14 98 15,-8 4 1-15,-3 1-77 16,-6 2 46-16,0-3 36 15,0-2 46-15,5-2 6 16,5-4 26-16,9-2 1 16,9-2 82-16,9-2 2 15,8-2-12-15,5 0-42 16,0 0-6-16,11 2 147 16,12 0-140-16,6-2-20 15,2-2 6-15,5 0-12 16,1 0 21-16,4 0-40 15,-1-12 0-15,0-2 5 16,-5 0-5-16,-2-1-6 0,-6 2 5 16,-2-14-67-16,-9 5-139 15,-7-2-198-15</inkml:trace>
  <inkml:trace contextRef="#ctx0" brushRef="#br0" timeOffset="-203116.09">27276 13078 1099 0,'0'0'210'0,"0"0"-152"16,0 0 15-16,0 0 60 0,0 0-18 15,-47 108-40 1,34-68 48-16,-1 6-79 0,1 1-18 16,-3 1 5-16,3-2-22 15,-1-4 13-15,1-2-22 16,2-8 0-16,-1-4 9 15,6-10-9-15,2-8-46 16,4-10-73-16,2 0-117 16,11-18-64-16</inkml:trace>
  <inkml:trace contextRef="#ctx0" brushRef="#br0" timeOffset="-202642.62">27712 12406 1440 0,'0'0'199'0,"0"0"-158"16,0 0-41-16,0 0 55 15,0 0-4-15,0 0-33 16,0 0 55-16,-29 127-44 15,15-77 0-15,1 6 21 16,1 6-28-16,-5 6 40 16,7 6-61-16,-4 2 8 15,3 5 41-15,0 1-44 16,2 2 1-16,0 3-7 0,2-1 16 16,3-2-14-16,2-2-2 15,2-8 0-15,0-6 6 16,0-3-6-16,0-5-2 15,0-4-5-15,0 0 14 16,4-8 5-16,3-4-12 16,1-8-3-16,1-9 3 15,1-9 0-15,-4-9 1 16,1-2 5-16,-1-5 9 16,2-2 23-16,-2 0-38 15,7-18 12-15,1-18-34 16,3-21 20-16,8-55-85 15,-3 10-81-15,-4-2-423 0</inkml:trace>
  <inkml:trace contextRef="#ctx0" brushRef="#br0" timeOffset="-202418.53">27949 12286 1121 0,'0'0'767'15,"0"0"-707"-15,0 0-58 16,0 0-2-16,0 0 0 16,0 0 67-16,0 104-38 15,0-51-11-15,-3 5-18 0,-6 3 14 16,-2 6 0-16,-5 1-14 16,-5 2-50-16,-14 14-54 15,7-17-263-15,4-13-704 0</inkml:trace>
  <inkml:trace contextRef="#ctx0" brushRef="#br0" timeOffset="-202216.43">27748 13232 1270 0,'0'0'200'16,"0"0"1"-16,0 0-22 16,0 0-42-16,-71 131 33 15,38-93-87-15,-8 6-11 16,-6 0-1-16,-8 2-50 15,-6 2 53-15,-3 2-74 16,-5 1 0-16,-3 3-8 0,-3-2 8 16,-31 14-68-1,20-12-101-15,10-18-350 0</inkml:trace>
  <inkml:trace contextRef="#ctx0" brushRef="#br0" timeOffset="-199401.22">28263 12681 889 0,'0'0'260'15,"0"0"-186"-15,0 0 35 16,0 0 24-16,0 0-57 15,0 0 18-15,0 0-54 16,21-30-8-16,-13 22 29 16,1-4-59-16,-1 0-1 15,2-2-1-15,-2 2 12 16,-1 2-5-16,-1 0-7 16,-4 2 0-16,1 2 7 15,-3 2-5-15,2 0-2 16,-2 1 39-16,0 2-7 15,0 1 42-15,0 0-74 0,-5 0 11 16,-12 0 31 0,-10 1-29-16,-10 16-1 0,-8 7-12 15,-6 4 12-15,-5 4 15 16,2 0-27-16,5 0 0 16,7-2-3-16,6-4 3 15,12-2-9-15,11-3-4 16,3-6-13-16,10-1-4 15,0-2 30-15,0 1 0 16,14-3 14-16,8 2-13 16,7-2 16-16,7-5-17 15,2-2 18-15,4-3-36 16,1 0 12-16,-1-4-95 16,0-9 23-16,-7 0-1 0,-4-1 31 15,-4 4 32 1,-8-1 16-16,-9 5 20 0,0 5-20 15,-6 1 0-15,-4 0 31 16,2 11 0-16,-2 14 29 16,0 4-2-16,0 4-31 15,-4 1 78-15,-10 0-105 16,-1-4 11-16,-8 2-19 16,-1-2 10-16,-5-2-2 15,-5 0 0-15,-16-6-121 16,7-5-55-16,7-12-412 0</inkml:trace>
  <inkml:trace contextRef="#ctx0" brushRef="#br0" timeOffset="-199189.34">27870 13076 1211 0,'0'0'346'15,"0"0"-269"-15,0 0 94 16,-62 135-82-16,42-88-24 15,2 2 25-15,0-1-45 16,3 0-26-16,-3-2-19 16,0-2 13-16,3-6-4 15,-2-4-9-15,4-8-27 16,5-6-11-16,8-13-107 16,0-6-150-16,0-1-283 0</inkml:trace>
  <inkml:trace contextRef="#ctx0" brushRef="#br0" timeOffset="-198941.8">28049 13108 1330 0,'0'0'267'0,"0"0"-200"16,0 0-3-16,0 0 14 15,9 146 92-15,-9-91-125 16,0 3-23-16,-9-2 29 15,-5-2-23-15,-3-4 0 16,-2-6-28-16,2-4 0 16,-3-7-13-16,-1-9 13 0,4-5-25 15,1-6-8-15,5-8-85 16,7-8-52-16,2-19 4 16,2-8-404-16</inkml:trace>
  <inkml:trace contextRef="#ctx0" brushRef="#br0" timeOffset="-198532.43">28031 13236 1371 0,'0'0'186'15,"0"0"-117"-15,0 0 72 16,0 0 7-16,-40 111-85 16,19-71-48-16,4-2 61 0,-3 0-76 15,4-4 0 1,1-6 7-16,4-6-1 0,3-8-4 15,6-4-2-15,2-8-33 16,0-2 11-16,5 0 7 16,19-12-19-16,10-12 22 15,6-10-13-15,2-8 19 16,6-4-17-16,0-2 4 16,-1 6 7-16,2 1 12 15,-2 10 0-15,-3 4 12 16,-1 5 27-16,-3 4 17 15,-2 3-29-15,-1 0-26 16,0 5 81-16,-4 0-66 16,-2 2-10-16,-7 2 13 15,-6 2-18-15,-7 2 9 0,-7 2-10 16,-4 0-37 0,0 0 21-16,-8 16-108 0,-21 10-45 15,-32 20-128-15,5-2-63 16,4-5-528-16</inkml:trace>
  <inkml:trace contextRef="#ctx0" brushRef="#br0" timeOffset="-198068.48">28189 13483 859 0,'0'0'171'0,"0"0"-50"16,0 0 73-16,0 0 8 16,0 0-113-16,0 0-26 15,0 0-14-15,136 0-34 16,-100-26 10-16,1-6-25 0,3-6-27 15,3-4 14-15,-3-5-118 16,-5-3-38-16,-6-4 27 16,-8 0 61-16,-8 0 7 15,-7 6 41-15,-6 10 33 16,0 10 282-16,0 14-85 16,0 10-122-16,-15 4-32 15,-5 10 2-15,-4 24 38 16,-3 12-27-16,-2 14-31 15,0 8 81-15,4 7-70 16,5 1-20-16,5-2-15 16,3-6 11-16,4-6-13 0,5-10 1 15,3-8 0-15,0-5 3 16,0-10-3 0,0-4 0-16,0-5-1 0,0-8 11 15,0-4-14-15,0-4 4 16,0-4-19-16,0 2 6 15,-13-2 7-15,-7 4 6 16,-7-4 4-16,-6 2 6 16,-3-2 21-16,-3 0-31 15,-2 0 0-15,1 0-32 16,-2-10-12-16,5-8-228 16,16-6-1086-16</inkml:trace>
  <inkml:trace contextRef="#ctx0" brushRef="#br0" timeOffset="-197682.47">28728 13377 1592 0,'0'0'245'15,"0"0"-190"-15,0 0 3 16,0 0 79-16,0 0-98 15,134 28-23-15,-110-22-16 16,-1 2 7-16,-6 0-1 16,-1 2-6-16,-5-2-47 15,-4 4 38-15,-5 4-32 16,-2 2-12-16,0 8 9 0,-5 4 8 16,-14 6 35-1,-6 4 1-15,-6 6 0 0,-4 1 75 16,-4 3-53-16,-1-4 3 15,0-2 8-15,1-4-25 16,-2-4 27-16,5-4-35 16,5-7 0-16,9-12-23 15,6-7 23-15,8-6-74 16,8-36 39-16,6-8-224 16,14-8-414-16</inkml:trace>
  <inkml:trace contextRef="#ctx0" brushRef="#br0" timeOffset="-197449.36">28996 13130 1618 0,'0'0'213'16,"0"0"-177"-16,0 0 15 16,0 0-4-16,-41 114-6 15,10-71 58-15,-4 4-60 16,-7 2-7-16,-6-1-3 15,-3 2-28-15,-4-2 36 16,-1-4-37-16,-2 1 0 16,0-5-19-16,2-7 19 15,3-2-83-15,0-11-93 0,10-8-182 16,15-12-963-16</inkml:trace>
  <inkml:trace contextRef="#ctx0" brushRef="#br0" timeOffset="-196061.82">28789 14390 993 0,'0'0'333'0,"0"0"-272"15,0 0 65-15,0 0 122 16,0 0-109-16,0 0-39 16,0 0-19-16,-3 1-41 15,3-1 84-15,-2 0-90 16,2 0-1-16,0 0 38 16,0 0-18-16,0-4 12 15,0-10-65-15,0-4 21 16,0-8 16-16,0-4-37 15,9-4-1-15,4-4-1 0,5-4 4 16,2-2 7 0,0-4-9-16,5-1 0 15,-3 2-15-15,3 0 15 0,-4 1-20 16,2 2 19-16,-3 0 2 16,-5 0-8-16,2-1-7 15,-4 4 1-15,0-1-18 16,-4 3 31-16,0 3-30 15,-1 0 20-15,0 0 1 16,-4 0 1-16,0 0-14 16,1 0 6-16,-3 0-14 15,0 4 30-15,-2 0-16 16,2 0 7-16,0 4 9 16,0 2-12-16,1-1 8 15,2 5 4-15,-1 2 1 0,-2 0-1 16,1 2-11-16,1-2 10 15,-2 2 2-15,0 0 7 16,3 0-8-16,-3 0 0 16,1 0-16-16,-1-2 16 15,0 2-7-15,0-2 5 16,0 0 4-16,1-5 9 16,-3 1-11-16,2-3 0 15,-2-2-10-15,0-1 10 16,2-2-20-16,-2 0 19 15,0 0 2-15,0 0-11 16,0 2-1-16,0 2 11 16,0 3-26-16,0 4 26 0,0 1-14 15,-2 2 8 1,-3 4 6-16,1 0-11 16,0 0 11-16,-1 1 0 0,0 0 3 15,1 0-3-15,0 3-12 16,-1 1 12-16,-1 0 0 15,0 3-6-15,2 0 6 16,0-2 0-16,0 2 6 16,-1 0-6-16,3 2 0 15,2 0 3-15,-2 2-2 16,2 0 15-16,-2 0-16 16,2 2 0-16,0 0-1 15,0 0 1-15,0 0-3 0,0 0-4 16,0 0 14-16,0 0-11 15,0 0 4-15,0 0 0 16,-2 0-9-16,-2 0 9 16,-2 0-5-16,-5 6-1 15,0 6 12-15,-5 2-4 16,-4 2-2-16,1 2 0 16,-4 0 22-16,-2 0-22 15,1 3 0-15,0-3-6 16,1-3 18-16,1 2 0 15,4-1-12-15,0-5 0 16,5 0 0-16,2-4 0 16,6 0-17-16,3-3 0 15,2-4-79-15,0 0-15 0,15 0-99 16,8-2-15 0,1-12-691-16</inkml:trace>
  <inkml:trace contextRef="#ctx0" brushRef="#br0" timeOffset="-193240.3">29086 12424 570 0,'0'0'126'16,"0"0"-70"-16,0 0-7 15,0 0 43-15,0 0 12 16,0 0-41-16,0 0 9 16,-21-16-11-16,19 14-16 15,2 0 60-15,0 1-45 16,0 1-22-16,0-3 49 16,0 3-36-16,0 0 11 15,0 0 10-15,0 0-48 16,0 0 54-16,0 0-74 0,0 0 2 15,2 0 22 1,4 0-23-16,7 0-4 16,1 0-2-16,3 0 2 0,4 10 7 15,1 1-8-15,1 0-2 16,-1 1 2-16,4 1 1 16,1-4 0-16,2 1-1 15,0-1 11-15,0-4-2 16,-4-1-9-16,-1 3 0 15,-4-5-9-15,-4 2 9 16,-1-3-57-16,-6-1-162 16,-5 0-432-16</inkml:trace>
  <inkml:trace contextRef="#ctx0" brushRef="#br0" timeOffset="-172759.4">12784 13403 1467 0,'0'0'250'16,"0"0"-186"-16,0 0-63 15,0 0-1-15,0 0 0 16,0 98 0-16,2-72-3 16,5-2 3-16,0 0 0 15,-3-3 7-15,1-3-7 16,-1-3-18-16,-2-3-68 15,0-7-121-15,1-4-55 16,-3-1-765-16</inkml:trace>
  <inkml:trace contextRef="#ctx0" brushRef="#br0" timeOffset="-172390.46">12875 13080 1500 0,'0'0'312'16,"0"0"-227"-16,0 0-50 15,0 0 8-15,0 0 5 16,0 0 37-16,0 0-85 16,23-36 0-16,19 20 1 0,10-2 0 15,6 0-1 1,-3 4-5-16,-6 6-15 0,-7 4-16 15,-8 4 32 1,-5 0-37-16,-7 8 25 0,-4 10 2 16,-7 8 14-16,-5 4-24 15,-6 6 24-15,0 6-23 16,0 6 23-16,-17 0 0 16,-6 5-8-16,-1 1 16 15,-5 0-17-15,-2 0-4 16,-3-4-107-16,-10 0-76 15,9-12-164-15,1-13-842 0</inkml:trace>
  <inkml:trace contextRef="#ctx0" brushRef="#br0" timeOffset="-171659.44">12884 13379 1470 0,'0'0'175'0,"0"0"-149"16,0 0 41-16,0 0-20 15,0 0-6-15,108-114 1 16,-73 100-33-16,1 3 19 16,-5 5-28-16,-4 4 0 15,-7 2-4-15,-5 0 4 16,-6 4-27-16,-6 13 5 16,-3 5-14-16,0 8 14 15,-25 6-4-15,-6 4-68 16,-10 2 62-16,-1 0-48 0,0-2-26 15,-1-2 60-15,8-4 46 16,4-4 0-16,8-4 0 16,8-4 1-16,8-8 25 15,5-6-26-15,2-3 0 16,0-5 2-16,15 0 12 16,10 0 66-16,6-10 4 15,5-11-56-15,6-4 46 16,1-5-55-16,-1-7 6 15,1-3 2-15,-4-2-27 16,-3-6 25-16,-7-2-25 16,-4-6-38-16,-8-1 38 0,-5-2-32 15,-10-2-56-15,-2-1 23 16,0 0-2-16,-16 4 54 16,-6 6-18-16,0 8 31 15,-1 9 13-15,3 11 16 16,2 11 8-16,4 2 27 15,4 9-47-15,1 2 52 16,-3 2-69-16,-3 22 0 16,-1 13 9-16,1 13-8 15,1 8-1-15,5 10 15 16,1 4-12-16,4 6 50 16,-1 1-53-16,3 3 0 15,2-4 22-15,0-4-22 0,0-8 0 16,0-6-1-1,11-9 1-15,9-5-8 0,2-10 8 16,7-8 0-16,0-10 3 16,2-6 7-16,5-8-9 15,0-4 15-15,6-8-16 16,0-16 33-16,3-8-33 16,-1-10-25-16,1-7 7 15,8-41-116-15,-10 10-177 16,-10 0-567-16</inkml:trace>
  <inkml:trace contextRef="#ctx0" brushRef="#br0" timeOffset="-171213.09">13696 12846 1416 0,'0'0'304'0,"0"0"-229"16,0 0-65-16,0 0 69 15,0 0-57-15,0 0-21 16,122-35 21-16,-78 25-15 16,2 2 1-16,-7 2-8 15,-3 2 1-15,-9 0 11 16,-5 0-12-16,-7 2 0 16,-6 2-7-16,-4 0 7 15,-5 0-2-15,0 0-17 16,0 10-23-16,-14 12 21 0,-6 6 12 15,-6 8-24 1,-7 0 18-16,-2 3 6 0,2-1-4 16,0-4 12-16,4-2 1 15,5-6-5 1,6-6 5-16,7-4 0 0,6-8-4 16,5-2 4-16,0-6-18 15,0 0 11-15,3 0 7 16,12-8 9-16,5-10-9 15,2-6 0-15,-2-2-10 16,1-4 7-16,-8 0-115 16,-5 0-19-16,-8-9-68 15,0 11-151-15,-4 5-262 0</inkml:trace>
  <inkml:trace contextRef="#ctx0" brushRef="#br0" timeOffset="-170941.05">13783 12847 593 0,'0'0'131'0,"0"0"21"16,0 0-7-16,0 0-59 15,-85 112 1-15,69-75-25 16,7-1-5-16,3-2-18 16,1 0-13-16,5-4 50 15,0-2-49-15,0-2-18 16,0-2 32-16,11-3-11 16,4-3 6-16,8-4-36 15,2-3 0-15,6-3 34 16,2-5-26-16,5-3 0 15,5 0 18-15,-1-12-10 16,0-8 7-16,1-5-23 0,-4 3 0 16,-3 2 18-1,-9 2-18-15,-9 8-40 0,-14 4-28 16,-4 6-41-16,-18 8-189 16,-9 8-319-16</inkml:trace>
  <inkml:trace contextRef="#ctx0" brushRef="#br0" timeOffset="-170263.92">13577 13582 932 0,'0'0'208'16,"0"0"-127"-16,0 0 93 16,0 0-72-16,0 0-63 0,0 0 48 15,136-5-30 1,-84-3-15-16,1-10 4 15,5 2-13-15,-3-4 27 0,3-4-45 16,-6 2-8-16,-8 0 23 16,-3 2-30-16,-10 2 0 15,-7 2-9-15,-4 2 18 16,-6 2-21-16,-5-2-1 16,-5 0-62-16,-4-2 27 15,0 0-156-15,0 2 69 16,0 4 65-16,-2 2-1 15,-5 2 50-15,-2-1 5 16,0 3 16-16,3 3 79 0,-1-2 4 16,3 3-10-16,-1 0 8 15,2 0-26-15,3 0 14 16,0 0-55-16,0 0-6 16,0 0 8-16,-2 15-16 15,2 0 22-15,-2 4 13 16,0 3-27-16,2 2 41 15,0 2-44-15,0 4 3 16,-2 6 36-16,2 0-42 16,-2 0 4-16,2 2 11 15,0-2-15-15,-3 3 21 16,3 3-23-16,-2-5 0 16,0 4 5-16,0 1-5 15,0-2 0-15,-3 0-1 0,2-2 8 16,-3-2-5-1,-1-3-2-15,-1-4 0 0,-2-3-5 16,2-4 5-16,-3-3-2 16,1-6 1-16,2-4 1 15,-3-1 6-15,-3-7-6 16,-3-1 0-16,-6 0 20 16,-6 0-18-16,-7 0-4 15,-3-11-28-15,-6-9-33 16,0-4 1-16,-13-29-112 15,11 9-103-15,7-2-399 0</inkml:trace>
  <inkml:trace contextRef="#ctx0" brushRef="#br0" timeOffset="-169740.22">13754 13387 1204 0,'0'0'207'0,"0"0"-147"15,0 0-50-15,0 0 3 16,0 0 7-16,0 0-19 16,71 106 54-16,-58-82-36 15,-4-2 13-15,0-4 17 16,-5-4-31-16,1-3-11 16,-3-4-4-16,-2-3 12 15,0-1-5-15,0-3-10 16,0 0 0-16,0 0 1 15,0 0 7-15,0 0 6 16,0 0 0-16,-2-9-13 0,-9-9 11 16,-1-2-12-1,1 0-15-15,3 4 15 0,3 6 15 16,1 4 7-16,4 4-7 16,0 2 1-16,0 0-16 15,0 0 0-15,0 6-11 16,2 8 11-16,7 2 1 15,-1 2-1-15,4 2 0 16,1-6-30-16,-2-4-27 16,-4-6-815-16</inkml:trace>
  <inkml:trace contextRef="#ctx0" brushRef="#br0" timeOffset="-163482.39">13829 13507 489 0,'0'0'140'16,"0"0"-103"-16,0 0 14 16,0 0 61-16,0 0-19 15,0 0-69-15,0 0 17 16,0 0 31-16,0 0-33 16,0 0 3-16,0-2-1 15,0 0-33-15,0 0 40 16,0-2-41-16,0 2-6 15,0 2 32-15,0 0-13 16,0 0-2-16,0 0-2 16,0 0-15-16,0 0 55 15,0 0-43-15,0 0-11 0,0 0 30 16,0-2-21-16,0 2 2 16,0 0-13-16,0 0 12 15,0 0 3-15,0 0-15 16,0 0-5-16,0 0 5 15,0 0 0-15,0 0-1 16,0 0 0-16,0 0 1 16,0 2 4-16,0 4-4 15,0 0-6-15,4 2 6 16,1 0 2-16,-1 2-1 16,1-4-1-16,0 2 1 15,-1 0 11-15,-2 1-12 16,2-4-3-16,1 1 3 0,-3 1 1 15,2-2-1-15,-1 1 0 16,2 1 1-16,-1 0 8 16,0 0-9-16,1 1-6 15,-1-3 6-15,0 0 1 16,2 3 0-16,-2-2-1 16,0-1 0-16,0 3 9 15,1 1-9-15,-1-5-2 16,0 1 2-16,0 2 0 15,-2 0 2-15,2 2-2 16,-2-1 1-16,0 2 6 16,0-2-7-16,1 2 0 0,-1-2 3 15,2 0-3 1,-2 2 7-16,3 0-7 0,-2 0 0 16,1 0 2-16,0 0-2 15,-1 0 0-15,1-4 3 16,-2 0-3-16,0 0 7 15,-2-2-7-15,2 0 0 16,-2-2 1-16,2 0-1 16,-2 2-4-16,3-2 4 15,-3 2 0-15,0-2 6 16,2 0-6-16,-2-2 0 16,0 0 1-16,0 0-1 15,0 0 0-15,0 0 0 0,0 0 1 16,0 0 9-1,0 0-10-15,0 0 0 0,0 0 12 16,0 0-12-16,0-2-35 16,0-10-106-16,-9-4-818 0</inkml:trace>
  <inkml:trace contextRef="#ctx0" brushRef="#br0" timeOffset="-144673.93">17592 13060 1433 0,'0'0'236'16,"0"0"-201"-16,0 0-25 16,0 0 62-16,0 0-64 15,0 0-2-15,0 44-1 16,0 10 6-16,-9 32 43 16,-9 37-15-16,1-7-38 15,-1-12 86-15,5-15-81 16,-1-27-5-16,1 8 12 0,-1 4-12 15,3-8 25 1,0-7-26-16,5-11 0 0,1-10-6 16,5-12 6-1,0-10-34-15,0-10-17 0,0-6-30 16,0-14 38-16,5-69-90 16,6 7-170-16,-3-12-271 0</inkml:trace>
  <inkml:trace contextRef="#ctx0" brushRef="#br0" timeOffset="-144026.25">17559 13044 1505 0,'0'0'202'0,"0"0"-165"16,0 0-5-16,0 0-32 0,0 0 1 16,0 0 78-16,0 0-51 15,122 106-18-15,-77-67 15 16,0 1-23-16,2-4 21 15,-5-3-23-15,-2-2 0 16,-5-3 18-16,-8-2-18 16,-7-2-10-16,-9 0 4 15,-7-2-3-15,-4 4 2 16,-4 6-17-16,-27 3 21 16,-13 5-29-16,-12 0 28 15,-9-4-45-15,-3 0 32 16,-2-7 17-16,5-2 0 15,7-5 0-15,12-2 0 0,10-2 28 16,12-2-28 0,11 0-14-16,7 2 7 0,6 2 7 15,0 2 28-15,23 0-17 16,8 2-10-16,7 0 77 16,7-2-64-16,3-4 2 15,4-4 17-15,0-1-16 16,-2-5 11-16,2-4-28 15,-3-4-45-15,-3 0 32 16,-3-4-102-16,-3-17-105 16,-9-5-65-16,-4-3-218 15,-10 0 242-15,-5 7 261 16,-7 6 235-16,-5 8 86 16,0 8-148-16,0 0-63 15,0 6-23-15,-14 22 51 0,-4 14 1 16,-2 8-57-16,-3 8-53 15,4 1 71-15,3-3-93 16,5-2 15-16,3-4 9 16,0-8-24-16,6-5 11 15,2-5-18-15,0-14 0 16,0-5-24-16,0-4 24 16,0-9-35-16,0 0-15 15,2-17-32-15,14-52-23 16,-1 0-275-16,1-9-536 0</inkml:trace>
  <inkml:trace contextRef="#ctx0" brushRef="#br0" timeOffset="-143845.91">18140 13664 1422 0,'0'0'289'0,"0"0"-223"16,0 0-44-16,0 0 26 15,0 0 41-15,0 0-43 16,0 0-45-16,65 122 73 15,-51-92-74-15,-1 0 1 16,3 0 12-16,-3-2-12 16,-2 0-1-16,5-3-106 15,-6-10-237-15,-1-11-1140 0</inkml:trace>
  <inkml:trace contextRef="#ctx0" brushRef="#br0" timeOffset="-143609.42">18731 13922 1669 0,'0'0'209'16,"0"0"-161"-16,0 0 8 16,0 0 23-16,0 0-10 15,136 36-57-15,-90-32 1 16,4-4 25-16,0 0-38 15,2-8-10-15,-5-7 0 16,6-18-54-16,-12 5-95 16,-12-2-244-16</inkml:trace>
  <inkml:trace contextRef="#ctx0" brushRef="#br0" timeOffset="-143223.08">19103 13647 325 0,'0'0'1347'16,"0"0"-1177"-16,0 0-156 16,0 0 2-16,0 0 91 15,0 0-74-15,0 0 16 16,51 69-5-16,-20-47-26 16,5-2 14-16,-3-2-32 15,1 0 0-15,-5-4 7 16,-5-4-7-16,-3 0-3 0,-6-4-4 15,-7 2 8-15,-2 2-8 16,-6 4-10-16,0 6-8 16,-8 6 6-16,-9 8 19 15,-8 4 0-15,-2 7 1 16,-4-1 0-16,2 2 25 16,-2 0-26-16,4-4 0 15,8-6 9-15,3-4-9 16,7-10-15-16,9-8-1 15,0-8-66-15,7-6 15 16,22-6-27-16,26-48-112 16,-3 2-99-16,-4-8-371 0</inkml:trace>
  <inkml:trace contextRef="#ctx0" brushRef="#br0" timeOffset="-142759.29">19740 13604 1300 0,'0'0'280'0,"0"0"-193"16,0 0-12-16,0 0 7 15,0 0-18-15,0 0-52 16,0 0-5-16,112 92 53 16,-108-38-42-16,-4 4 1 15,0 2 5-15,0-2-24 16,0-5 25-16,0-10-25 16,0-4 0-16,0-17 3 15,0-4-3-15,0-12-13 16,9-6 11-16,9 0 2 15,13-27 20-15,16-20-20 0,29-34-61 16,-1-3 60 0,10-10-70-16,0 0-128 0,-18 19 123 15,4 1 76-15,-9 18 75 16,-10 18-29-16,-8 18 0 16,-9 16 37-16,-4 4-59 15,-4 8-5-15,-4 18 1 16,-3 2-12-16,-5 6 28 15,-4-2-36-15,-3 0 2 16,-8 0 4-16,0-4-5 16,-5 1 14-16,-15-5 4 15,-5-1-19-15,-6 0 38 16,-11-3-38-16,-12-6 0 0,-10-6 61 16,-30-8-45-16,-26-2-4 15,-30-38 4-15,11-8-16 16,-4-25-58-16,45 13-129 15,33 6-509-15</inkml:trace>
  <inkml:trace contextRef="#ctx0" brushRef="#br0" timeOffset="-140324.12">21712 13684 1575 0,'0'0'188'0,"0"0"-106"15,0 0-75-15,0 0 29 16,0 0 12-16,0 0-48 16,0 0 25-16,-2-4-25 15,4 15 0-15,0 12 10 16,0 7-9-16,-2 4-1 15,0 6 0-15,-13 2 10 16,-11 4 2-16,-7 0-12 16,-5 0-31-16,-5 0 20 15,1-1-36-15,-6-1-82 16,13-14-222-16,6-12-521 0</inkml:trace>
  <inkml:trace contextRef="#ctx0" brushRef="#br0" timeOffset="-140006.52">22503 13597 1167 0,'0'0'387'0,"0"0"-238"0,0 0-129 16,-7 135 12-16,-4-71 42 16,0 8-31-16,0 8-7 15,0 5-1-15,-2-3-34 16,-1-2 40-16,1-4-41 16,-1-6 0-16,3-6 5 15,0-5-5-15,2-7-8 16,-2-14-5-16,2-8-48 15,2-16 6-15,3-10-175 16,1-4-159-16</inkml:trace>
  <inkml:trace contextRef="#ctx0" brushRef="#br0" timeOffset="-139028.41">22755 13234 1624 0,'0'0'267'0,"0"0"-196"15,0 0-70-15,0 0 51 16,0 0-45-16,145-4-7 16,-103 22 18-16,0 5-18 15,-3 4 0-15,-6 6 0 16,-6 1 10-16,-8 4-30 15,-5-2 20-15,-7 2-3 16,-7 0 3-16,0 0 9 0,-9 0-9 16,-16 4-8-1,-8 1 8-15,-10 1 15 16,-5 2-15-16,-8-6 0 0,-5 0 3 16,-3-6-3-16,-1-4 0 15,1-8-2-15,2-4-24 16,3-6 11-16,8-6-1 15,11-3 0-15,9-3 16 16,8 0 12-16,13 0-11 16,4 0-1-16,4 0 15 15,2 0-43-15,0 1 28 16,0 7-28-16,5 5 28 16,11 9 24-16,4 6 5 0,7 4 7 15,4 6-22 1,7 2 59-16,-1 0-63 0,5 0-9 15,-1-2 27-15,-3-2-20 16,-3-2 1-16,-4-2-9 16,-6-8 16-16,-2 1-6 15,-8-7-10-15,-4-3-6 16,-2-2 6-16,-2-5 1 16,-3-7 6-16,-4 2-7 15,2-3-31-15,-2 0 21 16,4 0-65-16,2-14-34 15,2-4-15-15,1-3 33 0,0 3 62 16,-2 4 22 0,2 1 7-16,-5 4 11 0,0 1-9 15,-4 4 17-15,0 4 44 16,0-2-8-16,0 2-8 16,0 0-15-16,0 0-32 15,0 0 61-15,0 0-60 16,-6 10-1-16,-7 11 29 15,-3 4-8-15,-2 10 4 16,2 1-9-16,3 2-9 16,2 0 42-16,6-4-49 15,3-2-18-15,2-4 17 16,0-4 1-16,0-6-7 16,11-2 1-16,7-8 6 15,7-4 1-15,4-4-1 0,2 0 0 16,3-18 3-1,-3-8-3-15,-4-4-2 0,-4-8 1 16,-4 0-10-16,-9-2-3 16,-2 2 14-16,-8 2-35 15,0 1 34-15,0 5-11 16,-12 6 4-16,-1-2 7 16,-1 6-32-16,-3 2 22 15,-16 0-65-15,4 2-91 16,-1 4-231-16</inkml:trace>
  <inkml:trace contextRef="#ctx0" brushRef="#br0" timeOffset="-137478.47">23345 14047 578 0,'0'0'80'16,"0"0"483"-16,0 0-420 16,0 0-66-16,0 0 31 15,0 0 69-15,0 0-104 16,0-4-32-16,0 4 15 15,0 0-6-15,2 0 33 0,-2 0-46 16,2 0-24 0,3 0 75-16,4 0-73 0,7 0 7 15,8 0 18-15,10 0-15 16,5 5 14-16,4 2-39 16,1-1 0-16,2-1 12 15,-2 0-12-15,0 1-3 16,1 0 2-16,-1-2 2 15,-3 0-2-15,-4 0-38 16,-8-2-72-16,-4-2 33 16,-12 0-131-16,-4 0-170 15,-7 0-446-15</inkml:trace>
  <inkml:trace contextRef="#ctx0" brushRef="#br0" timeOffset="-137110.42">23796 13884 763 0,'0'0'956'15,"0"0"-835"-15,0 0-78 16,0 0 8-16,0 0-6 16,0 0-9-16,0 0-36 15,35 16 0-15,-8 0 21 16,6 2-12-16,1 0 12 15,-3-2-21-15,-4 0 0 16,-6-2-6-16,-7-1 6 16,-7-2-33-16,-5 4 0 0,-2 0 1 15,-2 8 31-15,-21 4-33 16,-4 4 34-16,-6 1 3 16,-5 4-3-16,-2 2 0 15,3-2 10-15,-2-6-8 16,6 2 8-16,6-5-10 15,5-5-20-15,8-7-1 16,10-2-55-16,4-13-142 16,12 0-120-16,7-19-453 0</inkml:trace>
  <inkml:trace contextRef="#ctx0" brushRef="#br0" timeOffset="-136545.71">24278 13928 586 0,'0'0'874'16,"0"0"-778"-16,0 0-54 15,0 0 50-15,14 105-29 16,-14-55 45-16,0 2-85 16,0 2-10-16,0-2 14 15,3-6-13-15,-1-8 11 16,2-6-25-16,0-10 0 15,1-6 15-15,0-7-14 16,-1-5-1-16,7-4 57 16,7 0 18-16,8-25 9 15,15-13-83-15,7-16 14 0,10-12-2 16,3-6-13-16,1-2-25 16,-4 6 25-16,-4 11 0 15,-6 15 6-15,-3 14-6 16,-5 10 0-16,-7 10 7 15,-1 8-7-15,-6 0-10 16,1 12 9-16,-4 10-9 16,-4 4 9-16,0 2-15 15,-9-2 8-15,-2-1-12 16,-6-1 20-16,-2-2-9 16,0-3 8-16,0-1-2 15,-10-1-5-15,-5-3 3 0,-3-4 5 16,-7 0 33-16,-6-4-25 15,-7-2 10-15,-10-4 19 16,-8 0-22-16,-8-12 29 16,-11-15-20-16,-4-6-23 15,-8-14 65-15,-5-7-66 16,1-10 0-16,2-2 0 16,-29-32-44-16,22 17-63 15,11 5-250-15</inkml:trace>
  <inkml:trace contextRef="#ctx0" brushRef="#br0" timeOffset="-108172.46">9346 15258 424 0,'0'0'156'0,"0"0"-79"15,0 0-17-15,0 0 80 0,0 0-63 16,0 0-73 0,0 0-4-16,0 0 0 0,0 0 153 15,0 0-67-15,0 0-69 16,0 0 76-16,0 0-37 16,-2 0-34-16,2 0-22 15,-3 0-61-15,3 4-4 16,0 0-43-16,0 0-42 15,0-2 27-15,-2-2 9 16,2 0 65-16,0 0 49 0,0 0 17 16,0 4 67-1,0-4 36-15,0 0-13 0,0 0 36 16,0 0-37 0,0 0-26-16,0 0-8 0,0 0 18 15,0 0 6-15,0 0-26 16,0 0-12-16,0 0 42 15,0 0-40-15,0 0-6 16,0 4 35-16,0 0-36 16,0 0-6-16,0 10-16 15,-2 4-9-15,-2 18 39 16,-3 10-20-16,1 14-5 16,1 8 13-16,-2 22-28 15,-2 25 8-15,-7 23-29 16,1 2 15-16,-1-17 4 15,3-29-19-15,-3 5-11 16,-8 9 11-16,-2-2 0 16,-1-4-4-16,4-29-21 15,6-23-30-15,-1 8 16 0,-3 4-57 16,0 0 15-16,5-14 12 16,7-16-53-16,3-18 2 15,3-14-113-15,1 0-100 0</inkml:trace>
  <inkml:trace contextRef="#ctx0" brushRef="#br0" timeOffset="-107357.41">9476 15462 738 0,'0'0'294'0,"0"0"-180"16,0 0-55-16,0 0 22 16,0 0 15-16,0 0-67 15,0 0-6-15,0-4 40 16,0 4-8-16,0 0-13 16,0 0-42-16,0 0-16 15,0 0 16-15,2 0-73 16,-2-4-8-16,2 0 15 15,0 0 14-15,3-2-20 16,-3-8-21-16,-2 2-73 16,0-2 39-16,0-2 44 15,0 0 83-15,-5 4 8 16,-3 0 74-16,-2 2 68 0,2 4 14 16,1 2-41-1,1 4 0-15,-2-4-10 0,4 4-18 16,2 0-15-16,0 0-35 15,2 0 9-15,0 0-23 16,0 0-30-16,0 0 71 16,0 0-36-16,0 0-6 15,0 0 0-15,0 0 2 16,0 0-23-16,2 24 6 16,14 14-3-16,5 16 77 15,8 8-43-15,5 10-18 16,6 9 9-16,5 3-9 15,0 6 3-15,1 8-31 16,1-3 8-16,0 1 5 16,-5 0-13-16,-2-4-7 0,-4-3 7 15,-5-7 1 1,-2-6 9-16,-4-10-10 0,-3-8 0 16,-7-9 3-16,-4-9-3 15,-1-8-12-15,-4-6 5 16,-1-12-23-16,-5-4-7 15,0-6-53-15,0-4-25 16,-7 0 61-16,-38-36-78 16,5 0-179-16,-2-9-1034 0</inkml:trace>
  <inkml:trace contextRef="#ctx0" brushRef="#br0" timeOffset="-107052.33">9202 16356 1714 0,'0'0'218'0,"0"0"-95"16,0 0-4-16,0 0-54 15,0 0-37-15,0 0-16 16,0 0 12-16,58-27-5 0,-21 14 3 15,10 3 54 1,6-6-58-16,5 2-2 0,5-4 0 16,1 0-1-1,3 0 3-15,3-8-18 0,-8 2-28 16,-2 2 20 0,-9 0-118-16,-2 4-78 0,-11 6-38 15,-15 6-734-15</inkml:trace>
  <inkml:trace contextRef="#ctx0" brushRef="#br0" timeOffset="-106423.95">10052 16405 1167 0,'0'0'517'0,"0"0"-412"15,0 0-82-15,0 0 54 16,0 0-3-16,0 0-43 16,0 0 17-16,54 0-32 15,-34 0-14-15,3 0 42 16,1 0-39-16,-2-8-4 16,1-2 3-16,-4 2-3 15,-1 4 6-15,1-2-7 16,-4 6 0-16,1 0-18 15,-3 0 18-15,3 18-33 16,1 14 25-16,-1 4-2 16,1 12 2-16,-1 6 7 15,2 4 2-15,-2 0 16 16,1-4-11-16,1-1-6 0,3-7 1 16,-4-6 6-16,3-10-5 15,-2-8-2-15,0-8 0 16,-5-6-7-16,3-8 7 15,-3 0 0-15,1-20 11 16,-1-12 3-16,-4-22 11 16,-7-26-25-16,-2-37 6 15,0 5-17-15,-11 10 10 16,-2 12-1-16,3 33 2 16,1 3 0-16,5 10 17 15,0 16 11-15,4 12-26 16,0 10 42-16,0 2-43 15,0 4 1-15,0 0-2 0,11 0-14 16,7 0 13-16,7 0 1 16,6 0 0-16,2 0 12 15,5 0-11-15,-1 0 0 16,-1 0 16-16,-3 0-17 16,-2 0 0-16,8 4-62 15,-10 0-115-15,-5-2-311 0</inkml:trace>
  <inkml:trace contextRef="#ctx0" brushRef="#br0" timeOffset="-105957.45">11263 16210 1659 0,'0'0'282'0,"0"0"-158"0,0 0-25 16,0 0 21-16,0 0-57 15,0 0-48-15,0 0 0 16,0 8-15-16,-16 0 0 16,-11 2 18-16,-7 4-18 15,-5 2 0-15,-1 2 10 16,1 0-9-16,10 0 7 16,10-8-8-16,7 3-2 15,5-8-18-15,7 8 2 16,0 5-6-16,7 0-19 15,18 8-2-15,8 6 44 0,2 0-30 16,6 2 31-16,-1 2 4 16,0-6-4-16,-4 2 0 15,-2-4 0-15,-5 2 2 16,-3 2 4-16,-6-1-6 16,-4 1 0-16,-7-2 1 15,-7-2 9-15,-2-2 4 16,0-4 33-16,-16 2-16 15,-10-2 9-15,-11 0-26 16,-5-8-14-16,-7-2 0 16,-6-12-9-16,-3 0-87 15,-18-44-39-15,13-6-107 16,13-2-489-16</inkml:trace>
  <inkml:trace contextRef="#ctx0" brushRef="#br0" timeOffset="-105585.45">11826 15767 1781 0,'0'0'380'0,"0"0"-300"16,0 0-23-16,0 0 71 16,0 0-78-16,0 0-19 15,125 0 1-15,-71 0-22 16,4 0 24-16,2 0-34 15,-5 0 0-15,-4 0 8 16,-6 0-8-16,-11 0-20 16,-13 0-23-16,-9-4-59 15,-12 4-36-15,0 0-104 16,-4 0-405-16</inkml:trace>
  <inkml:trace contextRef="#ctx0" brushRef="#br0" timeOffset="-105332.56">11870 16052 1647 0,'0'0'396'0,"0"0"-331"16,0 0 7-16,0 0 5 16,0 0-15-16,137 0-18 15,-75 0-26-15,7 0 21 16,-2 0-39-16,-1 0 9 15,-6 0 1-15,-8 0-10 16,-10 0 0-16,-13 0 0 0,-6-4-23 16,-10 0-5-16,-6-2-63 15,-5-10-48-15,-2 2-20 16,0-4-404-16</inkml:trace>
  <inkml:trace contextRef="#ctx0" brushRef="#br0" timeOffset="-104659.2">13343 16820 965 0,'0'0'975'15,"0"0"-852"-15,0 0-83 16,0 0 51-16,0 0 53 16,0 0-72-16,0 0-3 0,67-102 12 15,-20 17-46-15,13-31-20 16,11-32-15-16,-2-21 1 16,-7-1-8-16,-10-5 7 15,-9 7-47-15,-1 1 31 16,0 9-42-16,-3 36 27 15,-11 32 22-15,-6 33 9 16,-6 19 2-16,-1 0-2 16,-1 6 0-16,-3 4 19 15,-2 16-19-15,-3 12-5 16,4 6-14-16,5 50 16 16,12 42-4-16,2 45 14 15,0 23-7-15,-5-5 40 0,-8-9-31 16,-5-22-7-1,0-6-2-15,-2-3 10 0,-5-29 3 16,-1-16-13-16,-1-21-4 16,-2-11-2-16,0 6 6 15,0-2-12-15,0 2-21 16,-2-14-35-16,-10-14-3 16,-5-8-35-16,-30-14-23 15,5-10-39-15,-7-20-389 0</inkml:trace>
  <inkml:trace contextRef="#ctx0" brushRef="#br0" timeOffset="-104443.3">13499 16204 1560 0,'0'0'307'16,"0"0"-199"-16,0 0 34 15,0 0-15-15,0 0-23 16,0 0-52-16,0 0-38 15,65-22 40-15,-16 16-54 16,7 2 0-16,6-4 12 16,3-2-11-16,1 2-1 15,3-2 0-15,1 6-33 16,21 4-47-16,-20 0-120 16,-13 0-149-16</inkml:trace>
  <inkml:trace contextRef="#ctx0" brushRef="#br0" timeOffset="-103777.41">14433 16705 1768 0,'0'0'296'0,"0"0"-245"16,0 0-1-16,0 0-14 15,0 0-27-15,0 0 16 0,0 0-25 16,111-116-7-16,-93 106 7 16,-5-2 0-1,1 10-5-15,-3 2-7 0,0 0-6 16,1 0 10-16,-4 6-25 15,3 12-4-15,1 12 25 16,-2 10-7-16,-1 5 19 16,-1 9 0-16,-4 4 14 15,0 4-14-15,0-8 0 16,3 0 0-16,0-6 4 16,0-8 2-16,2-8-5 15,-1-5-1-15,2-13 6 16,1 0-13-16,-1-10 7 0,4-4 0 15,1 0 7-15,4-28 36 16,-2-16-21-16,-1-15-22 16,-5-11-9-16,-7-24-5 15,-4 4 4-15,0-7-21 16,0 11 30-16,0 24 1 16,-2 4 20-16,2 14 22 15,0 16-35-15,0 10 27 16,5 10-34-16,10-1 0 15,4 8 12-15,2 1-1 16,6 0-6-16,2 0-5 16,0 10 0-16,0 2 23 15,-2 2-23-15,0-4 0 0,-6 2 6 16,-2-6-6-16,-9 2 5 16,0-4-5-16,-8-2-51 15,-2-2 25-15,0 0-83 16,-18-14-91-16,-2-8-160 15</inkml:trace>
  <inkml:trace contextRef="#ctx0" brushRef="#br0" timeOffset="-102924.22">15447 16186 1485 0,'0'0'288'16,"0"0"-209"-16,0 0-51 16,0 0-9-16,0 0 30 15,0 0-42-15,0 0-7 16,24 32 0-16,-24-32 0 15,0 0 23-15,-7 0-23 16,-6 0 2-16,-3-4 27 16,6-6-29-16,-2 0 6 15,7 2-6-15,5 4 10 16,0 0-8-16,0 4-2 16,0 0-2-16,3 0-13 0,8 4 16 15,0 8-1-15,0 2 8 16,-1 0-8-16,-4-4 14 15,-4-2-14-15,0 0-3 16,-2-4-13-16,0-2 4 16,0 2 12-16,-2-4-2 15,-6 0 1-15,-4 0 0 16,-1 0 1-16,2-6 0 16,-1 2 4-16,8 0-3 15,0 0 7-15,4 4 18 16,0 0-3-16,0 0 26 0,0 0-33 15,0 0-1 1,2 0 23-16,6 0-36 0,4 0-2 16,6 0 13-16,4 0-6 15,7 0 12-15,9 8-19 16,13-2 0-16,7 2 35 16,11-4-35-16,6 0-1 15,8-4 1-15,6 0 0 16,25 0 9-16,26 0-9 15,30-4 0-15,15-4 6 16,-4 0-5-16,-10 6-1 16,-13-6 0-16,0 8 9 15,1 0 1-15,5 0-10 16,3 0 1-16,3 10 23 0,8 10-1 16,5-2 5-16,11 5 8 15,6-4-2 1,5 2 11-16,-2-2-40 0,-12-2-4 15,-8 5 18-15,-16-2-17 16,-15 6-2-16,-30-8 0 16,-31-6 0-16,-28-2 8 15,-21-6-8-15,-6-4-37 16,-14 0 10-16,-26-8-116 16,-30-16-80-16,-17-10-265 0</inkml:trace>
  <inkml:trace contextRef="#ctx0" brushRef="#br0" timeOffset="-102360.91">17131 14905 1463 0,'0'0'259'16,"0"0"-133"-16,0 0-12 15,0 0-11-15,0 0-41 16,0 0-29-16,0 0 7 0,4-4-40 16,-4 36 0-16,0 20 34 15,0 14 19 1,0 19 1-16,0 9-13 0,0 2-23 16,0 2 1-16,-2-6-19 15,-2-3 0-15,-1-9 9 16,3-12-9-16,-2-10-22 15,2-14-18-15,0-8-33 16,-1-18-21-16,1-22-65 16,-1-22-37-16,3-12-371 0</inkml:trace>
  <inkml:trace contextRef="#ctx0" brushRef="#br0" timeOffset="-101653.06">17249 14726 1523 0,'0'0'302'0,"0"0"-182"0,0 0-95 15,0 0 41-15,123-4-18 16,-76 12-27-16,-1 10 10 16,1 4-22-16,-5 5-3 15,-6 1 32-15,-9-2-38 16,-7 0 10-16,-7 2-10 15,-9 4-6-15,-4 4 6 16,-4 4 0-16,-21 2 0 0,-8 4 34 16,-9-2-33-1,-3-2 0-15,-3-3-1 16,-4-3 1-16,6-12-2 0,-2-4 1 16,11-6-3-1,3-8 3-15,10-2 0 0,6-2 7 16,9 0-7-16,7-2-13 15,2 4 13-15,0 0-35 16,4 10 35-16,16 4 19 16,9 4 12-16,9 8-3 15,4 2 9-15,10-4-23 16,-1-2 29-16,5-4-33 16,-1-4-9-16,-1-4 14 0,-3-1-15 15,-2-9-16 1,-6 0-49-16,-6-4-52 0,-3 0 8 15,-10-12-40-15,-4-11 8 16,-6 1-38-16,-6 4 65 16,-1 0 114-16,-2 4 79 15,-3 6 59-15,-2 8 5 16,0 0-34-16,0 0-26 16,0 0 2-16,0 0-51 15,0 4-6-15,0 14-4 16,0 17 19-16,-7 11 46 15,-2 8-45-15,3 8-19 16,-3-4 29-16,4 0-36 16,1-8-17-16,1-6-1 15,3-5 6-15,0-7-13 0,0-14 5 16,0-4-11-16,0-6 11 16,7-8-45-16,5 0-48 15,1-17 18-15,11-47-25 16,-3-2-52-16,-6-2-325 0</inkml:trace>
  <inkml:trace contextRef="#ctx0" brushRef="#br0" timeOffset="-101098.45">18116 14909 1551 0,'0'0'302'15,"0"0"-186"1,0 0-12-16,0 0 2 0,0 0-41 16,0 0-13-16,0 0 38 15,103 112-47-15,-90-86-19 16,0-6 29-16,-4 0-35 16,0-6-18-16,-5-6 0 15,1 2 6-15,-1-6 3 16,-1-4-9-16,-3 0 0 15,0 0 8-15,0 0-8 16,0 0 0-16,0 0-1 16,0 0 2-16,0 0 1 15,0 0-2-15,0 0-14 16,0 0 4-16,0 0-2 0,0 0-12 16,0 0 6-16,0 0-7 15,0 0 13-15,0 0-3 16,0 0 6-16,0 0-1 15,0 0 10-15,0 0 0 16,0 0-1-16,0 0 2 16,0 0 11-16,0 0-12 15,0 0-3-15,0 0 2 16,0 0 1-16,0 0 0 16,0 0-1-16,0 0 1 15,0 0 3-15,0 0-3 16,0 0 0-16,0 0-11 15,0 0 11-15,0 0-8 0,0 2-14 16,0-2-70-16,0 2 1 16,0 0-64-16,-5 1-154 15,-4-3-847-15</inkml:trace>
  <inkml:trace contextRef="#ctx0" brushRef="#br0" timeOffset="-100052.43">16507 16651 1538 0,'0'0'301'0,"0"0"-243"16,0 0-20-16,-16 129 23 0,14-67-5 15,0 14-6 1,2 10-35-16,0 7 43 0,0-3-58 15,0 4 0-15,0-6 20 16,-4-8-15-16,-1-3-5 16,-1-15 0-16,-1-4 0 15,2-18-24-15,1-8 17 16,-1-18-51-16,3-14-28 16,-4-24-34-16,-1-20-149 15,0-14-889-15</inkml:trace>
  <inkml:trace contextRef="#ctx0" brushRef="#br0" timeOffset="-99588.72">16551 16513 1577 0,'0'0'277'16,"0"0"-201"-16,0 0-4 15,0 0 20-15,0 0 20 16,143 26-75-16,-101 2-10 15,1 2-7-15,-1 6-9 16,-4 0 4-16,-7-1-15 16,-4 1 7-16,-9-4 9 15,-7-2-16-15,-9 6 0 16,-2-4 2-16,-2 8-1 16,-23 0-2-16,-6 4-12 15,-7-8-25-15,-1-4 23 0,-7-1 6 16,0-9-19-1,-1-8 10-15,1 0 8 0,4-6 4 16,5 2 2-16,8-2 4 16,8-4 7-16,7 2-1 15,5 2-6-15,7 0 21 16,2 6-1-16,0 0 19 16,6 8 19-16,13 0-15 15,8 0 35-15,4 6-63 16,8-6 1-16,3 0 16 15,6 4-22-15,2-4-5 16,2 0-5-16,-1-4-69 16,0-4 1-16,7-14-116 0,-13 0-86 15,-9-4-528-15</inkml:trace>
  <inkml:trace contextRef="#ctx0" brushRef="#br0" timeOffset="-99179.35">17214 17195 1515 0,'0'0'295'16,"0"0"-212"-16,0 0 49 15,0 0-28-15,0 0-61 16,0 0-9-16,0 0-25 16,-38 14-8-16,20 0 46 0,-3 4-47 15,2 0 0-15,1 0-1 16,5 4 2-16,-1-4 2 15,7 4-3-15,5 0-18 16,2 0 3-16,0 0-14 16,11 0 4-16,12 0 7 15,-1 6 16-15,3-1-5 16,-4-1 4-16,2 2 3 16,-3-10 15-16,-5 4-15 15,-3-8-2-15,-3 8 1 16,-3-4 1-16,-4 4 27 15,-2 0 4-15,0 0-13 16,-2 0 78-16,-13-4-36 16,-3 0-35-16,-2-4 6 15,-4-6-19-15,-5 0-3 0,-5-8-9 16,-2 0-54-16,-19-40-12 16,10-8-122-16,5-6-160 15</inkml:trace>
  <inkml:trace contextRef="#ctx0" brushRef="#br0" timeOffset="-98953.91">17438 17124 1528 0,'0'0'298'0,"0"0"-224"0,0 0 20 15,139-9 28-15,-95 5-81 16,-4-1-23-16,1 1-17 16,-6 0 8-16,-1 3-9 15,-8 1-24-15,-8-9-119 16,-4 5-68-16,-12-6-497 0</inkml:trace>
  <inkml:trace contextRef="#ctx0" brushRef="#br0" timeOffset="-98720.22">17628 16848 1227 0,'0'0'398'0,"0"0"-264"16,0 0-51-16,0 0 70 16,0 124-41-16,2-74-36 15,3 12-11-15,-1 1-33 16,-1 3-31-16,-3-2 47 15,0-2-48-15,0-8-2 16,0-2 1-16,2-11-37 16,6-15-60-16,1-12-119 15,3-14-401-15</inkml:trace>
  <inkml:trace contextRef="#ctx0" brushRef="#br0" timeOffset="-98451.36">18153 16924 1521 0,'0'0'358'0,"0"0"-279"16,0 0 37-16,25 110-15 16,-21-56-42-16,2 5 0 15,-4 3-35-15,-2 0-22 16,0 2 36-16,0-2-37 15,0-5-1-15,0-7-1 16,-5-10-15-16,-2-4 15 16,1-18-69-16,-1-4-54 15,1-14-32-15,-6-32-30 16,1-17-12-16,0-1-1173 0</inkml:trace>
  <inkml:trace contextRef="#ctx0" brushRef="#br0" timeOffset="-97977.49">18182 16812 1493 0,'0'0'306'0,"0"0"-170"15,0 0-2-15,0 0-11 16,0 0-50-16,0 0-48 16,0 0 19-16,148-26-44 15,-111 26 9-15,2 8-4 16,-6 2-4-16,-4 2-1 15,-5 2 4-15,-6-2 2 0,-5 2-6 16,-3-4 0 0,-6 6-27-16,-4-2 26 0,0 4-30 15,-11 8-3-15,-13-2 16 16,-12 2-7-16,-5 0-6 16,-5-4-30-1,-3-4-14-15,0-4 24 0,0-5 9 16,7 0 24-16,8-4 18 15,8 0 0-15,7-1 15 16,9 0-8-16,7-4 8 16,3 0 33-16,0 0-39 15,0 0 16-15,11 9 19 16,12 9-25-16,4 4 36 16,6 6-24-16,5 2-9 0,-3-2 35 15,5 2-21-15,-1-2 4 16,0-6-9-16,3 0-19 15,3 0 34-15,2-4-46 16,-4-4 0-16,-4-2-11 16,8-12-58-16,-11 0-111 15,-10 0-155-15</inkml:trace>
  <inkml:trace contextRef="#ctx0" brushRef="#br0" timeOffset="-97527.22">18629 17413 1320 0,'0'0'499'16,"0"0"-455"-16,0 0 29 16,0 0 44-16,0 0-73 15,0 0-12-15,0 0-32 16,122-44 9-16,-93 18-20 15,-2-2-40-15,-8 2-38 16,-3 4 10-16,-7 8-15 16,-5 2 66-16,-4 6 27 15,0 2 2-15,0 4 7 16,0 0 0-16,0 18-8 16,0 8 59-16,-6 6-1 0,-1 12 4 15,3 2-5 1,0 6-16-16,1 3 15 0,3-5-46 15,0-2-2-15,0-8 11 16,0-4-19-16,0-10-6 16,7-4-2-16,0-8 8 15,-1-10 6-15,3 0-6 16,2-4-9-16,0 0 8 16,3-22-29-16,1-18-35 15,6-48-56-15,-6 3-120 16,-3-5-85-16</inkml:trace>
  <inkml:trace contextRef="#ctx0" brushRef="#br0" timeOffset="-97343.4">19007 16906 1247 0,'0'0'538'0,"0"0"-464"16,0 0 16-16,0 0 65 15,0 0-47-15,0 0 11 16,0 0-42-16,40 70-41 15,-28-48 6-15,-2-4-25 16,-1 0-9-16,-2-4-8 16,0 0-12-16,-5-2-24 15,-2-2-180-15,0-6-351 0</inkml:trace>
  <inkml:trace contextRef="#ctx0" brushRef="#br0" timeOffset="-82051.19">7049 16008 732 0,'0'0'85'16,"0"0"58"-16,0 0-51 16,0 0-27-16,0 0 19 15,0 0 3-15,0 0 3 16,0 0-46-16,0 0-23 15,0 0 36-15,0 0-12 0,0 0 3 16,0 0 9 0,0 0-7-16,0 0 18 0,0 0-27 15,0 0-22-15,0 0 45 16,0 0-36-16,0 0-1 16,0 0 11-16,0 0-16 15,0 0 16-15,0 0-31 16,0 0-6-16,0 0 50 15,0 0-40-15,0 0-10 16,0 4 4-16,0 0-4 16,0 2 13-16,5 6-14 15,5 6 0-15,4 4 14 16,3 10-13-16,4 8-1 0,1 4 15 16,3 6-14-1,1 0 9-15,1 7-10 0,2 1 0 16,-2 4-6-16,2-4 6 15,-2-4 0-15,-3-4 3 16,-2-2-2-16,-2-7-1 16,-4-1-2-16,0-4 2 15,-6-10 11-15,0-4-11 16,-1-4 0-16,-3-8-1 16,-2-2 2-16,-2-8-2 15,-2 4 0-15,0-4 1 16,0 0 13-16,0 0-13 15,0 0-1-15,0 0 1 16,0 0 0-16,0 0 6 16,0 0-6-16,0 0 0 0,0 0 2 15,0 0-2 1,4 0-6-16,-4 0 6 0,2-4 9 16,0-4 14-1,2-2-23-15,1-6 0 0,1-2 14 16,1 0-14-16,4-6 0 15,-2 3 0-15,2 2 0 16,-2 1 4-16,2 1-4 16,0-6 0-16,1 0 0 15,1-7 0-15,3-2 0 16,3-2-1-16,4-4 8 16,4-2 1-16,4-4-8 0,2-10 0 15,7-3-13 1,5-5 20-16,3-6-7 0,6-8 0 15,0-8 2-15,4-20 7 16,9-25-9-16,6-19 0 16,-6 11-13-16,-12 33 11 15,-14 28-18-15,-5 20 19 16,3-8-43-16,32-53 7 16,-8 15-84-16,-10 4-230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2-23T07:32:57.2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822 976 550 0,'0'0'159'15,"0"0"-76"-15,0 0-73 16,0 0-8-16,0 0 27 16,0 0-6-16,0 0-3 15,2 0-13-15,5 0 3 16,-3 0-20-16,0 0-53 15,-2 0-83-15,-2 0 15 16,0-4-112-16</inkml:trace>
  <inkml:trace contextRef="#ctx0" brushRef="#br0" timeOffset="328.46">822 976 211 0,'19'-4'163'16,"-19"4"-52"-16,0 0 16 16,0 0 0-16,0 0-4 0,0 0-34 15,0 0-41 1,0 0 50-16,0 0-72 0,0 0-4 15,0 0 27-15,0 0-8 16,0 0 12-16,-4 0 26 16,0 0-37-16,4 0 62 15,0 0-73-15,0 0-1 16,2 0 42-16,-2 0-32 16,6 0-16-16,-3 0-24 15,4 0 13-15,6 0 26 16,5 0-39-16,13 0 0 15,9 0 37-15,4-10-27 16,6-2 5-16,3 0-15 16,-11-2 1-16,0 4 19 15,-5 2-20-15,-10 4-45 0,-4 4-8 16,-9 2-141-16,-9 16-89 16,-5-2-688-16</inkml:trace>
  <inkml:trace contextRef="#ctx0" brushRef="#br0" timeOffset="855.19">728 1323 1388 0,'0'0'167'15,"0"0"-41"-15,0 0-126 0,0 0-11 16,0 0 11-16,0 0 1 15,0 0 31-15,13 10-32 16,-8-10 12-16,-5 0 16 16,0 0-28-16,0 0 0 15,0 0 0-15,-7 0 7 16,5-2 16-16,0 2-23 16,2 0 0-16,0 0 9 15,0 0-9-15,0 0 0 16,0 0 2-16,-2 0-1 15,-3 0 16-15,5 0-17 16,0 0 0-16,0 0 13 16,0 0-13-16,0 0 0 0,0 0 6 15,0 0-4 1,0 0 20-16,0 0-22 0,0 0 0 16,0 0 0-16,0-2 0 15,0 0-17-15,5-4 16 16,22 0 1-16,10-4 18 15,12-2-18-15,11-2 0 16,0-4 6-16,0 0-6 16,-6-2-3-16,-9 2 3 15,-12 2 2-15,-7 4-2 16,-7 6-9-16,-9 2-71 16,-2 4 61-16,-6 0-182 15,-2 12-36-15,0 6-20 0,-4 2-357 16</inkml:trace>
  <inkml:trace contextRef="#ctx0" brushRef="#br0" timeOffset="1093.88">639 1708 1285 0,'0'0'268'0,"0"0"-234"16,0 0-34-16,0 0-29 15,0 0 29-15,0 0 26 16,0 0-6-16,134-8 18 16,-83-14 12-16,9-6-30 15,5-8 17-15,2-4-37 0,1 0 0 16,-5-2 4-16,1 2-4 16,21-4-83-16,-18 7-95 15,-7 3-187-15</inkml:trace>
  <inkml:trace contextRef="#ctx0" brushRef="#br0" timeOffset="1309.48">1581 986 1348 0,'0'0'217'0,"0"0"-184"15,0 0-13-15,0 0 15 16,0 0-35-16,0 0 1 0,114-34 34 15,-76 16-25-15,2-2-1 16,0-4-5-16,0 0 8 16,-2 0-24-1,-2-2-10-15,0 0-129 0,-7-12 43 16,-8 6-173-16,-9 3-662 0</inkml:trace>
  <inkml:trace contextRef="#ctx0" brushRef="#br0" timeOffset="2476.23">1878 489 1011 0,'0'0'207'0,"0"0"-114"16,0 0-45-16,0 0-48 15,-7 102 0-15,7 10 51 16,13 37-14-16,5 22 27 16,-5-7 0-16,-8-36-54 0,-1-34 36 15,-4 7-46-15,3-23 0 16,-1-4 9-16,3 2-9 15,-3-30-1-15,2-6 1 16,3-8-3-16,-3-15-12 16,3-17-68-16,-7-9 83 15,0-49-32-15,0-52 32 16,-14-42-50-16,-3-19 26 16,-1 27 16-16,0 42-3 15,7 41 11-15,2 25 0 0,0 4 54 16,0 8-36-1,3 10 60-15,-1 14-78 16,-5 8 26-16,4 30-18 16,-5 16-8-16,-3 19 0 0,1 3 34 15,-6 4-27-15,3-6-7 16,3-10 0-16,8-10 16 16,0-15-26-16,7-13 10 15,0-12-41-15,0-12 31 16,16-2-14-16,7-18 23 15,10-27-2-15,7-23 6 16,11-36-6-16,-7 4-38 16,-4-3-36-16,-3 9 67 15,-14 32 10-15,0 4 0 16,-3 24 0-16,-2 18 11 0,-2 16-9 16,-1 4-2-1,-1 28 0-15,-3 12 35 0,-5 14-3 16,-1 10-6-16,2 7-10 15,-1 1-10-15,-1-2 15 16,-5-2-21-16,0-8 0 16,0-6 6-16,0-7-5 15,0-11-1-15,0-12 0 16,0-14-45-16,0-14 12 16,0-4-46-16,0-44 20 15,11-42-4-15,13-43 1 16,3-13 35-16,-5 19 8 15,-9 35 19-15,-3 44 46 16,-6 18 11-16,7 2-5 16,1 4 84-16,3 2-89 0,-2 6-27 15,1 4-10-15,-1 2 3 16,1 6 15-16,-6 0-28 16,3 4-12-16,-3 0-1 15,-4 2 3-15,0 14-16 16,-4 4 17-16,0 6-62 15,-2 6 51-15,-14 0-121 16,-1 0 3-16,3-6 47 16,-1-4-10-16,3-5 77 15,3-6 23-15,7-3 2 16,2 1 12-16,0 0-13 16,18 5 0-16,6 7 44 15,3 1-27-15,0 3 16 0,-7 2-20 16,1 1-7-16,-6 0 29 15,-4 0-35-15,-4 0 0 16,-7 0 9-16,0 0 4 16,-7 2-11-16,-13-2 7 15,-2-6 1-15,1-4 12 16,-3-5-22-16,0-12 0 16,-3-1-20-16,-2 0 20 15,4-18-34-15,3-4 34 16,6 0 15-16,6 0 109 15,7 4-74-15,3 8 0 16,0 6-23-16,3 4-27 16,16 0 2-16,6 2-2 15,4 6 8-15,0 2 0 0,4-2-8 16,1-2 0-16,3 4 0 16,4-6 1-16,1-4 5 15,14-10-6-15,-10-18-158 16,-1-8-368-16</inkml:trace>
  <inkml:trace contextRef="#ctx0" brushRef="#br0" timeOffset="3142.14">2902 415 1410 0,'0'0'158'0,"0"0"-114"16,0 0-37-16,0 0-5 15,0 0 17-15,-50 146-9 16,34-96-3-16,5-3-7 16,3-2-14-16,6-2-14 15,2-7 28-15,0-10-64 16,0-8 26-16,14-14-88 16,9-4 74-16,3-10 28 15,5-20-36-15,5-7 36 16,-2-3-25-16,-1-2 19 15,-6 4 30-15,-6 6 6 16,-9 6 25-16,-5 10-16 16,-5 8-14-16,-2 6 102 15,0 2-103-15,0 0-23 0,-15 20 23 16,-8 10 11-16,-1 4 8 16,-1 4-19-16,2-1 0 15,10-5 3-15,5-2-3 16,8-4-25-16,0-6 24 15,0-6-15-15,17-10 9 16,5-4 7-16,8-2 0 16,3-20 23-16,0-10-23 15,5-4-9-15,0-3 8 16,-2-1 2-16,-1 4 5 16,-3 4-6-16,-3 6 0 15,-9 4 21-15,-5 8-8 0,-6 2 4 16,-2 6 32-16,-5 2-27 15,1 4 3-15,3 0-25 16,0 0 0-16,8 2-10 16,4 10 10-16,4 0-8 15,7 0 8-15,0 0 8 16,-2 0-1-16,-3-2-7 16,-6 2 0-16,-5-2-33 15,-3 0 22-15,-4-4-23 16,-6 0 5-16,0 2-41 15,-6 5 22-15,-37 12-88 16,3 0-73-16,-2-6-441 0</inkml:trace>
  <inkml:trace contextRef="#ctx0" brushRef="#br0" timeOffset="3544.13">3132 794 643 0,'0'0'280'0,"0"0"-23"0,0 0-134 15,0 0-67-15,0 0-56 16,0 0 0-16,0 0 17 15,7 6-17-15,22-6 1 16,-2 0 40-16,0 0-41 16,-4 0 0-16,-7 0 12 15,-7 0-11-15,-2 0 2 16,-5 0-3-16,-2 0-32 16,0 6-17-16,0 8-48 15,-15 8 20-15,-10 6-7 16,-6 2-7-16,-9 4 71 15,-7 0-70-15,-4 0 11 0,0 2 79 16,-3-4 53 0,7-1-9-16,7-5 9 0,6-4 2 15,15-8 0-15,9-6-55 16,10-2 12-16,0-4-12 16,23-2 13-16,10 0 34 15,12 0 23-15,8-15-25 16,5-8 14-16,2-5-59 15,-2-4 12-15,-2-3 10 16,-4 5-21-16,-8 4-2 16,-9 8-5-16,-6 11-107 15,-15 2 1-15,-9 5-135 16,-5 0-463-16</inkml:trace>
  <inkml:trace contextRef="#ctx0" brushRef="#br0" timeOffset="3730.11">3152 1275 789 0,'0'0'129'0,"0"0"-34"16,-36 123-73-16,26-69 17 15,3-3-39-15,2 0 0 16,3-5 21-16,2-10-21 16,0-8 0-16,0-10 0 15,0-10-15-15,0-8-131 16,9-8-180-16,-4-14-84 0</inkml:trace>
  <inkml:trace contextRef="#ctx0" brushRef="#br0" timeOffset="4328.1">3152 1295 732 0,'0'0'283'0,"0"0"-82"16,0 0-110-16,0 0-60 16,83-108 8-16,-54 96-39 15,-2 6 42-15,-1 1-42 16,1 5 1-16,-7 0 41 15,-2 0-42-15,-9 0-24 16,-9 13 9-16,0 11 6 16,-9 10-8-16,-16 4-13 15,-4 0-47-15,-2-2 71 16,2-6-88-16,0-9 1 16,6-3 93-16,8-8 0 0,7-2 58 15,8-3-36-15,0-5-3 16,0 0 21-16,2 0-4 15,11 0-28-15,5 0-8 16,4 0 1-16,-2 0 12 16,-2 0-13-16,-3 0 0 15,-1 2-8-15,-5 2 8 16,-5 3-8-16,0 3-8 16,-4 6-38-16,0 4 28 15,0 3-93-15,0 2-107 16,0-1 54-16,0 0-110 15,0 0 206-15,-2 4 76 16,0 2 84-16,2 0 17 0,0 0-80 16,0-2-9-16,0-4 44 15,0-2-31-15,0 2 38 16,0-3-17-16,2-3 123 16,-2-2-49-16,0-2-85 15,0-3-3-15,0 2 53 16,0-3-53-16,0-2 13 15,2-4 10-15,1 0-42 16,1-4 94-16,-1 0-69 16,-3 0 10-16,4 0 68 15,3-16-42-15,10-16-46 16,12-14-28-16,39-53-20 0,-8 13-75 16,-1 0-278-16</inkml:trace>
  <inkml:trace contextRef="#ctx0" brushRef="#br0" timeOffset="4566.14">4105 918 1219 0,'0'0'230'16,"0"0"-186"-16,0 0-17 15,0 0-25-15,0 0 100 0,0 0-73 16,133-14-1 0,-112 8 28-16,2 2-32 0,-3 4-8 15,0 0-16-15,-2 0-37 16,-12 2-44-16,-6 6-236 16,0 6-830-16</inkml:trace>
  <inkml:trace contextRef="#ctx0" brushRef="#br0" timeOffset="4758.08">4039 1307 1390 0,'0'0'267'0,"0"0"-239"16,0 0-27-16,0 0 16 15,0 0-16-15,125-30 18 0,-82 16-19 16,-2-2 14-16,-3 2-12 15,7 6-2-15,-14 4-229 16,-16 4-452-16</inkml:trace>
  <inkml:trace contextRef="#ctx0" brushRef="#br0" timeOffset="4937.39">4066 1680 1490 0,'0'0'169'16,"0"0"-107"-16,0 0-51 0,0 0 19 16,156-58-30-16,-101 28 0 15,4 0 25-15,18-8-25 16,-12 6-75-16,-14 2-284 16</inkml:trace>
  <inkml:trace contextRef="#ctx0" brushRef="#br0" timeOffset="5165.17">4876 788 1713 0,'0'0'222'0,"0"0"-216"16,0 0 58-16,0 0-64 0,123-32 0 15,-71 7 6-15,1 2 3 16,-2 3 5-16,-2 5-14 16,-5 8-49-16,-3 7 9 15,-12 0-213-15,-16 7-254 0</inkml:trace>
  <inkml:trace contextRef="#ctx0" brushRef="#br0" timeOffset="5368.14">4828 1169 1192 0,'0'0'145'0,"0"0"-100"15,0 0-45-15,0 0-1 0,0 0 1 16,0 0 37-16,0 0 30 16,142-59-51-16,-101 27 6 15,3 0 4-15,-1 1-26 16,-1 0-49-16,-7-11-85 15,-8 8-101-15,-14 2-505 0</inkml:trace>
  <inkml:trace contextRef="#ctx0" brushRef="#br0" timeOffset="5593.92">5148 882 831 0,'0'0'188'0,"0"152"-26"15,-4-23-7-15,0 15-105 16,-1-25-18-16,1-29-1 0,2-34-8 15,2-6 26 1,-3 6-33-16,3 2-7 0,0 0 29 16,0-14-38-16,0-18-10 15,0-13 10-15,0-13-57 16,0-17 56-16,0-30-182 16,-2-20-57-16,-13-59 10 15,1 16-23-15,-4 5-136 0</inkml:trace>
  <inkml:trace contextRef="#ctx0" brushRef="#br0" timeOffset="6343.01">5015 1179 889 0,'0'0'349'16,"0"0"-216"-16,0 0-94 16,0 0-3-16,0 0-17 15,-45 102 71-15,34-46-34 16,3 5 15-16,1-1-71 0,4-4 10 16,3-8 0-16,0-6-10 15,0-10-8-15,7-14 8 16,11-14-23-16,4-4 13 15,9-30 10-15,3-22-94 16,3-18 13-16,4-15 6 16,-8-5-28-16,1-2 40 15,-5 8 63-15,-4 17 71 16,-2 21 0-16,-2 16-21 16,-6 16 28-16,1 10-62 15,-5 4-6-15,0 0-10 0,-2 11 1 16,0 14 11-1,-7 8-12-15,-2 5 0 0,0 2 6 16,0-2 8-16,-9-6-12 16,-2-4 8-16,4-10 0 15,3-6 9-15,1-10-19 16,3-2 0-16,0-6-12 16,5-16 12-16,13-12-27 15,9-4 27-15,6 0 0 16,9-3 12-16,8 8-12 15,5 2-47-15,1 5 46 16,-3 7-34-16,-3 8 13 16,-6 7 21-16,-9 4 2 15,-8 4-14-15,-9 16 13 16,-9 0-19-16,-7 5 3 0,-2 3 15 16,-2-1 1-1,-18 5 17-15,-4 3-1 0,-7-1 57 16,-3-2-51-16,-2-2-21 15,-2-10 76-15,0-6-66 16,1-10 14-16,1-4 4 16,3 0-23-16,4-26-12 15,4-14-106-15,9-16 13 16,8-14 79-16,5-7-102 16,3-1 6-16,0 6 34 15,9 8 82-15,9 14 79 16,0 18-47-16,2 12-19 0,-2 15 10 15,-3 5-23-15,3 18 0 16,0 29 36-16,0 35 42 16,-3 38 41-1,-1 27-55-15,-5 9-33 0,-5-28 25 16,-2-35-55-16,-2-5 0 16,0-20-1-16,0 2 11 15,0 33-32-15,2-39-94 16,8-6-255-16</inkml:trace>
  <inkml:trace contextRef="#ctx0" brushRef="#br0" timeOffset="6581.09">6412 641 1016 0,'0'0'571'0,"0"0"-513"16,0 0-58-16,0 0 49 16,0 0-49-16,0 0 0 15,-87 111 2-15,65-85-2 16,2 4-27-16,5-2-125 16,-2 6-95-16,9-8-109 15,4-4-325-15</inkml:trace>
  <inkml:trace contextRef="#ctx0" brushRef="#br0" timeOffset="7007.31">6347 1197 550 0,'0'0'190'0,"0"0"-19"0,4 116-57 16,-4-71-42-16,0-8-50 16,0-6 79-16,0-8-82 15,0-9 6-15,0-6-5 16,0-5-10-16,0-3 10 15,0-8 50-15,3-20-69 16,8-12-1-16,4-13-51 16,10-13 28-16,4-10-67 15,5-4-159-15,3 2 14 16,-1 7 235-16,-5 15 202 0,-2 18-28 16,-7 12-83-1,-3 12-54-15,-9 12-5 0,-1 2-31 16,-5 12 49-16,0 20 5 15,-4 16-13-15,0 18 115 16,0 11-102-16,-4 5-43 16,-6 2 33-16,1-8-32 15,-3-6 28-15,1-7-41 16,5-12 19-16,2-6-8 16,2-11-11-16,2-10-14 15,0-14 2-15,0-10-20 16,0-14 23-16,0-32-91 15,0-35-69-15,6-51 98 16,0 14-46-16,-1 0-274 0</inkml:trace>
  <inkml:trace contextRef="#ctx0" brushRef="#br0" timeOffset="7356.95">6671 621 1129 0,'0'0'264'0,"0"0"-170"16,0 0-17-16,0 0-1 15,0 0-30-15,0 0 20 16,0 0-66-16,33-30 19 15,-16 29 23-15,6-4-42 16,4-1 0-16,0 2-7 16,-1-2 7-16,-4 2-1 15,1 4-70-15,-7 0-52 16,-1 0 101-16,-7 2-52 16,2 14-4-16,-6 9 50 15,1 11 28-15,-3 14 22 0,2 8 17 16,-2 8-7-1,3 4 95-15,-3 2-92 0,0 1-22 16,-2-7 39-16,0-1-17 16,0-2-10-16,0-5-25 15,0-4 0-15,0-10 10 16,0-7-10-16,-9-13-19 16,-2-6 0-16,-2-9-76 15,-3-9 2-15,-4 0-54 16,-15-48-60-16,3-4-62 15,1-4-326-15</inkml:trace>
  <inkml:trace contextRef="#ctx0" brushRef="#br0" timeOffset="7906.91">6642 992 658 0,'0'0'533'0,"0"0"-332"0,0 0-38 16,0 0-60-16,0 0-46 16,0 0-41-16,0 0 12 15,62-106-28-15,-35 98 0 16,-1 4 7-16,-4 2-7 15,-3 2-7-15,-6 0 5 16,-7 0 4-16,-4 4-9 16,-2 14-33-16,0 4-14 15,-11 8 25-15,-9 0 3 16,-4 2-63-16,2-3 59 16,-1-6-14-16,4 0 38 0,5-7-4 15,3 0 10 1,7-7-9-16,4 0 9 15,0-1-19-15,0-3 19 0,11 2 8 16,9 1 19-16,1 0-27 16,4-2 0-16,2 0 25 15,0 0-18-15,-5 2-3 16,-2 4 5-16,-8 0-8 16,-10 8-2-16,-2 4-30 15,-10 6-17-15,-19 8 22 16,-8 8-131-16,-10 4 4 15,-2 4-9-15,-3 3 142 16,4-5 20-16,5-6 65 16,5-12 14-16,11-8 102 15,12-8-84-15,9-12-34 0,6-4-31 16,0-2 24-16,15 0 50 16,14-14-42-16,9-8-45 15,9-4 72-15,3-6-84 16,8-8-7-16,5-2 16 15,1-5-14-15,4-3-4 16,-3-1-18-16,19-42-152 16,-17 13-2-16,-11 0-528 0</inkml:trace>
  <inkml:trace contextRef="#ctx0" brushRef="#br0" timeOffset="8119.17">7286 804 1088 0,'0'0'275'16,"0"0"-139"-16,0 0-18 0,0 0-77 15,0 0 32 1,0 0-19-16,0 0-12 0,164-36 46 16,-108 20-57-16,4-1-11 15,-2 2-12-15,-9-2 0 16,-9 5 9-16,-11 2-17 16,-9 5-50-16,-11 0 49 15,-9 1-91-15,0-4-24 16,0-3-130-16,-29-24-504 15,-3-1 454-15</inkml:trace>
  <inkml:trace contextRef="#ctx0" brushRef="#br0" timeOffset="8307.24">7648 511 464 0,'0'0'316'0,"0"0"-56"0,0 0-166 15,0 0-79-15,0 0 82 16,0 0 39-16,-44 138-39 16,26-79 57-16,-4 1-79 15,-3 0-21-15,-4 0 0 16,-2 2-34-16,-2-4 46 15,2 0-66-15,-3-1 0 16,5-9 0-16,3-10 0 16,5-6-43-16,8-14-21 15,13-18-161-15,0-4 18 16,0-16-550-16</inkml:trace>
  <inkml:trace contextRef="#ctx0" brushRef="#br0" timeOffset="8470.1">7621 1037 1068 0,'0'0'231'16,"0"0"-155"-16,118 15-33 16,-59-2-6-16,-1 3-14 15,-7-5 64-15,-5 3-74 16,-12-1 3-16,-7-4-6 16,-11 4-10-16,-10-3-42 15,-6 8-54-15,-16-2-101 16,-8 0-305-16</inkml:trace>
  <inkml:trace contextRef="#ctx0" brushRef="#br0" timeOffset="8688.54">7606 1253 1341 0,'0'0'173'0,"0"0"-151"15,0 0-21-15,0 0 62 16,0 0-50-16,0 0 25 15,0 0 41-15,33 88-69 16,-22-78 2-16,-1 0-12 16,-4-4 0-16,-1 3-2 15,-3-8-131-15,-2 2-8 16,0-3 41-16,-13-3-107 16,-5-7-473-16</inkml:trace>
  <inkml:trace contextRef="#ctx0" brushRef="#br0" timeOffset="9240.34">7606 1253 140 0,'-56'96'600'0,"39"-82"-385"0,-8 8 5 15,-2 9-90-15,-2 1-50 16,0 8 24-16,-2 4-35 16,2 4 62-16,2 0-97 15,6-2-33-15,2-6 58 16,6-8-57-16,6-4 3 16,7-10-5-16,0-8-33 15,0-6 14-15,7-4-23 16,15 0 42-16,5-12 10 15,4-6-2-15,3 0-8 16,-1 0 0-16,0 4 7 16,4 4-8-16,-4 2 1 15,0 0 0-15,-1 0-4 16,-1-2 4-16,-4-2 0 16,-6 2-1-16,0 2 9 0,-3-2 11 15,-5 2-19 1,-3-2 0-16,-2-2 6 0,-6 0 1 15,0-2-6-15,-2-2-1 16,0 0 1-16,0-6 10 16,0 0-11-16,0 1 0 15,0 2 0-15,0 7 0 16,7 2 0-16,13 6 0 16,11 1 2-16,7 3 12 15,6 0-14-15,3 15-4 16,0 7 4-16,-4 2 5 15,-6 2-4-15,-10-2-2 16,-5-2 2-16,-11-2-44 0,-6 0 43 16,-5 0-29-16,0-4 29 15,-11-2 1-15,-7-2 9 16,-5-2-10-16,4-4 10 16,-6-4 22-16,2-2-32 15,-1-14-41-15,-7-50-24 16,4 2-201-16,9-3-608 0</inkml:trace>
  <inkml:trace contextRef="#ctx0" brushRef="#br0" timeOffset="9424.24">8393 699 1460 0,'0'0'177'0,"0"0"-126"0,0 0-51 15,120 18 19-15,-84-11 9 16,-10-1-28-16,-4-2 0 16,-5 2 25-16,-7 0-23 15,-8 6-2-15,1 0-161 16,-3 0-507-16</inkml:trace>
  <inkml:trace contextRef="#ctx0" brushRef="#br0" timeOffset="9626.01">8333 1203 1612 0,'0'0'158'16,"0"0"-74"-16,0 0-84 16,0 0 0-16,138-50 5 15,-99 28 14-15,2 1 8 16,-5 2-27-16,-3 2-49 15,-4 3 48-15,-10 5-256 16,-9 4-577-16</inkml:trace>
  <inkml:trace contextRef="#ctx0" brushRef="#br0" timeOffset="10539.91">8529 1345 1069 0,'0'0'125'0,"0"0"-47"15,0 0-75-15,0 0 5 16,0 0-5-16,116 49 3 16,-85-44 26-16,-2 4-32 15,0 0 16-15,-5 5 4 16,-4 4-20-16,-7 4-8 16,-8 3 8-16,-5 5 0 15,0 4 48-15,-22 0-48 16,-7 4 17-16,-5-4 16 15,-3-2-33-15,0-6 0 16,4-6 9-16,2-9-8 16,7-11 21-16,4-4-22 0,4-31-90 15,9-17-12 1,5-14-37-16,2-11-137 0,2 0 5 16,16 4 190-16,0 11 81 15,4 16 42-15,-6 14 190 16,-3 18 5-16,-4 12-173 15,-5 2-50-15,-4 10 98 16,0 18 34-16,0 10-30 16,-4 8-33-16,-7 8-51 15,-2 0 77-15,1-5-103 16,4-9-6-16,3-12 27 16,1-8-27-16,4-10 0 15,0-10-10-15,6 0 10 16,21-14 12-16,11-22-12 0,10-14-24 15,13-16 23-15,1-11-37 16,0-5 7-16,-4 2-20 16,-4 6 51-16,-7 9 1 15,-13 19 0-15,-11 14 51 16,-9 14-2-16,-9 10-9 16,-5 6-22-16,0 2-19 15,0 0 0-15,-5 12 3 16,-1 12 5-16,-2 8-2 15,6 6-6-15,2 2 0 16,0 0 1-16,14 3-1 16,9-3 0-16,-2-2 8 15,2-2-8-15,-1 0 0 0,-6 1-2 16,-5-6 12 0,-6-3-21-16,-5 0 3 0,0-3 2 15,-16 1-30-15,-13 4-2 16,-7-4-77-16,-2-2 42 15,-7-8 28-15,3-12 12 16,3-4-24-16,3-4 57 16,7-14 6-16,9-4 1 15,7 2 15-15,5 4 49 16,8 2 44-16,0 6-16 16,16-2-99-16,15 2 19 15,11 2 19-15,10-2-35 16,2 4-2-16,2-1 17 15,-6 1-17-15,-3 3 10 0,-7-3-11 16,-2-2-27-16,-3-11 13 16,-8-1-229-16,-6 0-567 15</inkml:trace>
  <inkml:trace contextRef="#ctx0" brushRef="#br0" timeOffset="10714.16">9516 1103 876 0,'0'0'793'16,"0"0"-735"-16,0 0 13 16,0 0-70-16,0 0 4 0,147-7 14 15,-107 2-1 1,-3-2 37-16,2 1-55 16,-1 1 2-16,-3-3-20 15,1-11-75-15,-10 3-197 0,-10 1-485 16</inkml:trace>
  <inkml:trace contextRef="#ctx0" brushRef="#br0" timeOffset="10927.2">9788 880 1249 0,'0'0'166'0,"0"0"-109"16,0 0 78-16,-46 157-75 15,27-93-10-15,-3-1 17 0,-5 4-32 16,-2-1 56-1,-5 2-90-15,1-2 22 0,0-1-8 16,4-9-15-16,2-12-34 16,9-8-15-16,9-22-124 15,5-12-73 1,4-2-384-16</inkml:trace>
  <inkml:trace contextRef="#ctx0" brushRef="#br0" timeOffset="11080.96">9761 1438 149 0,'0'0'1149'16,"0"0"-1018"-16,0 0-22 16,129 80-28-16,-86-46-69 15,-3-4 33-15,-9-4-45 16,-2-6 0-16,-10-2 34 0,-1-6-34 16,7-12-8-16,-8 0-117 15,-1-10-219-15</inkml:trace>
  <inkml:trace contextRef="#ctx0" brushRef="#br0" timeOffset="11790.12">10436 1041 1332 0,'0'0'142'0,"0"0"-70"16,0 0-72-16,0 0 0 15,31 128 24-15,-31-104-23 0,0 0 32 16,0-2-8 0,0-4-14-16,0-2-22 0,0-6-71 15,0-8-73-15,0-2 149 16,0-12-52-16,4-20-84 16,7-6 83-16,3-8 59 15,-1-2 4-15,1 4 61 16,3 3 48-16,1 11 76 15,2 6-73-15,5 10-49 16,4 4-23-16,6 6-38 16,4 4 53-16,1 0-59 15,2 0 0-15,-4 2 29 0,-2 10-29 16,-5 2 0 0,-7 6-1-16,-6-4 2 0,-7 4-29 15,-8-1 24-15,-3 1-39 16,-3 2 42-16,-19 1 1 15,-7 2-14-15,-7-1-7 16,0-4-8-16,1-4 13 16,1-6-54-16,7-8 0 15,6-2 54-15,3-4-24 16,9-16-27-16,5 0 23 16,1 2 44-16,3 6 99 15,0 3-99-15,7 8 10 16,4 1 11-16,3 0-21 15,1 0 3-15,1 4 54 16,-1 12-30-16,-2 8 53 0,-4 6-80 16,-2 4 0-1,-3 4 16-15,-4 0-14 0,0-2 5 16,0-2 3-16,0-6-4 16,0-3 25-16,0-7-31 15,0-7-13-15,7 0 1 16,4-10 24-16,9-1-11 15,9 0 55-15,14-19-55 16,7-6 37-16,11-4-38 16,30-22-61-16,-17 7-85 15,-7 4-221-15</inkml:trace>
  <inkml:trace contextRef="#ctx0" brushRef="#br0" timeOffset="11900.19">11670 1253 1207 0,'0'0'290'0,"0"0"-147"16,0 0-143-16,0 0-13 16,0 0-1-16,0 0-277 0</inkml:trace>
  <inkml:trace contextRef="#ctx0" brushRef="#br0" timeOffset="14107.94">997 4099 1099 0,'0'0'351'0,"0"0"-255"15,0 0-12-15,0 0-17 16,0 0-38-16,0 0 44 15,-17 1-52-15,15-1 2 16,2 0-5-16,0 0-17 16,0 0 23-16,4 0-24 15,17 0-2-15,12 0-11 0,11 5 25 16,14 3-12 0,15 3 12-16,8 2-11 0,12-1 23 15,5-2-24-15,4-2 0 16,2-7 20-16,-2-1-20 15,0 0 0-15,-5-4-10 16,-6-10 20-16,-14-1 1 16,-8-2-11-16,-15-1 0 15,-9 2 14-15,-12 0-14 16,-11 3-1-16,-2 2 0 16,-9 8-33-16,-7 0 33 15,0 3-51-15,-4-1-34 16,-6-4-60-16,-11-1-172 15,-5 0-373-15</inkml:trace>
  <inkml:trace contextRef="#ctx0" brushRef="#br0" timeOffset="14537.22">2306 3148 1232 0,'0'0'155'16,"0"0"-89"-16,0 0-66 0,0 0-5 15,0 0 5 1,0 0 28-16,56 143 42 0,-43-82 5 15,3 8-40 1,-6 5 22-16,1 8-36 0,-3 8-11 16,-4 5 42-16,-4 3-24 15,0-2-10-15,0-4-17 16,0-8 8-16,2-7 3 16,2-9-12-16,3-6 0 15,1-6 3-15,2-3-3 16,-3-9-6-16,-1-4-2 15,-2-8-41-15,4-6 19 16,0-8-57-16,-1-6-67 16,6-12 46-16,-1 0-131 15,-6-20-577-15</inkml:trace>
  <inkml:trace contextRef="#ctx0" brushRef="#br0" timeOffset="14840.34">2642 3856 222 0,'0'0'1241'0,"0"0"-1080"0,0 0-92 16,0 0 11-1,0 0-57-15,11-107-21 16,3 70 15-16,7-8-17 15,6-5 39-15,5 0-39 0,5-2 0 16,2 0 11-16,3 3-11 16,2-1-1-16,-1 0 1 15,5 0 0-15,0 4-23 16,-7 6 5-16,-2 10-58 16,-15 12-26-16,-12 18-51 15,-12 0-145-15,0 2-485 0</inkml:trace>
  <inkml:trace contextRef="#ctx0" brushRef="#br0" timeOffset="15303">2406 4095 960 0,'0'0'265'16,"0"0"-187"-16,0 0 13 16,0 0-39-16,0 0-8 15,0 0-14-15,0 0-3 0,60 19 80 16,-25-2-82-16,13 2-12 15,2 6 38-15,8 5-33 16,7 2 11-16,-1 2-5 16,4 2-23-16,-1-4 40 15,-1 0-41-15,-1-4 0 16,-5-2 19-16,-4-3-19 16,-8-5 1-16,-3-7-3 15,-9 0 11-15,-13-3 0 16,-6-5-9-16,-8 0-10 15,-4-3-6-15,-5 0 16 16,0 0-15-16,0-3-49 16,-5-15-139-16,-17-6 124 15,-14-17-66-15,5 0-147 0,2 5-454 0</inkml:trace>
  <inkml:trace contextRef="#ctx0" brushRef="#br0" timeOffset="15658.05">3112 4155 927 0,'0'0'213'0,"0"0"-186"15,0 0 2-15,0 0 51 16,0 0 8-16,0 0-17 16,0 0-7-16,71 106-14 15,-51-82 25-15,1 0-60 16,3 0-14-16,-2 0 26 0,-1 0-13 15,-4-2-13-15,-1-2-1 16,-5-2 7-16,-4 0 2 16,-3-3-9-16,-1-5-25 15,-3-1 9-15,0 0-4 16,0 0 20-16,-10 4 24 16,-9 1-23-16,-8 2 75 15,-7 2-76-15,-5-4 1 16,-2 2 7-16,-3-2-2 15,-2-4-4-15,5 0-2 16,3-4-47-16,7-4 36 16,12-2-119-16,11 0-85 15,6 0-99-15</inkml:trace>
  <inkml:trace contextRef="#ctx0" brushRef="#br0" timeOffset="16190.95">3471 4463 965 0,'0'0'188'0,"0"0"-114"16,0 0-36-16,0 0 11 15,0 0 29-15,0 0-8 0,0 0 39 16,0 8-100-16,-7 6 24 16,0 4 9-16,1 11-10 15,-1 3-10-15,3 4 22 16,0 4-42-16,0 4 45 16,2 0-31-16,2 2-16 15,0 4 20-15,0 0-8 16,0 1 11-16,0-3-23 15,0-4 8-15,2-2 11 16,4-6-19-16,-4-4 0 16,0-4 3-16,0-2-3 15,0 0 6-15,1-4-6 16,-1 1 1-16,-2-5-7 0,0-3 6 16,0 2-11-16,0-5 11 15,0-2 6-15,0-2-5 16,0-4-1-16,-2-2 0 15,-3-2-8-15,3 0 8 16,0 0-26-16,0 0 26 16,2 0-13-16,0 0 12 15,-2 0-18-15,2 0-26 16,-4-6 23-16,2-4-200 16,-2-1-56-16</inkml:trace>
  <inkml:trace contextRef="#ctx0" brushRef="#br0" timeOffset="16473.99">3297 5360 819 0,'0'0'546'16,"0"0"-492"-16,0 0 33 15,0 0-29-15,0 142-8 16,0-94 30-16,0 2-22 16,0 3 2-16,0-2-60 15,0 2 19-15,0-3 12 16,0-6-31-16,0-4-7 16,0-8-5-16,0-6 9 15,0-9-23-15,0-17-122 0,6 0-196 16,-3-21-423-16</inkml:trace>
  <inkml:trace contextRef="#ctx0" brushRef="#br0" timeOffset="17152.27">3353 5285 1375 0,'0'0'178'16,"0"0"-92"-16,0 0-76 15,0 0-9-15,0 0 27 16,0 0-15-16,0 0 17 0,67 0-30 16,-57 3 0-16,2-3 11 15,-1 1-11-15,-3-1 0 16,0 3 1-16,-4-2 1 16,3 2 0-16,-3-3-2 15,3 0 0-15,0 0 2 16,-3 0-2-16,3 0-6 15,1 0 6-15,2 4 1 16,1 0 8-16,2 2-9 16,-1 4 0-16,0-1-6 15,2 4 6-15,-5-3-6 16,2 0 6-16,-3-4 1 16,0 0 15-16,-2-2-16 15,-1-2 0-15,-3 0-6 0,-2-2 6 16,0 0 0-16,0 0 7 15,0 0-7-15,0 0 13 16,0 0-13-16,0 2 0 16,2-2 38-16,-2 2-25 15,2 0-7-15,-2-2-1 16,0 2 2-16,0-2-7 16,0 2 0-16,0-2 0 15,0 0 22-15,0 0-22 16,0 0 0-16,0 4 1 15,0 2 1-15,0 2 3 16,0 4-5-16,0 6 0 16,0 4 19-16,2 4-19 15,4 4 1-15,-2 6 13 0,0 2-12 16,1 1 19-16,1-2-21 16,-2 2 0-16,1-5 6 15,-2 2-6-15,-3-2 0 16,0 0-2-16,0-2 1 15,0-4-16-15,0-2-43 16,0-4-79-16,-21 0-58 16,3-5-120-16,1-6-372 0</inkml:trace>
  <inkml:trace contextRef="#ctx0" brushRef="#br0" timeOffset="17420.32">3286 5971 327 0,'0'0'977'16,"0"0"-773"-16,0 0-179 16,0 0-18-16,0 0 28 15,0 0 10-15,0 0 34 16,15 0-72-16,6 0 4 16,3 0 43-16,8 0-54 15,7 0 0-15,3-1 11 16,6-6-10-16,0-3 11 15,-1 0-12-15,-3-4 0 16,-1 2 3-16,-7 2-3 16,-9 2-34-16,-10 0-53 15,-7 2-113-15,-10 2-197 0</inkml:trace>
  <inkml:trace contextRef="#ctx0" brushRef="#br0" timeOffset="17687.14">3609 5905 1144 0,'0'0'174'16,"0"0"-125"-16,0 0 0 15,0 0 9-15,0 0 33 16,-5 130 13-16,5-93 4 16,0-1-67-16,0 4-16 15,0 0-10-15,0-2-15 16,0 2 22-16,0-2-22 15,0-1 0-15,0-1 6 0,-4-4-6 16,-2-5-9-16,-2 0-10 16,2-3-75-16,-1-4-40 15,-6 4-13-15,4-6-92 16,-2-6-392-16</inkml:trace>
  <inkml:trace contextRef="#ctx0" brushRef="#br0" timeOffset="18018.16">3270 6583 863 0,'0'0'341'16,"0"0"-209"-16,0 0-57 16,0 0 69-16,0 0-6 15,0 0-75-15,0 0-3 16,23 0-60-16,-6 0 0 16,10 0 10-16,11 4-10 15,11 0 21-15,15-4-21 16,13 0 0-16,10 0 25 15,11-12-25-15,4-10-7 16,27-24-40-16,-24 6-230 0,-21-2-685 0</inkml:trace>
  <inkml:trace contextRef="#ctx0" brushRef="#br0" timeOffset="21437.96">3181 3238 715 0,'0'0'208'15,"0"0"-56"-15,0 0-47 16,0 0-25-16,0 0 33 0,0 0-52 16,0 0 4-16,12-8 17 15,-12 8-29 1,0 0 28-16,0 0-52 0,0-2-13 16,0-2 51-16,0-4-57 15,0-2 6-15,0 0-13 16,0-6 6-16,0 0 10 15,0-6-19-15,0-4 0 16,0 0 0-16,0-2 0 16,0-2 0-16,0 4-1 15,-5 0 13-15,0 3 4 16,1 4-16-16,-1 2 0 16,5 3 11-16,0 2-11 15,0 0 0-15,0 4 6 0,0-2-5 16,0 2 14-16,0 0-15 15,0 2 0-15,0 2 15 16,0 0-15-16,0 2-6 16,0 0 5-16,0 2 2 15,0 0 11-15,0 0-12 16,0 0 0-16,0 0 0 16,0 0 0-16,3 0 0 15,-1 0-1-15,0 0 2 16,-2 0 13-16,0 0-14 15,0 0 0-15,0 0 10 16,0 0-10-16,0 0 0 16,0 0-2-16,0 0 4 0,0 0 24 15,0 0-26-15,0 0 0 16,0 0 32-16,0 0-30 16,0-2 6-16,0 2 11 15,0 0-18-15,0 0 34 16,0 0-35-16,0 0 0 15,0 0 23-15,0 0-23 16,0 0 0-16,0 0-1 16,0 0 3-16,0 0 16 15,0 0-18-15,0 0 0 16,0 0 18-16,0 0-17 16,0 0 4-16,0 0-5 0,0 0 6 15,0 0 7 1,0 0-13-16,0 0 0 0,0 0-1 15,0 0 2-15,0-4-1 16,0 0 0-16,4 0 8 16,6-4-1-16,-2 2-7 15,-3-2 0-15,-3 0-6 16,-2 4 12-16,0 0-6 16,0 0 0-16,2 2 1 15,0-2 12-15,-2-2-13 16,2 2 0-16,-2-2 3 15,0 2-3-15,4 2 0 16,-4 0-1-16,0 0 7 16,0 0-3-16,0 0-3 15,0-2 0-15,0 2 3 0,0 2-3 16,0 0-1-16,0-2 1 16,0 2 0-16,0-2-21 15,0 0 21-15,0 2-19 16,0 0 11-16,0 0 8 15,0 0 0-15,0 0 0 16,0 0 1-16,0 0-7 16,0 0 6-16,0 0-7 15,0 0 5-15,0 0 2 16,0 0-7-16,0 0 1 16,0 0 6-16,0 0-13 15,0 0 13-15,0 0-3 0,0 0 3 16,0 0 0-1,0 0 1-15,0 0-1 0,0 0 12 16,0 0 10-16,0 0-22 16,0 0 0-1,0 0-1-15,-4 0 1 0,4 0-1 16,0 0-1-16,0 0 2 16,0 0 15-16,0 0-15 15,0 0 0-15,0 0 1 16,0 0 0-16,0 0-1 15,0 0 0-15,0 0 0 16,0 0-6-16,0 0 6 16,0 0-19-16,0 0 12 15,0 0-5-15,0 0-1 0,0 0 12 16,0 0 1-16,0 0-15 16,0 0 15-16,0 0-9 15,-2 0 9-15,0 0 2 16,0 0 5-16,2 0-7 15,0 0 9-15,-2 0 0 16,0 0-9-16,-1 0-3 16,1 0 3-16,2 0 6 15,0 0 0-15,0 0-6 16,0 0 8-16,0 0 6 16,0 0-14-16,0 0 0 15,0 0 0-15,0 0 0 16,0 0 1-16,0 0-1 15,-2 0 1-15,2 0 11 0,0 0-12 16,0 0 0 0,0 0 4-16,0 0-4 0,0 0 0 15,0 0 0-15,-2 0 0 16,2-2 9-16,-2 2-9 16,2-2-1-16,0 2 0 15,0 0 1-15,0-2-8 16,0 2 8-16,0-2 0 15,0 2-13-15,0 0 13 16,0 0-21-16,0 0 21 16,-2-2 9-16,-1 0-8 15,3 2-1-15,0-2 6 16,0 2-15-16,0 0 9 0,0 0-11 16,0-2 9-16,0 2 2 15,0-2 0-15,0 2 0 16,0 0 0-16,0-2 16 15,0 2-16-15,0 0-10 16,0 0 10-16,0 0 0 16,0 0 0-16,0 0 0 15,0 0 7-15,0 0 9 16,0 0-16-16,0 0 0 16,0 0 5-16,0 0 3 15,0 0-6-15,0 0-2 16,0 0-3-16,0 0-10 0,0 0-11 15,0 0 24-15,0 0 13 16,0 0-12-16,0 0 5 16,0 0-6-16,0 0 2 15,0 0 15-15,0 0-17 16,0 0-1-16,0 0 1 16,3 0 6-16,-1 0-5 15,4-2-1-15,5-2 2 16,7-2 2-16,5 2-4 15,6-2-3-15,4 2 3 16,7-2 0-16,0 0 0 16,3 0-1-16,3 2 3 15,1-2 5-15,2 2-7 16,2 0-14-16,-1-2 14 16,-2 2 6-16,2 0 1 0,-4 1-7 15,3 2 0-15,-5 1-4 16,4 0 4-16,-2 0-6 15,1 0 6-15,-1 0 0 16,4 0 1-16,2-3-1 16,-2 2 0-16,4-3-5 15,-3-1 5-15,2-3-20 16,-1 3 20-16,-3-5 0 16,0 0-2-16,0-1-8 15,-7 1 10-15,-7 2-18 16,-3 2 18-16,-8 2-18 15,-5 3 18-15,-9 1 0 16,-1 0 7-16,1 0-7 0,-4 0 1 16,3 0-9-16,2 0 8 15,0 0-8-15,0 0 8 16,5 0 2-16,-1 0 5 16,1 0-7-16,2 0 0 15,-2 0-9-15,-1 0 9 16,1 0-3-16,1 3 2 15,-1 1 2-15,-3 0-2 16,1-1-6-16,-5 1 7 16,-3-3-21-16,2 3 21 15,-4-2-14-15,0 1 8 16,1-2 12-16,-3-1-5 0,-2 3-1 16,0-3 0-16,0 0 0 15,0 0 0-15,0 1-6 16,2-1 6-16,-2 0 0 15,2 3 3-15,-2-2-3 16,0 2 0-16,0-2-15 16,0 1 15-16,0 1-20 15,2 2 19-15,-2 4-6 16,2 3 5-16,-2 7-6 16,2 8 8-16,4 9-6 15,-2 10 6-15,3 6-8 16,-3 10 8-16,2 6 1 15,-1 7 16-15,0-1-17 16,-1 2 0-16,1-2 19 16,-3-4-19-16,-2-6 0 0,2-3 5 15,-2-7-4-15,0-8 4 16,0-8-5-16,0 0 0 16,0-6-2-16,0 2 2 15,0-2-16-15,0-3 15 16,0-1-10-16,0-6 11 15,-2-4-9-15,-3-4 9 16,1-6-9-16,0 0 9 16,1-2-40-16,0-2-18 15,-1 2-26-15,0 2-8 16,-9 0-142-16,1-2-74 16,-1 0-360-16</inkml:trace>
  <inkml:trace contextRef="#ctx0" brushRef="#br0" timeOffset="21749.95">4934 3771 795 0,'0'0'486'16,"0"0"-427"-16,0 0-52 15,0 0 8-15,0 0 27 16,0 0 41-16,-4 153-8 0,4-89-41 15,4 7 59 1,6 1-71-16,-1-3-11 0,-1 2 8 16,-3-7-17-16,-3-1 15 15,0-4-17 1,-2-2 0-16,0-7 9 0,2-6-9 16,1-6-12-16,-3-10 12 15,2-8-32-15,-2-8-30 16,0-10-52-16,0-2 5 15,0-18 35-15,0-6-317 0</inkml:trace>
  <inkml:trace contextRef="#ctx0" brushRef="#br0" timeOffset="22226.88">5055 3681 1147 0,'0'0'167'0,"0"0"-125"16,0 0-16-16,0 0-26 15,0 0 0-15,0 0 15 16,0 0-15-16,118-98-12 16,-98 90-1-16,0 6-15 15,-4 2 20-15,-1 0-26 16,1 4 8-16,-5 12 6 15,3 6 17-15,-3 4 3 16,-1 8 9-16,4 7 5 0,-3 5 31 16,0 4-16-1,1 8-14-15,-2 4 73 0,4 4-27 16,-5 4-16 0,0-3 9-16,-1-2-16 0,-2-2-2 15,-2-1-36-15,-2-4 6 16,0-2 31-16,-2-3-37 15,0-6 0-15,0-4 7 16,0-5-1-16,0-4-6 16,0-6 0-16,0-4-14 15,0-6-7-15,0-6-31 16,-8-4-68-16,-8-2 3 16,-2-4 65-16,-4-2-22 15,-21 0-97-15,7 0-157 16,-1-12 3-16</inkml:trace>
  <inkml:trace contextRef="#ctx0" brushRef="#br0" timeOffset="22452.15">5017 4690 525 0,'0'0'247'16,"0"0"-82"-16,0 0 60 15,0 0-128-15,0 0-10 16,0 0 15-16,0 0-30 16,-107-4-24-16,107 4-37 15,7 0-3-15,10 6 56 16,8 4-45-16,6 2 6 15,7-2 12-15,3 0-24 16,3-4 7-16,0-4-20 16,1-2 0-16,-1 0 13 15,3 0-13-15,-5-4-10 16,-4-8-12-16,-7-4-115 0,-10 2-116 16,-11 2-403-16</inkml:trace>
  <inkml:trace contextRef="#ctx0" brushRef="#br0" timeOffset="22682.51">5225 4668 912 0,'0'0'148'15,"0"0"19"-15,0 0-90 16,4 114-6-16,2-65 12 0,3 2-7 15,-5 6 12-15,2 3-40 16,-4 4-47-16,-2 2 36 16,0 4-37-16,-8 5-2 15,-9-1-31-15,-18 30-124 16,1-20-57-16,1-11-285 0</inkml:trace>
  <inkml:trace contextRef="#ctx0" brushRef="#br0" timeOffset="23095.42">3625 6615 424 0,'0'0'137'15,"0"0"-137"-15,0 0-88 16,0 0-31-16</inkml:trace>
  <inkml:trace contextRef="#ctx0" brushRef="#br0" timeOffset="23188.27">3625 6615 314 0,'-29'0'151'0,"19"0"-101"16,-3 0-50-16,-14 4-31 15,3 4 3-15,2 2-49 0</inkml:trace>
  <inkml:trace contextRef="#ctx0" brushRef="#br0" timeOffset="26050.3">5223 5382 350 0,'0'0'186'0,"0"0"-109"0,0 0-63 16,0 0-14-16,0 0 44 15,0 0-26-15,0 0 245 16,0 30-159-16,0-16-59 15,0 0 32-15,0 0-51 16,0 2-9-16,0 2 53 16,0 4-43-16,0 2 4 15,0 4 8-15,-4 2-23 16,-2 2 30-16,-1 3-33 16,1-1-13-16,-1 0 58 15,2 0-32-15,-1 2-4 16,1 2 3-16,-1 0-18 0,-1-4 29 15,0-2-36-15,1-1 1 16,-1-4 17-16,1 1-18 16,-1-1 0-16,0-4-6 15,0-1 16-15,1-3-3 16,-3-5-7-16,2-2 0 16,-2-2 15-16,0 0-15 15,-1-4 2-15,-2 2 17 16,-1-4-5-16,-3 0 32 15,-1-2-46-15,-2 2 1 16,-1-2 30-16,1 4-30 0,-2-2-1 16,-1 2 3-1,-2-2 8-15,-3 0 8 0,0 2-19 16,0 0 0 0,3 0 11-16,-3 0-11 0,0-2 12 15,1 0-6-15,-3 0 7 16,0 0 3-16,-2 0-16 15,0 0 0-15,1 0 11 16,1 0-10-16,0-2-1 16,0 2 0-16,3-2 6 15,-3 0-3-15,2 0-3 16,2 0 0-16,1 3 3 16,0-4-3-16,3 3 0 15,-1 0-8-15,2 0 18 16,0 1-8-16,-3-2-2 15,4-1-6-15,1 2 6 0,0-2 0 16,2 0 0-16,3 3-2 16,-1-4 4-16,1 1 12 15,-1 2-14-15,2-2 0 16,1 0 1-16,-1-2-1 16,1 3 0-16,5-3-6 15,-4 0 13-15,4 0-4 16,-3 0-3-16,0 0 0 15,-2 0-3-15,-2 0 3 16,-1 0 0-16,1 0-1 16,2 0 2-16,-1 0 5 0,4 0-6 15,-3 0 0 1,-1 0 3-16,-3 0-3 0,1 0 0 16,-3 0 0-16,1 0 6 15,1 0-6-15,-1-5 0 16,3 1 0-16,-3 2 10 15,3 0-10-15,1 1 1 16,1-2-1-16,2-1 7 16,0 0 21-16,0 2-28 15,-2 0 0-15,0 2 20 16,-2-2-19-16,-2 1-1 16,-4-2 0-16,3-1 6 15,1 2 13-15,-1 0-19 16,3 2 0-16,-3-2 17 0,3 0-17 15,-2-1 0-15,1 0 0 16,-1-1 6-16,-5 0 8 16,1 2-14-16,0-2 0 15,-4 2 8-15,5-2-8 16,-3 2-7-16,-2 0 6 16,0 0 2-16,-1 0 9 15,-2 0-10-15,-1 0 0 16,0 2 6-16,0 0-6 15,3 0-5-15,-1 0 4 16,-6 0 2-16,-5 0 12 16,-8 0-13-16,-3 0 0 15,-2 0-4-15,2 0 4 16,5 0 0-16,-3 0-1 0,3 0 9 16,0 0 0-1,-1 0-8-15,1 0 0 0,-1 0 15 16,6 0-15-16,1 0 0 15,5-2 6-15,4-2 7 16,-2 0 11-16,4 2-24 16,2 0 0-16,0-2-5 15,3 2 5-15,0-2 0 16,-4 0 0-16,1 0 12 16,0 2 6-16,0-2-18 15,2 0 0-15,1 0 6 16,0-2-5-16,0 2-1 15,-5 0 0-15,-4 0 0 0,2-2-10 16,-4 2 10 0,2 0 0-16,-2-2 7 0,0 2-7 15,0 2 0-15,0-2-1 16,2 2 2-16,0 0 8 16,-3 0-9-16,3 2 0 15,-4-2-7-15,-3 0 7 16,3 0 0-16,0 0 0 15,-1 0 11-15,-1 2-8 16,2 0-3-16,-8 0-2 16,-1 0-4-16,2 0 7 15,-5 0-1-15,3 0 0 0,4 0 9 16,-5 2-6 0,4 2-3-16,-1 0 0 0,-5-2-6 15,7 2 6-15,-2 0-1 16,-1-2-1-16,6 2 2 15,-1-2 3-15,1-2-3 16,8 0 0-16,0 0-6 16,6 0 6-16,2 0-16 15,1 0 16-15,1 0 0 16,3 0 9-16,-3 0-9 16,-2 0 0-16,4 0 0 15,-1-2 0-15,1 0-8 16,1 0 8-16,-3 0 0 15,-1 2 10-15,-3-2-10 16,2 2 0-16,-1 0 4 0,2 0-4 16,2 0-1-1,3 0 1-15,-1 0 0 0,4 0 5 16,3 0-5-16,-5 0-5 16,4 0-15-16,1 0 14 15,3 0-18-15,4 0 14 16,0-2 10-16,0 2-13 15,0 0 13-15,0 0-24 16,0-2 24-16,0-6-45 16,6-4-38-16,30-36-67 15,-3 2-192-15,7-8-482 0</inkml:trace>
  <inkml:trace contextRef="#ctx0" brushRef="#br0" timeOffset="28681.87">4982 2610 570 0,'0'0'91'0,"0"0"-74"16,0 0-11-16,0 0 120 16,0 0 1-16,0 0-33 15,0 0-6-15,33-28-7 16,-33 27-10-16,0 1-12 0,0 0-9 15,2 0 56 1,-2 0-34-16,0 0-16 16,0 0 8-16,0 0-12 0,0 0-15 15,0 0-7-15,0 0-24 16,0 0 51-16,2 0-57 16,1 0 0-16,3 0 13 15,6 0-12-15,3 0 0 16,5 0-1-16,7 0 7 15,6 0 9-15,3 0-16 16,6 3 0-16,3 1 6 16,1 0-6-16,6 3 6 15,4-5-6-15,0 0 1 0,6 0 8 16,0-2-9-16,7 0-3 16,4 0 3-16,1 0 0 15,-3 0 1-15,0 0-1 16,-4 0 0-16,1-4 9 15,-6-1-9-15,-2 4-3 16,-5-2 2-16,-1 2 2 16,-7-2-1-16,-3 2 0 15,-6-2 2-15,-7 3 1 16,-8 0-3-16,-7 0-8 16,-5 0 8-16,-7 0 2 15,0 0-1-15,-4 0-1 16,2 0 0-16,-2 0 1 0,0 0-1 15,0 0 0-15,0 0 0 16,3 0 0 0,1 0 0-16,1 0 0 0,2 0 0 15,-1 0 5-15,3 0-5 16,0 0-5-16,0 3 5 16,-3-2 0-16,3 2 1 15,-1-3-1-15,-2 1 1 16,3-1 6-16,-3 0-7 15,4 0-8-15,-2 0 7 16,-1 3 2-16,1-3 8 16,0 0-9-16,-2 0 0 15,1 0 1-15,1 1-1 16,0-1-7-16,1 0 7 0,1 3 1 16,0-3 1-16,1 0-2 15,-3 0 0-15,4 0 3 16,-3 0-3-16,-3 0-4 15,3 0 4-15,-5 0 1 16,1 0 1-16,-2 0-2 16,-1 0 1-16,0 0 0 15,-2 0-1-15,0 0-7 16,0 0-2-16,0 0 9 16,0 0 0-16,0 0-7 15,0 0 7-15,0 0-13 16,0 0 13-16,0 2-8 15,0-2 8-15,0 0 0 16,0 0 10-16,0 0-10 16,0 0 0-16,0 0 0 0,0 0 0 15,0 0 0-15,0 0 0 16,0 0 0-16,0 0 12 16,0 0-12-16,0 0 1 15,0 0 24-15,0 0-25 16,0 0 0-16,0 0 3 15,0 2-3-15,0-2 15 16,0 0-15-16,0 0 0 16,0 0-2-16,0 0 2 15,0 0-1-15,0 0-1 0,0 0 4 16,0 0 5 0,0 0-7-16,0 0 0 0,0 0 6 15,0 0-6-15,0 0 0 16,0 0 3-16,0 0-3 15,0 0 15-15,0 0-15 16,0 0 0-16,0 0 33 16,0 0-33-16,0 0 0 15,0 0 11-15,0 0-10 16,0 0 10-16,0 0-11 16,0 0 0-16,0 0-5 15,0 0 5-15,0 0 0 16,0 0 8-16,0 0 3 15,0 0 6-15,0 0-17 16,0 0 0-16,0 0 16 0,0 0-16 16,0 0 0-16,0 0 2 15,0 0-1-15,0 0 12 16,0 0-13-16,0 0 0 16,0 0 4-16,0 0-4 15,0 0-4-15,0 0 4 16,0 0 0-16,0 0 13 15,0 0-13-15,0 0 0 16,0 0 3-16,0 2-3 16,0-2-6-16,0 1 6 15,0-1 0-15,0 0 15 16,0 0-15-16,0 0 0 16,0 0 0-16,0 0 0 15,0 0 0-15,0 0 4 16,0 0-3-16,0 0 7 0,0 0-8 15,0 0 0-15,0 0 6 16,0 0-6-16,0 0-5 16,0 0 4-16,-2 3 1 15,-3 7-1-15,-17 35-64 16,1 0-116-16,0 5-111 0</inkml:trace>
  <inkml:trace contextRef="#ctx0" brushRef="#br0" timeOffset="30479.82">4770 6350 438 0,'0'0'72'0,"0"0"-72"15,0 0-87-15,0 0 79 16,0 0 8-16,0 0 52 15,0 0 0-15,4-56-29 16,-2 50 14-16,3 0-12 0,1 2-12 16,2-2 53-1,0-2-41-15,1 2 148 0,-3-2-39 16,2 0-77-16,-2 2-10 16,-1 0-25-16,-1 4-2 15,-2 2 64-15,2 0-46 16,-1 0 3-16,4 0 15 15,-3 0 2-15,5 0 32 16,-3 0-17-16,6 0-44 16,-1 0 67-16,5 0-74 15,3 0-4-15,6 0 21 16,4 0-2-16,7 0 5 16,7 0-42-16,1 0 13 15,9 0 53-15,2 0-63 16,9 0 3-16,0 0 4 0,5 0-8 15,0 0 21-15,4 0-23 16,5-2 0-16,5-4 2 16,1 0-2-16,8-2 0 15,-3 0 4-15,0 0-3 16,-4 0 2-16,-8 2-3 16,-7 0 0-16,-7 4-6 15,-5 2 6-15,-10 0-13 16,-1-2 12-16,-5 2 2 15,-6 0-2-15,-5-2 0 16,-4 2 1-16,-5-4-8 16,-1 0 8-16,-4 0-12 15,-6 0 11-15,1 0 2 16,-6 0-2-16,0 2 1 0,-3 2 0 16,-1-2 4-16,-2 2-4 15,0 0 0-15,0-2 1 16,0 2-1-16,0-2 0 15,2-2-7-15,3 0 7 16,0 0 6-16,1-2-6 16,-2 2 0-16,3 0 0 15,-3-2 0-15,4 2 0 16,-4 0 0-16,0 0 0 16,3 2 0-16,-1-2 0 15,2 0-9-15,0 1 8 16,1 0 2-16,3-1-1 15,-4 0 0-15,3 1 0 0,1-1 3 16,-1 1-3-16,-1-1-1 16,0 1 0-16,-4 2 2 15,-1-2 3-15,-3 2-4 16,-2-2 0-16,0 3 4 16,0 0-4-16,0 0-12 15,0 0 11-15,0 0-27 16,0 0 27-16,0 0-11 15,0 11 12-15,0 7 19 16,0 7-19-16,0 12 0 16,-2-1 14-16,2-2-13 15,0-2 12-15,0-8-13 16,0-4 0-16,6-4-12 16,6-6 12-16,-1-8-38 15,4-2 10-15,3 0 20 0,0-20 0 16,2-6-18-16,-2-6-37 15,-5-2 50-15,-7-2 3 16,0 0 10-16,-6 2 8 16,0 2 7-16,-2-2 33 15,-17-2-26-15,-5-1-14 16,-5-3 59-16,-7-4-67 16,-4-6-8-16,-3-8 2 15,-28-44-75-15,9 11-194 16,6 3-838-16</inkml:trace>
  <inkml:trace contextRef="#ctx0" brushRef="#br0" timeOffset="30931.02">5423 3802 808 0,'0'0'552'16,"0"0"-477"-16,0 0-69 15,0 0 49-15,0 0-4 16,0 0 22-16,68 146 10 16,-47-74-25-16,-1 13 4 15,-7 5-27-15,-2 2-35 16,1 0 50-16,-6 0-49 15,1-3-1-15,-3-9 11 16,3-4-10-16,-2-10 10 0,1-12-11 16,1-12-50-16,-1-17 9 15,6-25-157-15,-4-18-103 16,1-17-633-16</inkml:trace>
  <inkml:trace contextRef="#ctx0" brushRef="#br0" timeOffset="31663.32">5663 3716 1094 0,'0'0'645'15,"0"0"-551"-15,0 0-31 16,0 0 9-16,0 0-33 16,0 0 3-16,0 0-42 15,69-3 6-15,-26 11 5 16,3 9-11-16,-1 2-30 0,-3 4 30 15,-6 1-20-15,-5 2 20 16,-8 2-1-16,-6 4 1 16,-1 2-3-16,-9 4 3 15,-5 2 0-15,-2 6-7 16,-11 1 7-16,-18-1 1 16,-11-5-1-16,-3-2-19 15,-3-5 3-15,-1-8 6 16,7-4 9-16,4-6 1 15,12-8 1-15,3-2 29 16,13-4-30-16,1 0 0 16,7-2-18-16,0 2 2 15,0 4-41-15,15 8 57 0,8 6 1 16,4 8 39 0,4 2-40-16,4 0 1 0,5 1 45 15,5-5-46-15,4-4 8 16,2-4 10-16,3-2-17 15,-1-8-2-15,-2-6-2 16,3-2-56-16,-2 0 50 16,-2-18-64-16,0-11 1 15,-2-3 39-15,-1-4 8 16,-7 0-79-16,-11 4 11 16,-9 6 93-16,-9 10 34 15,-9 4 44-15,-2 4-14 0,0 4 4 16,0 4-46-16,-6 0 16 15,-10 0-2-15,-10 12-34 16,-5 14 40 0,-6 11-35-16,-2 6-5 0,3 8 23 15,5 3-24-15,6 0 25 16,10 0-26-16,11-4 0 16,4-4 31-16,6-2-19 15,23-4 6-15,11-7-18 16,12-8 3-16,8-10-13 15,9-11 4-15,4-4 0 16,3-6-17-16,-3-18-26 16,0-19-77-16,-17 5-159 0,-22 2-741 15</inkml:trace>
  <inkml:trace contextRef="#ctx0" brushRef="#br0" timeOffset="32429.4">3656 5352 782 0,'0'0'47'0,"0"0"166"0,0 0-76 15,0 0-96 1,0 0-15-16,0 0-12 0,0 0 83 16,60 42-24-16,-36-8-21 15,1 6 19-15,-1 2-59 16,-3 0-10-16,-4-2-2 16,-3-4 7-16,-1-4 6 15,-4 1-13-15,0-1 0 16,0 0 3-16,-5 2-3 15,0 2-2-15,-1-2-5 16,-3-2 6-16,0-2-8 16,0-6-42-16,0-4-46 15,0-6 40-15,0-14-73 16,0 0-209-16,0-10-36 0</inkml:trace>
  <inkml:trace contextRef="#ctx0" brushRef="#br0" timeOffset="33168.1">3725 5270 606 0,'0'0'139'16,"0"0"-87"-16,0 0 247 16,0 0-101-16,0 0-96 0,0 0 11 15,0 0 19 1,-38 5-57-16,38-5 21 0,0 0-61 16,0 0-35-16,13 0 5 15,8 0 1-15,10 0-6 16,13 0 17-16,10 0-16 15,1 0 27-15,4 0-28 16,-7 3 0-16,-7 4 12 16,-7 6-12-16,-9-1-7 15,-4 0 6-15,-8 2-11 16,-7 0-2-16,-6 4 2 16,-4 2 6-16,0 6-1 15,-12 4 7-15,-7 4 0 16,-4 2-6-16,-4 0 0 15,0 0-6-15,-4-4 12 0,2-4-8 16,0-6 2 0,6-4 6-16,2-4 0 0,10-3-9 15,7-4 18-15,4 0-24 16,0-1 2-16,0 2-32 16,22 2 33-16,7 2 15 15,6 0-3-15,4-2 7 16,-2 0-5-16,1-2 14 15,-5-2-16-15,1-2 0 16,-5 0-2-16,-5-4 2 16,-1 0 0-16,1 0-31 15,-6-2-161-15,-5-10-191 0</inkml:trace>
  <inkml:trace contextRef="#ctx0" brushRef="#br0" timeOffset="33398">4324 5492 687 0,'0'0'915'0,"0"0"-815"16,0 0-94-16,0 0 54 16,0 0-12-16,0 0 6 15,0 0-14-15,89-26-24 16,-62 20 30-16,-2-2-46 0,-3 0-33 15,-5 0 10 1,-3 2-80-16,-5 0-76 0,-5 2-175 16,-4 2-656-16</inkml:trace>
  <inkml:trace contextRef="#ctx0" brushRef="#br0" timeOffset="34061.92">4340 5494 598 0,'0'0'117'16,"0"0"-57"-16,0 0 283 16,0 0-204-16,0 0-35 15,0 0-28-15,0 0 14 16,-4 74 47-16,1-47-78 16,3 2-31-16,0 1 9 0,0 5-29 15,0-3 41 1,0 4-49-16,0-2 1 0,5 0 44 15,3 0-43-15,-1-2 4 16,0 0-5-16,0-3 8 16,1-4 13-16,-1-3-22 15,-1-4 0-15,2-1 10 16,-4-5-10-16,0-4 0 16,1-5 0-16,-1 0 6 15,-2-2-5-15,0-1-1 16,4 0 0-16,0 3-1 15,1-1 1-15,1 0 0 16,0-2 0-16,-2 0 2 16,-2 0 47-16,-4 0-49 15,3 0 0-15,-3 0 30 16,0 0-28-16,0 0-1 0,0 0-1 16,0 0 12-16,0 0 2 15,0 0-14-15,0 0 0 16,0 0 5-16,0 0-5 15,0 0 0-15,2 0 0 16,-2 0 9-16,0 0 5 16,0 0-14-16,0 0 0 15,0 0 6-15,0 0-6 16,0 0 1-16,0 0-2 0,0 0 2 16,0 0 9-1,0 0-10-15,6 0 0 0,4 0 9 16,1 0-9-16,2 0 0 15,0 0-1-15,0-2 2 16,1-3-7-16,-5 0 6 16,0-4-50-16,0 0 7 15,0-4-61-15,-1-13-75 16,1 2-226-16,-4-2-329 0</inkml:trace>
  <inkml:trace contextRef="#ctx0" brushRef="#br0" timeOffset="34447.04">4610 5697 479 0,'0'0'64'16,"0"0"-27"-16,0 0 449 15,0 0-308-15,0 0-81 16,0 0 9-16,0 0 72 16,4 0-97-16,-4 0-18 15,0 0 29-15,0 0-30 16,0 0 7-16,0 0-15 0,0 0-26 15,0 0 69-15,0 0-85 16,-6 7 4-16,-17 6 35 16,-10 5-36-16,-15 8 2 15,-16 8-17-15,-52 20-76 16,11-8-59-16,5-10-606 0</inkml:trace>
  <inkml:trace contextRef="#ctx0" brushRef="#br0" timeOffset="37268.36">9632 4255 740 0,'0'0'2'0,"0"0"363"16,0 0-169-16,0 0-115 16,0 0 44-16,0 0 39 15,0 0-63-15,0 0-25 16,0 0-10-16,0 0 1 0,0 0 23 15,0 0-61-15,8 0-28 16,13-2 64-16,14-6-54 16,25-2-1-16,38-4-9 15,45-7 13-15,42-2 5 16,15-8-19-16,-6 2 0 16,-27 0 1-16,-48 11-1 15,-35 7-1-15,-31 4-1 16,-19 5-37-16,-5 2 6 15,-7 0-114-15,-15 0-74 16,-7 0-79-16,0 0-480 0</inkml:trace>
  <inkml:trace contextRef="#ctx0" brushRef="#br0" timeOffset="37693.07">10995 3154 560 0,'0'0'394'0,"0"0"-265"16,0 0-42-16,0 0 14 16,44 124-23-16,-32-65 31 15,-3 23-25-15,1 32-17 16,-2 34 34-16,-2 19-46 16,-6-1-15-16,0-7-1 15,0-13-20-15,0-6 43 16,-4 5-58-16,-6-7 3 15,2-3 26-15,1-9-33 16,3-24 0-16,0-20 0 16,4-21 6-16,0-9-16 15,0 0 10-15,0 2-65 16,0-4 27-16,0-22-86 0,2-12-113 16,2-16-100-16</inkml:trace>
  <inkml:trace contextRef="#ctx0" brushRef="#br0" timeOffset="38026.08">11186 4118 1145 0,'0'0'621'0,"0"0"-505"0,0 0-100 15,0 0 1-15,0 0 51 16,92-120-14-16,-55 82 25 16,13-2-73-16,12-8 3 15,11-6 13-15,14-4-21 16,5 0-1-16,-1 1 0 16,-12 7 0-16,-15 10-19 15,-18 6 19-15,-12 4-55 16,-14 2 38-16,-6 2-78 15,-7 0-30-15,-7 6-18 16,-3 7-107-16,-17 8-66 16,-3 5-375-16</inkml:trace>
  <inkml:trace contextRef="#ctx0" brushRef="#br0" timeOffset="38462.65">11039 4391 823 0,'0'0'374'16,"0"0"-228"-16,0 0-105 0,0 0-2 15,0 0 40-15,0 0 73 16,0 0-73-16,31 75-29 16,-8-52 30-16,4 8-42 15,4 5-17-15,4 4 4 16,6 6-24-16,3 6 65 16,4 4-34-16,2 4-32 15,6 3 42-15,0 0-42 16,4-4 2-16,0-3-2 15,1-6 13-15,-7-6-3 16,-2-5-10-16,-7-7 0 16,-9-6 3-16,-15-8-3 15,-7-7-16-15,-7-4-10 0,-7-3-59 16,0-4 36 0,-11-11-82-16,-10-11-149 0,-1-7-494 15</inkml:trace>
  <inkml:trace contextRef="#ctx0" brushRef="#br0" timeOffset="38848.18">11704 4864 605 0,'0'0'730'0,"0"0"-631"16,0 0-64-16,0 0-5 15,0 0 111-15,0 0-40 0,0 0-41 16,133 91 13-16,-100-67-48 16,2 4-24-16,-2 0-1 15,-4 2 10-15,-3 0-3 16,-4-2-7-16,-3-2-14 16,-7-2 5-16,-5-2 9 15,-5-1-12-15,-2-3 11 16,0 0-1-16,-9-3-18 15,-13 2 20-15,-6 1 0 16,-11 0 9-16,-5 0 4 16,-10 2-7-16,-6-4-6 15,-2 0 10-15,-3-4 6 16,-1-2-16-16,5-4-35 0,6-4-6 16,10-2-29-16,5 0-43 15,11-12-147-15,14-2-509 0</inkml:trace>
  <inkml:trace contextRef="#ctx0" brushRef="#br0" timeOffset="39392.46">11953 5300 461 0,'0'0'131'0,"0"0"490"0,0 0-518 15,0 0-103-15,0 0 6 16,0 0 10-16,0 0 30 16,33 40 9-16,-28-20-7 15,-3 2-33-15,-2 6 70 16,0 2-53-16,0 4-5 15,0 2 29-15,0 2-29 16,0 6 3-16,0 5-6 16,0 3-24-16,0 2 73 15,-2 6-72-15,-1 2 5 16,1 6 31-16,2 6-21 16,0 7-1-16,0 5-15 0,0-2 17 15,0-1 10-15,0-11-27 16,0-6 0-16,0-10 5 15,0-6-4-15,0-8-1 16,0-6 0-16,0-10 0 16,0-6 7-16,2-8-7 15,-2-3-10-15,0-8 3 16,0-1-1-16,0 0-15 16,0 0 11-16,0 0 12 15,-6 0-19-15,0 0 19 16,-1 0-25-16,0 0 3 15,0-1-38-15,-2-6-52 16,-1-5-64-16,-2 0-26 16,1 0-31-16</inkml:trace>
  <inkml:trace contextRef="#ctx0" brushRef="#br0" timeOffset="40142.35">11280 6702 709 0,'0'0'868'16,"0"0"-759"-16,0 0-58 15,0 0 2-15,0 0 30 16,0 0-13-16,0 0-40 16,12 0 51-16,9 0-66 15,16 0-15-15,13 1 29 16,19 3 14-16,14-2-14 15,13 2-29-15,22-4 19 16,-11 0-8-16,0 0-11 16,-1 0 0-16,-16 0 1 0,8 0 0 15,-14-2 0-15,-7-4-1 16,-17-2 6-16,-18 2-21 16,-13 0 15-16,-16 2-34 15,-8 2 21-15,-5 0-15 16,0 0 12-16,0-2-33 15,-12-2-54-15,1 0 102 16,3 0-40-16,-2 2 6 16,6 0 19-16,0 2-2 15,-1 0 17-15,3 2 1 16,0 0 0-16,0 0 27 16,-2 0-27-16,-4 0 0 15,2 0 28-15,-5 0-9 0,1 0-10 16,4 0-9-16,-1 0 2 15,5 0 11-15,2 0-13 16,0 0 0-16,0 0 23 16,0 0 7-16,0 0-4 15,0 0-26-15,0 0 14 16,0 0 19-16,0 0-33 16,0 0 0-16,0 0 4 15,0 0-3-15,0 0-1 16,0 0-6-16,0 0-53 15,0 0 24-15,-11 0-91 16,-3 0-200-16,-3-2-818 0</inkml:trace>
  <inkml:trace contextRef="#ctx0" brushRef="#br0" timeOffset="40808.92">11978 6702 459 0,'0'0'78'0,"0"0"-35"0,0 0 5 15,0 0 160-15,0 0 91 16,0 0-202-16,0 0-71 15,8-11 22-15,-8 11 11 16,0 0 14-16,0 0-27 16,5 4-2-16,-3 10 81 15,3 8-74-15,2 8-10 16,-3 6 11-16,0 7-25 16,0 3 21-16,-1-2-48 15,-1-2 13-15,0-2 25 16,1-4-38-16,-3-2 0 15,2-6 6-15,-2-3-5 0,0-10 6 16,0-2-7-16,0-9-26 16,0-4 15-16,0 0-55 15,0 0-46-15,-5-18-144 16,-8-7-7-16,-2 1-475 0</inkml:trace>
  <inkml:trace contextRef="#ctx0" brushRef="#br0" timeOffset="41039.93">11905 7048 555 0,'0'0'607'15,"0"0"-466"-15,0 0-75 0,0 0 24 16,0 0 72 0,0 0-24-16,0 0-70 0,75 51 33 15,-48-44-79-15,2 0-14 16,0-3 17-16,-2-3-17 15,-2-1-1-15,2 0-7 16,-2 0-54-16,-5 0 46 16,-2-12-101-16,-13-8-144 15,-3 0-118-15,-2 2-319 0</inkml:trace>
  <inkml:trace contextRef="#ctx0" brushRef="#br0" timeOffset="43045.2">9632 6802 418 0,'0'0'120'0,"0"0"-86"16,0 0-25-16,0 0 4 15,0 0-6-15,0 0 100 16,0 0 220-16,-19 0-207 16,17 0-58-16,-2 0 4 15,2 0 16-15,2 0 48 16,0 0-34-16,0 0-54 15,0 0 58-15,0 0-73 16,0-2-6-16,0 2 17 16,0 0-12-16,0 0 15 15,0 0-41-15,0-3 1 0,6 2 12 16,5-2-13-16,1 2 0 16,3-2 2-16,1 2-1 15,1 1 1-15,4-3-2 16,3 3 0-16,1 0 6 15,2 0-6-15,1 0-3 16,-1 0 2-16,2 0 2 16,0 0 4-16,0 0-5 15,2 0 0-15,0 0 3 16,0 0-3-16,5 0-12 16,-3 0 12-16,6-1 0 15,-4-4 0-15,1 1-5 16,-1 3 5-16,-1 1-10 15,-3-3 10-15,0 3-15 16,-4 0 15-16,2 0 0 0,-2 0-1 16,0 0-2-1,2 0 3-15,0 0-3 0,2-1 3 16,2-8-11-16,3 4 10 16,1-4 2-16,3 1-13 15,3 0 9-15,1-2-3 16,-1 0-29-16,1 1 34 15,-4 0-17-15,-1 1 18 16,-1 2 0-16,-1 2-2 16,-1 0-2-16,-1 2 4 15,2-2 0-15,-2 0 0 16,1 0-12-16,-3 0 12 16,2 2 0-16,1 0 6 15,-3-2-6-15,4 2 0 16,-2 0-3-16,-1 0 3 0,-3 0-6 15,0 2 6-15,-2-2 1 16,0 0 5-16,2 0-6 16,-2 0 0-16,5-2 0 15,-3 2 0-15,0-2-1 16,0 2 0-16,0-2 2 16,0 2 8-16,1 2-9 15,-3 0 0-15,0 0-9 16,0 0 9-16,-6 0-8 15,2 0 8-15,-2 0 1 16,-1 0-1-16,-2 0 0 16,2 0 0-16,1 0 4 15,-2 0-4-15,2 0-11 0,-1 0 11 16,3 0 0-16,2 0 13 16,-1 0-13-16,1 0 0 15,0 0 0-15,2 0 0 16,-3 0-5-16,-1 0 4 15,2 0 2-15,0 0 2 16,1 0-3-16,1 0 0 16,0 0 3-16,2 0-3 15,-2 0-2-15,0 0 1 16,-2 0 2-16,0 0-1 16,0 0 0-16,-2 0 0 15,-4 0-1-15,4 0 1 0,-3 0 0 16,3 0 0-1,-1 0 0-15,3 0 18 0,-3 0-18 16,1 0 0-16,0 0 8 16,0 0-8-16,-2 2 0 15,2-2 6-15,-2 0-5 16,-1 0 18-16,0 0-19 16,0 0 0-16,3 0 12 15,-3 0-12-15,2 0 0 16,1 0 15-16,0 0-15 15,1 0 30-15,1 0-30 16,2 0 0-16,0-2 14 16,5 0-14-16,-1-2 0 15,3-2 1-15,1 0 6 16,1 0 15-16,0-2-22 0,2 2 0 16,-2 0 6-16,2 2-6 15,1-2 0-15,1 0 6 16,3 0 1-16,-1 0 15 15,5-2-22-15,4 0 0 16,5-2 11-16,4 0-11 16,3-4 0-16,5 0 4 15,3 0 3-15,0 0 9 16,3-1-16-16,4 0 0 16,0 1 0-16,1 0 0 15,1-1-5-15,1 1 4 16,1 0 2-16,-2 0 14 15,3 0-15-15,0 2 0 16,-2 0 0-16,-1-2 0 0,-2 2 0 16,-4 2-9-16,-5-2 19 15,-4 4-7-15,-4 0-3 16,-10 2 0-16,-4 0-4 16,-12 0 4-16,-8 4-2 15,-8 0 2-15,-8 0 0 16,-4 0 12-16,-7 0-12 15,-2 0 0-15,0-2 3 16,0-2-3-16,0-6-14 16,-2-6-6-16,-16-6-56 15,-36-30-37-15,2 6-563 0,-6-1-240 16</inkml:trace>
  <inkml:trace contextRef="#ctx0" brushRef="#br0" timeOffset="44607.05">12113 3427 476 0,'0'0'86'0,"0"0"-58"16,0 0 2-16,0 0-13 16,0 0 80-16,0 0 282 15,0 0-222-15,-6 0-49 16,6 0 15-16,0 0-5 16,0 0 10-16,0 0-65 15,0 0-47-15,0 0 68 16,0 0-43-16,0 0 3 15,0 0 2-15,0 0-22 16,0 0 48-16,0-8-52 16,0-4-12-16,0-6 22 15,-2-4-30-15,-1-7 0 16,3-3 0-16,-2-4 1 0,0-6 1 16,-2-6-2-16,2-4-3 15,-6-6-18-15,4 0 21 16,0 2-13-16,-1 7 12 15,3 9 1-15,0 8 2 16,0 4-2-16,0 6 0 16,-1 6 3-16,3 4-3 15,-2 6 0-15,2 4-2 16,0 2 11-16,0 0 2 16,0 0-11-16,0 0 0 15,0 0-6-15,0 0 6 16,0 0-11-16,0 0 11 15,0 0-14-15,0 0 0 16,2 0-9-16,14 0 21 16,4-4-4-16,7-2 7 0,10 0-1 15,10-2 0-15,13 0 11 16,12-2 2-16,14 0-13 16,26-2 0-16,-5 0 13 15,2 0-13-15,3 2 0 16,-17 4 0-16,14-2 6 15,-4 3 2-15,-7 1-8 16,-4 3 0-16,-12-2-8 16,-6 3 8-16,-10 0 0 15,-8 0-1-15,-6 0 2 16,-8 0-12-16,-3 0 11 16,-8 4 0-16,-2-1-14 15,-4-2 14-15,-3-1-5 0,3 0 4 16,0 0 2-16,0 0 8 15,-3 3-9-15,-2-1 0 16,-4 0 0-16,-5 0 0 16,-3-1 0-16,-4-1-7 15,-1 0 14-15,-1 0 0 16,-2 3-7-16,0-3-3 16,0 1-17-16,4 2 20 15,-4 1-9-15,0 0 7 16,-2 2-6-16,2 4-13 15,-2 4 20-15,0 6 1 16,0 8-8-16,0 8 10 0,-2 14-2 16,-10 12 0-16,-3 30 7 15,-8 31 8-15,-3 31-15 16,-3 13 0-16,3-9 4 16,1-15-3-16,7-19-1 15,3-2 0-15,1-20 1 16,3-20-10-16,5-23 9 15,-2-11-50-15,-1 8 49 16,3 4-44-16,-1 4 0 16,0-8 18-16,3-6-18 15,-1-5 38-15,3-11-62 16,0-4-44-16,0-10 29 16,-2-2-38-16,1-6 4 0,1-4 36 15,-5 2-10-15,3-4-81 16,-1 0-197-16</inkml:trace>
  <inkml:trace contextRef="#ctx0" brushRef="#br0" timeOffset="44893.18">13704 4670 573 0,'0'0'629'0,"0"0"-545"16,0 0-26-16,0 118 78 15,7-68-40-15,-1 7-33 0,0 1 26 16,-4 2-60-16,0 0-3 16,-2-4-13-16,0-1-11 15,0-10 23-15,0-4-25 16,0-7-2-16,0-10-21 15,0-8-15-15,0-12-109 16,0-18-122-16,0-20-359 16,0-6-59-16</inkml:trace>
  <inkml:trace contextRef="#ctx0" brushRef="#br0" timeOffset="45272.17">13742 4636 939 0,'0'0'412'0,"0"0"-210"0,0 0-145 16,0 0-56-16,0 0 55 16,0 0-49-16,0 0-5 15,65-12 46-15,-36 12-48 16,4 0 0-16,2 0-1 16,-2 0-20-16,-2 0 19 15,-5 10-48-15,-4 2-13 16,-1 6 62-16,-6 6-6 15,-1 8 7-15,-6 6 18 16,-1 6-1-16,-1 6 46 16,-1 8-40-16,0 5-8 0,-3 1 52 15,0 4-35 1,0 0-9-16,-2-3-12 0,0-5-1 16,0-4 19-16,0-2-29 15,0-6 0-15,-6-4 5 16,-4-6-5-16,2-8-15 15,-5-7-34-15,-6-10-89 16,-16-8-108-16,4-5-437 16,-3 0 197-16</inkml:trace>
  <inkml:trace contextRef="#ctx0" brushRef="#br0" timeOffset="45500.43">13555 5466 1222 0,'0'0'519'0,"0"0"-517"0,0 0 22 16,0 0-23-16,0 0 33 16,0 0 55-16,0 0-4 15,160 60-11-15,-102-56-41 16,7-4-27-16,1 0 20 16,0 0-26-16,-2-2-1 15,-6-6-11-15,-7-2 12 16,-6 0-38-16,-14 0-53 15,-9 0-64-15,-17-8-177 16,-5 4-407-16</inkml:trace>
  <inkml:trace contextRef="#ctx0" brushRef="#br0" timeOffset="45823.21">13965 5408 702 0,'0'0'494'16,"0"0"-399"-16,0 0-35 16,0 0-18-16,-5 124 24 15,5-78 62-15,0 4-33 16,0 4 29-16,0 5-84 16,0 3-29-16,0 2 30 15,0 0-22-15,0-2 2 16,0-1-12-16,0-7 1 15,-2-4 19-15,0-6-29 0,2-8 0 16,0-6 0-16,0-7 0 16,0-8 1-16,0-7-2 15,0-6-47-15,0-2 47 16,0-28-112-16,0-8-209 16,-2-6-425-16</inkml:trace>
  <inkml:trace contextRef="#ctx0" brushRef="#br0" timeOffset="46523.06">14589 4754 1005 0,'0'0'741'0,"0"0"-691"15,0 0-49-15,25 113 16 16,-23-49 10-16,-2 12 11 16,0 8 29-16,0 4-30 15,-10 3 39-15,-3-3-76 16,0-2 0-16,0-8 4 16,-3-5-3-16,3-14-1 15,0-9 0-15,-1-11-23 16,5-11 23-16,3-12-89 15,-2-10-7-15,6-6 35 16,-2-8-12-16,-1-24-173 16,3-17 83-16,0-16 72 0,2-32 68 15,0-31-110-15,0-25 59 16,0 13 74-16,7 32 43 16,-1 42 98-16,6 29 30 15,1 4-29-15,5 1 2 16,1 5-100-16,6 14-2 15,4 6 12-15,7 7-21 16,2 0-11-16,6 16-22 16,-2 12 13-16,-1 4 4 15,-5 3-17-15,-7-3 0 16,-8 0 15-16,-7-2-15 0,-7 0 1 16,-7 0 13-16,0 0-1 15,-18 0 1-15,-11-2-14 16,-7-2-51-16,-4-4 19 15,0-4-22-15,-3-4 4 16,3-3-14-16,9-5 7 16,4-1 46-16,10 2 11 15,8 0-6-15,4 1 0 16,5 5 12-16,0 5 21 16,0 1 24-16,18 8-39 15,7-1 67-15,6 2-62 16,7 0 2-16,4-2 8 15,1-4-26-15,-1-2-1 16,2-4-43-16,8-12-245 16,-13-4-783-16,-4 0 797 0</inkml:trace>
  <inkml:trace contextRef="#ctx0" brushRef="#br0" timeOffset="46824.21">15298 5329 186 0,'0'0'1432'0,"0"0"-1195"16,0 0-237-16,0 0-1 15,0 0 1-15,-123 31 41 16,88-9 9-16,-2 6-39 16,6 6 11-16,5 4 3 15,4 2-25-15,10 2 0 0,5-2 3 16,7 1-3-16,0-5 6 15,16-4-6-15,11-6 1 16,7-4-22-16,8-8 21 16,7-6-20-16,4-8 11 15,5 0-10-15,0-12-33 16,-2-16-59-16,8-38-129 16,-17 6-11-16,-9-5-493 0</inkml:trace>
  <inkml:trace contextRef="#ctx0" brushRef="#br0" timeOffset="48193.07">14012 2685 542 0,'0'0'72'0,"0"0"-42"16,0 0 16-16,0 0 337 15,0 0-164-15,0 0-118 16,0 0-17-16,0 0 78 0,0 0-82 15,0 0-33-15,0 0-1 16,0 0-21-16,0 0-9 16,2 0-16-16,7 0 0 15,7 0 24-15,3 0-24 16,8 0 0-16,6 0 9 16,6 4 4-16,1 6 6 15,6 0-19-15,3 0 0 16,5-2 25-16,6-2-25 15,5-2-2-15,4 0 2 16,5-4 8-16,-3 0 0 16,0 0-8-16,-4 0 0 0,-7-4 8 15,-4-2-8 1,-9 0 0-16,-7 0-1 0,-9 2 2 16,-9 0 5-16,-6-2-6 15,-6 2 0-15,2 0 7 16,-5 2-7-16,1-2 0 15,0 2 0-15,-2-2 1 16,-2 1 20-16,1 3-21 16,-1-1 0-16,0 1 19 15,-1 0-19-15,2 0 0 16,-3 0 3-16,2 0-2 16,1 0-1-16,3 0-2 15,2 6 2-15,-2 6-18 16,3 2 18-16,3 2-4 15,-1 0 4-15,0-4 9 0,1 0 1 16,-1-4-10-16,3-2 0 16,-1-2 2-16,3-4-2 15,3 0 0-15,2-14 5 16,2-10 4-16,0-6 3 16,0 0-12-16,-8 2 0 15,-5-1 8-15,-4 6-8 16,-6 1-13-16,-2-1 13 15,0 5 13-15,0 0 21 16,-10 4-34-16,-2 4 8 16,1 2 40-16,2 2-48 15,-2 4 0-15,0 0 17 16,-2 2-16-16,1 0 28 0,-3 0-29 16,1 8 0-1,1 2-2-15,1 2 2 0,2 0-4 16,1-2-5-16,3-2 15 15,0-2-16-15,4-2-5 16,0-1-51-16,2-3 58 16,0 0-60-16,0 0-9 15,0 0 26-15,0 0-10 16,0 0-15-16,0-4-95 16,0 0-187-16,0-3-554 0</inkml:trace>
  <inkml:trace contextRef="#ctx0" brushRef="#br0" timeOffset="51566.12">18346 4096 212 0,'0'0'906'0,"0"0"-504"16,0 0-316-16,0 0-57 15,0 0 38-15,0 0-9 16,0 0 39-16,4 0-94 16,3 0 4-16,-1 0 26 15,10 0-32-15,3 0-1 0,8 0 17 16,9 0-16-16,9 0 46 15,11 0-47-15,8 0 1 16,14 3 45-16,11-3-45 16,23 0-1-16,23 0 0 15,23 1 15-15,-13 1 2 16,-28 1-17-16,-35 1 0 16,-17-3-3-16,8 2 3 15,10-2 0-15,8-1-1 16,-9 0 2-16,-6 0 18 15,-7 0-19-15,-11-5-3 16,-6-4-22-16,-13 1 23 16,-10 3-10-16,-11 0-37 0,-11 4-14 15,-5 1 53-15,-2-3-97 16,-11 3-163-16,-7 0-37 0</inkml:trace>
  <inkml:trace contextRef="#ctx0" brushRef="#br0" timeOffset="52619.3">19431 4237 431 0,'0'0'224'0,"0"0"-76"15,0 0-61-15,0 0-61 0,0 0 25 16,0 0 2-16,0 0-30 16,2-32-21-16,-2 26 6 15,0 0 10-15,0 0-18 16,0 1 0-16,0 4 48 15,0-1-1-15,-5 2 0 16,-1 0-26-16,-2 0-20 16,2 0 31-16,-3 0-32 15,1 0 0-15,0 0 4 16,0 0-4-16,1 0 0 16,3 0 5-16,0 0 2 0,1 0 34 15,-2 0-30-15,3 0 2 16,2 0 42-16,0 0 0 15,0 0 21-15,0 0 10 16,0 0-48-16,0 0 46 16,0 0-71-16,0 0-13 15,0 0 39-15,0 0-27 16,0 0-3-16,0 0-9 16,0 14 1-16,-4 6 3 15,-1 10-4-15,1 6 0 16,-2 4 35-16,1 6-20 15,-2 2 1-15,2 0-10 16,1 2 7-16,0 3 18 16,0-1-31-16,-1 2 0 15,0 2 1-15,1 0 0 0,-1 3 1 16,1 0-2 0,2 0 9-16,0-1 2 0,-3-2-11 15,3-4-8-15,2 0 8 16,-2 0 0-16,-1-2 1 15,-1 0-1-15,1-3 2 16,-1-1 8-16,0-6-10 16,2 0-4-16,-1-4 3 15,3-1 1-15,-2-6 0 16,2 1-1-16,0-5 2 16,0-3 4-16,0-2-5 15,0-6-3-15,0-4 1 16,0 0 2-16,0-2 0 0,0 0-1 15,0 0 2 1,0-2 0-16,0 0-1 0,0-4-3 16,0-2 2-16,0 0 1 15,0 0-1-15,0 0 0 16,0 0 1-16,0 0-23 16,0 0 23-16,0 0-40 15,-2-8 14-15,-2-6-47 16,-6-24-45-16,4 4-103 15,-1-4-660-15</inkml:trace>
  <inkml:trace contextRef="#ctx0" brushRef="#br0" timeOffset="54386.13">19047 4020 183 0,'0'0'494'0,"0"0"-432"16,0 0-28-16,0 0 3 15,0 0 27-15,0 0-31 16,0 0 74-16,0 18-55 15,0-18-12-15,0 0 28 0,0 0-5 16,0 0-10 0,0 0-9-16,0 0-14 0,0 0 54 15,0 0-49-15,0 0-12 16,0 0 40-16,0 0 4 16,0 0 3-16,0 0-25 15,0 0-33-15,0 0 71 16,0 0-62-16,0-1-4 15,-2-8 18-15,-3-3-20 16,-1-2 7-16,-1-6-22 16,1-2 1-16,-2-4 18 15,0-6-19-15,1-2 0 0,-3-6 3 16,0-4-2 0,-1-2 14-16,-1-3-15 0,-1 1 0 15,1 2 0-15,-5 0 0 16,2 4 0-16,-1 0 0 15,1 4 0-15,1 2 16 16,-1 1-16-16,3 3 0 16,2 0-3-16,-1 0 3 15,-1 2-6-15,6 2 4 16,-3 4 4-16,5 0-4 16,-2 4 1-16,2 4 1 15,0 0-3-15,-1 6 3 16,1 0-3-16,0 2 2 15,2 2 2-15,-1 0-2 16,0 1 1-16,1 2 0 0,0-1-14 16,2 2 14-1,-2 2-5-15,2 0-6 0,-2 0 12 16,2 0-2-16,0 0-15 16,-2 0 16-16,2 0-19 15,0 0 19-15,0 0 0 16,0 0 10-16,0 0-9 15,-3 0 5-15,3 0-6 16,0 0 0-16,0 0 5 16,0 0-5-16,-2 0-3 15,2 0 1-15,0 0 4 16,0 0 4-16,0 0-6 16,0 0 0-16,0 0 17 15,-2 0-17-15,2 0 0 0,-2 0 9 16,-2-2 3-16,-1 0-2 15,-2 0-10-15,0 2 0 16,-1-4 18-16,-1 2-18 16,-5-2 0-16,1-3 0 15,-3 3 0-15,-1-1 15 16,-1-1-15-16,-5 2 0 16,4 0 6-16,-6 0-6 15,2-2-6-15,1 2 6 16,0-3 0-16,0 6 6 15,-1 1-6-15,4 0 0 16,-4 0 3-16,-1 0-3 16,1-3-4-16,1 3 2 0,0 0 4 15,-3-2 7-15,0 2-9 16,-4-1 0-16,-2-2-8 16,-2 3 8-16,-3 0 0 15,1 0 1-15,-3 0 0 16,-3 0 4-16,4 0-5 15,-1 0 0-15,3 0 9 16,1 0-9-16,5 0-10 16,2 0 9-16,3 0 2 15,-1 0 0-15,6-1-1 16,-2 1 0-16,1 0 11 16,0 0-11-16,0 0-11 15,0 0 11-15,-4 0 1 0,-3 0 10 16,-2 4-11-16,-2 2 0 15,-5-1 6-15,0 6-6 16,0-4-13-16,-1 2 13 16,1-1 1-16,1 0 3 15,1 0-4-15,7 0 0 16,3-2-1-16,3 0 1 16,6-5-5-16,5 2 4 15,4-3 2-15,4 0-2 16,2 2-42-16,0-2-77 15,0 0 48-15,25 0-154 16,6 0 30-16,2 0-19 0</inkml:trace>
  <inkml:trace contextRef="#ctx0" brushRef="#br0" timeOffset="55269.01">18749 3064 880 0,'0'0'188'0,"0"0"-60"16,0 0-34-16,0 0-23 15,0 0 88-15,0 0-86 16,0 0-13-16,-18-4-2 15,9 4-26-15,-2 0 21 16,-3 4-53-16,-3 12 0 16,-5 6 44-16,-3 6-25 15,-2 4-12-15,-2 0 21 0,0 4-27 16,-2 0 38 0,2 3-39-16,2-3 1 0,5 0 11 15,2-4-12-15,5-4-17 16,5-6 16-16,6-8-35 15,4-4-53-15,6-10-156 16,17 0 18-16,-1-12-22 0</inkml:trace>
  <inkml:trace contextRef="#ctx0" brushRef="#br0" timeOffset="55484.12">18762 3024 1147 0,'0'0'213'0,"0"0"-181"16,0 0 23-16,0 0-23 16,0 0 85-16,0 0-31 15,125 70-37-15,-94-46 24 16,2 0-67-16,0-2 9 16,4 0 7-16,1 0-22 15,-3-2 0-15,1-2-11 16,19 2-31-16,-10-6-88 15,-5-6-389-15</inkml:trace>
  <inkml:trace contextRef="#ctx0" brushRef="#br0" timeOffset="56921.01">19718 4145 758 0,'0'0'311'0,"0"0"-203"16,0 0-34-16,0 0 65 15,0 0-15-15,0 0-27 16,0 0-24-16,0 0-41 0,0 0 40 16,0 0-40-16,0 0-26 15,0 0 68-15,0 0-46 16,0 0 15-16,2-3 13 16,0 0-34-16,3-5 43 15,2-9-65-15,4-2 8 16,2-8 8-16,5-4-16 15,-2-6 0-15,3-5-6 16,2-4 15-16,1-8-5 16,0-11-4-16,2-7-40 15,-1-6 24-15,0-6-15 16,-4 0-18-16,-1 5 8 16,-3 6 3-16,-1 10 30 15,-3 11-9-15,-5 12 11 16,2 8-7-16,-4 8 13 0,-2 6-2 15,1 6-8-15,-1 2 20 16,0 4 0-16,0 2-10 16,-2-1 0-16,2 4 0 15,-2-1 0-15,0 2-1 16,2 0 1-16,-2 0 0 16,0 0 10-16,0 0-10 15,0 0 0-15,0 0 0 16,0 0 0-16,0 0 0 15,0 0-1-15,0 0 9 0,0 0 9 16,2 0-17 0,-2 0 0-16,0 0 19 15,0 0-18-15,0 0 7 0,0 0 8 16,0 0-15-16,0 0 46 16,0 0-47-16,0 0 8 15,3-2 21-15,-1 0-29 16,3 0-1-16,-3 0 1 15,0-2 0-15,3 1 17 16,-1 2-17-16,0 1 0 16,3 0 5-16,2 0-5 15,-2 0-1-15,2 0 1 16,-1 0 0-16,4-2 12 16,-1-2-12-16,0 2 0 15,2-3 3-15,6 4-3 0,2-2 0 16,10-1-6-16,10-1 13 15,10-5 3-15,9 2-10 16,9-5 0-16,9 3-10 16,9 2 10-16,5-2 0 15,24 1-6-15,21-5 15 16,24-3-4-16,2 2-5 16,-9 0-3-16,-17 3-3 15,-14 4 6-15,4 2 0 16,-2-4 0-16,2 6 1 15,-18 0-1-15,-20 2 0 16,-18 2-50-16,-6 0 39 16,9 0-81-16,28 0-15 0,-10 0-138 15,-21 0-244-15</inkml:trace>
  <inkml:trace contextRef="#ctx0" brushRef="#br0" timeOffset="58351.16">19225 5657 510 0,'0'0'191'16,"0"0"-41"-16,0 0-13 15,0 0-14-15,0 0-30 0,0 0-54 16,0 0 46-16,0-4-66 16,0 4 0-16,0 0 36 15,0 0-7-15,0 0-4 16,0 0 2-16,0 0-45 16,0 0 58-16,0 0-59 15,0 0-16-15,0 7 16 16,0 8 6-16,0 5 6 15,0 2-12-15,0 4 17 16,0 0 21-16,2 6-33 16,1 2-4-16,-3 2 32 15,2 2-23-15,-2 2-1 16,0 3-9-16,0-1 8 16,0 2 24-16,0 0-32 0,0 0 0 15,0 0 5-15,0 0-5 16,0-2 2-16,0 0-2 15,3-6 1-15,1-3 6 16,0-8-7-16,1 0-4 16,-1-7 4-16,-2-4 1 15,0-4 6-15,1-2-7 16,-3-2 0-16,0-2 6 16,0 0-6-16,0-2-3 15,0 4 3-15,0 0 0 16,0 0 7-16,0 4-7 15,0 0 0-15,0 0-3 16,0-2 3-16,0 0-4 16,0-2 3-16,0 0 2 0,0-2 4 15,0-2-5-15,0 0 1 16,0-2-20-16,0 0 19 16,0 0-56-16,0 0 2 15,-7-12-133-15,1-6-98 16,-3 0-428-16</inkml:trace>
  <inkml:trace contextRef="#ctx0" brushRef="#br0" timeOffset="58689.14">18969 6342 1145 0,'0'0'232'16,"0"0"-177"-16,0 0 56 16,0 0 27-16,0 0-31 15,129-4-17-15,-86 7-68 16,4 6-9-16,2 1 45 15,-1 0-54-15,2 1-1 16,-2-6 12-16,0 1-14 0,-6-2 12 16,-7-1-13-16,-6-3 0 15,-6 0-34-15,-9 0 24 16,-8 0-75-16,-6-3-9 16,0-7-225-16</inkml:trace>
  <inkml:trace contextRef="#ctx0" brushRef="#br0" timeOffset="60299.47">17035 5735 818 0,'0'0'290'16,"0"0"-222"-16,0 0-13 15,0 0 35-15,0 0 12 16,0 0 2-16,0 0-44 16,0 0-32-16,9 0 71 15,3 0-75-15,5-2-2 16,5-2 27-16,3 2-16 15,6-2 13-15,5 4-46 16,4 0 8-16,7 0 43 16,4 0-51-16,4 0 0 0,6 0 21 15,5-5-7 1,10 2 21-16,5-3-35 0,3-3 0 16,7 2 19-16,1-5-19 15,3-2 0-15,6 0 5 16,2-3-4-16,3-1 13 15,19 0-14-15,16-1 0 16,17-2 3-16,0 2-3 16,-29 2-8-16,-28 5 8 15,-32 4 0-15,-3-2 3 16,15 2-3-16,8-4 0 16,9 0 6-16,-4 0-6 15,-7 0-6-15,-3 2 5 0,-4 2 2 16,-1 0 10-1,-4 0-11-15,-2 2 0 0,1 2 1 16,-3-2-1-16,0 0 0 16,-1 0-6-16,-1 2 12 15,-3-2-3-15,1 0-3 16,3 0 0-16,-1 0-6 16,2 0 6-16,0 0 0 15,1-1-6-15,-1 2 14 16,-2 1-10-16,-1 0 2 15,-2-1 0-15,-6 4 3 16,-5-2-3-16,-1 3-6 16,-5 0 5-16,-3 0 2 15,2 0 9-15,-4 0-10 0,1-1 0 16,-5-1 0-16,2 2 0 16,-2 0-2-16,0 0-4 15,0-2 12-15,-2 0-3 16,3 2-3-16,-4-2 0 15,-1 0 2-15,1 2-2 16,4-3-8-16,-3 2 2 16,2-2 12-16,-1 3-4 15,2-1-2-15,-1 1 0 16,0-3-2-16,1 2 2 16,-2-1 0-16,-1-1-7 15,-2 2 14-15,0-3-8 16,-3 1 1-16,1-1 0 0,-1 3-6 15,-2-1 6 1,0 2 0-16,1 0-1 0,-3 0 3 16,-5-3-2-16,0 2 0 15,-1 1 0-15,-1 0 3 16,1 0-3-16,-4 0 0 16,-1 0-2-16,0 0 8 15,-5 0-7-15,3 0 1 16,-2 0 0-16,-4 0 1 15,4 0-1-15,-3 0 0 16,0 0-1-16,1 0 2 16,-2 0 2-16,1 0-3 15,-1 0 0-15,-4 0-1 0,1 0 1 16,-3 0 0 0,-2 0-8-16,0 0 17 0,-2 0-16 15,2 0 7-15,-2 0-6 16,0 0-19-16,0 0 25 15,0 0-15-15,0 0 14 16,0 0 2-16,0 0-17 16,0 0 16-16,-15 0-63 15,-7 0 12-15,-5-7-355 0</inkml:trace>
  <inkml:trace contextRef="#ctx0" brushRef="#br0" timeOffset="61497.21">17353 3014 730 0,'0'0'211'16,"0"0"-142"-16,0 0-8 15,0 0 48-15,0 0-11 0,0 0 20 16,0 0-69-16,0-4-16 15,0 1 46-15,0 3-22 16,-4-1 2-16,0-2-46 16,-1 3 5-16,-3-1 5 15,-2 1-23-15,-3 0 0 16,-2 0-11-16,-1 0 11 16,-4 1 0-16,0 10-1 15,0-1 11-15,0 0-18 16,4-2 8-16,4 0-65 15,-2 2-63-15,3-4-56 16,1-2-390-16</inkml:trace>
  <inkml:trace contextRef="#ctx0" brushRef="#br0" timeOffset="61837">16797 2988 1122 0,'0'0'197'0,"0"0"-180"0,0 0-16 16,0 0 15-1,0 0 25-15,31 112-1 0,-22-72-2 16,2 6-16-16,-2 0 68 16,0 2-84-16,0-1-5 15,0-3 17-15,-5-4-18 16,1-4 6-16,0-6-6 16,-3-8-86-16,0-12 6 15,0-6-141-15,0-4-403 0</inkml:trace>
  <inkml:trace contextRef="#ctx0" brushRef="#br0" timeOffset="62282.2">16786 2996 1209 0,'0'0'146'0,"0"0"-39"16,0 0-9-16,0 0 18 15,0 0-40-15,0 0-73 16,0 0 51-16,49-12-54 16,-11 12 0-16,6 0 19 15,10 0-11-15,-1-4-7 16,1-2-1-16,-5 2 0 16,-4 1 2-16,-10-1-2 15,-4 4-35-15,-9 0 27 16,-8 0-6-16,-6 0 13 0,-5 0-14 15,-1 0-1-15,0 0-9 16,3 11 22-16,0 3-10 16,-1 8 12-16,2 4 2 15,1 6 12-15,-1 2-13 16,2 2 0-16,-4 0 22 16,0 0-22-16,-4-4 0 15,0 0 3-15,0-1-1 16,0-5-2-16,0-2 0 15,0-6-11-15,-4-2-13 16,-5-6-87-16,-13-4-104 16,1-4-37-16,-1-2-598 0</inkml:trace>
  <inkml:trace contextRef="#ctx0" brushRef="#br0" timeOffset="62565.1">16875 3320 1083 0,'0'0'205'0,"0"0"-163"16,0 0-16-16,0 0 99 16,0 0 45-16,0 0-63 15,0 0-107-15,29-1 12 16,0 1 15-16,9 0-9 16,11 0-17-16,9 0 26 15,7 0-4-15,1 0 20 16,3-13-43-16,-2-1 8 0,-7 0 30 15,-11 2-38 1,-7 0 0-16,-13 4 0 0,-8 2 1 16,-10 2 2-16,-5 2-3 15,-6 2-68-15,0 0 68 16,0 0-106-16,-6 0-110 16,-7-6-77-16</inkml:trace>
  <inkml:trace contextRef="#ctx0" brushRef="#br0" timeOffset="63001.01">16904 1889 1305 0,'0'0'123'15,"0"0"-64"-15,0 0-59 16,0 0 7-16,0 0-16 0,0 0 6 16,29 134 3-1,-16-66 66-15,1 7-46 0,-6-2-19 16,-1-5 24-16,-3-1-12 16,-4-7 5-16,2-8-18 15,-2-4 0-15,0-8 3 16,0-9-3-16,0-9-63 15,0-17-36-15,0-5-78 16,0 0-57-16</inkml:trace>
  <inkml:trace contextRef="#ctx0" brushRef="#br0" timeOffset="63466.2">16971 1734 1053 0,'0'0'278'16,"0"0"-209"-16,0 0-61 16,0 0 83-16,0 0-21 15,0 0-34-15,140-22 8 16,-98 24-15-16,-2 18 12 16,-1 8-41-16,-6 2 0 15,-9 5 0-15,-6 1 0 16,-9 2-4-16,-7 4 4 15,-2 0 0-15,-11 4 23 0,-16-2-23 16,-8 0 0 0,-3-1-16-16,-3-10 16 0,4-2-34 15,1-9 14-15,5-8 1 16,4-2 0-16,8-6-14 16,5-2 33-16,7-2-2 15,5-2 2-15,2 3-23 16,0 6-15-16,9 3 38 15,11 6 80-15,7 4-33 16,6 2-46-16,3 0 68 16,6-2-58-16,1-2-2 15,1-4 19-15,0-2-22 16,-1-2 27-16,-3-2-33 16,-7-4 0-16,5-3-19 15,-11-2-36-15,-7-1-222 0</inkml:trace>
  <inkml:trace contextRef="#ctx0" brushRef="#br0" timeOffset="63684.9">17512 2198 1160 0,'0'0'170'16,"0"0"-138"-16,0 0 23 0,0 0 10 15,121 4 25 1,-86-4 28-16,1 0-77 0,-3-3-20 16,-4 2-16-16,-6-6-5 15,-8 5-1-15,-13 2-140 16,-2 0-128-16,0 0-399 0</inkml:trace>
  <inkml:trace contextRef="#ctx0" brushRef="#br0" timeOffset="63972.21">17567 2216 801 0,'0'0'241'0,"0"0"-183"15,0 0 39-15,0 0-42 16,0 0 22-16,0 0 16 16,-66 108-45-16,55-74-15 15,0 4-5-15,2 0-21 16,4 2 35-16,3-2-3 0,2-4-24 15,0-2 42-15,13-4-50 16,10-3 6-16,1-7-13 16,7-4 13-16,3-4 4 15,3-4-17-15,-1-6 0 16,0 0 11-16,-4 0-11 16,-7-16-12-16,0-12-64 15,-9 2-170-15,-9 1-434 0</inkml:trace>
  <inkml:trace contextRef="#ctx0" brushRef="#br0" timeOffset="64172.9">17571 2386 1098 0,'0'0'166'0,"0"0"-125"16,0 0-25-16,0 0 85 15,146 16-30-15,-105-14 3 16,-4 0-33-16,3 0-41 16,-4 0 25-16,-3 4-25 15,-4 4-60-15,-9-2-85 16,-13 2-737-16</inkml:trace>
  <inkml:trace contextRef="#ctx0" brushRef="#br0" timeOffset="65650.05">16921 3202 454 0,'0'0'110'15,"0"0"59"-15,0 0 40 16,0 0-76-16,0 0 41 0,0 0-79 16,0 0 0-1,0-12 53-15,0 12-71 0,0 0-7 16,0 0-10-16,-4 0-41 15,0 0 76-15,-3 0-60 16,-4 0-22-16,-3 0 20 16,-3 0-26-16,-3 0 0 15,-7 0-7-15,-4 0 12 16,-7 6 8-16,-2 2-20 16,-3 0-1-16,-1 0 0 15,1 0 2-15,3 0-1 16,5-2 0-16,6-4 15 0,4-2-19 15,8 0 4 1,5 0-25-16,4 0 25 0,1 0 0 16,3 0-22-16,1 0-34 15,0 0 56-15,1 0-20 16,0 0 20-16,2 0-28 16,0 0 27-16,0 0-15 15,0 0-1-15,0 0 4 16,0 0-36-16,0 0 39 15,0 0-37-15,0 0 10 16,0 0 37-16,0 0 0 16,0 0 0-16,0 0-1 15,0 0 7-15,0 0 12 16,0 0-18-16,0 0 0 16,0 0 19-16,0 0 8 0,0 0-12 15,0-4-15-15,-2 0 13 16,-2 0 52-16,-1 0-64 15,1 0 9-15,-2 0 21 16,-2 0-17-16,0 0 2 16,1 2-16-16,-3 0 15 15,2 2 13-15,-1-2-28 16,-2 0-3-16,0 2 3 16,0-2 13-16,-1 2-2 15,1 0-11-15,1 0 0 16,0 10-5-16,1 10 5 15,3 6-40-15,1 8 27 16,5 6 13-16,0-1-3 0,0-1 3 16,7-4 0-1,6-6 6-15,5-8-6 0,3-6-12 16,0-6 4-16,4-8 0 16,0 0 7-16,-1-2 0 15,1-18 1-15,-4-6-13 16,-2-8 13-16,-4-2-20 15,-3-3 18-15,-8 6 2 16,-4 1-6-16,0 1 6 16,0 3 0-16,-14 4 19 15,-1 0-19-15,-3 4 0 16,-2 2 21-16,2 6-9 0,3 4 1 16,-1 4-13-16,1 4 0 15,-1 0 28-15,1 2-28 16,-4 16-22-16,4 8 13 15,3 8-42-15,6 24-49 16,6-5-174-16,0-7-517 0</inkml:trace>
  <inkml:trace contextRef="#ctx0" brushRef="#br0" timeOffset="66483.36">17066 5785 952 0,'0'0'172'0,"0"0"-123"16,0 0-43-16,0 0 52 15,0 0 7-15,0 0-43 16,0 0 47-16,-71 0-59 16,60 0-4-16,-2 0-4 15,0 0 0-15,1 0-4 16,-3 0-56-16,1-2-113 15,5 0-473-15</inkml:trace>
  <inkml:trace contextRef="#ctx0" brushRef="#br0" timeOffset="68317.02">9420 4339 108 0,'0'0'489'0,"0"0"-403"16,0 0-45-16,0 0 29 15,0 0 24-15,0 0 10 16,0 0 3-16,33-68-28 16,-31 58-5-16,1 2-22 15,-1 2-23-15,-2 0 68 16,0 2-57-16,0 0 3 15,0 2 30-15,0 0-28 16,0 0-10-16,0 2-14 16,0 0-20-16,0 0 69 15,0 0-70-15,0 0-23 16,0 0 11-16,0 8 6 16,0 8 6-16,0 6 0 0,0 4 16 15,0 0-20-15,4 0 4 16,10-4-19-16,-1-6 18 15,5-2 2-15,-3-4 4 16,3-6-5-16,0-4 0 16,0 0 28-16,0-12-28 15,-1-12 0-15,2-8 8 16,-6-2-8-16,-2-2 0 16,-6 2-9-16,-5 2 9 15,0 6 2-15,-2 3-2 16,-15 5-2-16,0 3 2 15,-5 1 2-15,-3 2 14 16,2 6-16-16,-1 2 0 16,2 4 8-16,-3 0-8 0,3 11-29 15,0 14 17-15,-2 31-53 16,5-6-132-16,6 0-356 16</inkml:trace>
  <inkml:trace contextRef="#ctx0" brushRef="#br0" timeOffset="69428.39">9529 6838 876 0,'0'0'111'0,"0"0"-7"16,0 0-45-16,0 0 1 16,0 0 42-16,0 0-39 15,0 0 18-15,-55-56 11 16,52 53-18-16,3 3 12 15,0 0-73-15,-3 0-4 16,3 0-9-16,-2 6 1 16,0 11 29-16,-2 5-30 15,2 4 6-15,2 4 10 16,0 4-16-16,0 4-4 16,0 2-2-16,2-4 12 15,6-4-11-15,2-8 5 16,-1-9-8-16,-1-8-13 0,4-7 21 15,-1 0 0 1,2-10 18-16,1-16-17 16,1-10 37-16,1-6-38 0,-5-4 0 15,-4-2 5-15,-5 4-5 16,-2 1-1-16,0 3 1 16,-12 7 0-16,-10 0 14 15,-2 7-14-15,-1 4 0 16,3 6-2-16,-1 4 2 15,8 6 0-15,2 4 0 16,-1 2-16-16,4 0 14 16,-2 0 2-16,1 6-38 15,-5 14 13-15,5 0-215 16,3-6-625-16</inkml:trace>
  <inkml:trace contextRef="#ctx0" brushRef="#br0" timeOffset="72494.2">6752 2642 555 0,'0'0'175'15,"0"0"-80"-15,0 0-23 0,0 0 38 16,0 0-52-16,0 0 8 16,0-5 42-16,0 3-45 15,0 2 1-15,0 0 16 16,0 0-25-16,0 0 29 16,0 0-55-16,0 0-28 15,0 0 21-15,0 0-22 16,0 0-13-16,-2 4 13 15,2 10 0-15,0 6 36 16,0 4-36-16,0 0 0 16,0 0 17-16,0-4-17 15,7 0-6-15,2-4 5 16,4-4 1-16,-2-4-6 0,3-4 6 16,1-4 0-1,3 0 15-15,5-6-5 0,-1-16 6 16,0-4-9-16,-2-4 2 15,-2-6 7-15,-4 2-16 16,-6-2 0-16,-3 4 7 16,-5 6-7-16,0 0 0 15,0 3 12-15,-15 3-11 16,-2 2 54-16,-2 4-55 16,-4 2 6-16,1 2-21 15,-5 6 14-15,-4 4-14 16,-25 8-33-16,8 16-130 15,-4 2-200-15</inkml:trace>
  <inkml:trace contextRef="#ctx0" brushRef="#br0" timeOffset="73910.12">706 4257 441 0,'0'0'165'0,"0"0"-69"0,0 0-21 16,0 0-8-16,0 0-12 16,0 0-13-16,0 0 46 15,20-38-42-15,-20 34-13 16,2 2 45-16,3-2-14 15,1 0-6-15,-1-1-36 16,-5 0-21-16,0-3 30 16,4-2-31-16,2 0-3 15,4 0 3-15,-6 3 0 16,-4 3 7-16,0 0-7 16,0 3 0-16,0-1 60 15,0-2-36-15,7-3-2 0,1 0 14 16,-5-4-17-16,-3 0 5 15,0-1-24-15,0-1 0 16,-9 1 58-16,-2 2-36 16,2 0 7-16,0 2 13 15,2 0-24-15,3 0 10 16,0 0-28-16,-8 2 0 16,1 4 4-16,-4 0-4 15,-3 2-19-15,7 0 19 16,1 0 10-16,4 10 6 15,4 8-16-15,0 4 0 16,2 5 9-16,0 1-9 16,0-2-22-16,0-2 7 15,15-6 3-15,5-2 5 16,7-6-12-16,-2-4 19 0,-1-4 16 16,0-2-16-16,-1 0 0 15,6-8 8-15,-2-10-1 16,2-4 17-16,-2-5-24 15,-8 1 0-15,-5-2 15 16,-3 2-15-16,-3 0 0 16,0 2 10-16,-8 2-10 15,0 0 18-15,0 4-18 16,-12 0 0-16,-3 2 49 16,-3 2-48-16,-2 2-1 15,-2 2 9-15,-1 4-8 16,-6 4-2-16,-2 2-20 15,0 0 21-15,-3 0 22 16,7 4-22-16,1 12-26 0,6 6-14 16,0 26-81-16,5-2-100 15,7-2-128-15</inkml:trace>
  <inkml:trace contextRef="#ctx0" brushRef="#br0" timeOffset="75076.17">588 6180 453 0,'0'0'99'15,"0"0"-25"-15,0 0 21 0,0 0 87 16,0 0-72-16,0 0-9 16,0 0 15-16,-34-38-63 15,26 32-22-15,-4-2 11 16,1 2 3-16,2-2 9 16,0 2-40-16,0 0-14 15,1 1 62-15,-4 1-14 16,1 1-4-16,2 1-6 15,5 2-24-15,-3 0 27 16,2 0-41-16,1 0 0 16,-2 0 3-16,3 0-3 15,3 0 0-15,0 9-2 16,0 6 11-16,0 1-2 0,0 4-7 16,3 2 0-16,7 0-17 15,0 2 17-15,3-2-14 16,0-4 6-16,1-2 8 15,-1-6-3-15,1-4 3 16,-4-3-16-16,-1-3 15 16,1 0 2-16,-4-9-1 15,-2-13 10-15,1-4-4 16,-5-6 19-16,2-4-25 16,-2-2 0-16,0 2 6 15,-13 1-6-15,-5 7 0 16,3 6-1-16,3 4 7 15,1 6 13-15,2 6-19 16,-2 2 0-16,2 4 1 16,-2 0-1-16,7 0-17 0,4 0 11 15,0 0-26-15,0 10 26 16,0 10-100-16,0-1-98 16,0-3-475-16</inkml:trace>
  <inkml:trace contextRef="#ctx0" brushRef="#br0" timeOffset="78659.19">22857 2869 671 0,'0'0'209'0,"0"0"-128"16,0 0-54-16,0 0-21 15,0 0 266-15,0 0-172 16,-25-22-62-16,21 18 1 15,-2 0 9-15,1 0 36 16,1 0-24-16,0 0-43 16,-2 2 45-16,4-2-36 15,-2 2-1-15,0 0-2 16,-1 2-13-16,1-2 46 0,0 0-56 16,-4 0 1-16,2 0 31 15,1 0-30-15,-1 0 14 16,2 0-15-16,-4 2 14 15,2 0 5-15,-3 0-20 16,0 0-3-16,-2 0 3 16,-2 0 0-16,2 0 0 15,-3 0 0-15,1 6 1 16,1 0 0-16,4 4-1 16,1 0-14-16,3 2 2 15,2 0 12-15,2 0-19 16,0 0 4-16,0 0 15 15,13 0-9-15,3 0 9 0,1-4 0 16,3-1 9 0,0-6-8-16,2-1 7 0,-1 0-8 15,0-1 7-15,0-16-12 16,-3 1 5-16,-3-4-35 16,-3-2 35-16,-6 2-28 15,-1-2 9-15,-5 2-1 16,0 0-2-16,0 0 0 15,-7 0 9-15,-7 2-30 16,-3 2 27-16,-6 6-70 16,-10 10-5-16,2 0-73 15,4 0-446-15</inkml:trace>
  <inkml:trace contextRef="#ctx0" brushRef="#br0" timeOffset="79743.02">22906 5184 922 0,'0'0'141'0,"0"0"-45"15,0 0-27-15,0 0 47 0,0 0-7 16,0 0-33-16,0 0-8 15,-31 15-23-15,29-7-23 16,-2 1 74-16,1 0-90 16,1 4 4-16,-1 2 24 15,1 3-9-15,0 3 16 16,2 3-20-16,0-2-20 16,0 0 62-16,2-4-61 15,8-4 7-15,-2-4-1 16,3-4 6-16,1-4 10 15,3-2-24-15,1 0 0 16,1-8 18-16,4-14-17 16,-6-6-1-16,1-4 16 15,-5-3-14-15,-5-2 8 0,-6-2-10 16,0-1 0-16,-2-2 8 16,-17 0-8-16,-8-2 0 15,-6 0 11-15,-8 0-10 16,-10 0-2-16,-42-27-71 15,10 13-87-15,-2 2-236 0</inkml:trace>
  <inkml:trace contextRef="#ctx0" brushRef="#br0" timeOffset="80707.17">21476 3034 392 0,'0'0'585'16,"0"0"-445"-16,0 0 16 16,0 0-38-16,0 0 27 15,0 0-69-15,0 0-15 16,-7-14 28-16,7 10-54 15,0 0-12-15,0 2 12 16,0-1-19-16,0-1 39 16,0 3-36-16,0-3-18 15,0 4 53-15,0 0-40 16,0 0 2-16,0 0-1 16,0 0-14-16,0-2 36 0,0 0-37 15,0 0 0 1,0-1 16-16,0 3-16 0,0 0 1 15,0 0-1-15,0 0 10 16,0 0-1-16,-2 0-9 16,2 0-2-16,-2 0-20 15,0 7 22-15,-1 13 0 16,1 12 2-16,-2 12-1 16,-1 10 53-16,0 12-54 15,3 2 0-15,0 4 26 0,-2 3-25 16,-1-3 0-1,1 0-1-15,-2 0 11 0,0-3-11 16,2-1 0-16,0-4-3 16,-1-6-13-16,1-8-7 15,2-6-44 1,0-6-22-16,0-6-31 0,-4-2 12 16,4-9-156-16,0-11-384 0</inkml:trace>
  <inkml:trace contextRef="#ctx0" brushRef="#br0" timeOffset="80994.22">21217 4041 153 0,'0'0'1223'0,"0"0"-1078"15,0 0 33-15,0 0-71 16,0 112-40-16,5-72 12 16,3 4-26-16,0 4-12 15,0 2-28-15,-1 2 0 16,-3 0 14-16,-2 1-27 16,1-3-5-16,-3-2 4 15,0-4 1-15,0-6-35 16,0-6-51-16,0-14-64 15,0-8-76-15,0-10-408 0</inkml:trace>
  <inkml:trace contextRef="#ctx0" brushRef="#br0" timeOffset="81409">21257 4037 1397 0,'0'0'209'16,"0"0"-112"-16,0 0-29 16,0 0 6-16,0 0-14 15,0 0-60-15,0 0 51 0,108-39-51 16,-79 31-16 0,0 0 5-16,-6 4-35 0,0 2-24 15,-5 2-37-15,-5 0-11 16,-2 0 73-16,-1 8 0 15,-4 10 38-15,1 4 7 16,-3 9 33-16,3 5 31 16,0 4 18-16,-1 6-41 15,-1 2 48-15,-1 4-60 16,-2 2-3-16,0 0 21 16,-2-4-22-16,0-1 9 15,0-5-34-15,0-4 1 16,0-2 11-16,0-4-12 15,-8-6-6-15,-3-2-2 16,-3-6-21-16,-3-4-50 0,-4-8-57 16,-19-6-72-16,5-2-20 15,-2 0-402-15</inkml:trace>
  <inkml:trace contextRef="#ctx0" brushRef="#br0" timeOffset="81624.25">21135 4722 1004 0,'0'0'301'16,"0"0"-120"-16,0 0-3 15,0 0-43-15,0 0-38 16,0 0 1-16,0 0-77 16,-38 22 3-16,69-18 35 15,11-2-47-15,8-2-11 16,1 0 21-16,0 0-21 16,-2 0 28-16,1-4-29 0,-6-6 0 15,-2-2-37 1,-9 0 37-16,-4 0-97 0,-9-8-48 15,-9 6-186-15,-5-2-451 0</inkml:trace>
  <inkml:trace contextRef="#ctx0" brushRef="#br0" timeOffset="81856.47">21405 4626 1246 0,'0'0'155'0,"0"0"-55"15,0 0 66-15,-13 134-7 16,13-82-61-16,0 4-60 16,0 8 63-16,8 5-83 15,-1 3-18-15,1 2 27 0,0-4-26 16,-2-5 14-16,1-5-15 16,1-12-18-16,0-8 2 15,0-14-63-15,3-26-72 16,1 0-335-16,-3-26-504 0</inkml:trace>
  <inkml:trace contextRef="#ctx0" brushRef="#br0" timeOffset="82107.9">21857 3992 1624 0,'0'0'181'16,"0"0"-73"-16,0 0-77 16,38 125 33-16,-25-79 15 15,1 8-20-15,-4 4 11 16,-1 4-70-16,-4 2 13 16,-2 2-13-16,-3-1 0 15,0-5-18-15,0-6-23 16,0-6-90-16,0-14-52 15,0-16-356-15</inkml:trace>
  <inkml:trace contextRef="#ctx0" brushRef="#br0" timeOffset="82776.87">21859 3771 1590 0,'0'0'234'15,"0"0"-167"-15,0 0 31 16,0 0-42-16,116-14-6 16,-76 14-14-16,2 9-34 15,1 7 23-15,-7 4-25 16,-3 0 0-16,-6 0 4 16,-10 0-4-16,-1 2-22 15,-9-2 22-15,-7 6-13 16,0 0-5-16,-3 4 16 15,-21 2-29-15,-5 0 15 0,-7-1-8 16,-1-2 23-16,-3 2-18 16,3-5-14-16,8 0 25 15,6-4-4-15,9-2-19 16,7-2 25-16,7-2 12 16,0 0 26-16,9 4 27 15,15 0-32-15,6 0 26 16,5-2-53-16,3-4 11 15,5-2 18-15,1-3-20 16,3-8-9-16,-1-1 0 16,2 0-13-16,-4-20 7 15,1-6-16-15,-5-6-39 0,-5-4 51 16,-6-2-58-16,-9 2 38 16,-7 4 30-16,-6 8 0 15,-5 8 24-15,-2 9-5 16,0 6-13-16,0 1 22 15,-13 6-28-15,-7 20 37 16,-4 11 5-16,-3 12-32 16,0 5 58-16,3 2-43 15,3 2-13-15,8-4 48 16,5 0-44-16,8-5-14 16,0-3 16-16,8-8-12 15,15-4 59-15,6-8-64 16,2-6 13-16,4-6 0 0,-1-8-13 15,1-6-2-15,-1 0 1 16,5-34-90-16,-7-4-16 16,-10-2-456-16</inkml:trace>
  <inkml:trace contextRef="#ctx0" brushRef="#br0" timeOffset="85622.93">24330 3888 1515 0,'0'0'207'16,"0"0"-155"-16,0 0 5 16,0 0 28-16,0 0 60 15,0 0-90-15,0 2-35 16,0-2 42-16,0 0-44 16,0 0 0-16,0 0-9 15,4 0-2-15,12 0 31 16,13 0-38-16,18 2 1 15,15 0 27-15,17 0-27 16,10-2 6-16,6 0-7 16,5 0 9-16,-4 0 12 15,-4-10-21-15,-8 0 0 16,-8 0-3-16,-10 0 4 16,-12 2-1-16,-14 2 0 0,-13 2-37 15,-11 0 36-15,-10 0-104 16,-6-10-23-16,0 0-38 15,-2-2-450-15</inkml:trace>
  <inkml:trace contextRef="#ctx0" brushRef="#br0" timeOffset="86071.08">25450 3032 879 0,'0'0'785'15,"0"0"-719"-15,0 0-65 16,0 0 23-16,0 0-10 15,0 0 8-15,0 0 4 16,43 54-26-16,-34-16 83 16,2 10-55-16,-4 12 13 15,2 10 26-15,-1 24-20 16,2 27-8-16,-1 29-4 16,-1 8-34-16,-1-7 56 0,-3-14-57 15,-1-37 0-15,-1-20 14 16,-2-20-13-16,3-8 7 15,-1 9-8-15,0 5 1 16,0 4 8-16,-2-8-9 16,2-14-24-16,0-12 13 15,0-12-28-15,-2-12-29 16,0-12-27-16,0-8-32 16,0-18-18-16,-4-4-425 0</inkml:trace>
  <inkml:trace contextRef="#ctx0" brushRef="#br0" timeOffset="86389.51">25569 3976 186 0,'0'0'1473'16,"0"0"-1300"-16,0 0-121 15,0 0-19-15,0 0 123 16,45-132-74-16,-26 90-41 16,10-11 10-16,4-5-38 15,8-8 15-15,8-6-28 16,7-2 10-16,4 0-1 16,6 0-9-16,5 3-10 0,1 9-1 15,-5 10 12 1,-9 10-2-16,-12 14-39 0,-14 9-45 15,-12 14 53-15,-16 5-123 16,-4 8-135-16,0 10-111 0</inkml:trace>
  <inkml:trace contextRef="#ctx0" brushRef="#br0" timeOffset="87437.03">25578 4128 1565 0,'0'0'267'15,"0"0"-233"-15,0 0-18 16,0 0 97-16,0 0-34 16,0 0-6-16,0 0-73 15,11 9 13-15,2-4 33 16,3 3-44-16,7 5-1 16,0 3 32-16,6 5-19 15,5 6 12-15,6 5-26 16,7 2 0-16,6 4 41 15,8 0-32-15,1-2-9 0,3-2 21 16,-5-3-15-16,0-3-2 16,-6-1-4-16,-8 0 0 15,-6-5 9-15,-9-2-9 16,-6-6-1-16,-9-2 0 16,-10-6 1-16,-1-4 5 15,-3 0-5-15,-2-2 0 16,0 0-1-16,0 0 1 15,0 0-2-15,0 0 2 0,0 0-18 16,0 0 18 0,0 0-30-16,0 0 12 0,0 0-1 15,0 0 19-15,0 0-9 16,0 0 3-16,0 0 12 16,0 0-3-16,0 0-3 15,0 0 0-15,0 0-1 16,0 0 1-16,0 0-8 15,0 0 8-15,0 0 0 16,0 0 16-16,0 0-16 16,0 0 0-16,0 0 0 15,0 0 0-15,0 0-4 16,0 0-5-16,0 0 18 16,0 0-6-16,0 0-3 0,0 0 0 15,0 0 0 1,0 0 0-16,0 0-8 0,0 0 7 15,0 0 2-15,0 0 2 16,0 0-3-16,0 0 0 16,0 0 0-16,0 0 0 15,2 0 0-15,-2 0-2 16,0 0 9-16,2 0-14 16,-2 0 7-16,0 0 0 15,0 0 3-15,0 0-3 16,0 0-1-16,2 0-8 15,-2 0 18-15,0 0-2 16,0 0-7-16,0 0 0 16,0 0-7-16,0 0 7 15,0 0 0-15,0 0-11 0,0 0 22 16,0 0-13-16,0 0 2 16,0 0 0-16,0 0-3 15,0 0 3-15,0 0 0 16,0 0-6-16,0 0 12 15,0 0-1-15,0 0-5 16,0 0 0-16,0 0-18 16,0 0 18-16,0 0-16 15,0 0-17-15,0-6-55 16,0-6-125-16,0 2-470 0</inkml:trace>
  <inkml:trace contextRef="#ctx0" brushRef="#br0" timeOffset="87924.06">26308 4263 1568 0,'0'0'190'0,"0"0"-104"16,0 0-30 0,0 0 48-16,0 0-18 0,0 0-65 15,0 0 17 1,16 0-38-16,-5 10 0 0,5 10 20 16,4 6-20-16,2 6 0 15,3 6 11-15,0 3-5 16,-2 3 24-16,0-2-30 15,-3-2 0-15,-2-2 8 16,-5-6-8-16,-2-2 0 16,-2-6-6-16,-4-6 15 15,-3-4-7-15,-2-4-2 16,0-4-44-16,0 0 44 16,-7 0 16-16,-13 2-1 15,-11 0-2-15,-10 2-7 16,-9-2 24-16,-6-2-30 0,-8-2 0 15,-1-4-25-15,0 0 20 16,3 0-42-16,8 0 7 16,9 0-44-16,12 0 11 15,11 0-113-15,11-6-340 16</inkml:trace>
  <inkml:trace contextRef="#ctx0" brushRef="#br0" timeOffset="89274.03">26534 4720 390 0,'0'0'245'15,"0"0"-167"-15,0 0-77 16,0 0 50-16,0 0 90 16,0 0-55-16,0 0-26 15,0-4-60-15,0 4 1 16,0 0 32-16,0 0 2 15,0 0-21-15,0 0-12 16,0 0 8-16,0-2 1 16,0 2-11-16,2-2 0 15,0 2 0-15,0-2 0 16,1 0 0-16,-1 2 0 16,-2-2 11-16,2 2 58 0,-2 0-37 15,0 0 11-15,0 0 14 16,0 0-32-16,0 0-4 15,0 0-6-15,0 0-9 16,0 0 31-16,2 0-35 16,-2 0 4-16,0 0 34 15,0 0-6-15,0 0 8 16,0 0 3-16,0 0-32 16,0 0 57-16,0 0-61 15,0 0 1-15,0 0 28 16,0 4-7-16,0 4-3 15,0-2-6-15,0 2-22 16,0 2 62-16,0 0-62 0,0 2 1 16,0 0 21-16,0 3-15 15,0 0 2-15,0 2-9 16,0-2 9-16,0 2 17 16,0-1-26-16,0-1 0 15,0 4 7-15,0-3-6 16,0 2 7-16,0 0-8 15,0 2 6-15,0-2-8 16,2 2 2-16,0-2-1 16,1 0 1-16,-1 0 0 15,0 0 9-15,0 0-9 16,1 0 2-16,-3-2-2 16,2 0 0-16,1 0-2 15,-3-2 2-15,2 0 6 16,-2 3 4-16,2-2-10 0,-2-1 0 15,0 2 3-15,0-2-3 16,2-1-3-16,-2 1 3 16,2-5 1-16,-2 2 11 15,0-1-12-15,2 0 0 16,-2 0-3-16,0-2 3 16,2-2-9-16,-2-2 9 15,0 0 9-15,0-2-8 16,3-2-1-16,-3 4 0 15,0-4 9-15,0 2-9 0,0-2-9 16,0 2 9 0,0-2 8-16,0 2 6 0,0 0-14 15,0 0 0-15,0 0-1 16,0 0 1-16,0 0-9 16,0 0 9-16,0 0 1 15,0-2 15-15,0 0-16 16,0 2 0-16,0-2 8 15,0 2-8-15,0 0-3 16,0 0 3-16,0 0 1 16,2 2 23-16,-2-2-24 15,0-2 0-15,0 2 19 16,0-2-19-16,0 0 0 16,0 2 11-16,0-2-10 15,0 2 12-15,0-2-13 0,0 0 0 16,0 0 7-16,0 0-7 15,0 0-3-15,0 0 3 16,0 0 0-16,0 0 0 16,0-8-83-16,-9-4-187 0</inkml:trace>
  <inkml:trace contextRef="#ctx0" brushRef="#br0" timeOffset="90322.37">26466 5434 1211 0,'0'0'263'15,"0"0"-200"-15,0 0-31 16,0 0 108-16,0 0-67 16,0 0-29-16,0 0-20 15,6 2-18-15,-2 14 34 0,0 8-12 16,1 12-28-16,1 8 60 16,-2 9-27-16,4 6 10 15,-6 8-16-15,2 3-26 16,-2 0 29-16,1-4-30 15,-3-1 0-15,2-5 3 16,0-6-3-16,2-6-12 16,-2-8 2-16,3-10-30 15,-3-10-5-15,3-12-56 16,-1-8-41-16,1-6-42 16,-3-14-138-16</inkml:trace>
  <inkml:trace contextRef="#ctx0" brushRef="#br0" timeOffset="91309.15">26527 5458 954 0,'0'0'170'15,"0"0"-93"-15,0 0 87 16,0 0 8-16,0 0 5 15,0 0-53-15,0 0-55 16,-5 0 59-16,5 0-67 16,0 0-28-16,0 0 18 15,0 0-32-15,7 0-18 16,11 0-1-16,5 0 6 16,6 0 4-16,2-2-10 15,2 0-35-15,-2 2 26 16,-2 0-19-16,-4 0-18 15,-8 0 8-15,-1 0 0 16,-7 4 23-16,-5 10-14 0,-2 6-15 16,-2 6 41-16,0 8 3 15,0 9 3-15,0 4 23 16,0 8-24-16,0 1 68 16,-4 2-61-16,2 4 1 15,0 2 21-15,2 1-18 16,-2-1-1-16,2-6-12 15,0-6 7-15,0-4-5 16,0-8-2-16,0-8-9 16,0-4 0-16,0-10-19 15,0-4-39-15,-3-7-74 16,-15-7-116-16,3 0 76 16,-7-3-572-16</inkml:trace>
  <inkml:trace contextRef="#ctx0" brushRef="#br0" timeOffset="91542.86">26373 6316 1039 0,'0'0'594'0,"0"0"-540"16,0 0 12-16,0 0 14 16,0 0 24-16,0 0-21 15,0 0-53-15,89 2-6 16,-42-6-24-16,2 2 16 15,0-1-7-15,1 3-9 0,-4-3 0 16,-4 1-14-16,-6 0 3 16,-5-2-54-16,1-2-52 15,-13-2-124-15,-7 4-87 0</inkml:trace>
  <inkml:trace contextRef="#ctx0" brushRef="#br0" timeOffset="92321.97">26625 6296 1288 0,'0'0'305'0,"0"0"-245"0,0 0-53 16,0 0 11-1,0 0 62-15,0 0-17 0,0 0-31 16,0 68 47-1,3-36-63-15,-1 7-7 0,0 1 39 16,-2 6-10-16,0 2 5 16,2 2-43-16,-2 0 9 15,0 2 33-15,0-2-42 16,2-1-4-16,-2-1 4 16,2 0 1-16,-2-4 24 15,2-6-25-15,-2-6 0 16,3-8 5-16,-3-4-5 15,0-4-5-15,0-2 5 16,0 0 8-16,0-4-8 0,0 1-3 16,0-5-2-1,0-5-27-15,0 2 32 0,0-3-31 16,0 0 31-16,-5 0-19 16,-1 0-21-16,-1 0-39 15,0-3-52-15,-2-3 65 16,3 5-81-16,-1-2 20 15,0 3 56-15,3 0 46 16,1 0 19-16,1 0 6 16,0 0 0-16,2 0 99 15,0 0-18-15,0 4 43 16,0 2-26-16,0 2-18 16,0 1 4-16,0-1-26 15,0-1-42-15,0 1 68 0,0 1-78 16,0 0 4-16,2 4 12 15,0 1-10-15,1 4 20 16,1 0-30-16,-2 0 7 16,3 0 39-16,-2 0-48 15,1-4 0-15,-2 0 16 16,0-4-15-16,-2 0 12 16,2-4-13-16,-2-2 0 15,0 0 0-15,2-4 0 16,-2 0 0-16,0 0-1 15,0 0 1-15,0 0-9 16,0 0-42-16,0 0-36 16,0 0 77-16,0-2-80 0,0-6-35 15,0 0-6-15,0-2-70 16,0 4-38-16,0 0-351 0</inkml:trace>
  <inkml:trace contextRef="#ctx0" brushRef="#br0" timeOffset="92795.38">26625 7026 893 0,'0'0'146'0,"0"0"-49"16,0 0 17-16,0 0-23 16,0 0 27-16,0 0-69 15,0 0 49-15,13 20 18 16,-6 6-65-16,1 6 15 15,4 6-9-15,-3 6-29 16,-1 3 56-16,4 3-49 0,-5 2-13 16,-1 2 1-1,-2-2-11-15,-4 2 34 16,0-2-46-16,0 1 7 0,0-5 21 16,0-2-27-16,0-6-1 15,0-8 3-15,-2-10 9 16,2-6-11-16,-2-8-1 15,2-4-39-15,-2-4 38 16,0 0-86-16,-2 0-13 16,-3 0 21-16,-5-8-86 15,2-6-75-15,1 2-388 0</inkml:trace>
  <inkml:trace contextRef="#ctx0" brushRef="#br0" timeOffset="93134.35">26404 7806 1224 0,'0'0'409'0,"0"0"-294"15,0 0-78-15,0 0 105 16,0 0-12-16,0 0-58 15,0 0 18-15,-11 0-66 16,36-2-13-16,13-4 12 16,20 0-12-16,15 0 74 0,14 0-85 15,6 0 12-15,3 0-8 16,-5 2-3-16,-1 2-1 16,-12 2 0-16,-9 0-3 15,-15 0-8-15,-15 0-29 16,-16 0-41-16,-16 0 16 15,-7-2-75-15,-21-12 46 16,-12 0-125-16,-3-4-819 0</inkml:trace>
  <inkml:trace contextRef="#ctx0" brushRef="#br0" timeOffset="94569.27">24706 7229 492 0,'0'0'538'0,"0"0"-478"15,0 0-45-15,0 0-12 16,0 0 88-16,-122 14-43 16,97-12-2-16,-1 0-46 15,-1-2 0-15,-4 0 11 16,0 0-10-16,0 0 24 0,2 0 3 15,2-2 49-15,6 2 68 16,6 0-66-16,4 0-30 16,6 0 42-16,5 0-49 15,0 0 11-15,0 0 11 16,0-2-36-16,0 2 43 16,0 0-71-16,7 0 0 15,5 0 17-15,3 0-17 16,7 0 11-16,7 0 11 15,7 0-16-15,9 0 50 16,10 0-55-16,15 0-1 16,9 0 41-16,13 0-39 15,24-6 6-15,27-4-8 16,21-2 8-16,5-4 10 16,-12 3-18-16,-36 2-6 0,-34 4 4 15,-17-1 2-15,-5 1-1 16,8-4 1-16,10 1 0 15,4-4 4-15,-5 2-4 16,-8 2-3-16,-8 0 2 16,-3 2 1-16,-7 0 0 15,-4 2-1-15,-2 2 2 16,-1-2 15-16,-3 2-16 16,2-2-3-16,-2 0 3 15,1 0 0-15,-3 0-6 16,4 2 6-16,-4 0 0 15,3 2 17-15,-3 0-17 16,0-2 0-16,1 0-6 0,-3-2 8 16,1 0-3-1,-3-2 1-15,0 0 0 0,-2 0 11 16,-2 2-11-16,-3 0-12 16,-1 2 12-16,-6 2 1 15,0 0 0-15,1 0-1 16,-2 2 0-16,0-2 9 15,-1 2-9-15,0-2-11 16,1 0 11-16,2-2 0 16,-1 2 6-16,4 2-6 15,-1 0 2-15,0 0-1 16,4-2-1-16,-2 0-1 0,5 2 1 16,1 0 1-1,2 0 5-15,1 0-6 0,-3 0 0 16,3-2 4-16,-1 2-4 15,-4-2-6-15,3 0 6 16,-3 2 9-16,1-2-7 16,-3 0-2-16,4 0 7 15,-6 2-4-15,0-2-3 16,-2 2 0-16,-1 0 4 16,-3 0-3-16,-3-2 1 15,1 2-2-15,-4 0 7 16,4-2 4-16,-1 2-11 15,1 0-2-15,1 0 2 16,3 0 10-16,-1 0-4 16,1 0-6-16,-2 0 1 0,-3 0 2 15,2 0-3-15,-1 0-3 16,-1 0 1-16,2 0 4 16,1 0-1-16,0 0-1 15,-1 0 0-15,-1 0 2 16,-4 0-2-16,0 0 0 15,-7 0 3-15,2 0-3 16,-5-2 0-16,-3 0-2 16,-1 0-1-16,0-2-23 15,-3 0 15-15,0-2-51 16,-2-6 8-16,0-14-67 16,-4 2-39-16,-12-5-386 0</inkml:trace>
  <inkml:trace contextRef="#ctx0" brushRef="#br0" timeOffset="96433.35">26587 4983 993 0,'0'0'208'15,"0"0"-142"-15,0 0 90 16,0 0 1-16,0 0-21 16,0 0-37-16,0 0-46 15,0-4 10-15,0 4-21 16,0 0-29-16,0-2 75 16,0 2-79-16,0-2-2 15,0 2 18-15,2-2-9 0,10 2 11 16,5-4-27-16,5 0 0 15,5-2 9-15,0 0-9 16,4-2 0-16,3 2-4 16,-1-1 10-16,5 2 1 15,-1-1-7-15,4 2 0 16,-3 1-3-16,-1-1 3 16,-1 4 0-16,-1-3 2 15,4 1-1-15,-1-3 4 16,4 0-5-16,-1 1 0 15,-2-1 0-15,-1 0 0 16,-5 1 0-16,-4 0 2 16,-8 2-1-16,-6-1 1 15,-3 3-2-15,-4 0 0 16,-1 0 0-16,-3 0 0 0,3 0-5 16,0 0 5-16,2 0 0 15,-1 0 4-15,2 0-4 16,-2 0 0-16,1 0 3 15,3-1-3-15,-4 1-6 16,3 0 0-16,-1 0 12 16,1 0 0-16,-1 0-6 15,2 0 0-15,1 0 3 16,-2 0-3-16,1 0-2 16,1 0-9-16,-2 0 22 15,0 0-9-15,-2 0-2 0,0 0 0 16,-2 0-3-1,-1 0 3-15,1 0-4 0,-1 0-2 16,2 0 12-16,-2 0-5 16,1 1-1-16,-1 2 0 15,1-1-1 1,0-1 1-16,0 2 0 0,-3-2-8 16,0 2 21-16,3-2-9 15,-2 2-4-15,-1-2 0 16,1 2 0-16,-1-1 0 15,0-2-2-15,1 1 2 16,-1-1 0-16,1 0-2 16,-1 0 2-16,3 0 0 15,-1 0 5-15,1 3-5 16,-2-2-1-16,-1-1 0 0,1 3 1 16,-3-3 6-16,-2 0-6 15,2 0 0-15,-2 0-6 16,0 1 6-16,0-1 0 15,2 3 0-15,-2-3 0 16,0 0 11-16,0 0-11 16,0 0 0-16,0 0 0 15,0 0 0-15,0 2 0 16,0-2-2-16,0 0 10 16,0 0 2-16,0 0-10 15,0 0 0-15,0 0-7 16,0 0 7-16,0 0 0 0,0 0-1 15,0 0 10 1,0 0-9-16,0 0 0 0,0 0-2 16,0 4-14-1,5 0 16-15,-1 1 0 0,-2-2-1 16,0 1 2-16,1-4 8 16,-1 4-9-16,1-4 0 15,-3 3-8-15,2 1 8 16,-2-1-7-16,2 3 7 15,-2-1 0-15,2 4 27 16,0 3-27-16,-2 2 1 16,0 6 18-16,0 8-17 15,0 6-2-15,0 8 12 16,0 6-3-16,0 6 18 16,0 6-27-16,0 5 0 0,0 1 22 15,0-2-21-15,0-2-1 16,0-6 0-16,0-5 1 15,0-7 14-15,0-10-15 16,0-6-6-16,0-8-18 16,0-6-5-16,0-4-78 15,-6-2-45-15,-1-4-62 16,-2-4-158-16</inkml:trace>
  <inkml:trace contextRef="#ctx0" brushRef="#br0" timeOffset="96686.06">27732 5789 1147 0,'0'0'503'0,"0"0"-447"15,0 0-27-15,0 0 104 16,0 0-2-16,9 104-61 16,0-68 30-16,-2 5-62 15,2 5-2-15,-5 2-2 16,1 2-20-16,-3 2 37 15,-2-2-51-15,0-2 1 16,0-3 5-16,0-8-6 16,0-2-12-16,0-12 4 15,0-5-54-15,0-9-7 16,0-11-99-16,0-20-49 16,-2-7-411-16</inkml:trace>
  <inkml:trace contextRef="#ctx0" brushRef="#br0" timeOffset="97124.23">27741 5709 1558 0,'0'0'198'0,"0"0"-154"15,0 0-13-15,0 0 6 16,0 0 67-16,0 0-71 15,0 0-25-15,69 8 35 0,-51-7-43 16,2-1-6 0,-2 0 5-16,-1 0-36 0,-1 0 37 15,-3 3-44-15,-1-1 23 16,-1 4 2-16,0 2 16 16,-2 4-9-16,0 6 10 15,2 6 2-15,-2 6 24 16,-2 6-6-16,1 6-9 15,1 4 47-15,-1 2-19 16,0 1-7-16,-3-1-4 16,-1-2-24-16,0-2 42 15,-4-4-44-15,0-4 0 16,0-4 6-16,0-4-6 16,0-6-6-16,0-6-4 15,0-3-37-15,-8-6 14 0,-5-3-90 16,-6-4 25-16,-20 0-51 15,3-1-188-15,3-12-747 0</inkml:trace>
  <inkml:trace contextRef="#ctx0" brushRef="#br0" timeOffset="97372.04">27612 6382 1003 0,'0'0'606'0,"0"0"-544"15,0 0-2-15,0 0-22 16,0 0 73-16,0 0 47 15,0 0-97-15,15 17-29 16,12-13 0-16,5-3-31 16,1 2 68-16,5-1-68 0,0-1 0 15,2-1 30-15,2 0-31 16,-2 0 0-16,-2 0-1 16,-4 0 2-16,-5-3-13 15,-10-1-10-15,-3-3-68 16,-7 3-22-16,-9-3-68 15,0-1-142-15,0-1-509 0</inkml:trace>
  <inkml:trace contextRef="#ctx0" brushRef="#br0" timeOffset="97661.23">27841 6382 1315 0,'0'0'203'0,"0"0"-172"16,0 0 113-16,0 0-6 16,0 0-32-16,0 0 4 15,27 139-44-15,-18-91-28 16,0 4 3-16,-4 4-21 16,-1 1 69-16,-2-6-89 15,0 0 0-15,1-7 19 16,-3-6-19-16,2-6 0 15,-2-8 0-15,0-8-14 16,0-10-1-16,2-6-60 16,-2 0-49-16,4-52-40 15,-2 0-202-15,1-2-461 0</inkml:trace>
  <inkml:trace contextRef="#ctx0" brushRef="#br0" timeOffset="97939.07">28253 5891 753 0,'0'0'977'16,"0"0"-891"-16,0 0-55 15,0 0 46-15,52 115 50 16,-44-74-37-16,0 8-37 0,-6 1-45 15,-2 0 55-15,0 0-63 16,0-4 0-16,0-4-1 16,0-6 1-16,-7-6-8 15,2-8-33-15,1-8-77 16,-5-14-33-16,5 0-175 16,-2-18-166-16</inkml:trace>
  <inkml:trace contextRef="#ctx0" brushRef="#br0" timeOffset="98366.26">28276 5817 1543 0,'0'0'203'16,"0"0"-89"-16,0 0-26 0,0 0 29 16,0 0-33-16,0 0-24 15,141 26-19-15,-110-12-41 16,2 2 15-16,-4 0 16 15,-4 0-31-15,-8 0-28 16,-6 0 28-16,-6 2-13 16,-5 2 11-16,0 7-14 15,-16 0 4-15,-11 1-7 16,-8 3 1-16,-3-5-36 16,-5-4 27-16,1-2-6 15,2-6-1-15,7 0 3 0,8-4 30 16,9-4-12-1,8 0 13-15,8-2-17 16,0-2 17-16,0 4 57 0,16 2-5 16,3 4-20-16,6 2-20 15,0 0 54 1,1-4-52-16,-1 0-1 0,-3-2 15 16,-2 0-28-16,-3-4 0 15,-1-1-29-15,3-3-110 16,-6-9-44-16,-5-5-552 0</inkml:trace>
  <inkml:trace contextRef="#ctx0" brushRef="#br0" timeOffset="98816.01">28577 6112 1445 0,'0'0'276'0,"0"0"-208"15,0 0-39-15,0 0 125 16,0 0-42-16,0 0-44 15,0 0 16-15,35 94-39 16,-35-72-17-16,0 4-28 16,-8 2 0-16,-11 0 5 15,-5 3-5-15,0-4-13 16,-3 0-2-16,0-5-13 16,5-3 26-16,1-2-33 15,6-3 7-15,4-4 3 16,4-2 20-16,7 0-20 0,0-2 8 15,0 0-8 1,0 2 23-16,10 2-10 0,3-2 12 16,5 2 15-16,3 0-14 15,2 0-1-15,4 2 14 16,0-2-12-16,2 0 22 16,2-2-24-16,-2-2 0 15,0-2 22-15,-2-2-22 16,-4-2 0-16,0 0 19 15,0 0-6-15,-6 0 28 16,-1-2-23-16,-3-8-18 16,-1-4 77-16,-6-4-68 15,-2-8-2-15,-4-10-7 16,0-8-46-16,-10-51-38 16,-13 11-118-16,-4-2-613 0</inkml:trace>
  <inkml:trace contextRef="#ctx0" brushRef="#br0" timeOffset="99918.32">27659 4896 833 0,'0'0'280'15,"0"0"-177"-15,0 0-48 16,0 0-12-16,0 0 88 16,0 0-48-16,0 0 13 15,24 11-12-15,-19-11-28 16,1 0 23-16,1 2-34 15,2-2-27-15,0 0 84 16,4 0-65-16,1 0 4 16,3 0 12-16,6 0-25 0,3 0 19 15,6 0-40-15,3-2 5 16,8-2 37-16,1 1-47 16,6 3 0-16,-2 0 17 15,1 0-18-15,0 0 20 16,-2 0-21-16,-5 0 0 15,-3 0 7-15,-4 0-7 16,-4 0 0-16,1 0-1 16,-3 0 2-16,-3 0 12 15,-2-1-13-15,-3-6 0 16,-5 4-12-16,-3-1 12 16,-5 0 0-16,-3 1 0 15,0 3 9-15,-5 0-4 0,2-1-5 16,-2 1 1-1,0 0 7-15,0-3-8 0,0 3 0 16,0 0 11-16,0 0-9 16,0 0 17-16,0 0-19 15,0 0-4-15,0 0-19 16,0 11 15-16,0 7 2 16,0 8 4-16,2 4 4 15,7 0 24-15,2-2-26 16,5-6 0-16,-1-6 9 15,3-6-9-15,2-4 1 16,2-6-2-16,3 0 7 16,2-20 4-16,-3-10-10 15,1-8 0-15,-6-4 5 16,-3 0-5-16,-5-1-7 0,-6 1 0 16,-5 0 14-16,0 2 2 15,0 0 0-15,-13 6-9 16,-6 4 56-16,0 6-36 15,-6 2-13-15,-2 4-7 16,-6 4 7-16,-8 3-23 16,-7 10 16-16,-41 9-86 15,8 18-35-15,4 6-191 0</inkml:trace>
  <inkml:trace contextRef="#ctx0" brushRef="#br0" timeOffset="100596.61">25689 5891 1192 0,'0'0'380'0,"0"0"-243"15,0 0-118-15,0 0 19 16,0 0 48-16,0 0-40 15,18 143 24-15,-16-87-56 16,-2 0-13-16,0 0 57 16,0 0-57-16,0-4-1 15,0-6 0-15,0-2 18 0,-4-8-18 16,0-9 0-16,1-7-53 16,3-12 8-16,0-8-81 15,0-10-29-15,0-17-126 16,0-5-613-16</inkml:trace>
  <inkml:trace contextRef="#ctx0" brushRef="#br0" timeOffset="101018.14">25758 5697 1328 0,'0'0'240'15,"0"0"-132"-15,0 0-2 16,0 0-27-16,0 0 36 15,116-12-80-15,-83 22-34 0,1 6 41 16,-5 2-41-16,-5 0-1 16,-3 2 21-16,-8 2-20 15,-7 2 57-15,-6 4-58 16,0 4 1-16,-6 0 5 16,-19 2-6-16,-6 1-11 15,-7-6-11-15,0 0-29 16,-3-7 50-16,0-4-77 15,1-4 15-15,4-4 56 16,5-2-9-16,4-2 15 16,9 0 0-16,10-2 1 15,3-2 11-15,5 2-11 16,0 2 0-16,13 2 58 16,14 4-19-16,4 4-6 0,9-2-1 15,7-2-32-15,1 0 34 16,2-4-34-16,2-2-5 15,-4-2-15-15,-3 0-67 16,4-4-97-16,-13 0-209 16,-7 0-993-16</inkml:trace>
  <inkml:trace contextRef="#ctx0" brushRef="#br0" timeOffset="101280.92">26215 6184 1237 0,'0'0'369'0,"0"0"-216"16,0 0-83-16,0 0 16 0,0 0 39 15,0 0-89 1,0 0-24-16,-73 28 7 0,44-4-17 16,2 6 69-16,-2 4-71 15,2 7 1-15,2 0 26 16,10 2-27-16,6-1 7 16,7-2-7-16,2-4 16 15,2-2-23-15,20-4 7 16,9-4-16-16,8-6-1 15,5-6 16-15,5-8-32 16,4-6-2-16,28-26-49 16,-15-12-30-16,-3-6-274 0</inkml:trace>
  <inkml:trace contextRef="#ctx0" brushRef="#br0" timeOffset="105119.92">26406 3021 887 0,'0'0'156'16,"0"0"-40"-16,0 0 6 15,0 0-8-15,0 0 106 16,0 0-130-16,0 0-46 16,-6-36 23-16,6 35-9 15,-2-3-18-15,2-1-14 16,0 0-15-16,-3-2 76 15,3 0-66-15,-2-5-4 16,0-1 22-16,2-5-19 16,-2-1 7-16,0-4-27 0,0-3 7 15,-1-4 22 1,1-2-29-16,-1-2 0 16,1-2 10-16,2-2 3 0,0 0-13 15,0 0 0-15,0 2 0 16,0-1 11-16,0 3-11 15,0 0-3-15,0 2 3 16,0 2 1-16,0 0 28 16,0 2-29-16,0 4 8 15,0 4 20-15,0 6-23 16,0 1-4-16,0 6 25 16,0 0-16-16,0 2 21 0,0 3-31 15,0-2 2 1,0 4 28-16,0 0-30 0,0 0-3 15,0 0-3-15,0 0 6 16,5 0 0-16,10 0-16 16,17 0 16-16,9 4 0 15,13 2 0-15,9 2-2 16,5 2 2-16,7 2 1 16,-2-2 9-16,1 4-10 15,-3 0 0-15,-2 0 5 16,-1 0-5-16,-2 2-8 15,-7-2 8-15,-3-2 0 16,-2-2 11-16,-5 2-11 0,0-2 0 16,2 0-9-1,1 2 9-15,3 0 0 0,1 2-5 16,2-2 11 0,0 2-9-16,-2 0 3 0,-4 0 0 15,-4 0 6-15,-6-4-6 16,-4 1-6-16,-7-4 5 15,1 1 2-15,-3-1 1 16,-4-4-2-16,0 1 0 16,0-1 3-16,0 1-3 15,-1 0 0-15,0 0-1 16,1 2 2-16,-1-1 6 16,1 4-7-16,0-1 0 15,-6 2 0-15,2-2 0 16,-6 0-8-16,-1-1 8 15,-1 0 0-15,-2-3 5 16,-2 0-5-16,0 2 0 0,-1-2 0 16,2 0 0-16,-4 0-8 15,3 0 8-15,1 2 1 16,-2 0-1-16,-1 2 0 16,1 0 0-16,2 0-4 15,-1 2 4-15,-1 0 0 16,6 2-3-16,1 2 9 15,4 2-3-15,-2 2-3 16,3 2 0-16,1 0 10 16,-4 0-10-16,1-2 0 15,-1 3 0-15,-1-3 0 0,-5-3 10 16,1 3-10 0,-3-4 0-16,-3 4 5 0,0-1-5 15,2-1 0-15,-2-2 3 16,1 2-3-16,-1 2 15 15,1 2-15-15,0 2 0 16,0 2 11-16,-1 0-11 16,1 2 0-16,-1 0 0 15,-1 0 1-15,0 2 12 16,-3 2-13-16,0 2 0 16,-2 1 14-16,2 1-14 15,-2 0 0-15,0 2 2 16,0-2-1-16,0 4 13 15,0 0-14-15,0-2 0 0,0 2 6 16,0 1-6 0,0-2-3-16,0-1 3 0,2 3 6 15,-2 1 9-15,3 2-15 16,1 0 0-16,0-2-6 16,1 0 6-16,0 1 0 15,1-4 0-15,3-1 0 16,1 0 13-16,0-1-13 15,-1-1 0-15,3-2-1 16,-4-2 1-16,1 2-2 16,0 0 2-16,-2 0 0 15,2 0 8-15,-3 1-8 16,1 0 0-16,0-2 0 0,0 1 0 16,-1-2-2-16,-2 2 1 15,1-2 2-15,-1-2 1 16,3 0-2-16,0 0 0 15,-1-4 5-15,-1 2-5 16,1-2-8-16,-1 2 8 16,0 1 0-16,-1-4 10 15,0 4-10-15,-1-1 0 16,1-2-6-16,-2 2 6 16,2-2 0-16,2 0 0 15,-4 0 0-15,2 0 0 16,0 2-1-16,1 0 1 15,-1 0 6-15,0-2-6 0,2 3-11 16,-4-4 10-16,2 5 2 16,0-1 4-16,-1 3-5 15,-1 0 0-15,0-2 6 16,0 2-6-16,0 0-3 16,2-2 2-16,2 0 2 15,-4-2 13-15,2-2-14 16,1 0 0-16,-3-2-4 15,0 0 4-15,-2 3 0 16,2-3-6-16,-2 0 13 16,0 2 4-16,0-2-11 15,0 2 0-15,0 0 17 16,0 0-17-16,0-2-1 16,0-2 1-16,0 2 0 0,0-2 18 15,-2 0-18-15,2 0 0 16,-2-2 1-16,0 0-1 15,-1 0-8-15,1 3 8 16,0-2 0-16,-2 2 23 16,1-1-23-16,0 0 0 15,1 0-8-15,0 2 9 16,0 0-1-16,-2-2 10 16,2 0-10-16,-1-2 10 15,-1 0-10-15,2-2 0 16,0 2 9-16,-4-2-9 15,4 2-1-15,-2 0-1 16,0 0 2-16,2 0 6 0,-3-3-6 16,1 0 0-1,2-1 0-15,-3-1 0 0,0 0-9 16,1 1 8-16,0-1 2 16,-1-1 17-16,1-1-18 15,0 0 0-15,-1-1 0 16,0 0 0-16,1 0 0 15,-1 0-5-15,1-2 11 16,0 4 5-16,-1-2-11 16,1 2 0-16,-1 0-6 15,3 0 6-15,-3-2 0 16,3-2 0-16,0 0 1 16,0-4 5-16,0 2-6 0,0 0 0 15,-1 0 2 1,1 2-2-16,0 0-5 0,-1 2 4 15,1 0 2-15,-3 0 11 16,3 0-12-16,-2 0 0 16,2-2 3-16,0 1-3 15,0-4-4-15,-1 3-2 16,1-2 12-16,0 2-6 16,-3 2 0-16,3-2 0 15,2 1 6-15,-3-1-6 16,1-1-7-16,0 4 7 15,0-5 0-15,2 2 7 0,-2-1-7 16,2-3 0 0,-2 3-3-16,2-6 4 0,0 2-1 15,0-1 0-15,0-2 0 16,-3 4 5-16,3 0-5 16,-2 0 0-16,0 0 4 15,0 0-4-15,2-1-1 16,0 4 1-16,0-5 0 15,0 2 4-15,0-4-4 16,0 2 0-16,-2 0-9 16,2 0 10-16,-2 0-1 15,2 2 0-15,-3 0 6 16,3 0-1-16,-3-2-5 16,3 0 0-16,-2 0-2 15,2-2 2-15,0 4-1 16,-2 0 1-16,2 2 0 0,-2 0-6 15,0-2 6-15,0 2 0 16,-1 0-13-16,1-2 13 16,0 0-10-16,0-2 9 15,0-2-10-15,0 0 10 16,0 0 1-16,-2 0 0 16,2 0 13-16,-2 0-13 15,0 0 0-15,-3 0-8 16,1 0 16-16,-4 0-1 15,4 0-7-15,-1 0 0 16,1 0-6-16,1 0 6 16,0-2 0-16,1 2 0 0,-1-2 0 15,-1 2 2 1,2 0-2-16,-3-2 0 0,2 2-5 16,1 0 5-16,-1 0-6 15,1-2 6-15,0 2 0 16,-1-2 11-16,1 2-11 15,-1-2 0-15,0 0-9 16,1 2 10-16,0-2-1 16,-3 0 0-16,3 0 1 15,-1 0 1-15,0 2-2 16,1 0 0-16,2-2 1 16,0 2-1-16,0 0 0 15,-3 0-11-15,3-2 22 0,0 2-10 16,0 0-1-1,0 0 0-15,-2 0-6 0,0 0 7 16,0 0-1-16,0 0 0 16,-3 0 1-16,1 0 0 15,-2 0-1-15,-3 0 0 16,1 0-3-16,-7 0 3 16,-5 0-6-16,-9 0-22 15,-11 4-55-15,-52-4-30 16,11 0-72-16,-6 0-178 0</inkml:trace>
  <inkml:trace contextRef="#ctx0" brushRef="#br0" timeOffset="106348.62">24405 3940 345 0,'0'0'260'0,"0"0"-106"16,0 0-33-16,0 0-12 16,0 0 1-16,0 0-21 15,0 0 17-15,0 0-38 16,0 0 0-16,0 0 20 15,0 0-22-15,0 0 31 16,0 0-65-16,0-2-16 16,0-2 49-16,-2 2-38 15,-2 0-4-15,2 0 1 16,-5 2-22-16,3-2 25 16,-3 0-27-16,-2-2 0 0,0 0 14 15,-2 0-12-15,-3 0 6 16,2-4-7-16,-2 2 5 15,-1 0 51-15,-4-2-57 16,4 0 0-16,-3-2 15 16,1 2-15-16,1 0 12 15,3 2-5-15,-3 2 6 16,3 0 15-16,-6 2-28 16,4 0 0-16,-3 2 11 15,0 0-11-15,1 0 0 16,-2 4-1-16,4 10 3 15,1 8-25-15,6 4 9 16,1 6-22-16,5 0 27 0,2-2 9 16,0-2-15-16,13-6 3 15,5-4 12-15,7-6-1 16,1-6 1-16,1-6 0 16,2 0 19-16,0-10-18 15,-2-13 10-15,-3-6-11 16,-3-1 1-16,-8-2-17 15,-7-2 16-15,-6 4-15 16,0 0 5-16,0 2 10 16,-13 4 0-16,-5 2-1 15,-1 2 11-15,-6 4 15 0,2 1-25 16,-1 8 0 0,-1 7-12-16,-4 0 12 15,-9 38-86-15,5 4-91 0,4 6-478 16</inkml:trace>
  <inkml:trace contextRef="#ctx0" brushRef="#br0" timeOffset="107479.98">24207 7178 1081 0,'0'0'197'0,"0"0"-118"16,0 0 35-16,0 0 0 16,0 0 3-16,0 0-95 15,0 0 3-15,0 12 16 16,-2 5-8-16,2 3 18 15,0 6-2-15,0 0-26 16,0 2 71-16,7 0-81 16,7-2-12-16,5 0 24 0,4-2 0 15,1-4-14-15,5-6-11 16,3-4 1-16,1-8 24 16,0-2-25-16,-2 0 0 15,-2-18 3-15,-2-6-2 16,-5-4 0-16,-6-2-1 15,-5 0 7-15,-9 2 3 16,-2-2-9-16,0 0-1 16,-13 0 29-16,-12-4-2 15,-4 1-9-15,-2 1-18 16,-2 4 17-16,2 5 10 16,-1 4-27-16,1 3-16 15,-2 8 8-15,-17 8-46 0,8 0-89 16,3 12-387-16</inkml:trace>
  <inkml:trace contextRef="#ctx0" brushRef="#br0" timeOffset="115308.04">258 8466 687 0,'0'0'208'0,"0"0"-85"15,0 0-50-15,0 0 43 16,0 0-43-16,0 0-39 16,0-30 42-16,0 26-11 15,-3 2-27-15,1-4 53 16,2 2-44-16,0 0-8 16,0-2 2-16,0 0-40 15,0 0 37-15,-2-2-38 16,-2 0 9-16,4-4 1 15,0 0-10-15,-5-3 0 0,1 1-6 16,-2 3 12-16,3 0 0 16,0 1-6-1,3 5 0-15,-2-2 3 0,2 4-3 16,-2-1 0-16,2 1-7 16,0 2 15-16,0 1 22 15,0 0-23-15,0 0 3 16,0 0 24-16,0 0-34 15,0 0 0-15,-4 19-6 16,2 13 12-16,2 13 10 16,0 11-16-16,0 8 0 15,0 4 9-15,0 2-9 16,2 2 0-16,2 3 0 0,3-3 10 16,0-2 3-1,4-4-13-15,0-7 0 0,-2-11-2 16,0-6 2-16,-1-10 0 15,-5-8-1-15,-1-8 2 16,0-6-8-16,-2-6 7 16,0-4-31-16,0 0 19 15,0 0-27-15,0-34-56 16,-7-4-141-16,-12-4-420 0</inkml:trace>
  <inkml:trace contextRef="#ctx0" brushRef="#br0" timeOffset="115841.09">20 8185 1491 0,'0'0'187'0,"0"0"-168"15,0 0 5-15,0 0-24 16,0 0-10-16,0 0 9 15,154 10 2-15,-104 4 9 16,0 2-10-16,-6 4 0 16,-1 0-8-16,-6 4 8 15,-8 2-19-15,-11 2 6 16,-7 1 13-16,-4-1 19 16,-7 4-19-16,0 0 2 15,0 6 47-15,0 4-48 0,-18 6 13 16,-8 5 3-1,-3-2-9-15,-8 2 26 0,2-7-34 16,-1-6 0-16,-4-8 21 16,7-6-20-16,6-10 2 15,11-4 7-15,12-6 0 16,4 2-20-16,0 4-6 16,14 4-25-16,15 4 32 15,13 4 10-15,5 2-1 16,1-3 10-16,2-4-8 15,-2-2 45-15,2-5-47 16,-4-2 0-16,-5-2 19 0,-6-2-19 16,-3 2 0-16,-6-4 0 15,-4 0 9-15,-2-2-3 16,-9-2-6-16,1 0-28 16,1 0 21-16,14-4-52 15,-5-12-105-15,-7-2-110 0</inkml:trace>
  <inkml:trace contextRef="#ctx0" brushRef="#br0" timeOffset="116291.45">748 9192 846 0,'0'0'688'0,"0"0"-565"15,0 0-80 1,0 0 12-16,0 0 28 0,0 0-83 15,0 0 9-15,-13-8 4 16,19-7 5-16,5-3-8 16,3-5 2-16,-3-4-6 15,1 1 1-15,-2 2-7 16,-5 2-48-16,-1 6 37 16,-2 2-18-16,-2 8 12 15,0 2 17-15,0 4 0 16,4 0-25-16,0 0 23 15,-2 0-5-15,2 12 7 16,-4 8 0-16,0 6 1 16,0 5 1-16,0 1 8 15,0-2 11-15,0-4-21 0,4-2 0 16,3-2 7 0,-5-4-7-16,7 0 0 0,2-4-7 15,2-2 15-15,1-4-16 16,-5-2 8-16,-5-2-19 15,-2-2 0-15,3-2 5 16,-3 0-18-16,0 0-32 16,1-12-22-16,-3-26 24 15,0 4-149-15,0-4-321 0</inkml:trace>
  <inkml:trace contextRef="#ctx0" brushRef="#br0" timeOffset="116499.6">692 8708 1370 0,'0'0'206'16,"0"0"-146"-16,0 0-60 15,0 0 0-15,0 0 17 16,0 0 2-16,0 0-7 16,101 68-9-16,-82-47 6 15,4-3 17-15,-1 0-26 16,1-2 0-16,5-2-23 15,6 2 14-15,-8-4-176 0,3-8-199 16</inkml:trace>
  <inkml:trace contextRef="#ctx0" brushRef="#br0" timeOffset="120039.05">9493 4768 998 0,'0'0'185'0,"0"0"-31"16,0 0-72-16,0 0 58 16,0 0-31-16,0 0-45 15,0 0 2-15,7 2-32 16,-4-2-33-16,-3 0 82 16,2 0-71-16,0 0-11 15,2 0 43-15,3 0-27 16,4-6 18-16,2 2-35 15,3-2 3-15,0 0 35 16,4 2-38-16,-1-2 0 0,4 2 11 16,0 2-10-1,-2 0 14-15,4 2-15 0,0 0 0 16,-3 0-9-16,0 0 9 16,0 0-12-16,1 2 12 15,1 4 0-15,-2 2 13 16,5 0-13-16,-2 2 0 15,1 0 0-15,-1 2 0 16,2 2-14-16,-3 2 5 16,3 2 18-16,0 3 1 15,-1-2-10-15,1 2 0 16,-2-2 7-16,1 2-7 16,1-1-1-16,0 0 1 15,-1 2 1-15,1 2 0 16,0 2-1-16,0 0 0 0,0 0 16 15,1 0-16 1,-1 0 0-16,0-2 2 0,2 3-2 16,-2-4 14-16,2 1-14 15,-3 2 0-15,-1-1 8 16,-1-1-8-16,1 2-5 16,-3 0 5-16,1 2 0 15,-2 2 7-15,0-2-7 16,-3 2 0-16,1 0 3 15,0 0-3-15,-2 0-3 16,1 2 3-16,-2-4 0 16,-3 1 11-16,0-3-11 15,1-2 0-15,-3 0-3 0,1 0 3 16,-2 0-6-16,1 0 6 16,-1 0 0-16,-2-2 9 15,-1 0-9-15,-3-2 0 16,0 0-2-16,-1-2 2 15,-3 0-6-15,0-2-1 16,0 2 14-16,0-2 1 16,0 2-8-16,0-1 0 15,-3-2 3-15,-3 2-3 16,-1-2-8-16,-1 0 8 16,-2 1 2-16,-1 0 20 15,-1 0-22-15,-2-2 0 0,1 2 18 16,-3-2-18-1,3-2-11-15,-1 0 10 0,-1-2 2 16,-1-2 6-16,-2 0-7 16,-2 0 0-16,-3-2 19 15,0 2-19-15,-2-2-10 16,-2 0 10-16,-2-2 0 16,-2 0 15-16,0 0-15 15,-3-4 0-15,1 2 4 16,0-2-4-16,1 0 0 15,1 0 0-15,2 0 2 16,2 0 11-16,1 0-13 16,-1 0 0-16,2 0-10 15,0 0 10-15,1 0-6 16,0-4 6-16,-1 1 6 0,3-2-5 16,0 1-1-1,-3-2 0-15,3 2 2 0,-5-4-2 16,2 0-5-16,1-2 5 15,0 0 0-15,-1-2 2 16,0 0-2-16,4 0 0 16,-2 0 7-16,3 4-7 15,2 0-9-15,0 0 3 16,0 2 12-16,1 2-4 16,1 0-2-16,1 2 0 15,1 0-3-15,3 0 3 16,0 0-5-16,1 2 4 15,4 0 2-15,0-2 5 0,1 2-6 16,1-2 0-16,2 2 2 16,0 0-2-16,-2 0-9 15,4 0 8-15,0 0 2 16,0-2 1-16,0 2-2 16,0 0-2-16,0 0-26 15,0 0 28-15,0 0-17 16,0 0 16-16,0 0 2 15,0 0 17-15,0 0-18 16,0 0 0-16,0 0 0 16,0 0 0-16,0 0-3 15,0-2-3-15,0 2 12 16,0 0-6-16,0 0 0 16,0 0 0-16,0 0-11 0,0 0 11 15,0 0-11-15,0 0 11 16,0 0 0-16,0 0-2 15,0 0 2-15,0 0 0 16,0 6-10-16,8 12 10 16,1 4 0-16,-3 2 10 15,6 2-8-15,-4-2 12 16,1-2-14-16,-3-2 0 16,2-2-3-16,-2-2 3 15,-1-1-1-15,1-4-2 16,-4-3 6-16,3-2 7 15,-3-2-10-15,1-1 0 16,-3-2-42-16,2-1 37 0,-2 0-66 16,0-6-13-1,0-10-54-15,0-6-183 0</inkml:trace>
  <inkml:trace contextRef="#ctx0" brushRef="#br0" timeOffset="120306.19">9763 6096 1249 0,'0'0'207'0,"0"0"-85"16,0 0-113-16,0 0 81 15,0 0 15-15,0 0-55 0,0 0 17 16,29 0-53-16,-11-4-13 15,4-2 61-15,-2-1-60 16,-3 2 5-16,2 1 7 16,-1 0-4-16,-3 2-20 15,1-1-1-15,-1-1-83 16,-1 1-91-16,-10-4-806 0</inkml:trace>
  <inkml:trace contextRef="#ctx0" brushRef="#br0" timeOffset="122342.16">10675 4091 709 0,'0'0'171'0,"0"0"-88"0,0 0-30 15,0 0 25-15,0 0-7 16,0 0-27-16,0 0 27 16,2 0-38-16,-2 0-19 15,0 0 59-15,0 0-32 16,0 0 9-16,0 0 11 16,0 0-27-16,0 0 46 15,0 0-80-15,0 0 6 16,0 0 32-16,0 0-33 15,0 0-4-15,0 0-2 16,0 0 2-16,0 0 11 16,0 0-12-16,0 0 0 15,0 0-5-15,0 0 5 0,0 0 0 16,0 0 0 0,0 0-32-16,0 1 7 0,2 16-73 15,0-2-106 1,0 2-369-16</inkml:trace>
  <inkml:trace contextRef="#ctx0" brushRef="#br0" timeOffset="122919.11">12029 5781 1237 0,'0'0'193'0,"0"0"-136"15,0 0 14-15,0 0-29 0,0 0-7 16,0 0 7-16,0 0-37 16,5-63-5-16,-5 38-56 15,0 3-108-15,0-4-387 16</inkml:trace>
  <inkml:trace contextRef="#ctx0" brushRef="#br0" timeOffset="123398.05">10837 4077 325 0,'0'0'736'0,"0"0"-669"0,0 0-57 16,0 0 71-16,0 0 4 16,0 0-9-16,0 0-18 15,6 0-45-15,-3 0 46 16,-1 0-59-16,4 0 0 15,2 4-10-15,0 3 7 16,7 19-55-16,-1 1-83 16,-1 0-235-16</inkml:trace>
  <inkml:trace contextRef="#ctx0" brushRef="#br0" timeOffset="123781.05">11708 5739 1149 0,'0'0'140'0,"0"0"-86"0,0 0-35 16,0 0 68-16,0 0 25 16,0 0-64-16,0 0 38 15,0 0-85-15,0 0 6 16,0 0 7-16,0 0-14 15,0 0 0-15,0 0-13 16,0 0-80-16,0 0 42 16,0-6-95-16,0 0-52 15,0-3-416-15</inkml:trace>
  <inkml:trace contextRef="#ctx0" brushRef="#br0" timeOffset="124276.58">10758 4177 1139 0,'0'0'152'16,"0"0"-129"-16,0 0 63 16,0 0 11-16,0 0-5 15,0 0-15-15,0 0-64 16,-2-9-13-16,2 14-45 15,14 15 38-15,4 10-6 0,6 12 13 16,3 14-60-16,17 44-26 16,-5-11-95-16,-4-7-349 0</inkml:trace>
  <inkml:trace contextRef="#ctx0" brushRef="#br0" timeOffset="124517.21">11882 5837 1114 0,'0'0'232'0,"0"0"-183"16,0 0-49-16,0 0 76 15,0 0-31-15,0 0-15 16,0 0-30-16,0 0-38 16,0 0-252-16</inkml:trace>
  <inkml:trace contextRef="#ctx0" brushRef="#br0" timeOffset="125779.32">10609 8617 1534 0,'0'0'212'16,"0"0"-126"-16,0 0-86 15,0 0 2-15,0 0 42 16,0 0-16-16,20 156 14 16,-11-84 21-16,-1 8-29 15,-2 5 17-15,-4 2-49 16,-2 4 12-16,0-3 29 16,0 3-43-16,-4-5 0 15,-5-8-3-15,2-6 10 16,2-10 1-16,1-12-8 15,0-9-24-15,2-16 12 16,0-9-63-16,-8-16-61 16,-1-14-20-16,2-12-412 0</inkml:trace>
  <inkml:trace contextRef="#ctx0" brushRef="#br0" timeOffset="126267.02">10558 8570 1719 0,'0'0'253'15,"0"0"-222"-15,0 0-18 16,0 0 48-16,114-14-44 16,-69 14 8-16,4 0-14 15,4 4 3-15,0 12-4 16,1 6-10-16,-5 6 0 15,-9 3-12-15,-4 1 12 0,-11 4-7 16,-6 2-3-16,-9 0 20 16,-8 4 16-16,-2 2-26 15,-8 2 0-15,-15 2 6 16,-9 3-6-16,-6 0-10 16,-2-2 8-16,-4-7-40 15,-3-4 41-15,2-10-33 16,3-4-1-16,8-8 24 15,7-4 11-15,12-4-11 16,7-2 5-16,8-2-12 16,0 0 17-16,10 4-20 15,17 2 21-15,7 0 88 0,8 0-62 16,3 1-4-16,3-6 21 16,2 1-42-16,-4-4 62 15,3-2-63-15,-5 0 1 16,-1 0 6-16,-3 0-7 15,-7-4-56-15,3-1-59 16,-9 2-128-16,-7 2-585 0</inkml:trace>
  <inkml:trace contextRef="#ctx0" brushRef="#br0" timeOffset="126669.42">11309 9533 1272 0,'0'0'233'15,"0"0"-176"-15,0 0 12 0,0 0 38 16,0 0 28-16,0 0-30 16,0 0-62-16,47 2 46 15,-25-22-79-15,2-6-9 16,-1-9-2-16,-3-2 13 16,-2-4-25-16,-2 1 13 15,-5 2-58-15,-5 6 57 16,-2 6-38-16,-4 10 15 15,0 8 12-15,0 6-8 16,0 2 18-16,0 0 2 16,0 18 0-16,-8 10 30 15,-1 12-30-15,0 10 16 0,2 8 34 16,5 2-44 0,2-2 53-16,0-1-59 0,0-7 0 15,2-6 16-15,10-6-16 16,1-6-5-16,-1-8-8 15,0-6 20-15,-1-10-30 16,1-8-4-16,-3 0-50 16,1-12 67-16,2-46-103 15,-3 4-227-15,-7-4-480 0</inkml:trace>
  <inkml:trace contextRef="#ctx0" brushRef="#br0" timeOffset="126883.18">11541 8963 1502 0,'0'0'298'16,"0"0"-236"-16,0 0-26 15,0 0 99-15,0 0-69 16,0 0 43-16,0 0-72 16,69 101-36-16,-51-83 63 15,-5-3-64-15,0-1 1 16,1-1-9-16,-5-5-2 15,-1-2 4-15,0-6-127 16,-6 0-162-16,0 0-746 0</inkml:trace>
  <inkml:trace contextRef="#ctx0" brushRef="#br0" timeOffset="127805.03">11888 8157 1106 0,'0'0'208'16,"0"0"-81"-16,0 0 25 15,0 0 52-15,0 0-120 16,0 0-29-16,0 0 43 15,0 0-42-15,0 0-10 16,0 0 10-16,0 0-40 16,0 0 80-16,0 0-86 15,0 0-9-15,0 0 48 16,0 0-28-16,0 0-9 16,0 0-12-16,0 0 16 15,0 0-5-15,0 0-11 16,0 0-6-16,0 6-5 0,0 6 12 15,-8 10-1-15,-8 8 0 16,-4 8 18-16,-2 8 4 16,-3 4-22-16,-2 5-26 15,-2 3 26-15,-8 18-109 16,5-16-95-16,3-12-435 0</inkml:trace>
  <inkml:trace contextRef="#ctx0" brushRef="#br0" timeOffset="132086.04">12121 8799 1520 0,'0'0'224'0,"0"0"-124"16,0 0-62-16,0 0 41 15,0 0 69-15,0 0-86 16,0 0-6-16,-12 0 9 16,12 0-37-16,0 0 56 0,0 0-84 15,0 0 20-15,2 0 1 16,12 0-21-16,11 0 0 15,8-2-1-15,5-8 19 16,6-1-8-16,1 0-10 16,-3-1 0-16,-2-1-24 15,-4 4 24-15,-8-1-54 16,-3 4-22-16,-9-1-57 16,-10 7-20-16,-6 0-230 15,0 0-1068-15</inkml:trace>
  <inkml:trace contextRef="#ctx0" brushRef="#br0" timeOffset="132289.15">12223 9075 1478 0,'0'0'292'0,"0"0"-273"16,0 0-18-16,0 0 63 15,0 0-30-15,0 0 16 16,127-1-50-16,-85-12 4 16,1-5-29-16,9-12-4 15,-9 2-84-15,-7 2-384 0</inkml:trace>
  <inkml:trace contextRef="#ctx0" brushRef="#br0" timeOffset="132932.76">12933 8434 730 0,'0'0'1055'0,"0"0"-878"15,0 0-171-15,0 0 4 16,0 0 62-16,0 0-50 15,0 0 37-15,23 32-59 16,-12 2 1-16,0 12 47 16,0 12-47-16,-2 10 20 0,0 5-9 15,-2 1-1-15,-3-2 10 16,-1 0-21-16,-3-2 0 16,0-2 12-16,0-3-12 15,0-5-15-15,0-4 14 16,0-10 2-16,0-7-4 15,0-10 3-15,-3-8-10 16,3-10-6-16,-2-4 16 16,2-7-6-16,0 0 6 15,0-7 0-15,0-17-22 16,0-13 22-16,0-14 0 16,7-13-6-16,8-30 6 15,7-31-25-15,7-25 25 16,-2 14-52-16,-4 31 49 0,-6 39-25 15,-3 30 28-15,3-2 0 16,6-2 0-16,1-2 0 16,-2 8 28-16,-2 6-21 15,1 3 46-15,-2 3-53 16,4 4 0-16,-3 4 28 16,3 2-28-16,-4 5 0 15,4 0-2-15,-1 1 10 16,-2 1-5-16,2 1-3 15,-4-1 0-15,2 3-6 16,-4 2 6-16,1-2-7 16,-3 2 6-16,-1 0 2 15,-1 0-19-15,-1 9-1 0,-5 2-158 16,-2 1-228-16</inkml:trace>
  <inkml:trace contextRef="#ctx0" brushRef="#br0" timeOffset="133668.04">13314 8983 1343 0,'0'0'209'0,"0"0"-120"15,0 0-73-15,0 0 78 16,0 0-7-16,0 0-69 16,0 0 14-16,4-8-32 0,0 22 0 15,-2 12 50-15,-2 10-6 16,0 9-15-16,0 5-1 16,0 0-27-16,-2-2 33 15,-8-2-34-15,1-4 0 16,1-4 3-16,0-9-3 15,4-7 0-15,2-8-3 16,0-6 6-16,-1-8-16 16,1 0 13-16,0-11-72 15,2-15 40-15,0-8-21 16,0-6 44-16,0-2 9 16,15 0 0-16,8 4-7 15,2 4 7-15,1 6-7 16,3 10-1-16,0 6 8 15,0 5 0-15,0 7 0 0,0 0 1 16,-3 8 18 0,1 11-19-16,-4 1 0 0,-3 4 15 15,-5 2-12-15,-6 0-3 16,-6 2 25-16,-3-2-16 16,0-2 60-16,0 0-69 15,-16-2 0-15,-4-2 26 16,-4-2-26-16,-5-1 2 15,-5-5-2-15,-4-6 17 16,-2-6-37-16,-2 0 1 16,1 0-87-16,1-23 45 15,9 3-208-15,13 0-612 0</inkml:trace>
  <inkml:trace contextRef="#ctx0" brushRef="#br0" timeOffset="134151.06">13725 9308 1423 0,'0'0'237'16,"0"0"-202"-16,0 0-33 15,135-14 63-15,-95-2-9 16,-3-4-9-16,-4-4-37 0,-4-2 6 15,-5-4-3-15,-6-4-13 16,-7-2-9-16,-5-3-7 16,-6-1 10-16,0 0-8 15,0 4-18-15,-15 6 32 16,-3 6 8-16,1 8-8 16,-4 10 0-16,-4 6 27 15,0 0-16-15,-4 14 11 16,-6 10 25-16,2 8-20 15,2 6 59-15,2 9-63 16,5 0-17-16,6 6 46 16,7-1-43-16,3-2 4 15,8-2-13-15,0-2 10 16,4-4-2-16,13-4-8 16,5-6 0-16,3-4 14 0,4-6-14 15,0-4 0-15,5-1 0 16,-3-5 1-16,2-5 4 15,0 2-5-15,1-7-52 16,5-2 23-16,-5 0-125 16,-9-4-336-16</inkml:trace>
  <inkml:trace contextRef="#ctx0" brushRef="#br0" timeOffset="157872.07">2860 8955 1577 0,'0'0'186'16,"0"0"-120"-16,0 0-66 16,0 0 0-16,0 0 9 15,0 0-9-15,0 10-18 16,0 4 18-16,0 8 6 15,0 10 9-15,7 13-15 16,-3 7 0-16,-4 10 66 16,0 6-66-16,0 4 0 15,0 4 12-15,0 1-12 16,0-3 17-16,5-4-17 0,0-8 0 16,-3-10-17-16,2-8 17 15,-2-12-28-15,1-9-39 16,1-23-62-16,0 0-182 15,-4-10-450-15</inkml:trace>
  <inkml:trace contextRef="#ctx0" brushRef="#br0" timeOffset="158740.75">2740 8624 1164 0,'0'0'764'16,"0"0"-637"-16,0 0-127 0,0 0-19 16,0 0 19-16,0 0 0 15,0 0 19-15,147 0-19 16,-94 2 0-16,-4 8 0 16,-9 0 0-16,-3 7-8 15,-9 2 2-15,-6 7-25 16,-6 9 31-16,-7 9-12 15,-9 8 12-15,0 6-15 16,-6 4 15-16,-17 0-30 16,-4 0-3-16,-4-3 26 15,-2-5-14-15,-1-8 20 16,1-6-6-16,4-8-9 16,6-6 16-16,6-10 0 15,10-4 0-15,7-6 0 0,0 1-9 16,0 0-15-16,14 4 24 15,10 0 49-15,8 5-33 16,9 1 7-16,5-3 33 16,2-3-43-16,-3 2 53 15,-1-4-66-15,-2 0 6 16,1-1 13-16,-3 0-19 16,-5-4-5-16,-3-2 4 15,-10-2-59-15,-7 0 4 16,-3 0-59-16,-10-13-10 15,0-5 108-15,-2-4-107 0,0 4 41 16,0 4 83-16,0 9 61 16,-2 2 69-1,0 3-73-15,2 0-21 0,-2 0 77 16,2-2-69-16,0 1-6 16,0-2-9-16,0 2-15 15,0-6 50-15,0-1-64 16,2-4 7-16,5-1 11 15,3-4-18-15,-2 3-1 16,-2 0 1-16,-4 4 0 16,1 4 5-16,-3 0-5 15,2 4 0-15,0 2 0 16,-2 0 0-16,2 0-15 16,-2 0-4-16,0 0 1 15,0 2 2-15,0 12 16 0,0 10 0 16,-4 14 16-1,-1 15-16-15,5 5 11 0,0 6-8 16,0-2 10-16,0-4 3 16,0-4-16-16,7-8 0 15,4-6-3-15,-2-9 3 16,2-7 0-16,-2-10-1 16,2-4 5-16,0-8-38 15,1-2 15-15,-1 0-73 16,0-20 39-16,-2-48-20 15,-4 3-194-15,-5-5-722 0</inkml:trace>
  <inkml:trace contextRef="#ctx0" brushRef="#br0" timeOffset="158950.37">3424 9158 1579 0,'0'0'259'16,"0"0"-222"-16,0 0-25 15,0 0-1-15,0 0-2 16,0 0 54-16,0 0-63 16,76 4 0-16,-52 3 29 15,1 0-29-15,-5-3 0 16,-3 0 0-16,-1-4-34 16,-3-4 0-16,-1-20-248 15,-12-6-591-15</inkml:trace>
  <inkml:trace contextRef="#ctx0" brushRef="#br0" timeOffset="159200.03">3337 8121 1809 0,'0'0'251'16,"0"0"-189"-16,0 0-34 15,0 0-27-15,0 0 57 16,0 0-58-16,0 0-14 16,0 8 13-16,0 16 1 15,0 18-6-15,0 12-1 0,0 12-10 16,0 9-3 0,0 27-128-16,0-16-128 0,0-15-591 0</inkml:trace>
  <inkml:trace contextRef="#ctx0" brushRef="#br0" timeOffset="159512.26">3823 8885 1750 0,'0'0'229'16,"0"0"-183"-1,0 0-36-15,0 0-9 0,0 0 93 16,0 0-91-16,0 0 3 16,124-42 19-16,-90 24-17 15,-3 2-2-15,-2 0-6 16,-6 6 0-16,1 0-39 15,-4 4 5-15,-4 2-134 16,-8 2-151-16,-5 2-628 0</inkml:trace>
  <inkml:trace contextRef="#ctx0" brushRef="#br0" timeOffset="159705.01">3947 9083 1670 0,'0'0'255'0,"0"0"-235"16,0 0-10-16,0 0 29 16,0 0-17-16,0 0-16 15,0 0 81-15,129-54-87 16,-100 35 6-16,-4 1-13 16,0-11-6-16,-10 7-147 15,-5-2-613-15</inkml:trace>
  <inkml:trace contextRef="#ctx0" brushRef="#br0" timeOffset="162073.25">1334 4873 593 0,'0'0'185'16,"0"0"-22"-16,0 0-37 15,-136-39-16-15,101 28-13 16,4-3-16-16,-1 3 34 16,8 1-37-16,3 2-21 0,6 0 43 15,13 0-41-15,0 2-27 16,2 2-4-16,0 0-27 16,0 2 57-16,0 0-58 15,2-2-25-15,13-2 23 16,16 0 3-16,17-4-1 15,10-2 0-15,13-2 11 16,11 0 5-16,10-4-16 16,8 0 0-16,4 0 0 15,-1 2 1-15,-3 2 6 16,-8 4-7-16,-13 6 1 16,-7 4-1-16,-9 0 0 15,-5 0-10-15,-3 10 10 16,0 6 0-16,-1 4 1 0,4 0-2 15,-2 0 2-15,4 2-7 16,-3-4 6-16,-3 2-20 16,-2-2 20-16,-6-2 0 15,-1 2 0-15,-3 0-1 16,-6 2 1-16,-3 0-5 16,-2 1 5-16,-2 1-8 15,0-3 8-15,0 2 0 16,0 1 9-16,0 0-9 15,-6 0 0-15,-3 2-19 16,-9 0 19-16,-2 2-44 0,-3 4 19 16,-4 6 25-1,-2 3 14-15,0 2-14 0,0 8 1 16,-8 1 8-16,-15 2-9 16,-3 6 0-16,-5 2 5 15,-8 2-5-15,-3-1 0 16,-7-3-7-16,-6-4 7 15,1-6 16-15,-4-4-16 16,2-6 0-16,6-2 15 16,-4-4-15-16,2-4 22 15,4 1-22-15,-4-6 0 16,-1 2 2-16,-3-4-2 16,-4 0-2-16,-5-7 2 15,-2-5 8-15,-1-2 5 16,1-7-13-16,2 0 0 15,5 0 7-15,9-14-7 16,9-1 0-16,7 0 7 0,14-2-7 16,2 6 25-16,7 0-25 15,2 3 0-15,-1 5 28 16,3 0-28-16,3 2 0 16,3 1 1-16,2 0-1 15,0 0 12-15,0 0-12 16,0 0 0-16,0 0-6 15,0 0 6-15,0 0-34 16,0 0 14-16,0 0-23 16,0 0 13-16,0 0-45 0,0 0-30 15,0 0 86 1,2 0-72-16,0 0-27 0,-2 0-24 16,0 4-227-1,-2-1-188-15</inkml:trace>
  <inkml:trace contextRef="#ctx0" brushRef="#br0" timeOffset="162529.93">1955 5851 1371 0,'0'0'192'16,"0"0"-170"0,0 0-22-16,0 0 0 0,0 0 55 15,0 0-11-15,0 0-28 16,-31 36 4-16,0-16-20 16,-5 2 18-16,-1 4-18 15,-5-2 0-15,-1 3 23 16,-1-5-23-16,-1-3 0 15,3-5-10-15,6-3 22 16,9-8-1-16,12 0-11 16,12-3-26-16,3 0 20 15,0 0-36-15,10 0 20 16,3 0 7-16,9 0 15 0,5 0 0 16,4 6 0-1,7 6 0-15,4 0-6 0,3 4 6 16,-3 4 0-16,1 2-1 15,-6 2 7-15,-1 2 6 16,-3 2-12-16,12 8-71 16,-9-6-43-16,-9-10-144 0</inkml:trace>
  <inkml:trace contextRef="#ctx0" brushRef="#br0" timeOffset="166271.01">4300 8242 1136 0,'0'0'156'0,"0"0"-112"15,0 0-17-15,0 0 21 16,0 0 30-16,0 0-60 16,0 0-5-16,0 19 42 15,0-5-24-15,4 8 18 16,1 5 4-16,-1 5-12 16,-2 8 27-16,2 6-56 15,3 8-2-15,3 12 40 16,2 8-41-16,2 7-2 15,1 5 22-15,-1 2-27 0,2 0 43 16,-6-2-45 0,4 3 0-16,-5-5 9 0,-3 0-9 15,2-3 0-15,-4-5 0 16,0-6 0-16,-4-6 0 16,0-6 0-16,0-8 0 15,0-6 3-15,0-6-3 16,0-12 0-16,0-8-1 15,0-7 11-15,0-8-20 16,0-3 10-16,0 0 0 16,0 0 17-16,0-3-17 15,0-19 0-15,0-14-7 16,0-19-8-16,-2-25 1 16,2-30 14-16,0-27-58 15,7-7 48-15,11 24-15 0,1 27 3 16,-3 33 21-1,-5 2 2-15,3-10-9 0,3-12 8 16,6-4 0-16,-3 8-4 16,0 9 4-16,2 13 0 15,-4 10-1-15,2 10 1 16,-2 6 10-16,-5 8-10 16,1 6 0-16,-1 4-1 15,-2 2 1-15,-2 6-2 16,2 2 1-16,-2 0-11 15,-2 0-17-15,2 6 20 16,-3 17-80-16,-6 30 21 16,0-5-153-16,0 0-929 0</inkml:trace>
  <inkml:trace contextRef="#ctx0" brushRef="#br0" timeOffset="166853.44">4676 9316 1407 0,'0'0'158'16,"0"0"-116"-16,0 0-40 15,0 0 6-15,0 0 8 16,0 0-14-16,20 115 43 15,-20-79-45-15,0 4 0 0,0 2 19 16,0 4-18-16,0-2 8 16,-2 0-9-16,-5-4 1 15,-1-6 15-15,1-6-16 16,0-7-11-16,4-9 11 16,1-6 1-16,2-6 13 15,0 0 4-15,0 0-11 16,-2-17 34-16,-2-9-41 15,2-4-15-15,2-4 15 16,0 2 2-16,2 0 8 0,12 4-10 16,1 2 0-1,5 6 7-15,-3 4-7 0,4 6-13 16,-1 4 7-16,0 3 3 16,0 3-8-16,-3 0 5 15,4 0 6-15,-3 13-2 16,-3 3 2-16,-1 0-4 15,-5 4 4-15,-5 4 6 16,-2-2 13-16,-2 4-19 16,0 0 0-16,0 0 37 15,-11 2-37-15,-7-2 0 16,-1 1 16-16,-4-4-9 16,-2-2-7-16,-4-5-22 15,-15-12-80-15,3-4-54 16,6 0-104-16</inkml:trace>
  <inkml:trace contextRef="#ctx0" brushRef="#br0" timeOffset="167420.03">5059 9679 998 0,'0'0'121'15,"0"0"-66"-15,0 0 9 0,0 0 11 16,116-54 12 0,-93 38-50-16,-4 2-37 0,2-4 85 15,-3 2-84-15,-5-4-1 16,-2 2 16-16,-6-2 4 15,-3-2 6-15,-2 4-26 16,0-1 0-16,0 1 26 16,-10 6-25-16,-3 2 9 15,-3 2 38-15,-1 6-11 16,-3 0 11-16,-5 2-48 16,-1 0 13-16,-5 0 81 15,2 2-94-15,-4 12 1 16,0 4 4-16,5 5 5 15,2 0-5-15,3 4-5 16,5-1 0-16,5 0-9 0,4 2 9 16,7 0-28-16,2 2 15 15,0 0 13-15,2 0 7 16,13-4-7-16,6-2 0 16,1-4 38-16,4-2-37 15,3 0-1-15,2-6 0 16,3 1 7-16,0-5 2 15,-1-2-9-15,3-5 0 16,-5-1-6-16,0 0 6 16,-2 0-19-16,-2-15-31 15,2-24-71-15,-7 6-81 16,-4-4-666-16</inkml:trace>
  <inkml:trace contextRef="#ctx0" brushRef="#br0" timeOffset="167796.08">5129 8809 1525 0,'0'0'265'0,"0"0"-149"15,0 0-116-15,0 0 0 16,0 0 51-16,0 0-29 16,0 0 18-16,106 0-10 15,-70-2-21-15,2-6 38 16,-2 2-47-16,-3-4 0 15,-4 2 15-15,-5-2-15 16,-6 0-1-16,-5 2-14 16,-1 0-84-16,-10-5 9 15,-2 2-264-15,0-1-893 0</inkml:trace>
  <inkml:trace contextRef="#ctx0" brushRef="#br0" timeOffset="168017.11">5193 8492 1543 0,'0'0'233'15,"0"0"-177"-15,0 0-21 16,0 0-10-16,0 0 0 16,0 0-25-16,0 0 6 15,36 114 67-15,-19-53-73 16,-1 5 0-16,-1 6 18 15,-1 4-18-15,1 36 0 16,-3-17-91-16,-3-15-274 0</inkml:trace>
  <inkml:trace contextRef="#ctx0" brushRef="#br0" timeOffset="169232.95">5846 8592 1508 0,'0'0'203'15,"0"0"-92"-15,0 0-101 16,0 0 5-16,0 0-15 16,0 0 20-16,0 0-35 15,20 86 15-15,-2-19 0 16,0 13 62-16,-1 10-44 15,-1 5-1-15,-3-4-10 16,-1 4 7-16,-3-7 6 16,-1-2-20-16,1-7 0 15,-2-9 3-15,0-10-3 0,-1-14 0 16,-4-12-1 0,1-12-7-16,-1-14-12 0,-2-8-51 15,0-26-60-15,-7-16-83 16,-8-8-762-16</inkml:trace>
  <inkml:trace contextRef="#ctx0" brushRef="#br0" timeOffset="169700.43">5830 8422 1555 0,'0'0'216'0,"0"0"-158"0,0 0-58 15,0 0 19 1,0 0 7-16,0 0-26 0,143 4 0 16,-108 14 14-16,-1 6-1 15,-3 0-12-15,-4 6-1 16,-5 4 16-16,-6 6-21 16,-3 6 5-16,-6 8 0 15,-7 7 5-15,0 3-4 16,-7 0-1-16,-13-2-13 15,-5-2-40-15,-2-3 36 16,-2-3-36-16,-2-6 2 16,3-6 18-16,1-6 11 15,5-8 16-15,6-8 6 16,7-4 0-16,7-2 9 16,2-2-9-16,0 2-7 0,14 1 7 15,12 0 26-15,7 3-3 16,10 0 30-16,5 0-44 15,4-1 78-15,0-3-62 16,-4-2-24-16,-1-4 39 16,-5-2-14-16,-1-2 14 15,-8-4-40-15,-1 0 0 16,-3 0-23-16,-8-7 23 16,-5-8-142-16,-9-6-234 0</inkml:trace>
  <inkml:trace contextRef="#ctx0" brushRef="#br0" timeOffset="169929">6330 9156 1260 0,'0'0'545'16,"0"0"-468"-16,0 0-76 15,0 0 46-15,0 0-21 16,0 0-12-16,0 0 92 15,93 2-105-15,-69-2 0 16,-1-2 23-16,-3-3-18 16,-5 2-6-16,-3 1-3 15,-8 2-152-15,-4 0 45 16,-2 0-281-16,-14 0-484 0</inkml:trace>
  <inkml:trace contextRef="#ctx0" brushRef="#br0" timeOffset="170283.39">6330 9156 1219 0,'-29'136'185'0,"24"-120"-103"16,2 4 59-16,3 4-44 15,0 2 47-15,0 6-102 16,0 2-10-16,3 7 1 16,2 0-33-16,-3 0 25 15,2 1-25-15,-1-2 0 16,-1-4 3-16,0-2-3 15,2-4 0-15,-2-4-1 16,5-4-4-16,0-5-7 0,0-6-2 16,3-3-8-16,4-1-3 15,1-5 25-15,8-1-3 16,4-1-7-16,2 0 20 16,2-1 4-16,0-16-14 15,0-2 0-15,-1-6 22 16,-7-3-22-16,2 0-1 15,-5-2 0-15,-5 2-28 16,-1 2 1-16,-7-14-99 16,-7 8-183-16,0 2-468 0</inkml:trace>
  <inkml:trace contextRef="#ctx0" brushRef="#br0" timeOffset="170529.06">6305 9360 1294 0,'0'0'491'0,"0"0"-378"0,0 0-112 15,0 0 16-15,0 0 30 16,0 0-47-16,0 0 77 16,63 36-77-16,-32-28 9 15,0-2 19-15,0-3-27 16,-2-3-1-16,0 0 2 15,-5 0 11-15,3-5-4 16,0-9-9-16,-3-6-75 16,1-18-7-16,-10 2-177 15,-11 4-677-15</inkml:trace>
  <inkml:trace contextRef="#ctx0" brushRef="#br0" timeOffset="175567.12">7002 8328 841 0,'0'0'315'15,"0"0"-208"-15,0 0-47 16,0 0 51-16,0 0-13 16,0 0 3-16,-11 0-41 15,9 1-28-15,0-1 68 16,-2 3-55-16,-1-2-30 16,-2 4 26-16,-4 0-16 15,-2 8 4-15,-3 1-29 0,-2 6 9 16,-2 4 1-16,0 4-10 15,-3 4 0-15,4 4-4 16,1 4 14-16,3 5-20 16,3 0 7-16,3 8 3 15,7-1 10-15,2 2-10 16,0 4 0-16,0-2 0 16,15 4 6-16,8 0 27 15,4-1-33-15,2-5 0 16,2-2-3-16,2-8 3 15,-2-4-21-15,-2-8 20 16,-2-4-10-16,0-7 4 16,-2-3-21-16,-6-9-48 15,4-5 75-15,-5-4-108 0,1-2-88 16,-3-18-75-16,-7 0-628 0</inkml:trace>
  <inkml:trace contextRef="#ctx0" brushRef="#br0" timeOffset="175899.14">7185 8613 1475 0,'0'0'256'0,"0"0"-214"16,0 0 11-16,0 0-9 15,24 120 13-15,-13-70 8 16,1 2-42-16,1 2 16 16,-1 0-39-16,-4 0 9 15,-1 0 12-15,-3 1-21 16,-2-3-14-16,-2-6 13 15,0-2-16-15,0-6 6 16,0-8-93-16,0-10-69 0,-11-8-170 16,1-10-630-16</inkml:trace>
  <inkml:trace contextRef="#ctx0" brushRef="#br0" timeOffset="176146.07">7370 8859 1232 0,'0'0'203'0,"0"0"-120"16,0 0 8-16,0 0 52 15,143-44-73-15,-110 34-19 16,-2 0-24-16,-2 0-26 0,0 1 27 15,-4 0-28 1,-8-1-35-16,-5-8-15 0,-6 0-260 16,-6 1-756-16</inkml:trace>
  <inkml:trace contextRef="#ctx0" brushRef="#br0" timeOffset="176387.14">7452 8434 1403 0,'0'0'263'0,"0"0"-197"0,0 0-35 15,0 0 65-15,0 0 57 16,3 148-89-16,13-95-20 0,-3 5 17 16,3 0-41-1,-3 2-2-15,-3 0-18 0,-2 2 13 16,-4 4-7-16,0 4-6 15,-1 7-38-15,-3 35-26 16,0-18-115-16,0-10-299 0</inkml:trace>
  <inkml:trace contextRef="#ctx0" brushRef="#br0" timeOffset="177164.98">7963 10271 1054 0,'0'0'637'16,"0"0"-526"-16,0 0-40 15,0 0 19-15,0 0 27 16,-10-125-92-16,0 59-24 15,-11-32 24-15,-10-42-25 16,-9-47-7-16,0-18-14 16,4 7-78-16,10 21 37 15,14 59-2-15,6 32 29 16,6 26 35-16,0 12 5 0,0-7 24 16,0 0-24-1,11-2 11-15,3 11 38 0,1 6-38 16,3 10-6-16,2 6 10 15,2 6-19-15,5 6 2 16,0 8-3-16,-1 2-13 16,1 2 7-16,-2 0 6 15,-6 0 0-15,0 10 6 16,-4 0-5-16,-3 4 13 16,-6 2-14-16,-4 2 0 15,-2 6 21-15,0 4-21 16,-2 4 0-16,-16 2 9 15,-4 2-9-15,-5-2-22 0,-4-2-6 16,-2-4 28-16,2-6-13 16,2-4 13-16,4-5 0 15,9-3 0-15,9-4 1 16,7-2-1-16,0 0-37 16,0 2-7-16,14 4 37 15,8 2 7-15,5 4 0 16,4 2 14-16,2 0-13 15,-2 0 15-15,1 0-16 16,-3 0 0-16,-7 0 8 16,-1-2-8-16,-8-2-8 15,-3-2 8-15,-2 2 2 0,-6 0 10 16,-2 4-12 0,0 3 0-16,-10 2 51 0,-9 2-45 15,-8-1 3-15,-6-4-8 16,-5-2 26-16,-9-4 9 15,-5-6-36-15,-3-2-54 16,2-6 16-16,-14 0-107 16,15-14-172-16,13-4-532 0</inkml:trace>
  <inkml:trace contextRef="#ctx0" brushRef="#br0" timeOffset="177550.25">8281 8057 1235 0,'0'0'176'0,"0"0"-76"16,0 0-13-16,0 0 31 16,119 114-14-16,-90-74-31 15,0 2 6-15,0 5-64 16,-3 3-15-16,-2 4 64 16,1 4-36-16,-2 0-4 0,-4 4 7 15,-3 1-19 1,-1 3 39-16,-5-2-51 0,-8 2 2 15,-2 0 44-15,0 4-46 16,-10 6-16-16,-13 4 8 16,-16 21 8-16,-20 19-28 15,-31 12-20-15,10-23-152 16,7-33-451-16</inkml:trace>
  <inkml:trace contextRef="#ctx0" brushRef="#br0" timeOffset="182032.94">17673 8496 1365 0,'0'0'228'0,"0"0"-202"0,0 0-3 16,-14 157-22-16,14-88 63 15,0 8-52-15,0 5-5 16,0 4 28-16,0 3-35 16,0 1 17-16,0 2-17 15,0 0 12-15,-9-4 7 16,-2-5-19-16,0-11 0 15,0-8-13-15,0-12 13 16,1-12-29-16,2-12-25 16,-3-28-104-16,-1 0-42 15,4-18-930-15</inkml:trace>
  <inkml:trace contextRef="#ctx0" brushRef="#br0" timeOffset="182494.47">17681 8278 1618 0,'0'0'205'0,"0"0"-156"16,0 0-22-16,161 29-17 15,-106-8 97-15,-1 2-74 16,0 4-12-16,-8 1 16 15,-1 0-31-15,-9 2-5 16,-7 0-1-16,-10 2 9 0,-9 6-25 16,-10 6 16-16,0 8 0 15,-16 6 2-15,-15 3-2 16,-9-1-12-16,-8-4-16 16,-4-8-61-16,-6-3 88 15,2-5-72-15,0-7 32 16,6 2 41-16,11-5 1 15,10-2 12-15,9-4-13 16,11-2 8-16,9-2 28 16,0-2-30-16,11 0 22 15,15-2 35-15,9-2-16 16,2-2 3-16,3-4-13 16,2-2-36-16,1-6 70 15,-1 0-71-15,-1 0 1 16,-1 0-10-16,11-12 5 0,-11 0-75 15,-9 0-240-15</inkml:trace>
  <inkml:trace contextRef="#ctx0" brushRef="#br0" timeOffset="182894.13">18024 9563 831 0,'0'0'1053'15,"0"0"-981"-15,0 0-53 16,0 0 67-16,0 0-5 16,0 0-29-16,0 0-20 15,23-6-30-15,4-16 16 0,4-8-18 16,2-4-55 0,-6-1 43-16,-2-1-47 0,-8 3-28 15,-5 2 10-15,-6 7-2 16,-4 8 60-16,-2 8-10 15,0 8 29-15,0 2-6 16,0 24 14-16,0 14-8 16,-2 12 41-16,-2 8 3 15,-1 3 18-15,3-1-28 16,-1 0-33-16,3-6 66 16,0-2-67-16,0-4 0 15,0-7 25-15,0-11-23 16,0-10 4-16,0-10-6 15,0-12-62-15,3 0 41 0,2-12-90 16,-3-44 0-16,-2 1-284 16,0-4-405-16</inkml:trace>
  <inkml:trace contextRef="#ctx0" brushRef="#br0" timeOffset="183103.25">18180 9028 1467 0,'0'0'332'0,"0"0"-268"16,0 0-13-16,0 0 80 16,0 0-49-16,0 0-2 0,132 62-57 15,-103-51-22 1,-3 2 49-16,1-5-50 16,-2 0 0-16,-5-6 0 0,0-2-13 15,2-6-5-15,-4-16-121 16,-7-7-333-16</inkml:trace>
  <inkml:trace contextRef="#ctx0" brushRef="#br0" timeOffset="183350.99">18552 7557 1921 0,'0'0'214'0,"0"0"-119"16,0 0-80-16,0 0-14 15,0 0 77-15,0 0-45 16,0 141 11-16,0-69-29 16,-13 28-3-16,-9 23 3 15,-5 21-15-15,-2 8-69 16,5-40-37-16,4-27-222 0</inkml:trace>
  <inkml:trace contextRef="#ctx0" brushRef="#br0" timeOffset="184050.45">18670 8815 1594 0,'0'0'488'16,"0"0"-372"-16,0 0-114 16,0 0 10-16,0 0 60 15,0 0-22-15,146-14-2 16,-102 14-48-16,1 0 6 15,-1 0 10-15,-3 0-16 16,-8 0-4-16,-4 0 2 0,-10 0 3 16,-2 0-2-16,-11 0-89 15,-6 0-111-15,0 0-54 16,-11 0-817-16</inkml:trace>
  <inkml:trace contextRef="#ctx0" brushRef="#br0" timeOffset="184272.2">18724 9069 1624 0,'0'0'238'0,"0"0"-145"16,0 0-60-16,0 0 56 0,0 0 16 16,138 24-39-16,-87-20-2 15,3-4-64-15,0 0 13 16,-6 0 14-16,-3 0-27 15,-5 0-18-15,-2-7-65 16,-11-5-151-16,-9-2-792 0</inkml:trace>
  <inkml:trace contextRef="#ctx0" brushRef="#br0" timeOffset="186692.39">18198 1787 871 0,'0'0'396'16,"0"0"-241"-16,0 0 25 15,0 0-24-15,0 0-71 16,0 0-7-16,0 0-42 16,3-25-27-16,-3 25 89 15,0 0-80-15,0 0-3 16,0 0-1-16,0 0-14 15,0 0 0-15,0 0-6 16,0 0-32-16,0 11 22 16,0 7-19-16,-5 10 35 15,-3 8 9-15,-6 10 1 16,1 10 28-16,-1 6-38 16,-1 12 0-16,-3 4 16 0,0 8-16 15,-2 5 0-15,-1-5 5 16,2 0 8-16,-1-3-6 15,4-5-7-15,1 0 0 16,2-2 11-16,1-2-11 16,1 2 0-16,-1-1-1 15,1-1 13-15,1 0-8 16,-2-2-4-16,-1 3 0 16,2-3 5-16,-1-2-5 15,-1 2 0-15,2-4-1 16,-2 2 2-16,2-2 5 0,-3 3-6 15,1-1 0 1,-1 0 2-16,-1-1-2 0,-3-3 0 16,3-5-11-16,1-4 22 15,1-1-16-15,-1-4 5 16,1-1 0-16,0-4-1 16,1-3 1-16,4-1-3 15,-1-5-3-15,-1-2 12 16,4-4-6-16,-1-2 0 15,1-4 0-15,2-2-6 16,-2-6 6-16,2-2-1 16,2-4 1-16,2-2 0 15,-2-4 0-15,0-2 0 0,2-4 0 16,0 2-10 0,0-2 10-16,0 0-6 0,0 0 6 15,0 0 0-15,0 0-18 16,0 0 18-16,0 0-10 15,0 0 2-15,0 0 8 16,0 0 0-16,0 0 0 16,0 0 6-16,0 0 19 15,4 0-25-15,10 0 0 16,1-4 1-16,5 0-1 16,5 0 0-16,1-4 0 15,3 2 6-15,2-2-5 16,0 2-1-16,3 0 0 15,0-2 3-15,1 2-3 16,-1 0 0-16,-3 0-9 0,0 2 21 16,0 0-12-16,-4 2 0 15,0-4 0-15,-3 2-6 16,-2 0 6-16,1-2-1 16,-4 0-7-16,0 0 8 15,-1-2-6-15,-5 0 6 16,0-2-26-16,-4 0 16 15,0 2 10-15,-5 0-11 16,-2-2 10-16,-2-2-42 16,0-2 42-16,0 0-87 15,0-4-36-15,-13 0-63 16,-11-6-83-16,1 6-296 0,4 1 152 16</inkml:trace>
  <inkml:trace contextRef="#ctx0" brushRef="#br0" timeOffset="187046.07">18085 4463 529 0,'0'0'345'0,"0"0"-120"15,0 0-79-15,0 0-14 16,0 0-65-16,0 0 59 16,0 0-69-16,-30 0 1 15,30 0 14-15,0 0-19 16,0 0-11-16,0 0-19 16,0 0-15-16,0 0 52 15,3 0-59-15,4 4 8 16,2 4 14-16,2 5-1 15,5-2-4-15,3 6-18 16,1-1 18-16,5 0 18 16,2 2-36-16,0-2 0 0,-1-2 3 15,1-2-2 1,-5-2 12-16,1-2-13 0,-8-2 0 16,-1 0 3-16,-6 0-3 15,-3-2-8-15,-5 2 2 16,0 4-2-16,0 6-22 15,-21 12-25-15,-5 10 55 16,-7 12 46-16,-8 6-46 16,-5 9-13-16,-26 31-32 15,10-14-211-15,4-10-866 0</inkml:trace>
  <inkml:trace contextRef="#ctx0" brushRef="#br0" timeOffset="188960.6">16480 1648 542 0,'0'0'141'0,"0"0"-105"16,0 0 57-16,0 0 15 15,0 0-43-15,0 0 29 16,0 0-10-16,0 85 13 15,0-49 78-15,3 4-98 16,-3 6 19-16,0 6-11 16,0 6-34-16,0 6-18 15,0 0-8-15,2 2-23 16,0 5 54-16,2-3-56 0,1 6 0 16,0 0 11-16,-1 0-5 15,3 2 0-15,-1 1-6 16,4 1 12-16,-2 0 1 15,1 0-13-15,3 0-6 16,-2-1 6-16,-1-3 0 16,-2-2 12-16,0-6-12 15,-1 1 0-15,-1-5 0 16,-1-2 0-16,-2-2 0 16,0-4 2-16,1-4-1 15,-1-4 9-15,-2-4-10 16,3 1 0-16,-3-6-3 15,0 2 3-15,0-5-5 16,0-4 5-16,2-4 0 0,-2-6 4 16,2-2-4-16,-2-6 0 15,0-4 3-15,2-4-3 16,-2-2-16-16,0-2 16 16,0 2 0-16,0-2 3 15,0 0-3-15,0 2 0 16,0-2-7-16,3 0 7 15,-3 2-18-15,0 0 18 16,2 4 0-16,0-2-2 16,2 2-2-16,0 2 4 15,1-2 3-15,2 2-3 16,2 4-3-16,2-1 2 16,3-2 2-16,1 1 14 0,3-2-15 15,1-2 0-15,2-2 6 16,1-4-6-16,1 0 0 15,-2 0 0-15,0 0 0 16,-3-4 13-16,-3-3-13 16,-4-1 0-16,-1-1-6 15,-6 0 6-15,0-2-7 16,0-1-9-16,-4-4-24 16,0-14-51-16,0-8-140 15,-10 4-316-15,-9-6-333 0</inkml:trace>
  <inkml:trace contextRef="#ctx0" brushRef="#br0" timeOffset="189274.52">16815 3784 970 0,'0'0'165'0,"0"0"-42"0,0 0-75 15,0 0 23-15,0 0-13 16,0 0-44-16,0 0 40 16,0 22-15-16,0-6-18 15,6 0 62-15,8 4-43 16,-1 0 1-16,5 4 13 15,2 0-38-15,2 4 22 16,1-2-38-16,-2 0 2 16,0-2 14-16,-3 2-16 15,-3-4-3-15,1 0-5 16,-5-4 16-16,-5-1 9 16,-1-2-17-16,-5-1-11 15,0 3-9-15,-11 2 15 16,-18 6 5-16,-11 3 8 0,-11 2 3 15,-10 2-22-15,-41 6-46 16,13-8-240-16,4-14-561 0</inkml:trace>
  <inkml:trace contextRef="#ctx0" brushRef="#br0" timeOffset="190093.03">16164 940 967 0,'0'0'240'0,"0"0"-62"16,0 0-21-16,0 0 29 15,0 0-95-15,0 0-18 16,0 0-10-16,0-22-37 16,2 22-24-16,1 2-2 0,1 16-13 15,2 10-5 1,2 7 18-16,-4 5 0 0,0 7 6 15,-4 4-5-15,0 3 14 16,0 4-15-16,0 0 0 16,0-4 13-16,-4-5-13 15,0-12 0-15,2-6 2 16,2-9-2-16,0-8-27 16,0-9-46-16,0-5-31 15,0-22 50-15,0-7-249 16,0-7-395-16</inkml:trace>
  <inkml:trace contextRef="#ctx0" brushRef="#br0" timeOffset="190778.9">16156 880 1209 0,'0'0'171'0,"0"0"4"0,0 0 13 15,0 0-90-15,0 0-39 16,0 0-9-16,0 0-42 15,33-46 0-15,-4 46-8 16,0 0 0-16,2 2-2 16,-5 10 2-16,-1 0-9 15,-7 0 9-15,-3 0 0 16,-3-2 0-16,-8-2-4 16,-2 2-24-16,-2 2 4 15,0 4-14-15,-6 4 2 16,-14 4 36-16,-7 2 0 0,-2 1 0 15,-3-5-35 1,3-3 33-16,0-1-17 16,8-1 19-16,0-3-3 0,7-4 3 15,8-4 1-15,2 2-1 16,4-2-25-16,0 1-9 16,0 6 23-16,10-3 11 15,11 0 0-15,4 0 22 16,1-2-3-16,8-2 16 15,-1-2-32-15,5-4 7 16,-1 0 24-16,4 0-34 16,1-4 0-16,-2-6-2 15,-3-2-2-15,-6 0 3 0,-8 0-25 16,-7 1 26-16,-5 4-3 16,-4-1 3-16,-4 2 0 15,-1 2 10-15,-2 4-1 16,0 0 34-16,0-2-43 15,0 2-2-15,0 0-20 16,0 0 3-16,0 18 19 16,0 6 19-16,-2 4-10 15,2 6 30-15,0 2-39 16,0 2 6-16,0-2 18 16,0-2-24-16,4-6-8 15,5-2 7-15,2-6 2 16,0-1-5-16,0-8 4 15,0-2 0-15,-1-5 21 0,0-4-21 16,-1 0-32-16,5-18-59 16,-3-8-161-16,-3-5-401 0</inkml:trace>
  <inkml:trace contextRef="#ctx0" brushRef="#br0" timeOffset="190974.03">16684 908 1249 0,'0'0'240'0,"0"0"-119"16,0 0-79-16,0 0 14 15,0 0-55-15,0 0-1 16,0 0 61-16,55 34-51 16,-33-16-9-16,1 6 1 0,1 2 11 15,10 10-26-15,-8-4-103 16,4-5-710-16</inkml:trace>
  <inkml:trace contextRef="#ctx0" brushRef="#br0" timeOffset="191548.13">18163 1177 1222 0,'0'0'242'15,"0"0"-115"-15,0 0-105 16,0 0 24-16,0 0-46 16,0 0-16-16,0 0 16 15,25 42 1-15,-17-12 9 16,-3 4 28-16,-3 4-37 16,0 8 77-16,-2 0-78 15,0 0 2-15,0 1 6 16,0-9-8-16,-2-8 7 15,0-4-7-15,2-8 15 16,0-6-21-16,0-2 6 16,0-10-80-16,0 0 4 15,0-26-44-15,8-8-191 0,2-4-645 0</inkml:trace>
  <inkml:trace contextRef="#ctx0" brushRef="#br0" timeOffset="192340.43">18238 1001 1145 0,'0'0'232'0,"0"0"36"16,0 0-98-16,0 0-77 15,0 0-35-15,0 0-58 16,0 0 2-16,54-3 11 16,-25 17-13-16,4 8-3 0,1 3 1 15,-5-1 4-15,0 2-2 16,-7-2 0-16,-2-2 0 15,-6 0-19-15,-6-4 19 16,-6 0-32-16,-2 2 20 16,0-4-10-16,-10 4 21 15,-13 2 1-15,-6 2 0 16,-4 2 13-16,-3 0-13 16,3-4-29-16,-3-3 19 15,5-10 10-15,4-3 5 16,7-6-5-16,5 0 0 15,5 0 12-15,6 0-12 16,4 3-12-16,0-2-4 16,0 2-25-16,9 1 40 0,7 3 1 15,4 1 0 1,4 6 31-16,5 4-30 0,2-1-1 16,2 3 29-16,-2-4-19 15,1-2 15-15,-1-2-25 16,-4 0 1-16,0-2 7 15,-7-2-8-15,-3-4 0 16,-3-4-7-16,-5 0 14 16,-3 0-8-16,-4 0 1 15,2 0 0-15,-2 0 25 16,0 0-25-16,2-8 0 16,-2-4 8-16,0 0-8 15,1 0 18-15,-1 6-18 0,0 1 0 16,0 4 4-16,-2 1-4 15,2 0-1-15,-2 0-5 16,0 0 12-16,2 0-14 16,1 0 8-16,-3 0 0 15,0 0-23-15,3 8 23 16,-3 0-25-16,0 8 15 16,0 6-1-16,0 4 11 15,0 6 0-15,-8 4 14 16,2 4 34-16,-1 3-36 15,1 1 1-15,2-4-10 16,0-4 9-16,4-4-24 16,0-6 10-16,0-6 1 15,0-4-9-15,0-6 10 16,0-4-18-16,4-2 17 0,2-4-14 16,3 0 15-16,9-26-64 15,-1-6-125-15,-3 0-302 0</inkml:trace>
  <inkml:trace contextRef="#ctx0" brushRef="#br0" timeOffset="192571.44">18724 1297 1035 0,'0'0'118'0,"0"0"-38"0,0 0 15 15,0 0-8-15,0 0 50 16,0 0-63-16,0 0-45 16,73 98 41-16,-61-88-51 15,-5 1-13-15,-1-1-6 16,-2-5 12-16,-1 2-25 16,2-4-25-16,-3-3-250 0</inkml:trace>
  <inkml:trace contextRef="#ctx0" brushRef="#br0" timeOffset="193218.04">18969 543 1235 0,'0'0'328'0,"0"0"-227"16,0 0-74-16,0 0-19 15,0 0-8-15,0 0 0 16,0 0-2-16,5 54 12 0,-5-30 22 15,0 3-32 1,0-2 0-16,-5 0 12 0,-3-2 7 16,0 4-16-16,0-4-3 15,1 0 16-15,1-1-6 16,1-6-10-16,-2-4 0 16,5-4 0-16,-3-2 6 15,3-2-5-15,2-4-1 16,0 2 0-16,0-2 31 15,0 0-30-15,0 0-1 16,0 0 24-16,0-4-10 16,0-12-12-16,0-2-4 15,2-4 4-15,5-2-21 16,0-3 19-16,0 4-53 16,-1-1 37-16,-1 2-13 0,-1 4 16 15,-2 7 0-15,-2 7 7 16,2 2-19-16,-2 2 25 15,0 0-31-15,0 0 20 16,0 2-5-16,0 10 15 16,0 6-13-16,0 3 14 15,0 1 0-15,0 0 0 16,0-2-11-16,0-2 11 16,-4 0 1-16,2-2 5 15,-5 4-6-15,3-6-99 0,0-4-301 16</inkml:trace>
  <inkml:trace contextRef="#ctx0" brushRef="#br0" timeOffset="198155.37">18132 3739 947 0,'0'0'149'0,"0"0"-67"16,0 0-14-16,0 0 13 15,0 0 35-15,0 0-25 16,66-27-16-16,-59 21-9 15,-1-1-15-15,-1 1 39 16,0 4-55-16,-5 0-20 16,2 2 64-16,-2 0-58 15,0 0-5-15,0 0-12 16,0 0 14-16,0 0-5 16,0 0-13-16,2 0 0 15,0 0 3-15,7 0-3 0,0 0 0 16,7 2 0-16,2 9 1 15,4 3 16-15,0 1-17 16,5 6 0-16,0 2 11 16,0 4-10-16,2 3 0 15,-3 2-1-15,1 0 9 16,-3 2 8-16,-1 0-17 16,2 2 0-16,-4 1 3 15,4-1-3-15,-3 1 0 16,3-1 0-16,-1-1 1 15,0-1 17-15,-1 0-18 16,0 0 0-16,0 0 0 16,-2 0 0-16,1 0-5 15,-2 0 4-15,0-1 2 16,-2 0 9-16,-3 2-10 0,2 1-4 16,-5 0-2-16,2 0 6 15,-3 0 0-15,-2-2-1 16,-3 0 2-16,0-2-3 15,-2 0 2-15,-2-1-7 16,-2-3 7-16,0-1 0 16,0 1-6-16,0-2 6 15,0 1 0-15,-10 1 5 16,0-2-5-16,-3 2 0 16,-3 0-1-16,1 0 1 15,-4 0 0-15,4 0-13 16,-3-1 31-16,3-4 1 15,-1-1-19-15,1-2 0 0,1-3 1 16,-1-1-1-16,3-2-9 16,-1 0-3-16,1-2 12 15,1 0-1-15,1-4 1 16,0 0 0-16,-1-2 13 16,3 2-13-16,-2-2 7 15,1 0-14-15,1-2 14 16,1-2-10-16,3 0 3 15,-1 0-5-15,0-2 5 16,1 2 7-16,0-2-7 16,-1 0-3-16,3 0 3 15,-2 0 18-15,-1 0-18 16,0 0-8-16,1-6-11 0,-3-4 10 16,3-8-22-16,0-2-65 15,0-8 11-15,-2-3 72 16,6-5-78-16,-2 3-123 15,2 0 29-15,0 7 90 16,0 8 77-16,0 10 11 16,0 4 7-16,0 4 9 15,0 0-3-15,0 0 21 16,0 0 40-16,0 2-8 16,-2 8 18-16,2 0-11 15,0 2-31-15,0 3 65 16,-2-2-71-16,2 1-2 0,-2 2 22 15,-1 2-34 1,-1 3 26-16,0-2-41 0,-4 3 9 16,2-1 33-16,-1-2-40 15,1 0-2-15,-3-5 1 16,2-2 11-16,3-2-9 16,-1-6-3-16,3 0 0 15,0-2-9-15,2-2 9 16,0 0 0-16,0 0 9 15,0 0 7-15,0 0 0 16,0 0-16-16,0 0 0 16,0 0-34-16,0 0 34 15,0 0-17-15,0 2 17 16,4 2 0-16,5 4 8 16,7 2-8-16,1 2 0 0,6 0 43 15,4 0-43-15,2 0 0 16,4 0 8-16,0 0-8 15,3 2 20-15,-1-2-20 16,2-2-44-16,7 2 24 16,-9-6-280-16,-8-2-1217 0</inkml:trace>
  <inkml:trace contextRef="#ctx0" brushRef="#br0" timeOffset="201005.14">19357 8340 162 0,'0'0'1374'0,"0"0"-1173"16,0 0-187-16,0 0 0 15,0 0 64-15,0 0-51 16,0 0-13-16,5 0 2 16,-1 0-15-16,3 0 37 15,-1 10-32-15,0 1-5 0,6 8 73 16,-3 1-51-16,2 6 8 15,0 2-8-15,0 4-22 16,1 4 46-16,-3 4-47 16,-1 4 0-16,-1 4 19 15,0 2-18-15,-3 3-1 16,-1 1 0-16,-1 2 6 16,-2 0 13-16,0 4-19 15,0 0 0-15,-2 3-5 16,-7 5 5-16,-3 0 0 0,1 4-1 15,3 0 2 1,-2-4 9-16,2-5-10 0,3-9 0 16,1-8 2-16,-1-10-2 15,2-10-1-15,1-6 1 16,0-10 0-16,2-4 5 16,0-6-5-16,0 0-2 15,0 0 1-15,0-6 1 16,0-14 0-16,0-4-1 15,0-8 2-15,0-6 6 16,0-8-7-16,4-4-4 16,6-5 2-16,1-3 2 15,3-4-1-15,-1 0 0 16,2 0 1-16,3 0-2 16,0 6 2-16,-3 3-11 0,4 7 3 15,-4 6 9-15,1 4-1 16,-1 2 0-16,1 0 6 15,-1 0 6-15,-1-2-12 16,1 2-10-16,-1-2 8 16,-1 1 2-16,3 2-9 15,-3-2 8-15,0 5 1 16,1 2-5-16,-3 2 5 16,0 4-3-16,-2 2 3 15,0 2 0-15,1 2 0 16,0 2 0-16,-1 0 1 15,-1 0 5-15,2 2-6 16,-1 0-5-16,-3 3 5 0,3 2 0 16,0-1 5-1,-2 2-5-15,1 2 0 0,2 0 5 16,1 1-5-16,0 3-5 16,0-1 5-16,2-2 1 15,0 2 17-15,3-1-18 16,-1 2 0-16,4-2 16 15,-3 2-16-15,1-2 0 16,1 2 1-16,-1 0 0 16,2 0-2-16,-4 0-1 15,3 0 2-15,-3 0-6 16,1 0 6-16,-3 0-6 16,1 4 5-16,-3-1 2 15,-1 4-2-15,-4-3-2 0,-2 2-13 16,-4-1-19-16,0 8-9 15,0 10-71-15,-8 0-52 16,-8-1-207-16</inkml:trace>
  <inkml:trace contextRef="#ctx0" brushRef="#br0" timeOffset="201952.27">19724 9525 1096 0,'0'0'234'0,"0"0"-147"16,0 0 47-16,0 0 19 15,0 0-82-15,0 0 42 0,0 0-82 16,3 1 11-16,4-1 16 15,-1 0-24-15,5 0 24 16,3 0-27-16,1 0-30 16,3-3 63-16,0-3-64 15,0-4 7-15,2-3 5 16,0-2-6-16,-2-3 19 16,2-3-25-16,-3-2 0 15,0-2 3-15,-2 1-3 16,-5-2 0-16,-2-2-1 15,-2 2 10-15,-4 0-21 16,-2 2 12-16,0 2-25 0,0 6 9 16,0 2 16-1,-8 4-17-15,-4 3 16 0,1 2 1 16,1 1 7-16,-4 4-7 16,1 0 0-16,-3 0 18 15,-2 0-18-15,2 0 0 16,1 2 0-16,-1 8 9 15,1 2 0-15,-1 0-9 16,1 4 0-16,-1 0 8 16,1 0-8-16,1 0 0 15,3 2-1-15,-1 2 2 16,3-2-4-16,1 2 3 16,1 0 0-16,3 0-10 0,-1 3 10 15,3 0-1 1,-1-1 0-16,3 2 2 15,0-2-5-15,0 1 4 0,0-1 0 16,0 0-2-16,3-2 2 16,6 0 0-16,0 0 0 15,2-2 9-15,3-2-6 16,-1 0-3-16,3-2 0 16,1 0-3-16,3-4 3 15,3 0 0-15,1-4-1 16,2 0 8-16,3-2 6 15,5-2-13-15,-1-2 0 16,6 0 12-16,-2 0-12 16,3 0 0-16,0-2 0 15,1-8 1-15,-1-2-23 0,-3-6 22 16,-3-2-71-16,9-16 35 16,-12 2-140-16,-7 4-217 0</inkml:trace>
  <inkml:trace contextRef="#ctx0" brushRef="#br0" timeOffset="207233.1">24315 4708 1475 0,'0'0'179'0,"0"0"-154"16,0 0 65-16,0 0-14 15,0 0-20-15,0 0 27 16,-3-36-44-16,3 32 7 16,0 2-43-16,0 0 9 15,0 2 45-15,0-2-56 16,5 2 0-16,2-2 24 16,1-2-18-16,10 2 12 0,4-2-19 15,5 2 6-15,2 2 5 16,2 0-11-16,0 0-8 15,0 0 8-15,-2 0 0 16,0 8 11-16,0 4-11 16,-2 2-17-16,0 2-2 15,-2 2 19-15,-1 0-6 16,-2 4 6-16,-1 0 0 16,-4 2 7-16,1 1-7 15,-3 0 0-15,-1 1-1 16,-1 1 1-16,-3 0-9 15,-2 2 7-15,-1 1 4 16,-5 2-7-16,0 4 5 0,-2 2 0 16,0 2 9-1,0 0-9-15,0-1-6 0,-2-2 6 16,-5 2 6-16,1 1 10 16,0-2-16-16,-2 4 0 15,2 0-3-15,-3 0 3 16,2 3 0-16,-4-2 2 15,2 0-1-15,-2-2 6 16,-3 0-7-16,4-1 0 16,-6-2-1-16,3 0 1 15,-4 0-5-15,2 0 4 16,-3-2 2-16,3 1 13 16,-5-1-14-16,1-3 0 15,0 3-4-15,-1 1 4 16,-3-3-6-16,1 4 4 0,0-2 4 15,-3 0 8-15,4-2-10 16,-2-4 0-16,3-4-4 16,-1-2 4-16,2-6 0 15,1 3-8-15,0-5 16 16,2-2-2-16,1-3-6 16,-1 0 0-16,1-4-12 15,-1-2 12-15,1-3-6 16,-3-2-3-16,-3 0 15 15,2 0-15-15,-4 0 9 16,1-2 0-16,2-4 0 16,0-2 0-16,2 2-1 0,0 2-5 15,7-2 12-15,0 2-9 16,4 0 3-16,1-3-22 16,2 2 1-16,-2-1 9 15,4-5-33-15,2-3-74 16,0 3-90-16,0 0-182 0</inkml:trace>
  <inkml:trace contextRef="#ctx0" brushRef="#br0" timeOffset="207769.28">24214 6178 1197 0,'0'0'337'0,"0"0"-282"16,0 0-55-16,0 0 130 16,0 0-34-16,0 0-43 15,0 0-16-15,4 4-36 16,-4-4 43-16,0 2-44 15,0 2 8-15,0 2 28 16,-8 4-25-16,-5 4 12 16,-8 2-2-16,-1 0-15 0,-3 2 25 15,-1 0-31-15,-3-2 0 16,0 2 7-16,2-2-7 16,0 0 0-16,5-4-1 15,5 1 3-15,3-5 6 16,7-2-8-16,3 2-4 15,2-3-5-15,2 4 9 16,0 3-19-16,0-2 9 16,10 4 10-16,4 2 1 15,6 2-1-15,2 2 0 16,3 4 8-16,4 2-8 16,0 2 0-16,4 0-1 15,-1 2 2-15,-1 0 4 16,0 0-5-16,0-2 0 15,-4 1-2-15,0-6 2 0,2 4-79 16,-8-9-75-16,-2-10-400 0</inkml:trace>
  <inkml:trace contextRef="#ctx0" brushRef="#br0" timeOffset="209292.1">25620 3942 755 0,'0'0'322'15,"0"0"-264"-15,0 0-15 16,0 0-11-16,0 0 36 15,0 0-20-15,0 0-42 16,9 0 25-16,-7 0-31 0,4 0 0 16,2 0-15-16,3 12 15 15,-1 2-119-15,0 0-229 16</inkml:trace>
  <inkml:trace contextRef="#ctx0" brushRef="#br0" timeOffset="210089.21">26572 4877 1079 0,'0'0'120'0,"0"0"-46"16,0 0-68-16,0 0 42 0,0 0 26 16,0 0-44-1,0 0-18-15,2-14-12 0,-2 14 1 16,0 0 38-1,0 0-39-15,0-3 0 0,0 3 11 16,0 0-9-16,0 0 9 16,0 0-11-16,0 0 2 15,0 0 12-15,0 0-14 16,0 0 0-16,0 0 0 16,0 0 1-16,0 0 0 15,0 0-1-15,0 0 2 16,0 0 2-16,0 0-4 15,0 0 0-15,0 0 0 16,0 0 1-16,0 0 7 16,0 0-8-16,0 0 0 0,0 0 2 15,0 0-2 1,0 0-2-16,0 0 2 0,0 0 0 16,0 0-7-16,0 0-75 15,0 0-118-15,0-4-629 0</inkml:trace>
  <inkml:trace contextRef="#ctx0" brushRef="#br0" timeOffset="214532.4">23027 8620 1711 0,'0'0'245'0,"0"0"-199"15,0 0-45-15,0 0 99 16,0 0-82-16,0 0-16 16,-8 105 20-16,2-3 26 15,-3 38-2-15,-1 21-41 16,-7-5 6-16,0-9 31 16,-3-23-42-16,-1-2 0 15,2-20 8-15,5-23-7 16,3-18 7-16,5-12-8 0,-2 1 0 15,4-4-34-15,0-4 26 16,4-17-55-16,0-18-24 16,0-25-78-16,0-18 20 15,2-14-365-15</inkml:trace>
  <inkml:trace contextRef="#ctx0" brushRef="#br0" timeOffset="-214300.44">23091 8564 1580 0,'0'0'194'0,"0"0"-165"0,0 0 62 16,150 26-25 0,-97 1-16-16,-2 5 1 0,1 5-32 15,-8 3 32-15,-4 1-45 16,-9-1 5-16,-9-2 34 15,-10 0-37-15,-10 2-1 16,-2 6-2-16,-11 4 5 16,-21 5 14-16,-10 1-24 15,-7 2-33-15,-4-4 23 16,-3-2-21-16,3-6-8 16,1-4 19-16,6-3-2 15,8-6 14-15,7 2 8 16,11-3-1-16,9-4-11 0,11 2 12 15,0-2 0-15,2 2 3 16,19-2 4-16,9 0 57 16,3-4-43-16,3-4-20 15,6-6 43-15,0-4-44 16,3-6 0-16,2-4 0 16,-2 0 14-16,-3-5-33 15,-5-18 18-15,-3-1-72 16,-5-6 47-16,-9 0-49 15,-5 0-10-15,-5 6 25 16,-8 4 28-16,-2 10 30 16,0 8 2-16,0 2 0 0,0 6 25 15,-14 22-25 1,-1 12 28-16,-3 10 32 0,-2 10-23 16,2 7 48-16,5 1-59 15,-1-2-12-15,8 0 53 16,1-6-58-16,3-6-8 15,2-5-1-15,0-8 6 16,0-9 9-16,0-10-15 16,7-11-59-16,1-11 57 15,4-2-55-15,1-29-63 16,3-48-59-16,-3 4-226 16,-2-3-582-16</inkml:trace>
  <inkml:trace contextRef="#ctx0" brushRef="#br0" timeOffset="-214120.43">23605 9537 804 0,'0'0'872'16,"0"0"-766"0,0 0-91-16,0 0 87 0,0 0 20 15,0 0-33-15,0 0-27 16,52 90-34-16,-40-66 31 16,-4-2-59-16,-1-4 0 15,-3-6 11-15,0-2-11 16,1-8-2-16,-2-2-13 15,6-22-78-15,-1-14-27 16,1-8-240-16</inkml:trace>
  <inkml:trace contextRef="#ctx0" brushRef="#br0" timeOffset="-213888.43">23942 8197 1707 0,'0'0'227'0,"0"0"-165"16,0 0-33-16,0 0 22 15,5 141 36-15,-5-85-44 16,0 4 43-16,-5 8-86 16,-10 5-2-16,-3 3 2 15,-2 0 0-15,-5 0-19 16,-10 20-71-16,8-20-154 0,0-15-423 0</inkml:trace>
  <inkml:trace contextRef="#ctx0" brushRef="#br0" timeOffset="-213672.05">23864 9097 1750 0,'0'0'166'0,"0"0"-138"16,0 0 18-16,0 0 40 16,117 0-40-16,-88 0-32 15,-4 0 0-15,-2 0 6 16,-3 0-20-16,-7 0-32 0,-8-1-49 16,-5-2-137-16,0 3-613 0</inkml:trace>
  <inkml:trace contextRef="#ctx0" brushRef="#br0" timeOffset="-213467.57">23840 9439 1506 0,'0'0'187'0,"0"0"-139"16,0 0 64-16,0 0-72 15,116 15-17-15,-83-15 4 16,3-1-27-16,6-31-35 0,-6 1-147 16,-7 1-878-16</inkml:trace>
  <inkml:trace contextRef="#ctx0" brushRef="#br0" timeOffset="-213017.6">24252 8905 1520 0,'0'0'188'0,"0"0"-89"15,0 0-13-15,0 124 16 16,0-70 3-16,0 9-31 0,-3 3-18 16,-5 4-49-16,-3 2 6 15,-1-1 32-15,-3-3-45 16,-1-2 0-16,1-8 6 15,-1-4-5-15,1-6 3 16,1-7-4-16,3-9 0 16,2-13 6-16,5-9-6 15,-1-10-9-15,5 0 3 16,0-21-12-16,0-23 6 16,0-29-17-16,9-5 4 15,9-10-3-15,9-4 13 16,2 11-19-16,6-3 23 15,4 10 11-15,1 10 8 0,-3 11-8 16,3 13 0 0,-1 8 27-16,-2 4-27 0,1 8 0 15,-3 2 9-15,-1 4-8 16,-5 6 10-16,-7 0-11 16,-1 6 0-16,-11 2-37 15,-3 0 31-15,-7 22-125 16,0 4-87-16,-13 0-425 0</inkml:trace>
  <inkml:trace contextRef="#ctx0" brushRef="#br0" timeOffset="-212508.72">24290 9501 1425 0,'0'0'217'16,"0"0"-98"-16,0 0-75 16,0 0 47-16,0 0-18 15,0 0-24-15,15 108 12 16,-15-68-30-16,0 4-24 16,-13 5 46-16,-5-4-53 15,3-3 0-15,-1-7 2 16,3-5 4-16,1-10 1 15,6-6-7-15,4-8 0 16,2-6-12-16,0 0 12 0,0-22-51 16,6-10-2-16,12-5 16 15,5 1 23 1,1 4-41-16,5 6 32 0,-3 8 11 16,1 6 12-16,-2 8-4 15,-5 4 2-15,0 0 4 16,-2 10 18-1,-5 7-20-15,-1 2 1 0,-6 1 47 16,-1 2-35-16,-3 0 2 16,-2-1 17-16,0-2-22 15,-5 2 39-15,-11-3-30 16,-3-3-13-16,-6 0 23 16,-4-5-29-16,-4-2-7 0,-3-6-2 15,-13-2-62 1,7-14-28-16,9-8-243 0</inkml:trace>
  <inkml:trace contextRef="#ctx0" brushRef="#br0" timeOffset="-212034.67">24602 9733 1395 0,'0'0'611'16,"0"0"-571"-16,0 0-21 16,0 0 6-16,0 0 60 15,123 4-41-15,-92-2-35 0,4 2 49 16,-1-4-57-16,1 0-1 16,-4 0 6-16,-4 0 6 15,-2-8-1-15,-8-6-11 16,-5-2 0-16,-6-2-20 15,-4 0 20-15,-2-4-23 16,0 0-8-16,-12 0 8 16,-11-2 6-16,-2 4 17 15,-2 8 0-15,1 8-11 16,-2 4 11-16,1 4 0 16,-2 22 0-16,2 6 6 15,2 6 26-15,5 6-32 16,2 4 1-16,10-2 32 15,0 1-33-15,8-3-2 16,0-2-4-16,0-6 12 0,10-4-12 16,5-8 6-16,3-4 0 15,2-8-22-15,4-8 22 16,5-4-13-16,3 0-17 16,5-18-42-16,23-26 13 15,-8 4-135-15,-10-4-405 0</inkml:trace>
  <inkml:trace contextRef="#ctx0" brushRef="#br0" timeOffset="-211774.64">24991 9186 1652 0,'0'0'196'0,"0"0"-164"16,0 0 54-16,0 0-22 16,0 0-15-16,141 18 5 15,-108-16-43-15,1 0-1 16,-1-2-10-16,0 0 1 16,-1 0-5-16,-1-4 4 15,-4-14-95-15,-7 4-19 0,-11-4-265 16</inkml:trace>
  <inkml:trace contextRef="#ctx0" brushRef="#br0" timeOffset="-211573.49">25240 8985 1487 0,'0'0'192'0,"0"0"-134"15,0 0 69-15,0 0 17 16,-19 108-46-16,17-65-33 15,0 1-58-15,0 4 57 16,-2 0-64-16,-4 2 0 16,2-2-11-16,-3 17-6 15,0-15-159-15,2-13-440 0</inkml:trace>
  <inkml:trace contextRef="#ctx0" brushRef="#br0" timeOffset="-208707.34">25843 8889 1512 0,'0'0'190'0,"0"0"-137"16,0 0-37-16,-21 110 60 0,11-52 0 15,-1 11-30-15,-1 5 46 16,-1 4-73-16,2 0-19 16,-3-3 36-16,1-3-27 15,-1-6 11-15,2-8-20 16,-2-6 0-16,1-8 0 15,2-7 0-15,1-10-22 16,4-8 8-16,2-10-49 16,-1-9-4-16,3-14-40 15,0-18-211-15,0-4-435 0</inkml:trace>
  <inkml:trace contextRef="#ctx0" brushRef="#br0" timeOffset="-208182.92">25943 8658 1270 0,'0'0'341'0,"0"0"-243"16,0 0-38-16,0 0 42 15,120 9-32-15,-89 6-49 16,3 11 64-16,-3 9-78 15,-2 3-7-15,-4 6 34 16,-5 0-14-16,-5-2 20 0,-3-2-40 16,-6-3 12-16,-6 0 38 15,0-1-50-15,0 3 1 16,-20-1 24-16,-5 0-16 16,-6 2 10-16,-7-2-19 15,-1-4-24-15,-7-4 8 16,0-6-17-16,-3-6-34 15,3-6 24-15,-2-2-13 16,11-6 21-16,5 0 0 16,8-2 35-16,11 0-9 15,4-2 9-15,9 2-8 16,0 5 8-16,0 4 12 16,7 10 42-16,10 5-27 0,3 6-26 15,5 4 82 1,0 0-65-16,-2 0 3 0,2-2 18 15,0 0-5-15,-3-4 0 16,-2 0-34-16,-2-3 0 16,-5-4 10-16,-1-2-10 15,-6-7-7-15,1-4-9 16,-7-9-91-16,0-1-126 16,0 0-624-16</inkml:trace>
  <inkml:trace contextRef="#ctx0" brushRef="#br0" timeOffset="-207686.57">26110 9565 1627 0,'0'0'197'16,"0"0"-100"-16,0 0 14 16,0 0-36-16,0 0 61 15,7 114-83-15,-7-84-25 16,-11 4 3-16,-7 1-22 15,-5 1 26-15,0 1-35 16,-6-2 0-16,0-2-5 16,-3-4 5-16,3-5-1 15,2-6 0-15,1-2-33 16,5-4 25-16,4-2-35 16,3-2-1-16,5-2 31 15,5-4-1-15,4 2-10 0,0-2 10 16,0 4-41-1,2 2 56-15,11 2-10 0,3 2 10 16,5 2 8-16,2 0-8 16,4 3 0-16,2 1 18 15,5 1-17-15,-1-1 44 16,0 0-34-16,2-1-10 16,-2-3 54-16,-2 0-47 15,-2-9 14-15,-3-1 6 16,-3-4-13-16,-1 0 43 15,-1 0-48-15,-4-5-1 16,1-12 36-16,-1-4-45 16,-3-9 0-16,-1-9-6 0,-4-9-11 15,-2-14-35 1,-5-56-93-16,-2 14-98 0,0-1-403 0</inkml:trace>
  <inkml:trace contextRef="#ctx0" brushRef="#br0" timeOffset="-207431.54">26732 8278 1780 0,'0'0'212'15,"0"0"-140"-15,0 0 32 0,0 0-33 16,0 0-32-16,0 0-29 16,0 0-1-16,-2 94 27 15,-12-38-36-15,-6 10-13 16,-15 38-1-16,4-13-148 16,2-15-535-16</inkml:trace>
  <inkml:trace contextRef="#ctx0" brushRef="#br0" timeOffset="-200939.64">26879 8989 954 0,'0'0'293'0,"0"0"-223"16,0 0-57-16,0 0 109 15,0 0-18-15,20-104-6 16,-17 90 14-16,-3 6-39 16,0 2 11-16,0 4 7 15,0 2-49-15,0-2 45 16,0 2-73-16,0 0 3 0,0 0 37 16,0 0-34-1,-10 0-1-15,-3 0-12 0,-3 8 8 16,-3 4 13-16,-6 4-28 15,-2 8 0-15,-4 6 7 16,0 8-6-16,0 5 6 16,-3 4-2-16,5 6 2 15,2 1 46-15,5 2-53 16,7 2 0-16,3 2 7 16,5 2 2-16,7-4-4 15,0-1-5-15,3-7 0 16,17-8-3-16,5-4 3 15,2-8-19-15,2-4 18 16,2-6 1-16,-3-6-9 0,1-7-11 16,-2-6-42-1,2-1 31-15,8-15-103 0,-5-10-63 16,-8-5-278-16</inkml:trace>
  <inkml:trace contextRef="#ctx0" brushRef="#br0" timeOffset="-200629.67">27135 9088 1735 0,'0'0'182'0,"0"0"-79"0,0 0-27 16,0 0 36-16,0 0-1 15,0 108-46-15,0-64-11 16,-9 4-11-16,1 0-43 16,-6-2 67-16,3 0-67 15,-3-3 0-15,1-3 7 16,-1-2-7-16,1-4 2 16,0-6-2-16,2-4-43 15,4-8 42-15,3-8-178 16,2-10-90-16,2-16-247 15,0-10-784-15</inkml:trace>
  <inkml:trace contextRef="#ctx0" brushRef="#br0" timeOffset="-200380.65">27274 9298 1517 0,'0'0'357'0,"0"0"-291"16,0 0-60-16,0 0 136 16,0 0-89-16,156-18-24 15,-108 12 7-15,8 2-19 16,0-2 0-16,-2 0-17 0,-2 0 0 16,-7-2-31-1,-9 0 30-15,-7-2-69 0,-12-2-18 16,-9-16-63-16,-8 0-241 15,0 0-715-15</inkml:trace>
  <inkml:trace contextRef="#ctx0" brushRef="#br0" timeOffset="-200139.4">27652 8873 166 0,'0'0'1200'16,"0"0"-1061"-16,0 0-5 15,0 0 49-15,-11 122-54 16,8-75 44-16,-1 4-94 16,0 4-34-16,-1-1 24 15,1 2-30-15,-2-2 5 0,-4 2-44 16,3-2 22-16,-3 0 10 16,0 1-32-16,-1-5-21 15,3-2 6-15,1 8-96 16,2-12-62-16,5-10-212 0</inkml:trace>
  <inkml:trace contextRef="#ctx0" brushRef="#br0" timeOffset="-199324.32">27746 10267 1443 0,'0'0'167'0,"0"0"-130"16,0 0 101-16,0 0-9 16,0 0-6-16,0 0-36 15,0 0-9-15,31 12 19 16,-22-40-58-16,4-12-38 15,3-13 50-15,0-15-51 16,3-24-15-16,6-34 14 0,2-29-33 16,2-7-5-1,-2 25-17-15,-8 41-6 16,-3 36 49-16,-1 16-15 0,3-2 13 16,3 0 9-16,2 2 12 15,2 12 3-15,0 7-9 16,-3 10 0-16,3 4 3 15,-1 7-3-15,3 4-10 16,2 0 10-16,2 4 0 16,0 12 3-16,0 2-3 15,-2 0 0-15,-4-1 2 16,-2-2-2-16,-6 2-11 16,-5-6 10-16,-4 2 2 15,-6-4-4-15,-2 2 3 16,0-1 0-16,-8 2 35 0,-13 2-35 15,-8 0-5 1,-4-2 4-16,-2 0 2 0,-5 0-2 16,1-2-11-1,1 0 12-15,7-2-19 0,4-2 19 16,10 0-15-16,3-2 15 16,8 0 0-16,6 0-1 15,0 4-38-15,0 4-32 16,8 6 71-16,15 2-30 15,4 4 9-15,2 0 20 16,0 2 2-16,0-1 4 16,-2-1-5-16,-4-2 0 15,-2-2 11-15,-3 0-10 0,-3-2-1 16,-4 0 23 0,-4-2 4-16,-2-2 22 0,-5 0-32 15,0 0-15-15,0 0 73 16,-19 0-44-16,-2 0-11 15,-10-2 7-15,-4-4-27 16,-4-4 27-16,-3-4-27 16,-3 0-30-16,0-18 20 15,-4-36-68-15,11 2-95 16,11-4-229-16</inkml:trace>
  <inkml:trace contextRef="#ctx0" brushRef="#br0" timeOffset="-199005.91">28833 8953 895 0,'0'0'738'16,"0"0"-644"-16,0 0-11 15,49 125-10-15,-38-81 55 16,-2 0-42-16,-2 2-49 16,-3 2 20-16,-2 2-40 0,-2 0 18 15,0 0 1 1,-4 5-14-16,-16-3 25 0,-7 2-47 16,-9 2 6-16,-8-2 3 15,-14 2-9-15,-14 3-27 16,-65 9-39-16,12-14-150 15,2-14-1078-15</inkml:trace>
  <inkml:trace contextRef="#ctx0" brushRef="#br0" timeOffset="-193840.58">10737 11183 1493 0,'0'0'220'0,"0"0"-119"0,0 0-75 16,0 0 69-16,0 0 14 16,0 0-62-16,-8-2 35 15,8 2-82-15,0 0 12 16,-2 14 7-16,-2 18-18 15,0 16 7-15,-3 19 18 16,3 10-25-16,0 12 66 16,-2 19-67-16,2-10 0 15,2 5 28-15,0-5-27 16,2-18 0-16,0 3-2 16,0-10 7-16,0-10 2 15,0-11-8-15,0-10-9 16,0-12-9-16,2-12-1 15,0-12-46-15,-2-6-12 0,0-8-68 16,0-52 26-16,-2 2-369 16,-11-9-226-16</inkml:trace>
  <inkml:trace contextRef="#ctx0" brushRef="#br0" timeOffset="-193009.35">10758 11008 1633 0,'0'0'249'0,"0"0"-214"16,0 0-23-16,123-25 49 15,-78 25-14-15,4 7-3 0,2 20-12 16,1 3-24-16,-2 6 34 16,-2 2-42-16,-9 0 0 15,-7-2 3-15,-10 0-1 16,-9 0-1-16,-5 4-1 15,-8 4 2-15,0 5 26 16,-10 3-28-16,-15-2-6 16,-8-2-6-16,-5-2 11 15,-6-7-14-15,-5-6 0 16,-5-7 15-16,-1-3-25 16,3-7 25-16,3-2-7 15,9-3 7-15,9 0 0 16,6-1 1-16,10 0-3 15,6 2 8-15,9 4-15 16,0 6 9-16,9 6 0 0,20 6 28 16,9 2 5-16,8 0 4 15,6 1 10-15,6-4-47 16,2 2 83-16,-2-5-83 16,0-5 1-16,-5 0 11 15,-4-5-10-15,-7-4-1 16,-5-4-1-16,-6-2 8 15,-10-6-6-15,-2-4-2 16,-6 0-31-16,-4-2 30 16,-2-12-20-16,-3 0 6 15,-2 2 9-15,0 2 6 0,-2 4 6 16,0 2-6-16,0 4 0 16,0 0 26-16,-6 0-10 15,-6 15-7-15,-1 10-9 16,-2 7 10-16,3 4 33 15,4 6-43-15,3 0 1 16,3-2 35-16,2-6-19 16,0-5-8-16,7-6-9 15,10-5 2-15,1-4 20 16,7-7-22-16,0-7-3 16,2 0 3-16,-2-11 0 15,2-17 0-15,-4-8-1 16,-5-8 1-16,-5-4-1 15,-7-4 1-15,-6-4-30 0,0 0 30 16,-4 1-19-16,-14 4 3 16,-6 4-9-16,-3 5 16 15,-4 4-24-15,2 4 33 16,-2 6-26-16,0 4 25 16,2 4-11-16,0 2-9 15,2 0-52-15,2 2-40 16,-4-12 25-16,8 3-127 15,2 2-344-15</inkml:trace>
  <inkml:trace contextRef="#ctx0" brushRef="#br0" timeOffset="-192756.7">11566 10704 738 0,'0'0'1270'0,"0"0"-1136"16,0 0-133-16,0 0 86 15,0 0-25-15,0 0-10 16,0 0-1-16,0-6-44 16,0 32 0-16,0 14-7 15,0 16 0-15,0 14 11 16,0 8-11-16,-3 37-55 15,-6-19-112-15,-4-15-361 0</inkml:trace>
  <inkml:trace contextRef="#ctx0" brushRef="#br0" timeOffset="-189478.79">13480 1145 965 0,'0'0'119'0,"0"0"-57"0,0 0 10 16,0 0 62-1,0 0-81-15,0 0-27 16,0 0 41-16,0-17-54 0,0 13 19 16,0 3-13-16,0-1-17 15,0 0 25-15,0 2-27 16,0 0 0-16,0 0 6 16,0 0-6-16,0 0 0 15,0 0-1-15,-3-2 8 16,3 0-8-16,0 0 1 15,-2 2 0-15,2 0 6 16,0 0-6-16,0 0-2 16,0 0 2-16,0 0 0 15,0 0 5-15,0 0-5 16,0 0 0-16,0 0 30 0,0 0-21 16,0 0-3-1,0 0 1-15,0 0 0 0,0 0 21 16,0 0-28-16,0 0 0 15,0 0 9-15,-3 0-9 16,3 0-8-16,-2 0 7 16,0 0 2-16,-2 8-8 15,-3 6 7-15,1 2 0 16,-1 0-1-16,0 0 2 16,-2 4 4-16,3 2-5 15,-3 2 11-15,1 4 4 16,-2 2-15-16,1 0 0 15,-3 2 9-15,-1 0-9 16,-1 6 0-16,2 1-1 16,-1 4 3-16,-4 6 15 0,2-1-17 15,1 4 0-15,2-2 2 16,0 0-2-16,3-1-3 16,3-4-3-16,-1-2 12 15,0-3 7-15,2-2-13 16,1 0 0-16,-2-2 2 15,-1 4-1-15,0-2-1 16,-2 1 0-16,3 1 6 16,-3-3 1-16,-1 4-7 15,2 1-2-15,-1 0 2 16,3 0 0-16,-4-2 0 16,4-6-1-16,-1 0 2 15,3-6 7-15,-1 0-8 16,-2-2-2-16,3 3 1 0,-3 1 1 15,3 4 0-15,-3 0-1 16,0 2 2-16,-2 4 14 16,3 0-15-16,-1 6-6 15,-2 0 6-15,2 1 0 16,1-3 0-16,-1-2 0 16,3-4 1-16,-1-4 6 15,0-2-7-15,3-6-7 16,0-2 7-16,-2-4 0 15,0-2 0-15,-1-1 0 16,1-6 2-16,-1 1 7 0,2-2-9 16,-1 1-4-16,0-4 4 15,2 4 0-15,-3-1-1 16,3-2 1-16,0-2 0 16,0-2 9-16,2 0-9 15,0 0-10-15,0-2 10 16,0-2 0-16,0 0 0 15,0 0 0-15,-2 0 2 16,2 0 17-16,0 0-19 16,0 0 0-16,0 0 14 15,0 0 7-15,-3 0 1 16,3 0-1-16,0 0-20 16,-3 0 76-16,1 0-70 0,0 0 0 15,-4 0 35 1,-1 0-12-16,-7 0-18 0,-3-2-12 15,-3-5 11-15,-5 2 0 16,-4 1-11-16,-2 2-3 16,-5-1 3-16,3 2 1 15,0 1 0-15,1-3-1 16,3 3 1-16,5 0 5 16,2 0-6-16,4-1-16 15,5 1 10-15,1-3-19 16,6 3-39-16,1 0-11 15,3 0-52-15,2 0 16 16,0-4-73-16,0-3-33 0,2-1-412 16</inkml:trace>
  <inkml:trace contextRef="#ctx0" brushRef="#br0" timeOffset="-189012.64">12703 3120 871 0,'0'0'101'0,"0"0"-92"16,0 0 67-16,0 0-35 0,0 0 22 16,0 0 8-1,0 0-20-15,33 60-5 0,-33-50-12 16,0 0-33-16,0 0 73 15,0 0-37-15,-6 4 3 16,-7 0 25-16,-5 2-17 16,-1-2-17-16,-2 0-31 15,-1-1 13-15,2-4 1 16,0 0-14-16,-3-1 0 16,6-5 6-16,-1 1-6 15,3-4 13-15,3 0-13 16,3 0 1-16,5 0 5 15,4 0-6-15,0 0-7 16,0 0 5-16,0 7-5 16,0 3-16-16,7 6-6 0,9 8 29 15,7 8 16-15,6 6-16 16,5 2 1-16,2 4 22 16,-2 0-21-16,-1 2 14 15,-4 6-16-15,-2 24-34 16,-10-9-33-16,-6-11-271 0</inkml:trace>
  <inkml:trace contextRef="#ctx0" brushRef="#br0" timeOffset="-186230.53">11880 11337 1796 0,'0'0'295'0,"0"0"-204"0,0 0-66 16,0 0 46 0,0 0 3-16,0 0-73 0,0 0 86 15,53 0-87-15,-19 0 0 16,1 0 28-16,3 0-20 16,0 0-8-16,-5 0 0 15,-4 0 9-15,-4 0-12 16,-7-1 3-16,-7-2-55 15,-7 2 6-15,-2 1-69 16,-2 0-30-16,-8 5-113 16,-11 9-576-16</inkml:trace>
  <inkml:trace contextRef="#ctx0" brushRef="#br0" timeOffset="-186028.49">11901 11635 1624 0,'0'0'233'16,"0"0"-183"-16,0 0-35 16,0 0 97-16,0 0-53 15,0 0-32-15,123-7 14 16,-80-7-26-16,-1 0-15 16,1-2 0-16,-3-2-31 15,11-12-17-15,-13 4-210 16,-7 0-530-16</inkml:trace>
  <inkml:trace contextRef="#ctx0" brushRef="#br0" timeOffset="-185496.39">12408 10939 1659 0,'0'0'323'0,"0"0"-278"15,0 0-11-15,0 0 28 16,0 0-37-16,77 132 78 16,-56-70-93-16,-3 6-4 15,-5 9 21-15,-2 0-14 0,-6 4 3 16,-3 3-16 0,-2-2 6-16,0 2-6 0,0-3 0 15,0-9 0-15,0-8 2 16,-4-8-2-16,-2-8 1 15,2-12-1-15,2-10 0 16,2-9-22-16,0-14 22 16,-2-3-28-16,2-2 19 15,-5-24-22-15,3-14 2 16,2-14 14-16,0-14 15 16,0-28-2-16,7-31 2 15,13-33-14-15,7-5 2 16,-1 13 6-16,-4 38 4 15,-1 46 2-15,-4 22 0 16,4 11 2-16,1 3-2 16,5-2 0-16,2 2 13 0,-3 10 3 15,1 4 14-15,-5 8-30 16,-1 6 0 0,0 4 23-16,0 0-23 0,-1 0 0 15,-1 2 8-15,2 10-8 16,-5 2 0-16,-3 6-27 15,-2 24-67-15,-4-2-11 16,-5-3-457-16</inkml:trace>
  <inkml:trace contextRef="#ctx0" brushRef="#br0" timeOffset="-184730.93">13141 11578 1547 0,'0'0'345'0,"0"0"-293"16,0 0 21-16,0 0-9 16,2-114 6-16,-12 90-7 15,-2 6-35-15,-4 4 16 16,-4 7-44-16,-2 7 20 15,-5 0-4-15,-5 3-16 0,-5 16-7 16,-1 14 7-16,1 9 1 16,0 4 18-16,6 6-19 15,7 0 0-15,4-2-5 16,7-1 5-16,5-3-13 16,6-4 4-16,2 0 18 15,0-6-18-15,12-2 2 16,5-6 1-16,4-4-18 15,1-4 24-15,4-4-15 16,3-4 9-16,0-4 12 16,7-6-10-16,0-2 4 15,2 0 0-15,2-14-12 16,-1-10 12-16,4-8-14 16,-3-6 14-16,-2-4 0 15,-2-4 7-15,-5-3-7 16,1-1 0-16,-9-1 2 15,-2-2-2-15,-5 1-12 0,-8 2 10 16,-3 4-1-16,-3 10-5 16,-2 8 2-16,0 12 6 15,0 5-9-15,0 6 9 16,-11 5 0-16,-3 0 6 16,-3 0-5-16,-6 16 8 15,-4 6-9-15,3 4 0 16,-1 4 5-16,3 0-5 15,4 4 0-15,5 0 20 16,6 2-13-16,3 0 13 16,4 0-20-16,0-3 0 0,0-4 14 15,16 0-14 1,1-3 0-16,8-4 7 0,6-4-7 16,2-4 9-16,10-2-9 15,-1-2 0-15,3-6 4 16,-1-2-4-16,-2-2-14 15,-1 0 12-15,-3-8-7 16,6-20-17-16,-11 4-81 16,-6 0-214-16</inkml:trace>
  <inkml:trace contextRef="#ctx0" brushRef="#br0" timeOffset="-184559.08">13896 11857 1763 0,'0'0'496'16,"0"0"-396"-16,0 0-98 15,0 0 54-15,0 0-8 16,0 0-48-16,0 0-140 16,-51-100-664-16</inkml:trace>
  <inkml:trace contextRef="#ctx0" brushRef="#br0" timeOffset="-181779.72">12963 347 1264 0,'0'0'159'0,"0"0"-99"15,0 0 17-15,0 0 17 16,0 0-44-16,0 0-44 16,0 0 30-16,0 4-36 15,-3 14-3-15,-3 14 3 0,-2 12 24 16,-2 10 22-16,-3 8-19 16,-1 4-27-16,1 2 91 15,-3 3-80-15,1 3-10 16,-4-2 23-16,2 0-12 15,-1-4 9-15,2-5-21 16,3-11 0-16,4-6 4 16,0-12-4-16,4-4-4 15,3-8 3-15,0-4 1 16,2-4-1-16,0-4-58 16,0-6-65-16,0-4-9 15,0-6-72-15,4-16-337 0</inkml:trace>
  <inkml:trace contextRef="#ctx0" brushRef="#br0" timeOffset="-180980.55">12938 403 1098 0,'0'0'295'0,"0"0"-212"15,0 0-83-15,0 0 6 16,0 0 20-16,151 36-13 16,-107-14-12-16,-1 2 19 0,-3 2-20 15,-9 0 13 1,-6-2-13-16,-7 0 0 0,-9 0-17 16,-5 2 17-16,-4 1 0 15,0 1 7-15,-22 2 40 16,-9-1 2-16,-11 2-49 15,-6-1 10-15,-4-2 28 16,-2-2-38-16,2-4-1 16,6-4 0-16,3-4 2 15,8-6-2-15,8-2 1 16,9-2 0-16,5 2 0 16,8 4 0-16,5 3-60 15,0 2 44-15,5 6 16 0,17 1-14 16,7 0 14-1,9-2 0-15,7-4 37 0,5-2-37 16,4-8 0-16,-2-2 3 16,-6-4-2-16,-3 0-1 15,-8 0 0-15,-10-6-17 16,-8-2-12-16,-8 0 29 16,-4 2-5-16,-5-2 5 15,0-1 8-15,0 5 25 16,-3 0-21-16,-3 4-5 15,-3 0 48-15,-2 0-55 16,0 3 0-16,0 11-8 16,0 5 8-16,1 3-1 15,6 1-18-15,4-3 19 16,0-4-10-16,0-4 10 16,2-2 0-16,14-2 4 15,4-4 7-15,4-4 21 0,3 0-32 16,2-6 1-16,0-16 19 15,-4-2-20-15,-8 0 0 16,-3-2 0-16,-7-1 1 16,-7-1 0-16,0 2-1 15,-5-4 0-15,-15 0 13 16,-3 2-13-16,-3 2-12 16,0 8 12-16,-1 2 28 15,0 4-12-15,0 6-16 16,5 2 0-16,0 4-10 15,-1 0 10-15,3 12-22 0,7 8-38 16,7-6-144 0,6-2-47-16</inkml:trace>
  <inkml:trace contextRef="#ctx0" brushRef="#br0" timeOffset="-180531.56">13777 104 1137 0,'0'0'178'0,"0"0"-53"16,0 0 50-16,0 0-33 16,0 0-23-16,0 0-55 15,0 0-56-15,0-8 49 16,0 8-57-16,0 0-15 15,0 0 8-15,0 14-9 16,0 10 15-16,-8 10 1 0,-3 8 0 16,-3 6 18-16,1 4-18 15,-3 5 0-15,1 3 0 16,-3 2 12-16,3 4-6 16,-12 30-6-16,6-13-151 15,2-17-403-15</inkml:trace>
  <inkml:trace contextRef="#ctx0" brushRef="#br0" timeOffset="-179366.58">14849 1506 1213 0,'0'0'174'0,"0"0"-130"16,0 0 17-16,0 0 109 16,0 0-97-16,0 0-45 15,0 0-28-15,0 12 10 16,0 22-3-16,0 16 2 15,0 12-8-15,-2 7 68 16,2 7-50-16,0 6-5 16,-2 4 23-16,0 4-30 0,-2 5 48 15,-1-1-55 1,1 2 0-16,-6-4 26 0,2-2-26 16,-1 0 6-16,0-1 7 15,0-5-3-15,0-2 12 16,3-4-22-16,-2-1 0 15,2-7 10-15,2-2-10 16,-3-2 0-16,3-4 0 16,-4-6 13-16,4-1-5 15,2-9-8-15,-2-6 0 16,1-6-6-16,-1-6 6 16,2-8-1-16,-2-4 0 15,-2-4 1-15,2-2-5 0,2-4 5 16,-5-2-7-1,3 0 7-15,-5-2 0 0,0 2 0 16,-2 0-1 0,0-2 14-16,-1 3 6 0,0-4-19 15,-2 1 0-15,1 0 31 16,0-2-19-16,-1 2 13 16,-1-2 5-16,1 0-30 15,1 0 51-15,-3 0-45 16,-2 0-4-16,2-6 24 15,-1-2-15-15,1-4-4 16,1 0-4-16,-1-2 15 16,-2 0-33-16,5 2 15 15,0 2 0-15,1 0 6 0,6 4-6 16,-1 0-16-16,3 2 4 16,2 2-41-16,-2 0 46 15,4 0-64-15,0 0-38 16,0-4-4-16,0 0-68 15,0-8-99-15,12 4 18 16,-1-2-337-16</inkml:trace>
  <inkml:trace contextRef="#ctx0" brushRef="#br0" timeOffset="-178966.7">14451 3360 84 0,'0'0'808'15,"0"0"-653"-15,0 0 11 16,0 0 25-16,0 0-6 0,0 0-58 15,0 0-31-15,20-26-49 16,-20 26 52-16,0 0-99 16,0 0 8-16,0 0 8 15,0 0-9-15,0 3-6 16,-2 6 26-16,-12 4-27 16,-1 5 73-16,-6 1-73 15,-3 4 0-15,-2-1 16 16,-3-4-5-16,2-2-11 15,0-4 0-15,4-4 6 16,6-2-7-16,3-4 1 16,6 0-11-16,5 0 5 15,1-2 6-15,2 2-13 0,0 2-3 16,0 6-8 0,9 6-3-16,9 8 27 0,6 4-9 15,5 6 9-15,4 0 0 16,1-2-5-16,2 1 5 15,0-5 0-15,-3 0 20 16,0-2-20-16,-2 0-55 16,5-4-39-16,-7-6-223 15,-9-10-794-15</inkml:trace>
  <inkml:trace contextRef="#ctx0" brushRef="#br0" timeOffset="-178305.39">14591 866 1322 0,'0'0'168'0,"0"0"-162"0,0 0 26 15,0 0-42-15,0 0 20 16,0 0 6-16,-11 132 55 16,6-75-27-16,-3 3-14 15,-1 0 3-15,-5-2-32 16,1 0 55-16,-1-2-56 15,1 0 0-15,2-6 10 16,0-9-9-16,4-9 7 16,5-12-8-16,0-8-10 15,2-8-16-15,0-4 11 0,0 0-72 16,2-46-139 0,9 1-75-16,1-5-389 0</inkml:trace>
  <inkml:trace contextRef="#ctx0" brushRef="#br0" timeOffset="-177513.51">14587 724 51 0,'0'0'1239'16,"0"0"-1088"-16,0 0-106 16,0 0 7-16,0 0-14 15,0 0-32-15,0 0 66 16,144 50-72-16,-103-24 0 15,-3 6 15-15,-5-2-14 16,-4 2 15-16,-6-4-16 0,-8-4 0 16,-5-4-15-16,-4-2 15 15,-6 0-4-15,0 3 4 16,-10 1 9-16,-14 3 23 16,-10 0-32-16,-4-1 6 15,-6-4 17-15,-3-2-23 16,3-2 0-16,1-4 1 15,5-4-1-15,5-2 21 16,8-4-21-16,8-2 0 16,5 0 10-16,8 0-10 15,4 0-22-15,0 8 2 16,0 4 1-16,16 4 13 16,6 4 6-16,4 2 0 15,8 2 23-15,7-4-23 16,0-2 2-16,7-1 8 0,-2-8-9 15,3 0 19 1,-4-5-20-16,-2-3-17 0,-6-1-12 16,-3 0 17-16,-8-4-45 15,-4-8 48-15,-4-4 9 16,-5 2 0-16,-5 0 0 16,-4-2 0-16,-2 2 44 15,-2 4-22-15,0 2 12 16,0 6 12-16,0 2-30 15,0 0-16-15,0 0-16 0,0 6 16 16,0 8 2 0,0 2-2-16,0 4-5 15,0-2 4-15,0-2 2 0,0 0-2 16,7-8 0-16,6-4 1 16,7-2 25-16,2-2-25 15,5 0 0-15,2-10 7 16,0-8-5-16,-5-4 2 15,-1 0-4-15,-5 0 0 16,-7-2 7-16,-5 0-7 16,-6-6 0-16,0-2 0 15,0-2 6-15,-13 2 12 16,-5 3-18-16,-1 6 7 16,-4 6-19-16,-6 7 12 15,-4 10-22-15,-34 27-16 0,7 10-148 16,4 8-486-16</inkml:trace>
  <inkml:trace contextRef="#ctx0" brushRef="#br0" timeOffset="-169700.72">4311 1776 801 0,'0'0'240'0,"0"0"-36"16,0 0-75-16,0 0-38 0,0 0 15 15,0 0 14-15,-18-54 14 16,18 52-88-16,0 0-45 16,0 0 67-16,0 0-62 15,0 2 3-15,0 0 6 16,0 0-5-16,0 0 2 15,0 0-12-15,0 0-5 16,0 0-14-16,0 0 19 16,0 0-9-16,0 2 9 15,0 6-2-15,0 6-20 16,0 4 22-16,0 0 0 16,0 9 4-16,0-1-4 15,0 6-7-15,0 4-2 16,0 4 18-16,0 6 1 0,0 2-10 15,0 4 0 1,0 4-3-16,0-2 3 0,0 1-1 16,0-3 0-16,0 2 2 15,0-2 5-15,0 0-6 16,0-2 0-16,0-4 6 16,0 1-6-16,0-5-1 15,0-1 0-15,0 0 1 16,0-1 12-16,0-2-12 15,0 4-2-15,0 0-8 0,0 0 10 16,0 5 0 0,0-1 0-16,0 0 10 15,0-2-5-15,0 0-5 0,0-2 0 16,0-2-2-16,0-3 2 16,0-5 0-16,0-3 0 15,0 0 0-15,0-5 0 16,0 0 0-16,0-3 0 15,0 0 2-15,0 1-2 16,0-4-13-16,0 2 13 16,0-4 0-16,0 0-1 15,-3-2 1-15,-1 2-2 16,0-4-5-16,4 0 7 16,0-2-6-16,0-4 3 15,0 0 6-15,0-4-13 0,0-2 10 16,-2 0-2-16,-1 0-9 15,3 0 13-15,0 0-2 16,0 0 0-16,0 0 8 16,0 0 30-16,-4 0-38 15,-5 0 0-15,-4 0 44 16,-2-8-44-16,-4 2-6 16,-1-2 6-16,-2 4 0 15,-5 2-13-15,-2 0 13 16,-2 2 0-16,-2 0 4 15,0 0-4-15,1 0 0 16,1 0-1-16,4 0 10 16,3 0-6-16,5 0-3 15,4 0-6-15,4 0-1 16,0 0 7-16,0 0-12 0,1 0-4 16,4 4 6-16,2-2-17 15,-3 0 23-15,5 0-25 16,-2 0 21-16,1 0 8 15,3-2-17-15,0 0 9 16,0 0-2-16,0 0-10 16,-3 0-30-16,3-6-151 15,0-8 0-15,0-2-194 0</inkml:trace>
  <inkml:trace contextRef="#ctx0" brushRef="#br0" timeOffset="-169221.63">4014 3349 1083 0,'0'0'162'15,"0"0"-130"-15,0 0 13 16,0 0 21-16,0 0 10 15,0 0-20-15,0 0-48 16,2 0 28-16,-2 0-36 0,0 0 0 16,-2 0 10-1,0 0-9-15,-2 1 10 0,-5 8 7 16,-7 3-17-16,-3 6 47 16,-4 2-48-16,-6 0 0 15,-2 2 8-15,-5-2-8 16,3-2 0-16,2 0 0 15,2-4 10-15,8 0-2 16,6-6-8-16,3-2-2 16,8-2-4-16,2-2 6 15,2 2-20-15,0 2-28 16,0 4 6-16,0 6 18 16,6 6 19-16,11 4-3 15,2 4 8-15,4 0 1 16,1 2 0-16,3-1-1 0,2 0 1 15,2 1 11-15,3 7-12 16,12 23-19-16,-5-8-49 16,-8-4-429-16</inkml:trace>
  <inkml:trace contextRef="#ctx0" brushRef="#br0" timeOffset="-167978.31">1857 11993 1109 0,'0'0'128'16,"0"0"-79"-16,16 117-7 0,-9-58 25 15,-1 6-17 1,-3 3 1-16,-1 0 70 0,0 2-79 16,1 1-21-16,1-1 14 15,-4-2-15-15,0-4 3 16,0-2-23-16,0-5 0 16,-7-3 6-16,-2-8-6 15,3-6 0-15,-1-10 0 16,3-6 0-16,4-12-14 15,-5-8-77-15,5-12-99 16,-2-20 39-16,-7-6-512 0</inkml:trace>
  <inkml:trace contextRef="#ctx0" brushRef="#br0" timeOffset="-167054.75">1900 11532 1482 0,'0'0'234'16,"0"0"-234"-16,0 0-14 15,0 0 14-15,0 0 15 16,0 0 27-16,119 46-42 15,-91-26 0-15,1 2 35 0,-2-2-35 16,2 2 1 0,0 1 10-16,-3-1-4 0,-3 1 0 15,-6 1-7-15,-3 1 0 16,-3-1 24-16,-2 0-24 16,-4 4 0-16,-3 4 11 15,-2 4-2-15,0 6 16 16,0 4-25-16,-7 4 0 15,-15 4 12-15,-5-1-12 16,-2-1-16-16,-2-2 14 16,-2-4-5-16,-3-4 6 15,0-6-27-15,2-6 28 16,8-8-10-16,8-4 10 16,7-6-3-16,4-3-7 15,5-4 20-15,2-1-20 0,0 0 4 16,0 2 1-16,18 2 5 15,5 2 11-15,2 5-4 16,7 1 16-16,6 0-22 16,4 0 24-16,5 0-25 15,-5-2 0-15,0-2-2 16,-5-2 2-16,-6-2-10 16,-3-2 4-16,-5-4 6 15,-5 0 0-15,-9-2-22 16,-5 0 22-16,-4 0 0 15,0 2 0-15,0 2 0 16,0 2 16-16,-2 4 6 16,-3 6 7-16,1 8-29 15,2 8 0-15,-5 8 23 16,2 4-23-16,1 6 16 0,4 1 26 16,-2-5-20-16,2-4 22 15,0-8-44-15,0-10 7 16,4-6-1-16,8-8-6 15,1-6-1-15,5-4 0 16,-3 0 2-16,3-8 13 16,0-16-14-16,-5-6 0 15,0-10-15-15,-6-4 15 16,-2-4-13-16,-5 2 4 16,0-1 12-16,0 7-13 0,-14 2 10 15,1 10 0 1,-5 4 1-16,3 8-1 15,-1 6 13-15,1 4 23 0,3 2-7 16,-3 4 1 0,-1 0-30-16,-4 0 0 0,-4 0-20 15,-3 0 20-15,-11 0-74 16,11 0-75-16,0 0-175 0</inkml:trace>
  <inkml:trace contextRef="#ctx0" brushRef="#br0" timeOffset="-166824.72">2439 12126 1573 0,'0'0'203'15,"0"0"-101"-15,0 0-101 16,0 0 15-16,0 0 9 15,127-40-3-15,-102 33 6 16,-3 3-28-16,-7 2 0 16,-1 0-22-16,-5 2 14 15,-9 0-118-15,0 7-193 16,0 4-850-16</inkml:trace>
  <inkml:trace contextRef="#ctx0" brushRef="#br0" timeOffset="-166651.41">2445 12352 1167 0,'0'0'589'16,"0"0"-564"-16,0 0-25 15,0 0 41-15,0 0 3 16,0 0 15-16,123-20-40 16,-78 8-10-16,1 0 8 15,19-4-17-15,-13 0-89 16,-13 2-500-16</inkml:trace>
  <inkml:trace contextRef="#ctx0" brushRef="#br0" timeOffset="-161423.58">2727 11762 1007 0,'0'0'170'16,"0"0"-147"-16,0 0-14 15,0 0 87-15,0 0-79 16,0 0-4-16,0 0 7 15,-7-48 14-15,4 42 25 16,3 2 14-16,0 0-29 16,0 2 65-16,0 2-73 15,0 0-2-15,0 0 8 0,0 0-5 16,0 0 17-16,0 0-54 16,-2 0 14-16,0 0 20 15,0 0-34-15,2 0 1 16,0 0 10-16,0 0-2 15,0 0 18-15,0 0-27 16,0 0 0-16,0 0 13 16,0 0-13-16,0 0-20 15,0 0 20-15,0 0 0 16,0 0-11-16,6 6 6 16,6 8 5-16,3 3 11 15,1 6-11-15,4 6 0 0,0 5 9 16,1 2 6-16,-2 2 6 15,-3 4-21-15,-1-2 0 16,-1 0 23-16,-3 0-23 16,2 0 0-16,-1 0 13 15,-4 1-11-15,-3 1 6 16,-1-2-8-16,-2 2 0 16,3 0 8-16,0 0-8 15,-1-4 0-15,0-1-3 16,-4-1 9-16,0 2-3 15,0-2-3-15,2 0 0 16,1 0 3-16,1-2-3 16,-2 0 0-16,0 0-1 0,1-6 2 15,2 0 4-15,-3-4-5 16,0-2 0-16,0-1 0 16,0-3 0-16,-2-3-5 15,0 0 5-15,0-3 0 16,0-4 9-16,0-3-9 15,0 2 0-15,0-5 0 16,0 2 0-16,0-4-2 16,0 0-5-16,0 2 14 15,0-2-5-15,0 0-2 16,0 0 0-16,2 0-7 16,-2 0 7-16,0 0-8 15,0 0 8-15,0-6 0 16,0-14 25-16,0-6-25 15,0-9 0-15,-6-5-5 0,0-4 5 16,-2-2-22-16,2-2 21 16,-3 0-13-16,3 4 5 15,-4 4-17-15,3 3 26 16,1 4-28-16,-1 1 28 16,3 1-21-16,-1 1 20 15,1 2-13-15,-3 0 13 16,1 0-29-16,-3 0 30 15,2 2-14-15,0 0 14 16,3 2-8-16,2 0 7 16,-1 0 1-16,1 0 0 15,2 2 0-15,-4 1 0 0,4-1-5 16,-4 2 5 0,1 2-7-16,-2-2 6 15,3 2 2-15,0 2 0 0,0 0-1 16,2 0 0-1,0 4 0-15,0 0 0 0,0 0-3 16,0 2-4-16,0-4 14 16,0 2-1-16,0-2-6 15,0 0 0-15,0-2-6 16,0 0 6-16,0-1 0 16,0 2-6-16,0 1 18 15,2-2-13-15,4-1 1 16,0 3 0-16,0-1 3 0,-4-2-3 15,5 1 0-15,-1 0-1 16,1-2 9-16,0 2 9 16,-3-2-17-16,3 2 0 15,-3-2-2-15,5 0 3 16,0 0-1-16,0 2 3 16,2 2 7-16,1-2-2 15,1 2-8-15,3 0 0 16,1 0-3-16,-3 3 3 15,1 2 0-15,-1 3-2 16,-1 0 4-16,-2 0 9 16,0 1-11-16,2 1 0 15,3 4 9-15,2 0-9 16,2 0 0-16,-2 0-6 16,0 0 12-16,-2 0 6 0,-3-1-12 15,1 1 0-15,-2-2 1 16,1 2-1-16,1-2 0 15,-1 2-1-15,-3 0 7 16,-1-2-3-16,-3 0-3 16,0 2 0-16,4-2-7 15,-6 2 7-15,3 0-10 16,-3 0 2-16,-2 0-81 16,3 6-165-16,-5 6-491 0</inkml:trace>
  <inkml:trace contextRef="#ctx0" brushRef="#br0" timeOffset="-160690.52">3430 12597 525 0,'0'0'616'15,"0"0"-562"-15,0 0-15 16,0 0 80-16,0 0-25 15,0 0 13-15,0 0-40 16,0-104-20-16,0 91 52 16,0 1-56-16,-4 2 0 0,-2-2 1 15,-5 6-17-15,-3 1 42 16,-1 0-52-16,-6 3-17 16,-1 2 58-16,0 0-58 15,-5 0-2-15,0 2 2 16,-2 12 0-16,-2 8 5 15,4 5-5-15,3 5 0 16,2 2-5-16,4 4 5 16,2 2-4-16,5 0 2 15,5 4 4-15,3-2-2 16,3 2 0-16,0-1 0 16,7-2-9-16,9 0 9 15,1-3 0-15,6-4-7 0,1-2 17 16,5-6 8-1,3-2-18-15,1-6 0 0,0-6-2 16,1-4 2-16,-1-6 0 16,-2-2 0-16,-2 0-31 15,-2-12 17-15,2-26-91 16,-4 4-113-16,-10-2-441 0</inkml:trace>
  <inkml:trace contextRef="#ctx0" brushRef="#br0" timeOffset="-160222.96">3471 12837 1355 0,'0'0'160'0,"0"0"-134"15,0 0-4-15,0 0 85 16,0 0-107-16,0 0 16 15,0 0 0-15,87-4-14 16,-72-15 5-16,-2-6 4 16,1-5-10-16,-3-2 51 15,-1-6-52-15,-6 0 0 16,-2 0 19-16,-2 0-19 16,0 6-10-16,0 4-6 0,-12 7-9 15,1 10 25 1,-1 7 0-16,-2 4 0 0,-4 0 27 15,0 15-27-15,0 12 0 16,1 7-5-16,-2 8 11 16,6 6 55-16,-1 4-60 15,6 0 1-15,1 2 56 16,7-6-40-16,0 1-2 16,0-8 4-16,15-2-19 15,8-7 42-15,8-2-43 16,7-6 0-16,3-8-12 15,1-4 9-15,3-8-18 16,1-4-20-16,16-6-52 16,-10-12-61-16,-10-2-251 0</inkml:trace>
  <inkml:trace contextRef="#ctx0" brushRef="#br0" timeOffset="-157985.66">2359 11107 377 0,'0'0'117'15,"0"0"-90"-15,0 0-20 16,0 0 83-16,0 0-44 16,0 0-16-16,0 0 9 15,0-6-3-15,0 4 35 16,0 2-13-16,0-2-21 0,0 0 47 16,0-2-61-1,0 2-1-15,0 0 21 0,3 0-5 16,-3 0 18-16,0 0-24 15,0 2-16-15,0-2 70 16,0 0-54-16,0 0-6 16,0-2 26-16,0-2-1 15,2 2 16-15,2 0-21 16,3-2-30-16,-3 2 75 16,-4-2-70-16,2 2-2 15,-2 0 19-15,0-3-1 16,0 4 16-16,0 1-30 15,0 0-23-15,0 2 75 16,0 0-62-16,0 0 9 16,0 0 22-16,0-2-16 15,0 2 17-15,0 0-35 16,0 0-9-16,0 0 48 0,0 0-49 16,0 4-10-1,0 14 9-15,0 14 1 0,-4 16 6 16,2 16-6-16,-1 13 0 15,1 6-24-15,2 36-20 16,0-21-185-16,0-18-849 0</inkml:trace>
  <inkml:trace contextRef="#ctx0" brushRef="#br0" timeOffset="-156891.24">3985 11041 1480 0,'0'0'179'0,"0"0"-127"15,0 0-51-15,0 0 63 0,0 0-62 16,0 0 11-16,-67 104 21 16,54-52-34-16,0 14 27 15,0 25 9-15,2 25-28 16,9 26 42-16,2 13-23 16,8-9-27-16,17-12 64 15,6-19-39-15,0-7-9 16,5-14-7-16,-5-15-1 15,-4-19 18-15,0-4-26 16,1 8 0-16,8 8 11 16,4 8-11-16,0-4 0 15,-2-5-1-15,0-5 2 16,-4-8-22-16,-3-8 21 0,0-8-32 16,-4-8 16-16,-4-8-26 15,2-8-27-15,-4-18-41 16,-8 0-134-16,-9-12-357 0</inkml:trace>
  <inkml:trace contextRef="#ctx0" brushRef="#br0" timeOffset="-156540.68">4348 11686 1377 0,'0'0'506'0,"0"0"-432"15,0 0-63-15,0 0-1 16,0 0 89-16,32 131-51 15,-18-71-38-15,-1 8 50 16,0 2-52-16,-2 2-2 16,-2-1-6-16,-7-1 16 15,0-2-3-15,-2 0-13 0,0-4-19 16,0-3 9 0,0 1-86-16,0-16-101 0,-8-16-284 0</inkml:trace>
  <inkml:trace contextRef="#ctx0" brushRef="#br0" timeOffset="-156328.75">4456 12079 1482 0,'0'0'209'0,"0"0"-109"16,118-44-87-16,-61 22 17 15,1-2 57-15,-6-2-46 16,-10 4-22-16,-7 0-19 0,-8 6 12 16,-9 2-27-16,-11-4-29 15,-5 4-174-15,-2 0-503 0</inkml:trace>
  <inkml:trace contextRef="#ctx0" brushRef="#br0" timeOffset="-156076.68">4608 11654 1639 0,'0'0'282'16,"0"0"-240"-16,0 0-40 16,0 0 90-16,0 0-32 15,46 149 66-15,-21-81-101 0,-1 6-25 16,1 6 37-16,-8 0-36 15,-1 1 0-15,-3-1-1 16,-2 0-10-16,-1-2 1 16,-4 20-112-16,-2-19-115 15,-4-17-316-15</inkml:trace>
  <inkml:trace contextRef="#ctx0" brushRef="#br0" timeOffset="-155342.53">5371 11941 664 0,'0'0'271'15,"0"0"-139"-15,0 0 43 16,0 0-24-16,0 0-12 0,0 0 15 16,0 0-120-1,0 0-15-15,2 0 25 16,10-4-11-16,5-2 17 15,10-4 0-15,12 0-22 0,7-4 50 16,14 0-60-16,9-2-17 16,14-4 39-16,10-2-30 15,26-6-2-15,22-2-8 16,27-1 8-16,-14 3 0 16,-32 6-8-16,-3 0-5 15,-35 8 4-15,1 2 1 16,10-2-1-16,-16 2 1 15,6 0 0-15,8 0-22 16,-9-2 22-16,-8 4-12 16,-7-2 12-16,-4 0 0 0,-7 2 0 15,0-2 0 1,-4 0 7-16,-2-2-10 0,4 0 3 16,0-2-7-16,0 0 1 15,0 0 6-15,-1 0 0 16,1 2 0-16,0 0 1 15,-1 1 5-15,1 1-6 16,-3 2-21-16,-1 2 20 16,-3 1 1-16,-7 3 2 15,-4 1-2-15,-9 2 0 16,-7 1 5-16,-7 0-5 16,-5 0 0-16,-6 0 1 0,-2 0 5 15,1 0 9 1,-3 0-15-16,0 0 18 0,0 0-2 15,0 0-16-15,-7 0-34 16,-34 0-18-16,6-7-154 16,-11 1-715-16</inkml:trace>
  <inkml:trace contextRef="#ctx0" brushRef="#br0" timeOffset="-154226.12">6216 11476 1159 0,'0'0'397'0,"0"0"-264"16,0 0-82-16,0 0 19 15,0 0 76-15,0 0-99 16,0 0-7-16,-6-108 16 15,3 72-34-15,3-9 22 16,-5-5-44-16,-1-12 15 16,-3-8 7-16,-2-12-22 15,-3-20-8-15,-1-21 7 16,1 11 2-16,3 12-2 16,3 17-11-16,8 27 12 15,0 0-6-15,0-2 6 16,4 12-10-16,16 10 2 15,4 7 16-15,7 11-18 0,3 10-26 16,7 8 33-16,-2 0-16 16,1 11 19-16,-2 7-13 15,-3 4 11-15,-6 0 4 16,-4 0-4-16,-7 2 2 16,-9 0 0-16,-5 4 0 15,-4 0 0-15,0 2-14 16,-17 2 14-16,-6-2-22 15,-8 0 14-15,-2-4-34 16,-3-4 7-16,-2-4 13 16,2-8 12-16,3-2-9 15,4-5 19-15,10-3 0 16,5 0 5-16,7 0-5 0,7 0 0 16,0 0-39-16,0 1 37 15,18 5-31-15,6 7 33 16,5-1 0-16,2 3 14 15,3 3-14-15,-8-1 0 16,-1 1 5-16,-4-4-5 16,-8-2-8-16,-3 0 8 15,-4-4 0-15,-6 4 4 16,0 2-4-16,0 0 0 16,0 4 49-16,-16 2-41 15,-2-2 14-15,-4 0 5 16,-5 0-18-16,-2-1 13 15,0-2-22-15,-2-3-37 16,-7 1 34-16,9-3-129 16,6-6-215-16</inkml:trace>
  <inkml:trace contextRef="#ctx0" brushRef="#br0" timeOffset="-154017.03">6700 10856 1579 0,'0'0'156'0,"0"0"-66"16,0 0-90-16,0 0 0 0,0 0 9 15,0 0-7-15,0 0-4 16,111 72-37-16,-107-64-322 0</inkml:trace>
  <inkml:trace contextRef="#ctx0" brushRef="#br0" timeOffset="-153767.65">7020 10477 1045 0,'0'0'787'16,"0"0"-711"-16,0 0-35 0,29 115 18 16,-18-61 27-1,-1 6-42-15,-2 8-32 0,-3 4 44 16,-1 0-56-16,-4 3 0 16,0-7-6-16,0-4-16 15,0-6 1-15,-13-4-80 16,-1-13-94-16,1-18-185 0</inkml:trace>
  <inkml:trace contextRef="#ctx0" brushRef="#br0" timeOffset="-153343.37">6985 10345 1711 0,'0'0'309'0,"0"0"-258"15,0 0-34-15,0 0-3 16,124-8-13-16,-82 18 35 16,-1 8-32-16,-5 2 15 15,-3 0 15-15,-8 0-34 16,-6 2 0-16,-5 2-1 16,-10 4 12-16,-4 4-7 15,0 2-4-15,-20 1-19 16,-7 2 12-16,-4-2-41 15,-7-3-8-15,1-4 21 16,-4-4-25-16,5-4 50 16,7-2-15-16,12-2 16 0,5 2-5 15,8 0 14-15,4 0-3 16,0 3 3-16,14 0 11 16,7 1 67-16,6 0-58 15,5-4-12-15,-1 0 42 16,2-5-50-16,1-4 12 15,-2 0-8-15,-4-7 5 16,-2 0-12-16,6-2 3 16,-10-4-192-16,-8-12-609 0</inkml:trace>
  <inkml:trace contextRef="#ctx0" brushRef="#br0" timeOffset="-153130.52">7432 10722 682 0,'0'0'1234'0,"0"0"-1134"15,0 0-65-15,0 0-1 16,0 0-9-16,0 0 41 16,0 0-58-16,134 10 11 15,-114-10 1-15,-2 0-20 16,-5-6-32-16,-9-8-54 15,-1 4-139-15,-3-2-259 0</inkml:trace>
  <inkml:trace contextRef="#ctx0" brushRef="#br0" timeOffset="-152841.49">7465 10742 1185 0,'0'0'309'15,"0"0"-236"-15,0 0 6 16,0 0 71-16,-39 110-78 15,32-74 15-15,5 6-87 16,0 3 14-16,2 1 8 16,0 0-22-16,0-2 0 15,0-4-2-15,8-2 10 16,5-6 8-16,6-2-16 16,1-6 0-16,7-3 43 0,2-7-43 15,-1-5 0 1,3-5-1-16,-2-4 10 0,-2 0-15 15,0-8 6-15,-7-10-39 16,-3-8 38-16,-5-18-104 16,-10 4-105-16,-2 4-1032 0</inkml:trace>
  <inkml:trace contextRef="#ctx0" brushRef="#br0" timeOffset="-152635.75">7461 10925 1731 0,'0'0'268'0,"0"0"-195"16,0 0-32-1,0 0-22-15,0 0 67 0,0 0-64 16,0 0-10-16,114 0 32 16,-85 0-42-16,0 0-1 15,0 0-1-15,2 0-37 16,-6 0-65-16,-8 0-580 0</inkml:trace>
  <inkml:trace contextRef="#ctx0" brushRef="#br0" timeOffset="-151145.93">6044 12019 1573 0,'0'0'239'0,"0"0"-203"16,0 0 34-16,0 0-58 16,0 0 18-16,0 0 9 15,0 0-28-15,35 9 11 16,-14 23-22-16,4 16 0 15,1 13 53-15,1 18-53 16,-5 5 0-16,-4 5 10 0,-7-3 2 16,-5-4 1-16,0-6-13 15,-6-12 0-15,0-8 3 16,0-8-3-16,0-12-4 16,0-8 3-16,0-11 2 15,0-12 7-15,0-5-8 16,2-7 0-16,0-27-24 15,0-21 24-15,5-31-41 16,-1 0 40-16,4-8-43 16,-2 1 21-16,5 17 1 15,3-2 22-15,2 12-8 16,2 12 8-16,-2 11 0 16,-1 11 5-16,2 13-4 15,-4 6-2-15,3 13-71 0,-3 0-126 16,-7 18-208-16</inkml:trace>
  <inkml:trace contextRef="#ctx0" brushRef="#br0" timeOffset="-150699.18">6439 12635 1356 0,'0'0'330'0,"0"0"-242"0,0 0-60 16,0 0 17 0,35 104-17-16,-25-70-22 15,-4 0 42-15,-6 0-48 0,0-2 0 16,0-5 9-16,0-8-9 16,0-4 11-16,-2-5-11 15,-2-8 0-15,-2-2 10 16,4 0-10-16,-2-20-49 15,2-5 0-15,2-3 39 16,0 5 3-16,4 2 7 16,16 10 0-16,5 2-12 15,-1 7 12-15,3 2 0 16,0 0 12-16,-3 14-11 0,-3 4 30 16,-4 4-31-1,-3 0 0-15,-5 3 38 0,-7-1-28 16,-2 0 8-1,0-2 24-15,0 2-12 0,-7-2 24 16,-9 0-54-16,-5-4 14 16,-4-4-20-16,-4-6 6 15,-16-8-77-15,9-12-59 16,1-12-246-16</inkml:trace>
  <inkml:trace contextRef="#ctx0" brushRef="#br0" timeOffset="-150277.43">6755 12828 1403 0,'0'0'227'0,"0"0"-135"0,0 0-23 16,118 0-24-16,-78-5 78 15,-2-7-89-15,-2-3-24 16,-5-6 2-16,-4-3-2 15,-8-2 1-15,-7-2-11 16,-8-2-20-16,-4-2 7 16,0-2-30-16,-20 4-55 15,-5 2 16-15,-3 10 40 16,-4 9 33-16,1 9 9 16,3 0 0-16,-1 19 6 15,4 11-4-15,3 8 30 16,1 6 18-16,8 4-24 15,5 4 52-15,3-2-34 0,5 0-35 16,0-3 72-16,9-5-66 16,10-8-2-16,6-6-11 15,4-4 20-15,4-8-27 16,3-4 5-16,0-6-26 16,0-6 13-16,-1-4-44 15,3-42-37-15,-9 2-1 16,-9-4-213-16</inkml:trace>
  <inkml:trace contextRef="#ctx0" brushRef="#br0" timeOffset="-150065.74">7138 12378 1687 0,'0'0'198'16,"0"0"-113"-16,0 0-69 15,0 0 1-15,0 0 64 16,129 4-81-16,-97-10 0 16,-5-6-1-16,-3-4-11 15,-4-2 11-15,-9-18-128 16,-4 4-181-16,-7 2-689 0</inkml:trace>
  <inkml:trace contextRef="#ctx0" brushRef="#br0" timeOffset="-149860.65">7205 12172 1545 0,'0'0'211'0,"0"0"-146"16,0 0 103-16,25 140-77 16,-12-96-23-16,1 0-9 15,-1 0-52-15,0 1 37 16,-2-1-44-16,-4-4-6 15,-3-4-19-15,-4-6-28 16,0-10-126-16,0-12-205 0</inkml:trace>
  <inkml:trace contextRef="#ctx0" brushRef="#br0" timeOffset="-149602.5">7557 12057 1617 0,'0'0'242'0,"0"0"-179"15,41 109-26-15,-24-53 81 16,-1 6-20-16,-3 4-44 16,1 2-24-16,-3 3-24 15,-1-5 28-15,0-4-34 0,-4-4 0 16,-1-4-19-1,-3-8 19-15,-2-6-40 0,0-14-59 16,0-26-98-16,-9 0-22 16,-3-22-792-16</inkml:trace>
  <inkml:trace contextRef="#ctx0" brushRef="#br0" timeOffset="-149210.08">7615 11981 1713 0,'0'0'229'16,"0"0"-189"-16,0 0 102 16,0 0-64-16,116 0-32 15,-76 4 44-15,5 6-62 16,-3 2-14-16,-5 0-14 16,0 0 15-16,-11 3 10 0,-4-1-25 15,-6 4-12-15,-11 5-4 16,-5 8 16-16,0 9-36 15,-25 4-78-15,-11 2-30 16,-3 0 63-16,-2-2-45 16,3-2 50-16,7-6 75 15,9-2-7-15,9-5 8 16,6-6-1-16,7-2 8 16,0-5 44-16,20 0-13 15,9 0-4-15,4 0 10 16,6-4-21-16,0-2 3 15,1-6-14-15,0-2 0 0,1-2 32 16,-6 0-44-16,-1-10-6 16,-1-22-1-16,-8 2-90 15,-10-2-284-15</inkml:trace>
  <inkml:trace contextRef="#ctx0" brushRef="#br0" timeOffset="-148988.78">8186 12268 1650 0,'0'0'318'0,"0"0"-242"16,0 0-53-16,0 0 108 16,0 0-66-16,124 10-26 15,-95-10 7-15,-4 0-35 16,-6 0-11-16,-2-4-1 0,-9 0-84 15,-8-8 26-15,0 2-158 16,0 2-92-16</inkml:trace>
  <inkml:trace contextRef="#ctx0" brushRef="#br0" timeOffset="-148710.24">8119 12374 1255 0,'0'0'306'16,"0"0"-201"-16,0 0-12 0,-37 124 77 15,35-85-62 1,2-1-49-16,0 2 4 0,0-4-39 16,2-2 7-16,12-2-31 15,-1-6 7-15,6-4 20 16,-2-2-27-16,5-2 0 16,3 0 13-16,4-6-5 15,-2-2-1-15,-2-3-7 16,-2-7 0-16,0 0-7 15,0 0 7-15,-6-14-31 16,-1-7 6-16,-8-7-39 16,-8-24-35-16,0 8-135 15,-15 2-261-15</inkml:trace>
  <inkml:trace contextRef="#ctx0" brushRef="#br0" timeOffset="-148518.71">8125 12521 1431 0,'0'0'242'15,"0"0"-200"1,0 0 50-16,0 0 37 0,0 0 19 16,0 0-98-16,0 0-38 15,117 50 39-15,-84-48-51 16,0-2 0-16,1 0 7 16,-3-12-6-16,-2-14-2 15,-2-6-31-15,-1-35-101 16,-6 7-91-16,-6 0-857 0</inkml:trace>
  <inkml:trace contextRef="#ctx0" brushRef="#br0" timeOffset="-148128.43">8551 10706 1642 0,'0'0'316'0,"0"0"-236"15,0 0-80-15,0 0 0 16,0 0 24-16,0 0-5 0,0 0 18 16,86 38-37-1,-57-8 0-15,0 10 6 0,2 10-6 16,3 11 0-16,-3 3 13 15,0 10-3-15,4 2 18 16,-4 6-28-16,-2 7 0 16,4 17 17-16,-2 20-17 15,-2 28 0-15,-9 7 0 16,-9-5 0-16,-11-7 9 16,-3-7-9-16,-23 7 0 15,-12 9-17-15,-6-2 17 16,-12-7-87-16,12-41-113 15,3-32-678-15</inkml:trace>
  <inkml:trace contextRef="#ctx0" brushRef="#br0" timeOffset="-146174.95">2029 13806 1375 0,'0'0'209'0,"0"0"-139"16,0 0-29-16,0 0 5 15,0 0 84-15,0 0-90 16,0 0-15-16,5-28 20 0,-3 28-20 16,4 0-13-1,4 12-12-15,-4 16 10 0,3 10 55 16,2 14-40-16,-4 11-24 16,2 9 42-16,-5 6-27 15,1 2-4-15,1 0-12 16,-1-4 1-16,2-1 8 15,-1-9-9-15,-1-4-12 16,1-6 4-16,-1-4 8 16,0-12-33-16,-5-8-24 15,2-10-59-15,-2-9 47 16,0-13-125-16,0-13-106 16,-12-13-534-16</inkml:trace>
  <inkml:trace contextRef="#ctx0" brushRef="#br0" timeOffset="-145431.6">2085 13958 1328 0,'0'0'237'0,"0"0"-201"16,0 0-28-16,0 0 75 16,0 0-23-16,0 0-5 15,125-24-20-15,-79 24-29 16,10 8 56-16,-2 7-62 15,4 0 0-15,-2 3 1 16,-6 3 2-16,-4-3 6 0,-15 4-9 16,-12 0 0-1,-9 6 11-15,-8-2-10 0,-2 8-1 16,-2 4 12-16,-19 2-12 16,-8 0-12-16,-4-2-21 15,-5-5-2-15,-2-6 8 16,0-9 10-16,0 1-21 15,4-7 36-15,7-1 4 16,9-3 6-16,9 1-8 16,9-4 0-16,2 4-5 15,0 3 5-15,19 2 0 16,10 0 22-16,11 0-3 0,5-2 29 16,9-6-48-1,4-2 6-15,-1-4 16 0,3 0-22 16,-2 0-25-1,-2-6 0-15,-4-8-18 0,-8 2 5 16,-11-5-51-16,-6 6-49 16,-8 3 118-16,-9-2-15 15,-5 6 35-15,-5 1 30 16,0 3 82-16,0 0-8 16,0 9-101-16,0 11 26 15,0 10-3-15,0 6-20 16,0 4 16-16,0 0 22 15,0 0-26-15,2-6 5 16,12-6-23-16,1-7 0 16,3-8 6-16,1-8-6 0,4-5-10 15,0-3 10 1,1-21 0-16,-2-10 0 0,-2-8-14 16,-4-10-27-16,-3 2 22 15,-11 0-16-15,-2 2-14 16,0 3 18-16,-13 5-15 15,-9 8 45-15,-5 9-5 16,0 8 6-16,2 7 118 16,2 4-83-16,0 2-23 15,7 2 5-15,-1 0-17 16,5 0 0-16,3 0-60 16,1 0-269-16</inkml:trace>
  <inkml:trace contextRef="#ctx0" brushRef="#br0" timeOffset="-145202.1">3326 14141 1817 0,'0'0'201'15,"0"0"-159"-15,0 0-17 16,0 0-25-16,131 0 39 15,-92-8-39-15,1-2 0 16,-3 0 19-16,-3-1-19 16,-8 6-16-16,-7 1-49 15,-19 4-111-15,0 0-171 16,-8 0-691-16</inkml:trace>
  <inkml:trace contextRef="#ctx0" brushRef="#br0" timeOffset="-144997.75">3461 14373 1166 0,'0'0'401'16,"0"0"-299"-16,0 0-78 15,0 0 87-15,0 0-35 16,0 0-50-16,0 0 53 16,141-32-78-16,-97 20 7 15,-1-2-7-15,-1-4 14 16,1 0-30-16,12-26-58 0,-5 8-219 15,-13-4-109-15</inkml:trace>
  <inkml:trace contextRef="#ctx0" brushRef="#br0" timeOffset="-144765.62">4101 13768 1407 0,'0'0'531'0,"0"0"-510"15,0 0 27-15,18 102-30 16,-9-54 17-16,0 9 9 16,5 1-34-16,-1 2 33 15,-2 0-43-15,-2 0 0 16,0-6 5-16,-5-2-5 0,-2-7 0 16,2-12-10-16,0-8-61 15,-4-15-21-15,0-12-103 16,0-23-149-16,0-7-498 0</inkml:trace>
  <inkml:trace contextRef="#ctx0" brushRef="#br0" timeOffset="-144108.5">4079 13726 1264 0,'0'0'482'0,"0"0"-393"16,0 0-36-16,0 0 0 15,0 0 49-15,0 0-56 16,151-67-46-16,-106 67 68 15,-1 0-68-15,2 5 0 16,-9 7 3-16,-6 6 6 0,-8 2 2 16,-6 4-11-16,-7 4-2 15,-10 4-23-15,0 6 25 16,-5 4-29-16,-19 2-13 16,-7-2-35-16,-8-2 52 15,-1-5-40-15,0-1 27 16,5-5 27-16,8 0 11 15,7-5-1-15,11-2 0 16,9-4 2-16,0-2 8 16,11-2-9-16,16 0 0 15,6-12 17-15,5-2-17 16,2 0-8-16,2-2 8 16,-4-16 0-16,-5-2-13 0,-4 0 13 15,-4 0-53-15,-5 4 52 16,-4 6-28-16,-2 6 5 15,-4 4 18-15,3 0 6 16,1 18 21-16,1 10-8 16,3 6 2-16,1 2 59 15,-2-2-52-15,1 0-7 16,-3-10-15-16,-1-6 13 16,-1-2-11-16,-2-7-2 15,1-5-9-15,1-4 9 16,1-3 0-16,-1-21 0 15,-3-8 0-15,0-6-8 16,-8-4-16-16,-2-2 0 16,0 0-9-16,-9 4 22 0,-13-2 11 15,-5 4-13-15,-2 6 13 16,-2 7 0-16,2 7 75 16,2 11-65-16,4 2 5 15,6 5 26-15,1 0-41 16,1 0-7-16,1 5 7 15,1 2-64-15,0 0 26 16,6-3-295-16,2-4-880 0</inkml:trace>
  <inkml:trace contextRef="#ctx0" brushRef="#br0" timeOffset="-143893.78">4855 13447 1258 0,'0'0'647'0,"0"0"-592"15,0 0-55-15,0 0 0 16,0 0 24-16,0 0-24 16,-14 110-2-16,5-62-14 15,3 6 16-15,-6 25-114 16,3-15-197-16,-1-12-664 0</inkml:trace>
  <inkml:trace contextRef="#ctx0" brushRef="#br0" timeOffset="-142362.52">5362 13596 1614 0,'0'0'295'15,"0"0"-259"-15,0 0-21 16,0 0 61-16,0 0-19 0,0 0-55 15,0 0 67 1,0-19-57-16,0 19-2 0,-4 0 33 16,-5 5-33-16,-5 17 37 15,-5 15-47-15,-6 16 1 16,-4 13 17-16,-2 10-18 16,0 4 0-16,2 2-1 15,2-1 12-15,5-7-28 16,6-6 14-16,2-6-87 15,8-12 21-15,-3-1-119 16,3-17-120-16,-2-14-612 0</inkml:trace>
  <inkml:trace contextRef="#ctx0" brushRef="#br0" timeOffset="-142064.75">5574 13529 1713 0,'0'0'253'16,"0"0"-239"-16,0 0-8 16,0 0-6-16,0 0 11 15,0 0 97-15,0 115-68 16,0-55-39-16,-11 8 59 15,-9 2-60-15,-5 0 1 16,1 0-1-16,0-4 7 0,-1-1-28 16,5-7 17-16,-1-8-101 15,0-4-15-15,5-12-197 16,1-12-595-16</inkml:trace>
  <inkml:trace contextRef="#ctx0" brushRef="#br0" timeOffset="-141724.36">5853 13471 1829 0,'0'0'243'0,"0"0"-236"16,0 0 52-16,0 0-59 16,0 0-28-16,0 0 28 15,0 0 20-15,53 126-8 16,-40-65-12-16,-3 3 11 16,-1 0 17-16,-5-4-28 15,0-2 0-15,-2-8 5 16,0-6-5-16,-2-8 0 15,3-8-24-15,-1-7-75 0,-2-11 28 16,0-10-130 0,0-6-38-16,-2-15 72 0</inkml:trace>
  <inkml:trace contextRef="#ctx0" brushRef="#br0" timeOffset="-141111.93">5853 13393 1437 0,'0'0'251'15,"0"0"-198"-15,0 0 27 16,0 0-48-16,0 0 17 16,0 0 18-16,122-12-32 15,-89 30-6-15,-3 4-13 16,-6 4-5-16,-1 0 49 0,-8 4-58 16,-7 4-1-1,-2 6 39-15,-6 5-39 0,0 1-1 16,-18 2-19-16,-7-2-58 15,-4-2 76-15,-7-10-84 16,1-4-19-16,-3-8 69 16,5-4 11-16,6-4 24 15,7-2-1-15,7-4 1 16,7 0 11-16,6 2-11 16,0-4 0-16,8 5 26 15,19-1-7-15,8-1 6 16,14 0-18-16,11-5 17 15,10-4-8-15,7 0-16 16,4-9-59-16,0-11 1 16,-2-5-125-16,-8-4-9 15,-11 1-24-15,-13 0 16 16,-13 4 164-16,-13 2 36 0,-11 6 90 16,-10 6 124-16,0 4 78 15,0 4-69-15,-14 2-101 16,-1 0-91-16,-3 2 62 15,-2 16-75-15,0 10-18 16,2 8 34-16,2 6-12 16,5 4 17-16,4 2-39 15,5 1 0-15,2-9 32 16,0 0-32-16,2-8 0 16,10-2 2-16,5-8-2 15,6-8 9-15,2-4-9 16,6-6-28-16,-2-4-8 0,2 0 25 15,11-36-85-15,-9-4-55 16,-2 0-516-16</inkml:trace>
  <inkml:trace contextRef="#ctx0" brushRef="#br0" timeOffset="-140710.75">6985 13712 322 0,'0'0'1443'0,"0"0"-1304"16,0 0-139-16,0 0 0 15,0 0 94-15,0 0-81 0,147-14 14 16,-92 2 3 0,3-1-24-16,2 4 7 0,-6 3-13 15,-8 2 0-15,-5 4-2 16,-10 0 2-16,-6 0-7 15,-6 0 0-15,-5 5 14 16,-3 5 6-16,-2-2-13 16,-2-1 0-16,2 0 33 15,-1 2-33-15,3-1 0 16,1 0 8-16,-1 2-8 16,5-2 18-16,1 2-18 15,6-2 0-15,3 0 16 16,3-2-16-16,5-6 0 15,1 0-6-15,-1 0 12 0,-3 0-9 16,-2-10 3-16,-9-2-53 16,-11-5 25-16,-7 2-144 15,-2 1-217-15</inkml:trace>
  <inkml:trace contextRef="#ctx0" brushRef="#br0" timeOffset="-140284.58">6927 13962 1126 0,'0'0'169'16,"0"0"-120"-16,0 0-48 15,0 0 38-15,122-28 12 16,-82 22 7-16,0 0 90 16,1 2-98-16,-2 4-4 15,1 0 30-15,-3 0-45 16,-2 0 25-16,-1 0-56 16,-3 0 14-16,-2 10-3 15,0 6-11-15,-2 6-9 0,-1 5 9 16,-4 6-3-1,1 2-9-15,-1 1 12 0,-2-2 0 16,2-4-1-16,3-4 1 16,2-4-15-16,4-6 14 15,2-10-30-15,7-6 18 16,4 0-12-16,6-20-74 16,21-36-47-16,-11 6-94 15,-9-4-337-15</inkml:trace>
  <inkml:trace contextRef="#ctx0" brushRef="#br0" timeOffset="-140048.58">8252 13407 1580 0,'0'0'242'0,"0"0"-214"0,0 0 58 16,0 0-12-16,0 0 18 15,9 120-11-15,-3-64-59 16,2 5 52-16,-2-1-67 15,1 2 7-15,1 0 21 16,0-2-35-16,-2-4 0 16,1-3 0-16,-3-7 0 15,0-12-30-15,1-9-7 16,0-4-104-16,-5-21 37 16,0 0-124-16,0-18-128 0</inkml:trace>
  <inkml:trace contextRef="#ctx0" brushRef="#br0" timeOffset="-139584.39">8325 13251 857 0,'0'0'834'16,"0"0"-693"-16,0 0-116 16,0 0 40-16,0 0 44 15,139-3-62-15,-103 17 40 16,1 3-87-16,1 2 9 15,-2 2 16-15,0 1-25 16,-7-2 1-16,-2 2-1 16,-8-4 9-16,-5 0 7 15,-10 0-16-15,-4 2-6 0,0 4-13 16,-14 2 18 0,-17 2-41-16,-6-2-24 0,-10-4-39 15,-6-5 78-15,-5-6-61 16,2 0-20-16,2-4 72 15,8 0 24-15,8-2 12 16,9 1 35-16,9 1-17 16,9-3 94-16,7-3-72 15,4 4-11-15,0-1 33 16,6 5-38-16,19 8 26 16,6 1 12-16,9 2-44 15,6 2 84-15,8-2-80 16,6-2-21-16,2-2 41 15,5 0-32-15,1-2-8 16,-2 0-2-16,1 0-27 0,20 0 15 16,-18-4-178-16,-13-6-529 15</inkml:trace>
  <inkml:trace contextRef="#ctx0" brushRef="#br0" timeOffset="-139226.66">9219 13677 1573 0,'0'0'333'16,"0"0"-242"-16,0 0-46 16,0 0 23-16,0 0 90 15,0 0-148-15,0 0 0 16,-80-15 4-16,49 15-13 0,0 6 8 15,-2 10-9-15,4 5-10 16,4 4-27-16,4 3 37 16,9 0-2-16,5 2 2 15,7 0 1-15,0 0-1 16,9-2-3-16,13-8 3 16,7-2-26-16,5-3 26 15,1-8-37-15,-2-5 37 16,3-2-3-16,-5 0-3 15,-2-14-13-15,0-10-65 16,17-24 14-16,-3 4-68 16,-7 2-519-16</inkml:trace>
  <inkml:trace contextRef="#ctx0" brushRef="#br0" timeOffset="-139067.83">9558 13705 1562 0,'0'0'340'0,"0"0"-267"15,0 0 16-15,0 0 109 16,0 0-106-16,0 0-29 16,0 0 1-16,13 15-46 15,-13-15-18-15,-2-20-1 16,-18-8-197-16,-5-8-789 0</inkml:trace>
  <inkml:trace contextRef="#ctx0" brushRef="#br0" timeOffset="-137764.03">16 10135 35 0,'0'0'373'16,"0"0"-234"-16,-8-115-117 16,8 59-5-16,0-2 35 15,0-5-38-15,0-2 25 16,0-6 20-16,0 1-14 16,0-2 49-16,0 1-49 15,0 5-39-15,0 2 2 16,31-20-8-16,12 18-154 15,6 6-113-15</inkml:trace>
  <inkml:trace contextRef="#ctx0" brushRef="#br0" timeOffset="-130088.66">20879 1638 515 0,'0'0'325'15,"0"0"-175"-15,0 0 32 16,0 0-61-16,0 0 18 15,0 0-77-15,-9-24 14 16,9 24 14-16,-2 0-36 16,2-2 9-16,0-2-38 15,0 4-24-15,0-2 71 0,0 2-62 16,-2 0 2-16,2 0 1 16,0-2-4-16,0 2-3 15,0 0-6-15,0 0-2 16,0 0-18-16,0 0 20 15,0 4-3-15,-3 10-5 16,1 2 16-16,2 2-4 16,-3 4-4-16,3 0 0 15,-2 2-1-15,2 3 1 16,-2 5-1-16,2-1 1 16,-2 6 0-16,0 3 2 15,0-2-2-15,-3 0 0 16,1 4 3-16,-3-2-3 0,2 2 0 15,1 2-1-15,0-2 2 16,1 1 6-16,1 1-7 16,0-2 0-16,0-2-7 15,0 0 7-15,2 0-5 16,-2-2 4-16,-2 0 2 16,0-2 7-16,2-1-8 15,-2 1 0-15,-1 0 0 16,3 0 0-16,0 2-1 15,-2 0 1-15,2 0 0 16,-1 0 0-16,-2 0 0 16,1 0 0-16,0 2-9 15,-3 0 9-15,1-1-7 16,-2 1 6-16,2-2 2 0,1 2-21 16,1 2 20-16,0 0 0 15,-1 1-15-15,5-3 15 16,-2-1-6-16,2 0 6 15,0-1 0-15,0-2-7 16,0-2 7-16,0-2-1 16,0-2-15-16,0 0 16 15,0-2-7-15,0 1 6 16,0-2 2-16,0 0 2 16,0 1-3-16,0-2 0 15,0 4-2-15,0-2 2 16,0 2-1-16,0 0 0 15,0-2 1-15,0 2-13 0,0 0 13 16,-2 0-6-16,-1 2-7 16,-1-1 13-16,-1 1-10 15,1-2 8-15,-2-1 2 16,1 0-13-16,-2-1 13 16,0 2-1-16,-1-2-8 15,1-2 9-15,1 2 0 16,0-2-1-16,0 0 2 15,2 5 7-15,-1-2-8 16,1 1-4-16,2 1 3 16,0-5 1-16,-1-5 0 15,3 1-1-15,-3-1 2 16,3-5-1-16,0 0 0 16,0-2-6-16,0-4 6 15,0-2 0-15,0-2 0 0,0-4 0 16,0 0 1-16,0-2 1 15,0 0-2-15,0 0-6 16,0 0 5-16,0 0 1 16,0 0 0-16,0 0 0 15,0 0 10-15,0 0-10 16,0 0 0-16,0 0-13 16,0 0 13-16,0 0 0 15,0 0 7-15,0 0 14 16,0 0-19-16,-2 0 78 0,-2 0-68 15,-5 0-5-15,-5 0 16 16,-1 0-17-16,-5 0-4 16,-2 0-2-1,-7 0 0-15,-2 0 10 0,-5 0-10 16,-2 0-13-16,-4-2 5 16,2-2 7-16,-1 0-8 15,8-2-8-15,2 2-17 16,8 0 15-16,6 0-28 15,5 0-46-15,6 0-16 16,4 0 16-16,2-4-63 16,0 0-132-16,0-2-308 0</inkml:trace>
  <inkml:trace contextRef="#ctx0" brushRef="#br0" timeOffset="-129621.41">20389 4347 32 0,'0'0'1103'0,"0"0"-934"16,0 0-128-16,0 0-5 15,0 0 24-15,0 0-40 16,0 0 0-16,-83 46-20 0,52-26 0 16,-7 2 5-1,0 2-5-15,-5-2-8 0,1 3 1 16,3-6-15-16,1-1 12 16,5-1-23-16,6-3-8 15,4-2 22-15,7-2-1 16,7-2-3-16,5-2 11 15,4 0-10-15,0 2 5 16,0 0-3-16,11 2 20 16,7 0 11-16,3 0-11 15,2 2 12-15,4 2 14 16,2 4-7-16,-2 0 8 16,2 2-16-16,-4 0-11 15,-1-2 70-15,-2 2-69 0,-2 1 0 16,-1 1 11-16,4 6-11 15,-4-5-1 1,-6-6-152-16</inkml:trace>
  <inkml:trace contextRef="#ctx0" brushRef="#br0" timeOffset="-128739.48">21300 856 948 0,'0'0'220'16,"0"0"-152"-16,0 0-61 16,0 0 6-16,0 0 40 0,0 106 12 15,0-62 20 1,0 2-50-16,0 3-6 15,0 1 19-15,0 2-30 0,2 0-7 16,-2-4-5-16,0 0 3 16,0-5 14-16,0-3-23 15,0-7 0-15,0-2 3 16,-4-5-3-16,1-4 0 16,1-6-1-16,0-2-28 15,2-6 28-15,0-4-78 16,0-4 9-16,0 0 46 15,0-2-79-15,0-40-94 16,4 1-43-16,6-4-473 0</inkml:trace>
  <inkml:trace contextRef="#ctx0" brushRef="#br0" timeOffset="-127936.11">21405 814 1084 0,'0'0'119'0,"0"0"72"16,0 0-120-16,0 0-29 15,0 0-7-15,0 0-25 16,0 0-9-16,124-28-1 16,-79 28 1-16,2 4 8 15,2 10-9-15,2 4-4 16,-4 2 4-16,-5 0 0 0,-9 0 0 15,-6 2 0-15,-11-2 0 16,-7 0-6-16,-9 1 6 16,0 0 0-16,-21 3 41 15,-14 4-5-15,-11 3 3 16,-12 3-39-16,-5 2 8 16,-1-2 12-16,4-4-20 15,1-6-4-15,8-4 4 16,9-6 0-16,11-4 10 15,10-2-10-15,11 0-11 16,5 2-13-16,5 2-16 16,0 2-3-16,11 2 43 0,18 0 2 15,11-2 12 1,14 0-14-16,10-6 6 0,5-1 23 16,3-6-29-16,-3-1-1 15,-7 0 0-15,-6 0 2 16,-14-4 16-16,-11 3-17 15,-10 1 0-15,-13 0 1 16,-8 0-1-16,0-3 0 16,0 3 10-16,0 0-9 15,-4 0 15-15,-8 4-16 16,-3 14 1-16,-3 7 50 16,0 7-44-16,0 4-6 15,5 0 18-15,4 0-10 16,4-2 5-16,3-2-14 15,2-4 0-15,0-6-4 0,2-6 4 16,14-4 0-16,5-6 0 16,0-4 22-16,11-2 22 15,1-2-44-15,6-22 8 16,-2-6 29-16,-3-2-37 16,-10-2 0-16,-4 2 10 15,-11-2-9-15,-7 2 52 16,-2-4-53-16,0 3 17 15,-16 1 18-15,-3 3-35 16,-4 2 0-16,-3 1 0 16,-1 2-13-16,0 4 13 15,0 6 0-15,-2 4-35 16,-9 4-12-16,9 2-139 0,5 0-296 16</inkml:trace>
  <inkml:trace contextRef="#ctx0" brushRef="#br0" timeOffset="-127615.05">22637 457 1385 0,'0'0'179'16,"0"0"-69"-16,0 0 13 16,0 0-72-16,0 0-22 15,0 0-29-15,0 0 0 16,-13 58-11-16,-1-12 11 15,-3 14 0-15,-20 59 0 16,4-13-68-16,-3-4-162 0</inkml:trace>
  <inkml:trace contextRef="#ctx0" brushRef="#br0" timeOffset="-126480.83">17140 11855 1360 0,'0'0'193'0,"0"0"-119"16,-16 138-45-16,14-67-23 0,2 2 54 15,0 6-59 1,0 1 7-16,0-2 14 16,2-4-19-16,-2-6 15 0,0-5-18 15,0-7 0-15,0-8 4 16,-6-6-4-16,-3-10-8 15,2-8 0-15,-2-12-3 16,-2-12-26-16,0-10-159 16,-2-14-512-16</inkml:trace>
  <inkml:trace contextRef="#ctx0" brushRef="#br0" timeOffset="-125631.68">17085 11219 1545 0,'0'0'257'0,"0"0"-161"16,0 0-15-16,0 0 29 16,0 0-110-16,0 0 22 15,0 0-2-15,60-10-20 16,-27 10 0-16,3 0-5 15,6 0 13-15,1 14 5 16,-4 2-13-16,1 5 0 16,-7 0-6-16,-3 5 6 15,-8 4-6-15,-6 6 4 0,-9 7 4 16,-7 3 10-16,0 8-12 16,-10 2 0-16,-12 7 1 15,-7-2-1-15,-2 0-29 16,-4-6 12-16,-6-2-23 15,1-7 39-15,2-8-17 16,3-6 12-16,6-6-9 16,4-2 15-16,7-4-2 15,7 0 2-15,7-4 0 16,4 1-7-16,0-2 7 16,0-1 0-16,17 3-3 15,6-3 9-15,4-2 1 16,6-2 12-16,5-2-6 0,5-2 15 15,3-2-28-15,3-4 0 16,-2 0 10-16,-2 0-10 16,-3-6 0-16,-9-2-1 15,-4 2-1-15,-11 2-6 16,-5 2 8-16,-9 2 0 16,-1 0-10-16,-1 0 10 15,-2 20 0-15,0 12-6 16,0 6 16-16,0 10 18 15,0 6-28-15,0 0 0 16,0 1 20-16,0-4-20 16,0-4 1-16,0-7-1 15,7-6 10-15,4-8-7 16,7-6-3-16,2-8 0 16,2-8-3-16,3-4 3 0,0-2-1 15,-2-22 1-15,0-8 0 16,-5-8-8-16,-5-6 8 15,-6-2-5-15,-5-2-14 16,-2 0 19-16,0-1-12 16,-20 3 12-16,-4 4 0 15,-8 6 9-15,-3 6-9 16,-3 4 0-16,0 3 10 16,0 7-10-16,0 4-6 15,1 2 6-15,0 1-39 16,-11-7 3-16,10 1-157 15,5-1-415-15</inkml:trace>
  <inkml:trace contextRef="#ctx0" brushRef="#br0" timeOffset="-125354.3">17866 10407 1906 0,'0'0'213'0,"0"0"-144"16,0 0 36-16,0 0-19 0,0 0-45 16,0 0-41-1,0 0 15-15,-2 38-40 0,-11 10 25 16,-7 16-37-16,-5 15-8 15,-4 5-55-15,-6 6-12 16,-17 30-39-16,6-21-222 16,6-17-945-16</inkml:trace>
  <inkml:trace contextRef="#ctx0" brushRef="#br0" timeOffset="-124039.29">17016 11247 740 0,'0'0'193'16,"0"0"-42"-16,0 0-93 0,0 0-8 16,0 0-1-16,0 0-7 15,0 0 45-15,8-26-39 16,-8 26-11-16,0 0 102 16,0 0-84-16,0 0-20 15,0 0 14-15,0 0-29 16,0 0 22-16,0 0-42 15,0 0 2-15,3 0 39 16,-3 0-41-16,0 0-1 16,0 0-1-16,2 2 4 15,2 8 19-15,0 4-21 16,1 2 0-16,0 2 21 16,-1 2-21-16,1 2 0 0,-3 2 7 15,0 2 0 1,0 2 7-16,0 3-14 0,0-1 0 15,3-2 0-15,-3 4 0 16,3-2-1-16,-1 0 0 16,-1 0 2-16,1 2 10 15,0-2-11-15,-2 0 0 16,3 1-8-16,-3-1 8 16,2-2-2-16,1 0-4 15,0-2 12-15,1 2-4 16,-4-4-2-16,3-2 0 15,-3 0 10-15,2-2-10 0,-2-2-5 16,1-2-2-16,2-2 14 16,-3 3 2-16,2-4-9 15,-2 3-1-15,1 0-5 16,-1 2 6-16,0-1-2 16,-2 1-5-16,0-3 14 15,2 4 2-15,-2-3-9 16,0-1 0-16,0 2-4 15,0-3 4-15,0 0-3 16,0 0-4-16,2-2 14 16,-2 2-6-16,0 2-1 15,0 2 0-15,0-2 2 16,2 2-2-16,-2 0-9 16,0-2 8-16,4-2 2 15,-2 0 8-15,-2 2-9 0,2-2 0 16,0 0-2-16,-2 0 2 15,2 1 0-15,-2-1-1 16,0 1 2-16,0 2 2 16,0-1-3-16,0 2 0 15,0 2-3-15,0 0 3 16,0 4 0-16,0 2-1 16,0 2 2-16,0 2 3 15,0 0-4-15,2 2 0 16,0 4-4-16,3-2 4 15,-3 0 0-15,0-2-1 16,0-3 2-16,0-4-4 16,1 0 3-16,0 1 0 15,-1-4 5-15,-2 0-5 16,0-4-1-16,0-6-33 0,0-4-71 16,0-8-200-16</inkml:trace>
  <inkml:trace contextRef="#ctx0" brushRef="#br0" timeOffset="-117498.72">17739 11632 1264 0,'0'0'604'0,"0"0"-531"16,0 0 25-16,0 0 12 15,0 0-74-15,-4-6 26 16,4 6-62-16,0-2 1 15,0 2 31-15,7-2-32 16,11 0 0-16,3-2 40 16,8 0-32-16,0-2 56 15,0 0-64-15,0 0 12 16,-2 0 7-16,0-2-19 16,-2 2 0-16,-4-2-1 15,-4 4 3-15,-7 0-20 0,-3 4-68 16,-7 0-88-1,-9 14-30-15,-18 10-199 0,-4 0-495 0</inkml:trace>
  <inkml:trace contextRef="#ctx0" brushRef="#br0" timeOffset="-117305.64">17708 11931 1137 0,'0'0'405'16,"0"0"-327"-16,0 0 27 15,0 0-30-15,0 0 8 16,0 0-15-16,0 0-48 0,141-52 53 16,-99 32-73-1,0 0 2-15,1-2 5 0,1-1-7 16,5-2-113-16,-11 4-103 16,-9 3-363-16</inkml:trace>
  <inkml:trace contextRef="#ctx0" brushRef="#br0" timeOffset="-116840.45">18111 11300 1318 0,'0'0'305'0,"0"0"-184"0,0 0-113 15,0 0 11 1,0 0 74-16,63 119-47 0,-43-62-16 15,-3 7-14-15,-1 10-4 16,-3 6 26-16,-5 6-38 16,-4 5 0-16,-4-3 6 15,0-1-6-15,0-5 1 16,0-8-7-16,-2-4 15 16,-8-10-18-16,4-8 9 15,-1-12-15-15,1-11 3 16,4-14 12-16,-1-12-10 15,1-3 4-15,-1-25-27 16,1-18 19-16,0-18-12 16,2-11 26-16,0-8 0 15,0-6 1-15,12-3 20 0,7 1-5 16,8 4-14 0,2 3 80-16,4 8-81 0,1 6 5 15,-1 7 34-15,0 6-31 16,-1 10 1-16,-5 6-10 15,-5 8 9-15,-7 7-29 16,-1 15 20-16,-10 8-116 16,-1 21-51-16,-3 7-216 0</inkml:trace>
  <inkml:trace contextRef="#ctx0" brushRef="#br0" timeOffset="-116171.58">18531 12336 1151 0,'0'0'237'16,"0"0"-135"-16,0 0-53 16,0 0 30-16,0 0-2 15,73-106-42-15,-62 74-13 16,-2 0-22-16,-4 3 15 15,-3 3 17-15,-2 4-32 16,0 2 0-16,-5 4 14 16,-9 2-13-16,-1 8 16 15,-3 6-8-15,-1 0 7 16,-4 8 20-16,1 19-36 0,-5 6 0 16,3 7 2-16,1 6-1 15,5 3 2-15,3 1-3 16,3-2 0-16,8 4-1 15,4-3 1-15,0-4 0 16,6-3 0-16,15-5 1 16,4-9-2-16,4-8-5 15,4-8 6-15,0-4 7 16,3-8-7-16,1 0 0 16,0-8 2-16,-4-16-2 15,-2-10 17-15,-2-6-17 16,-9-5 1-16,-4 1 11 15,-7 0-12-15,-7 4-24 0,-2 8 23 16,0 8 2-16,0 10-7 16,-11 6 1-16,-1 6 5 15,-3 2 12-15,-3 0-12 16,3 10-3-16,-4 10 3 16,4 4 1-16,1 4 11 15,6 4-12-15,4-2 0 16,4 2 12-16,0-4-12 15,2-3-2-15,15-3 1 16,8-6 2-16,6-4 8 16,6-4-9-16,6-8 0 15,2 0-1-15,2 0 1 16,-1-18-13-16,1-7-5 0,5-19-46 16,-10 6-76-1,-11 0-256-15</inkml:trace>
  <inkml:trace contextRef="#ctx0" brushRef="#br0" timeOffset="-115545.29">18994 10980 1200 0,'0'0'171'0,"0"0"-20"16,0 0 15-16,0 0-49 15,0 0 0-15,0 0-95 16,0 0-3-16,-31 53 2 16,15-11-21-16,-1 16 0 15,0 26 29-15,9 32-28 16,8 29 62-16,0 12-33 16,17-7-29-16,20-10 73 15,2-22-67-15,1-17-6 16,-2-21 0-16,-7-18 16 15,3-4-7-15,8 12-10 16,5 9 0-16,11 3 6 0,-3-12-6 16,-1-12-40-16,-5-16 3 15,-4-9-59-15,-10-18 21 16,-1-17-50-16,-10-24-113 16,-11-12-160-16</inkml:trace>
  <inkml:trace contextRef="#ctx0" brushRef="#br0" timeOffset="-115229.45">19373 11325 1617 0,'0'0'239'15,"0"0"-199"-15,0 0 32 16,0 0-15-16,0 0-19 16,0 0 6-16,-5 137-22 15,5-69 68-15,0 6-69 16,0 4-4-16,2 1 40 16,1-1-44-16,-1-6-12 15,2-2-1-15,0-5 7 16,2-7-1-16,-2-7-6 15,0-4-65-15,-2-13 5 16,-2-8-70-16,0-10-80 16,0-12-315-16</inkml:trace>
  <inkml:trace contextRef="#ctx0" brushRef="#br0" timeOffset="-115007.7">19366 11682 1699 0,'0'0'279'16,"0"0"-242"-16,0 0 52 15,0 0-66-15,127-2-7 16,-78-4 21-16,2-1-24 16,-2-4-3-16,0-3-10 15,-6-2 8-15,-8-2-13 0,-8-4 5 16,-4-10-84-16,-10 2-108 15,-11 2-343-15</inkml:trace>
  <inkml:trace contextRef="#ctx0" brushRef="#br0" timeOffset="-114799.45">19568 11297 1549 0,'0'0'215'16,"0"0"-146"-16,0 0 73 15,-2 143-23-15,10-83-41 16,7 4-28-16,3 4-49 16,-3 3 79-16,3-1-80 0,-3 0 1 15,-1-2 7-15,-1-2-8 16,3-2-3-16,-5 5-86 16,0-15-159-16,-7-16-576 0</inkml:trace>
  <inkml:trace contextRef="#ctx0" brushRef="#br0" timeOffset="-113976.31">20241 11314 1177 0,'0'0'255'0,"0"0"-218"16,0 0-17-16,0 0 115 15,0 0 15-15,0 0-8 0,0 0-45 16,5 0-59-16,-5-41 42 16,0-15-80-16,-9-32-9 15,-4-30 2-15,-3-27 7 16,1 9 0-16,3 30-36 15,8 37 29-15,4 33-12 16,0 4 19-16,0 0-3 16,2 2 3-16,12 10 0 15,5 10 9-15,4 6-9 16,1 4 0-16,6 4-2 16,-1 14 2-16,-3 6 0 15,-4 0 5-15,-2 2 5 16,-7 2 14-16,-3 0-24 0,-10 3 0 15,0-1 20 1,0-1-20-16,-14 2-3 0,-11 1 2 16,-1-4 2-16,-5-6-2 15,-3-4-15-15,3-6-14 16,3-6 2-16,3-2 11 16,9-2-5-16,9-2 22 15,7 2-20-15,0-2-25 16,11 4-37-16,14 6 70 15,8 2 1-15,5 2 11 16,1 0-2-16,-6 0 2 16,-2 0 0-16,-6-1 13 15,-8-2-13-15,-3 1 0 16,-5 2 4-16,-7 3-4 16,-2 2 0-16,0 6 18 0,0 0-18 15,-16 2 38-15,-2-3-38 16,-2-2 1-16,-5-2 18 15,2-2-19-15,-2-8-13 16,-2-10-15-16,7 0-83 16,7-18-196-16</inkml:trace>
  <inkml:trace contextRef="#ctx0" brushRef="#br0" timeOffset="-113738.64">20553 10537 1500 0,'0'0'221'0,"0"0"-123"16,0 0-7-16,49 125-25 15,-36-73 61-15,-1 2-93 16,-3 2-16-16,-3 0 3 16,-6-1-12-16,0-5 16 15,0-5-25-15,0-6 0 16,0-9-20-16,0-10 20 15,0-10-67-15,0-14-67 16,0-18-50-16,-4-10-368 0</inkml:trace>
  <inkml:trace contextRef="#ctx0" brushRef="#br0" timeOffset="-113362.28">20644 10329 1104 0,'0'0'380'16,"0"0"-276"-16,0 0-8 15,0 0 11-15,0 0-38 16,152 40 39-16,-109-18-87 16,-5 0-15-16,-3-2 36 15,-6 0-29-15,-8-2 3 16,-9-2-4-16,-5 2-3 16,-7 5 4-16,0 0-13 15,-15 5-9-15,-14 1-6 16,-7-4-30-16,-7-3-24 0,1-1-8 15,3-5 30-15,5-2 32 16,7 2 8 0,9 0 7-16,12 4 3 0,6 4-2 15,0 2 11-15,4 0 29 16,14-2-16-16,6-2 75 16,1-2-57-16,4-6-19 15,0-3 36-15,2-4-39 16,2-3-5-16,1-4-16 15,-1 0-9-15,10-24-17 16,-10-6-234-16,-6 0-1290 0</inkml:trace>
  <inkml:trace contextRef="#ctx0" brushRef="#br0" timeOffset="-112930.45">21153 10579 201 0,'0'0'1570'15,"0"0"-1376"-15,0 0-175 16,0 0 54-16,0 0 33 16,0 0-58-16,0 0-25 15,129 8-20-15,-102-8 13 16,-2 0-7-16,-6 0-9 16,-5-5-35-16,-3-2 14 15,-9 1-44-15,-2 5-45 16,0-2-33-16,-9 3-234 15,-13 0 241-15,-3 6 72 16,-6 16 41-16,0 9 23 0,-1 5 26 16,3 8 42-16,3 4 50 15,4 2 2-15,4 2 31 16,7-3-100-16,7-6-19 16,4-4 25-16,0-5-12 15,2-6-8-15,15-4-9 16,1-8-26-16,5-6 87 15,2-2-79-15,-2-6-9 16,2-2 30-16,0 0-30 16,-5-14 5-16,-1-10-6 15,-5-6-75-15,-9-19 6 16,-3 8-123-16,-2 4-302 0</inkml:trace>
  <inkml:trace contextRef="#ctx0" brushRef="#br0" timeOffset="-112765.14">21207 10802 876 0,'0'0'591'16,"0"0"-516"-16,0 0 10 16,0 0 55-16,0 0-51 15,0 0 52-15,0 0-83 16,86 16-10-16,-57-16 11 16,2 0-39-16,2 0-9 15,4-8-11-15,23-22-98 16,-7 4-106-16,-4-6-82 0</inkml:trace>
  <inkml:trace contextRef="#ctx0" brushRef="#br0" timeOffset="-112063.71">21826 9914 1564 0,'0'0'199'15,"0"0"-161"-15,0 0 21 16,0 0-8-16,0 0-28 16,0 0 108-16,152 118-99 0,-104-52 3 15,4 11 14 1,1 5-5-16,0 6 8 0,-1 2-39 16,1 0-2-16,-4 3 61 15,-2-1-61-15,-5 2 4 16,-1 2 19-16,-8 1-21 15,-4-3 20-15,-3 2-33 16,-3 0 0-16,-1 17 15 16,1 21 7-16,-2 16 24 15,-2-13-10-15,-7-29-36 16,-4-36 20-16,-6-16-20 16,-2 9 0-16,0 11 2 0,0 8-2 15,-7 0 0 1,-15-2-5-16,-5 0 12 0,-8-1 3 15,-6-3-10-15,-8-2 0 16,-6-5-32-16,-6-7 30 16,-7-10-65-16,-9-12-20 15,-45-16-50-15,17-14 0 16,8-12-179-16</inkml:trace>
  <inkml:trace contextRef="#ctx0" brushRef="#br0" timeOffset="-110575.64">20342 11466 664 0,'0'0'490'16,"0"0"-455"-16,0 0 56 0,0 0-13 15,0 0-41-15,0 0 53 16,0 0-51-16,-43 18 23 16,41-16 5-16,0 2-24 15,-2-2 30-15,2 0-73 16,-3 2 16-16,0-2-10 15,1 2-6-15,-1 0 0 16,1 0-1-16,-3 0 4 16,3-2 1-16,-3 0-4 15,2 0 0-15,1 0-1 16,0-2 2-16,-1 0 14 16,1 0 35-16,0 0-14 15,-1 0 42-15,0 0-44 16,-1 0-25-16,1 0 70 15,1 0-53-15,0 0 14 0,2 0-3 16,-4 0-14-16,4 2 66 16,0-2-80-16,0 0-3 15,0 0 58-15,0 0-44 16,2 0 3-16,0 0 3 16,0 0-24-16,0 0 62 15,0 0-64-15,0 0 0 16,0 0 31-16,0 0-25 15,0 0 4-15,0 0-10 16,0 0 1-16,0 0-25 16,6 0 24-16,6 0 0 15,3-2 6-15,5-4-5 16,5 0 7-16,4 0-8 0,2 0 7 16,3 2 13-1,5-2-20-15,5 0-3 0,4-2-3 16,1 0 6-16,-3 2 0 15,2-2 0-15,-2 2 1 16,1 0 14-16,0 0-15 16,2 0-8-16,2 2 8 15,4-3 0-15,8 2 0 16,3 1-1-16,4-1 7 16,-1 1-3-16,0 3-3 15,-5 1-8-15,-3 0 8 16,-8 0 0-16,-4 0 0 15,-6 0-1-15,-6 0 8 16,-3 0 2-16,-3 0-9 0,0 0-7 16,-2 0 7-1,2 0 0-15,3 0 2 0,1 0-2 16,4 0 1-16,1 0 8 16,-3-4-9-16,1-2-9 15,-2-1 9-15,-2 6 1 16,-5-3 0-16,-6 2-1 15,-2-1 1-15,-5 3 8 16,-1-1-9-16,-4-2-16 16,3 3 16-16,-1 0 1 15,1 0 2-15,-1 0-3 16,-3 0 0-16,2 0-3 16,-5 0 3-16,-3 0-3 0,-2 0 3 15,-2 0 1-15,2 0 5 16,-2 0-6-16,0 0 0 15,0 0 5-15,0 0-5 16,0 0-6-16,0 0 6 16,0 0 0-16,0 0 15 15,0 0-15-15,0 0 0 16,0 0 15-16,0 0-15 16,0 0 0-16,0 0 3 15,0 0-2-15,0 0 10 16,0 0-11-16,0 0 0 15,0 0 1-15,0 0-1 16,0 0-1-16,0 0-16 0,0 0 17 16,0 0-49-1,-11 0-129-15,-9 0-184 0</inkml:trace>
  <inkml:trace contextRef="#ctx0" brushRef="#br0" timeOffset="-109031.84">20297 11829 1445 0,'0'0'287'0,"0"0"-197"0,0 0 5 16,0 0 2-16,0 0 15 15,0 0-112-15,0 0 16 16,-6-6 12-16,4 6-28 16,-1 14 0-16,-1 16 0 15,-1 18 14-15,0 12 32 16,1 14-46-16,2 9 0 15,2 3 20-15,0 2-20 16,0 0 0-16,0-3-2 16,0-5 2-16,0-10 15 15,0-6-15-15,0-12-9 16,0-8-13-16,0-12 8 16,0-7-33-16,0-13-21 0,0-12-88 15,0-15-5-15,0-9-481 16</inkml:trace>
  <inkml:trace contextRef="#ctx0" brushRef="#br0" timeOffset="-108564.61">20201 11739 1505 0,'0'0'223'0,"0"0"-136"15,0 0-47-15,0 0 18 0,0 0 13 16,156 50-45-16,-112-20 41 16,-1 4-67-16,-1 0 0 15,-6-2 6-15,-5 0-4 16,-4-2 17-16,-7 0-16 16,-7-2 12-16,-5 2 17 15,-8 1-32-15,0 1-6 16,-8 0-4-16,-13 2 10 15,-10-4-38-15,-8 0-30 16,-3-6-26-16,-2-4 87 16,-1-4-50-16,1-2 17 15,7-2 39-15,6 0 1 16,9 0-1-16,8 0 0 0,10 0 2 16,4 4 14-1,0 0-5-15,9 4-5 0,15 2 58 16,5 2-19-16,7 1-21 15,3-3-15-15,3-4 8 16,2-2 26-16,1-6-42 16,-3-4 0-16,3-4 12 15,-3-2-12-15,12-8 0 16,-12-14-97-16,-11 0-248 0</inkml:trace>
  <inkml:trace contextRef="#ctx0" brushRef="#br0" timeOffset="-108333.83">20743 12352 1627 0,'0'0'351'0,"0"0"-313"15,0 0-2-15,0 0 7 16,0 0 10-16,0 0-48 15,0 0 23-15,107 2-2 16,-87-2-26-16,-7-8-19 16,-4 2-2-16,-9-6-97 15,0 2-72-15,-2 0-356 0</inkml:trace>
  <inkml:trace contextRef="#ctx0" brushRef="#br0" timeOffset="-107994.46">20743 12352 1083 0,'-45'54'275'0,"39"-42"-159"16,1 5 76-16,-1 5-18 16,3 4-76-16,1 3-2 15,2 6-43-15,0 3-51 16,0 0 49-16,0 2-51 16,0-2 0-16,0 0 2 15,0-2-2-15,0-4 8 16,0-6-8-16,0-4 0 15,0-4-17-15,9-1 17 16,2-3-16-16,2-2 16 0,5-5 1 16,3 0 21-16,2-5-22 15,6-2 0-15,3 0-8 16,2 0 8-16,-3-6-1 16,0-8 0-16,-5-4 2 15,-1-3-2-15,-3-1-9 16,-3-1-68-16,-9-8 16 15,-3 5-125-15,-7 4-376 0</inkml:trace>
  <inkml:trace contextRef="#ctx0" brushRef="#br0" timeOffset="-107768.5">20736 12521 1724 0,'0'0'334'0,"0"0"-253"16,0 0-28-16,0 0 33 16,0 0-86-16,0 0 6 15,0 0 35-15,125 8-41 16,-87-8 0-16,2 0 2 16,-2-3-1-16,-1-15-2 15,2-4-55-15,14-21-108 16,-8 3-96-16,-8-1-1040 0</inkml:trace>
  <inkml:trace contextRef="#ctx0" brushRef="#br0" timeOffset="-107506.64">21104 12023 1822 0,'0'0'257'16,"0"0"-245"-16,0 0 68 15,0 0-55-15,0 0 4 16,149 0-10-16,-111 0-18 0,-3-2 31 16,-4-4-32-1,-4-2-27-15,-6 0 24 0,-11-12-97 16,-2 2-139-16,-8-2-577 15</inkml:trace>
  <inkml:trace contextRef="#ctx0" brushRef="#br0" timeOffset="-107296.35">21246 11853 1627 0,'0'0'223'15,"0"0"-148"-15,0 0 63 16,38 146-71-16,-24-94-36 16,-1 2 37-16,-2-1-68 0,-4-3 0 15,-2-2-1-15,-3-6-18 16,0-8-6-16,-2-6-107 16,0-12-116-16,0-12-478 0</inkml:trace>
  <inkml:trace contextRef="#ctx0" brushRef="#br0" timeOffset="-106861.14">21574 11606 836 0,'0'0'971'0,"0"0"-873"16,0 0-20-16,0 0 1 15,82 130 27-15,-59-77-78 0,-6 7-21 16,1 2 31-16,-4 0-38 16,-5 0 0-16,-3-4 0 15,-4-4 6-15,-2-3-5 16,0-9-1-16,0-8 0 16,0-10 4-16,0-6-4 15,0-12-6-15,0-6 5 16,0 0-22-16,0-22 14 15,0-18-26-15,-2-18 20 16,2-26 13-16,0-1 2 16,0-3 0-16,0 0-14 15,13 20 30-15,8 1 0 0,3 13-16 16,3 16 1-16,2 8 46 16,2 8-46-16,3 6 0 15,1 4-1-15,1 8 1 16,-3 4-17-16,-2 0-9 15,-6 38-114-15,-9-4-16 16,-12 2-504-16</inkml:trace>
  <inkml:trace contextRef="#ctx0" brushRef="#br0" timeOffset="-106418.66">22042 12023 1445 0,'0'0'292'0,"0"0"-197"16,0 0 21-16,0 0 9 16,29 121-68-16,-27-79 27 15,0 4-82-15,-2 2 12 16,0 2 8-16,0-2-22 16,-8-4 0-16,-4-2 0 15,1-8 1-15,-3-7-19 16,6-8 14-16,-3-10-74 15,1-9 54-15,2 0-58 16,1-18-44-16,3-10 9 16,4-3 17-16,0 3 99 15,4 4-38-15,13 6 39 16,4 4 23-16,1 4-14 0,3 4 21 16,-3 2 10-16,0 4-11 15,1 0 56-15,-6 4-68 16,3 10-1-16,-7 0 28 15,-1 6-20 1,-3 2-9-16,-9 4 27 0,0 5-33 16,0-4 61-16,-7 2-70 15,-9-5 0-15,-3 0-1 16,-4-6 1-16,-4-6-44 16,-8-12-72-16,4 0-184 15,4-12-509-15</inkml:trace>
  <inkml:trace contextRef="#ctx0" brushRef="#br0" timeOffset="-106015.55">22204 12416 1523 0,'0'0'194'0,"0"0"-49"15,0 0-65-15,0 0 8 16,150-22-15-16,-115 8-40 15,-3-4-33-15,-8 0 0 16,-4 0 13-16,-9-2-36 16,-4-2 3-16,-7-2-37 15,0-2 24-15,-7-2-44 16,-13 2-11-16,-7 0 11 16,-2 5-44-16,0 11 93 15,-2 9-2-15,0 1 30 0,2 14 27 16,3 16 49-16,1 8 1 15,5 6 11-15,5 2-63 16,7 0 82-16,6 0-80 16,2-4-12-16,0-4 21 15,18-6-22-15,5-4 11 16,6-6-25-16,0-5 14 16,4-3-10-16,1-6-4 15,10-8-24-15,-7 0-54 16,-8-8-183-16</inkml:trace>
  <inkml:trace contextRef="#ctx0" brushRef="#br0" timeOffset="-99268.25">8317 11877 628 0,'0'0'127'0,"0"0"32"0,0 0-115 16,0 0 0-16,0 0 15 16,0 0-3-16,-13 4 15 15,11-4-13-15,-1 0 3 16,3 0 38-16,-3 0-88 16,3 0-3-16,0 0 6 15,0 0-14-15,0 0 9 16,-2 0-9-16,2 0 0 15,0 2-25-15,-2 2 25 16,0 0-15-16,0 2 14 16,0 0 2-16,-1 0-14 0,1 2 6 15,0-2-18-15,0 2 9 16,2-4-4-16,-2 0 0 16,2 0 20-16,-2-4 0 15,0 2 19-15,-2-2-18 16,2 0 12-16,2 0 87 15,-2 2-48-15,2-2 31 16,0 0 10-16,0 0-50 16,0 0 30-16,0 0-37 15,0 0-36-15,0 0 64 16,0 0-64-16,0 0-3 16,10 0-8-16,7 0 22 15,8 0 9-15,4 0-20 16,0 0 0-16,2-2 5 15,0 0-5-15,-2 2 0 0,-4-2-2 16,-1 0 12-16,-4 0-5 16,-4 2-5-16,-1-2 0 15,-6 2-16-15,-2-2 16 16,-2 0-30-16,-5 2 1 16,0 0-38-16,0 0 30 15,0 0-79-15,-14-8-105 16,-8 0-117-16,-1-2-541 0</inkml:trace>
  <inkml:trace contextRef="#ctx0" brushRef="#br0" timeOffset="-98936.48">8299 11708 386 0,'0'0'697'16,"0"0"-584"-16,0 0-37 15,0 0-18-15,0 0-48 16,0 0 9-16,0 0-19 16,-5 22 0-16,13 1 19 15,0 4-4-15,5 8 9 16,1 5 5-16,-1 2-27 16,3 6 65-16,1 4-35 15,2 4-18-15,0 2 53 16,4 3-67-16,-1 1 1 15,1-2-1-15,-4-2 14 16,4-2-8-16,-1-6-6 16,-2-7-19-16,0-9 2 0,1-10-81 15,0-22-53-15,-3-2-39 16,-7-4-430-16</inkml:trace>
  <inkml:trace contextRef="#ctx0" brushRef="#br0" timeOffset="-98562.7">8446 11740 1111 0,'0'0'173'0,"0"0"-95"16,0 0-78-16,0 0-1 15,0 0 1-15,0 0 0 16,0 0 9-16,49 125-9 16,-36-91 0-16,3 0 38 15,-1 4-24-15,1 1 2 16,0-2 0-16,0 2-6 15,-1-3 12-15,1-4-22 16,1-2 0-16,-1-2-1 0,-1-6 1 16,-1-6-15-1,-5-6-24-15,-3-6-66 0,-4-4-13 16,-2-12-167-16,0-8-79 0</inkml:trace>
  <inkml:trace contextRef="#ctx0" brushRef="#br0" timeOffset="-97720.21">8368 11538 1144 0,'0'0'172'0,"0"0"-131"15,0 0-27-15,0 0-14 0,0 0 0 16,0 0-2-16,0 0 2 15,78-26 0 1,-49 20 5-16,0 0-5 0,-2 4 1 16,-5 2-1-16,-2 0 13 15,-4 0-4-15,-5 0-9 16,-2 0-4-16,-4 2 4 16,-1 6 0-16,-2 4 1 15,-2 2-1-15,0 4 10 16,0 4 7-16,0 2-17 15,-11 2-1-15,-3 3 1 0,1 0 0 16,-1 1 1 0,4-3-1-16,1-1 9 15,4-2-6-15,3-2-3 0,2-4-10 16,0-2 10-16,2-4 0 16,9-4 0-16,5-4 2 15,2-2 8-15,2-2 73 16,6 0-30-16,1-12-3 15,4-6 15-15,-2-4-46 16,0-4-8-16,-2-2-11 16,-4-2 8-16,-6-1-24 15,-3-1 16-15,-8 2-24 16,-1 0 22-16,-5 0-8 16,0 4 2-16,0 4 0 15,0 6 8-15,-5 6 18 0,1 4-7 16,2 4-11-16,0 2 35 15,2 0-24-15,0 0-5 16,-3 0-6-16,-2 0 0 16,1 2-7-16,-5 10 7 15,3 4-4-15,-3 2 4 16,4 4 0-16,3 0 6 16,2 2-6-16,0-2 0 15,0 2-3-15,4-4 3 16,8 1-7-16,1-6-2 15,3 0 10-15,1-4-2 16,6 2-6-16,-1-3 7 16,3-1-1-16,-1 2 1 15,0-4-3-15,-3 4 3 16,-2-4 0-16,-5 4 6 0,-3-5-6 16,-5 0 0-16,0 2 3 15,-2 2-3-15,-4 4 0 16,0 6 6-16,0 6-6 15,-10 4 11-15,-7 8-11 16,-6 6-20-16,-16 24 4 16,3-10-198-16,1-7-329 0</inkml:trace>
  <inkml:trace contextRef="#ctx0" brushRef="#br0" timeOffset="-95919.81">22049 11812 927 0,'0'0'247'15,"0"0"-192"-15,0 0 9 16,0 0 42-16,0 0 1 15,0 0 43-15,0 0-72 16,-19-27-24-16,17 27 60 0,2 0-31 16,0 0-13-1,0 0-2-15,0-2-41 0,0 2 63 16,0-3-71-16,0 2-18 16,0 1 44-16,0 0-45 15,0-3 1-15,0 3-1 16,12-3 8-16,5-1 2 15,4-3-10-15,5 2 0 16,3-5-7-16,0 2 7 16,1-5-17-16,-5 4-20 15,0-4-45-15,-5-1 64 16,-4 4-101-16,-5-2-36 16,-11 4-56-16,0 2-158 15,0 0-459-15</inkml:trace>
  <inkml:trace contextRef="#ctx0" brushRef="#br0" timeOffset="-95642.72">22093 11580 1182 0,'0'0'505'16,"0"0"-416"-16,0 0-80 15,0 0 53-15,0 0 47 0,0 0-59 16,0 0-5 0,5 50-15-16,-1-24-18 0,1 4 39 15,-3 2-51-15,0 3 0 16,-2-1 0-16,0 0 0 16,0-2-1-16,0-2-18 15,0-6-92-15,4-6 20 16,1-6-283-16,-1-12-590 0</inkml:trace>
  <inkml:trace contextRef="#ctx0" brushRef="#br0" timeOffset="-95367.77">22327 11538 1532 0,'0'0'215'0,"0"0"-152"15,0 0-13-15,0 0 33 16,0 0-1-16,0 0-67 16,49 126 88-16,-40-82-103 15,-2-1 0-15,-1-1 33 16,0-2-24-16,0-4 0 16,-2-4-9-16,0-6 1 15,-1-6-13-15,-1-6 12 16,-2-8-68-16,0-6-42 15,2-8-32-15,-2-16-86 16,0-6-356-16</inkml:trace>
  <inkml:trace contextRef="#ctx0" brushRef="#br0" timeOffset="-94587.63">22421 11446 1408 0,'0'0'272'16,"0"0"-146"-16,0 0-28 15,0 0 48-15,0 0-103 16,0 0-24-16,0 0 29 16,42-6-48-16,-24 14 0 15,2 0 3-15,0-2-3 16,-2 0 9-16,-5 2-9 16,-1-2 0-16,-4 2-4 15,-4-2 4-15,-1 0-25 16,-3 2 19-16,0 0-27 15,0 4 5-15,-7 4-11 0,-9 2-15 16,-3 2 44 0,-4 0-26-16,-2 0-9 0,4 0 32 15,-2 0-9-15,5-4 20 16,5 0-11-16,3-4 13 16,4-2-9-16,6-2 9 15,0-1-20-15,0-4 17 16,4 0 3-16,10-2-10 15,7-1 8-15,0 0 2 16,4 0-14-16,4-5 14 16,0-9-47-16,0-4 12 15,0-3-9-15,-2 1 44 0,0 2-16 16,-1 0 16-16,0 2 54 16,-1 2-11-16,-2 2-5 15,-2 2 24-15,0 2-15 16,-3 2 4-16,-7 4-51 15,-3 0 16-15,-5 2 9 16,-3 0-25-16,0 0-3 16,0 6 3-16,-3 8 32 15,-12 2 13-15,-3 4-45 16,-1 0 1-16,0 1 20 16,4-3-21-16,1-4-5 15,4-1 5-15,3 0 1 16,7-3-1-16,0-2-5 0,0 2-24 15,7 2-3-15,10-1 20 16,8 3-25-16,-1 1 35 16,3-1 0-16,0-2-8 15,-3 0 1-15,-2 0 9 16,-1-4-12-16,-4 2 12 16,-3-2-3-16,-3 0 3 15,-2-2 1-15,-4 2 21 16,-3 2-22-16,-2 6 0 15,0 6 59-15,-19 2-42 16,-10 6-17-16,-37 10-30 16,3-6-88-16,-1-6-539 0</inkml:trace>
  <inkml:trace contextRef="#ctx0" brushRef="#br0" timeOffset="-88790.36">24702 11169 1600 0,'0'0'387'0,"0"0"-327"16,0 0-39-16,0 0 24 15,0 0-29-15,0 0 14 16,23 127-26-16,-13-68 11 0,2 12 47 16,-1 25-38-16,-2 28-12 15,2 24 23-15,-4-9 4 16,-3-31 11-16,0-31-50 15,-1-26 10-15,1 10 2 16,0 3-12-16,4 0-22 16,-4-12 16-16,0-14-22 15,-2-11-5-15,1-13-39 16,-3-14-43-16,0-35 53 16,0-15-167-16,-3-10-404 0</inkml:trace>
  <inkml:trace contextRef="#ctx0" brushRef="#br0" timeOffset="-88023.42">24767 11043 1714 0,'0'0'253'0,"0"0"-156"15,0 0-2-15,0 0 15 16,120 52-63-16,-66-26-45 15,4 2 60-15,2-2-62 16,-2 0-6-16,-1-2 6 16,-8 0 0-16,-9-4 7 15,-9 0-7-15,-8 2-19 16,-12 0-14-16,-9 6 22 16,-2 5-31-16,-9 3 2 0,-22 4-37 15,-7 2 49-15,-3 2-23 16,-7-2-72-16,2 4 123 15,1 0-21-15,7 4 21 16,7 4 10-16,8-1-9 16,6-3 11-16,8-4-12 15,9-4 1-15,0-8 47 16,6-2-40-16,21-5 18 16,6-4 6-16,8-5-19 15,3-1 8-15,6-9-21 16,-2-6 0-16,4-2-3 0,-3 0 3 15,-5-13-19 1,-4-2 18-16,-9-3-14 0,-4 0 14 16,-9 5-21-16,-5 4 22 15,-6 2-14-15,-4 7 14 16,-3 0-43-16,0 11 43 16,0 16 20-16,0 11 55 15,0 11-38-15,-10 5-36 16,2 0 102-16,1-2-75 15,5-4-27-15,2-10 18 16,0-8-19-16,0-8 0 16,2-5-5-16,9-12-5 15,5-5-12-15,-1 0 22 16,3-19-18-16,0-12 9 16,0-9 9-16,-3-8 5 15,-3-8-5-15,-6-4 0 16,-6-2-1-16,0-1 1 0,0 5-1 15,-11 8 1-15,-5 12 9 16,1 8 22-16,-3 10-31 16,-2 6 0-16,-2 8 24 15,-3 2-24-15,-2 2-12 16,-2 2 3-16,0 0 6 16,0 0-38-16,-4 0-36 15,8-6-115-15,8-8-102 0</inkml:trace>
  <inkml:trace contextRef="#ctx0" brushRef="#br0" timeOffset="-87778.77">25865 10658 1360 0,'0'0'736'16,"0"0"-670"-16,0 0-44 16,0 0 93-16,0 0-82 15,0 0-21-15,0 0 7 16,-29 132-19-16,13-68 21 0,-1 8-21 16,-1 5-58-1,-7 25-23-15,3-18-194 0,2-16-850 0</inkml:trace>
  <inkml:trace contextRef="#ctx0" brushRef="#br0" timeOffset="-87389.68">25903 11582 1800 0,'0'0'257'16,"0"0"-155"-16,0 0-40 16,0 0 43-16,0 0-21 15,0 0-58-15,114 2 18 16,-72-2-44-16,-2 0 2 16,0 0-4-16,-4 2 2 15,-7 0-43-15,-4-2-49 0,-12 2-67 16,-7 0-78-1,-6-2-551-15</inkml:trace>
  <inkml:trace contextRef="#ctx0" brushRef="#br0" timeOffset="-87203.73">25938 11851 1482 0,'0'0'278'0,"0"0"-204"16,0 0 95-16,0 0-36 15,0 0-72-15,156 10 26 16,-95-10-66-16,1-2-8 16,2-12-13-16,1-2-4 15,11-16-32-15,-16 4-233 0,-15-5-1105 16</inkml:trace>
  <inkml:trace contextRef="#ctx0" brushRef="#br0" timeOffset="-85026.04">27224 4311 935 0,'0'0'272'0,"0"0"-120"16,0 0-20-16,0 0 30 16,0 0-63-16,0 0-32 15,0 0-14-15,-6 0-43 16,4 0 83-16,2 0-71 15,-2 0-9-15,-4 0 17 16,2 0-17-16,-3 0-7 16,-1 0-6-16,-1 0 6 15,-3 0-3-15,-1 6-3 16,0 0 0-16,0 2 2 16,-3 0-2-16,-2 2 0 0,2 2 0 15,-1-2 1-15,-1 4 0 16,0-1-1-16,0 2-4 15,-2 2 4-15,3 1 0 16,-4 0 8-16,4 0-8 16,-1-3 0-16,2 0 3 15,0-4-3-15,3 3-2 16,-3-1 2-16,0-1 0 16,1-1 6-16,2 0-6 15,-3-1 0-15,3 0 3 16,-3 0-3-16,1 2-3 15,-1 0 3-15,-2 0 0 16,1 0 7-16,0 0-7 16,0 0 0-16,-1 0-6 15,1 0 6-15,-2 2 0 16,-1 2 1-16,1-2 1 16,-2 2 1-16,-1-2-3 0,2 0 0 15,-2 2 1-15,-1-1-1 16,2 0-1-16,-4-1-1 15,2-1 4-15,-1 0 2 16,-1 0-4-16,1 1 0 16,-3 2-6-16,0 0 6 15,-2 0-4-15,-2 0 4 16,0-2 0-16,0 0 6 16,-5-2-6-16,1 2 0 15,-6 0-2-15,1 0 2 16,-4 2-4-16,-1 2 4 0,-1 0 0 15,-4 2 16-15,1 0-16 16,1 0 0-16,-2 2-7 16,2 2 7-16,-2 2-6 15,2 1 6-15,-2 3 0 16,-1 2 7-16,-2 4-7 16,-3 2 0-16,-2 4-6 15,0 4 6-15,-2 2-3 16,-2 2 3-16,1 3 0 15,-1-5 8-15,4-2-8 16,4-8 0-16,8-4 1 16,3-4-1-16,5-4-4 15,5-4 2-15,6-2 4 0,8-6-1 16,5-2-1-16,5-6-15 16,5-2-11-1,4-2-40-15,0-2-70 0,2 0-111 16,11-8-253-16</inkml:trace>
  <inkml:trace contextRef="#ctx0" brushRef="#br0" timeOffset="-83775.71">25926 4586 605 0,'0'0'184'0,"0"0"-113"16,0 0-71-16,0 0 2 15,0 0-8-15,0 0-117 16,0 0-99-16</inkml:trace>
  <inkml:trace contextRef="#ctx0" brushRef="#br0" timeOffset="-82743.63">25785 4570 834 0,'0'0'174'0,"0"0"-75"16,0 0 56-16,0 0-95 16,0 0 31-16,0 0-30 15,0 0-49-15,6-24 66 16,-6 21-31-16,0-1-31 15,0 3 51-15,0-3-53 16,0 0-13-16,0 2 6 16,0-1-7-16,0 2 46 15,0 1-44-15,0-3-2 0,0 3 44 16,0 0-36-16,0 0-8 16,5 0-1-16,2 11 1 15,8 13-14-15,3 6 14 16,5 8 0-16,1 4 0 15,-2-2 0-15,1 0 0 16,-3-4-1-16,-3-2 10 16,-1-5 3-16,-3-6-12 15,-2-2 0-15,-1-5-1 16,-4-4 1-16,-1-4-1 16,-3-2 1-16,-2-5 0 15,0-1-22-15,0 3-28 16,0-3-107-16,0 0 54 15,-5-10-60-15,-5-8-12 0,-4-4-132 16</inkml:trace>
  <inkml:trace contextRef="#ctx0" brushRef="#br0" timeOffset="-82516.23">25845 4534 166 0,'0'0'848'15,"0"0"-734"-15,0 0-66 16,0 0-47-16,0 0 60 16,0 0-11-16,0 0 13 15,0 50-4-15,-4-30-24 16,-3 2-6-16,-2-2-20 16,-2 0 4-16,-4 2 27 0,-4 0-40 15,2-2-13-15,-5 2 12 16,5-8-102-16,5-6-188 0</inkml:trace>
  <inkml:trace contextRef="#ctx0" brushRef="#br0" timeOffset="-82326.63">25830 4535 1280 0,'0'0'199'0,"0"0"-161"15,0 0-15-15,0 0 19 0,0 0 88 16,0 0-107-16,140 37-21 16,-100-21 14-16,11 8-16 15,-6-2-87-15,-9-6-791 0</inkml:trace>
  <inkml:trace contextRef="#ctx0" brushRef="#br0" timeOffset="-77262.51">26935 11730 1262 0,'0'0'210'16,"0"0"-158"-16,0 0 27 15,0 0 113-15,0 0-108 16,0 0-27-16,-39-8 15 16,39 7-20-16,-2 1 9 0,2 0-11 15,-2 0-44-15,2 0 93 16,0 0-74-16,0 0-6 15,0 0 24-15,0 0-9 16,0 0 5-16,0 0-39 16,0 0 1-16,14 0 23 15,17 0-24-15,18 1 0 16,38 3 28-16,37-4-12 16,34 0 16-16,12 0-32 15,-5-1 1-15,-18-10 8 16,-16 1-9-16,-19 2-10 15,-21 1 10-15,-20 3 0 0,-8-3 0 16,6 1-29 0,3 1 0-16,-1-4 0 0,-13 1 22 15,-16 4-37-15,-16 0 24 16,-7 0-21-16,-8 2 20 16,-7 1-13-16,0 1-28 15,-2-3 55-15,0 3-58 16,-2-4-49-16,0-2-79 15,0-2-304-15</inkml:trace>
  <inkml:trace contextRef="#ctx0" brushRef="#br0" timeOffset="-76779.58">27197 12039 358 0,'0'0'1229'0,"0"0"-1079"0,0 0-84 15,0 0 98-15,0 0-9 16,0 0-69-16,0 0-60 16,0-11 85-16,0 11-81 15,0 0-15-15,0 18 8 16,-6 9-6-16,-3 15 38 15,-5 9-46-15,4 5 1 16,-6 2 51-16,3 0-61 16,-1-4-2-16,1-2 1 15,4-6 2-15,-3-6-2 16,6-5-62-16,-1-5-68 16,1-8 57-16,2-14-122 0,-2-6-170 15,4-2-531-15</inkml:trace>
  <inkml:trace contextRef="#ctx0" brushRef="#br0" timeOffset="-76540.74">27224 12256 1646 0,'0'0'254'0,"0"0"-191"16,0 0 16-16,0 0-1 15,154-8-50-15,-108 6 64 16,2 0-92-16,1 0 0 0,-5-2 7 16,-2 2-7-16,-1-2 0 15,-8 0-4-15,-4 0-50 16,-9 0 40-16,-6-6-123 16,-12-10-4-16,-2-1-248 15,0-1-608-15</inkml:trace>
  <inkml:trace contextRef="#ctx0" brushRef="#br0" timeOffset="-76300.99">27509 11917 1555 0,'0'0'242'0,"0"0"-175"0,0 0 37 15,0 0 47 1,-2 134-45-16,4-85-60 0,8-2 56 15,-4 2-69-15,1-3-17 16,-5 0 14-16,0 0-23 16,-2 0 5-16,0-2-12 15,0-2-16-15,0 0-8 16,-6 7-93-16,1-9-163 16,1-12-431-16</inkml:trace>
  <inkml:trace contextRef="#ctx0" brushRef="#br0" timeOffset="-75361.25">28006 12811 963 0,'0'0'123'0,"0"0"-97"15,0 0 175-15,-11 105-76 16,0-75-12-16,0-2 13 16,0 0-45-16,0-4 17 15,-1-2-20-15,1-4-31 16,3-4 63-16,0-4-69 0,4-4-6 15,2-2 8-15,0-4-9 16,0 0 36-16,-1-8-23 16,-1-12-37-16,2-12 36 15,2-10-45-15,0-15-1 16,0-12 12-16,0-28-12 16,4-29 0-16,16-26-4 15,0 13-35-15,3 29 24 16,-3 40-32-16,-1 25 30 15,6-2 16-15,2-2 2 16,4-1-1-16,0 10 0 16,-4 10 0-16,0 8-3 0,-3 8 3 15,1 8-6 1,-1 4 5-16,1 2-10 0,0 0 1 16,-4 14 6-16,2 6 4 15,-3 2-6-15,-5 0 6 16,-3 2 0-16,-3-2 4 15,-5 0-4-15,-2 0 25 16,-2 1-25-16,0-1 0 16,-4-3 24-16,-14 4-24 15,-6-5-1-15,-3 0-5 16,-4-2-16-16,-2-2 21 16,-2-4-18-16,0-2-6 15,1-6 10-15,8-2 3 16,4 0 2-16,6 0 9 15,9 0-3-15,7 0-2 0,0 0 6 16,0 0-34-16,13 0 34 16,10-2-1-16,6 2 1 15,4 0 1-15,3 0 1 16,1 4 17-16,0 12-19 16,-4 0 0-16,-2 0 29 15,-2 2-28-15,-5 0-1 16,-3 0 28-16,-3 0-19 15,-7 0 25-15,-5 0-23 16,-4 2-10-16,-2 0 57 16,0 0-45-16,-15 1-2 15,-10-2 14-15,-8 2-15 0,-7-3 39 16,-7-7-46 0,-7-3 8-16,-3-3 25 0,-3-5-36 15,-6 0-1-15,4-14-18 16,0-10-51-16,7-5-1 15,5 1-48-15,8-14-53 16,13 8-99-16,9 6-850 0</inkml:trace>
  <inkml:trace contextRef="#ctx0" brushRef="#br0" timeOffset="-70964.61">27235 10505 1612 0,'0'0'200'0,"0"0"-71"16,0 0-39-16,0 0 27 15,0 0-11-15,0 0-54 16,0 0 4-16,0-14-56 16,0 14 1-16,0 0 32 15,0 22-19-15,4 11-11 16,0 13 54-16,0 12-38 0,-4 6 33 15,0 8-34-15,0 4-8 16,0 5 42-16,0 2-52 16,0 4-4-16,-12-3 4 15,1-3 1-15,1-8 12 16,0-6-13-16,1-11 0 16,3-12-6-16,1-14 6 15,3-8-3-15,0-10-4 16,2-6 14-16,0-6-14 15,0 0 7-15,0-6-21 16,0-24-18-16,0-12 39 16,0-14-19-16,0-6 13 15,7-5 12-15,8-1-12 0,3 2 1 16,7 2 1 0,2 2-16-16,-2 5 20 0,7 6-16 15,-1 4 15-15,-2 9 2 16,2 6-2-16,0 4 1 15,-2 6 0-15,0 4 1 16,0 2-1-16,-2 2-7 16,0 4 6-16,-4 0 2 15,-4 2 7-15,-1 2-8 16,-3 2 0-16,-3 0-2 16,-1 2 2-16,-5 0 0 15,-1 2-1-15,0 0 7 0,-3 0-13 16,0 0-5-16,0 0-25 15,1 0 23-15,-1 14-78 16,-2 6-75-16,0 20-41 16,-5-4-279-16,-9-4-833 15</inkml:trace>
  <inkml:trace contextRef="#ctx0" brushRef="#br0" timeOffset="-70416.33">27615 10994 1508 0,'0'0'267'16,"0"0"-223"-16,0 0 30 16,0 0 38-16,0 0-70 15,0 0 20-15,0 0-28 16,2 71-22-16,-2-33 64 15,-2 4-68-15,-8 4-7 16,-3 0 16-16,-1 0-17 16,1-4 12-16,0-6-12 15,4-5 0-15,0-11-11 16,5-6 11-16,1-6-19 16,3-8 13-16,0 0-16 15,0-4 3-15,0-18-27 0,11-10-27 16,7-5 64-1,4-1-28-15,5 2-14 0,2 4 19 16,2 8 23-16,-2 4-3 16,-2 8 12-16,-2 4 0 15,-3 8-14-15,-2 0 14 16,-2 0 0-16,-1 12 7 16,-1 6-7-16,-5 4 43 15,-3 2-21-15,-6 0-10 16,-2-1 64-16,0 0-66 15,0-1-10-15,-14 1 30 16,-1-4-29-16,-6 0 31 16,-1-1-32-16,-3-4 1 15,-1-4-1-15,-1 0 0 16,-2-6-49-16,-6-4-49 16,6 0-73-16,8-2-202 0</inkml:trace>
  <inkml:trace contextRef="#ctx0" brushRef="#br0" timeOffset="-69796.66">28011 11305 222 0,'0'0'1354'0,"0"0"-1177"16,0 0-144-16,0 0-15 16,0 0 87-16,115-45-67 15,-90 32-19-15,0-1-11 16,-3-2 0-16,-2 0 0 16,0-2-8-16,-5-4 0 15,-3 0-3-15,-3-2 3 16,-5 0-7-16,-4 0 6 15,0 4-21-15,0 2 21 16,0 1-15-16,-11 6 16 16,-3 3 13-16,1 1-10 15,-5 6 12-15,1 1 5 16,-6 0-20-16,3 1 48 0,-2 17-33 16,0 3-5-16,1 3 51 15,2 2-54-15,3 0 3 16,3 0 9-16,-1 2-18 15,5 0 27-15,1 0-28 16,3 0 0-16,0 0 22 16,1-2-22-16,2 0 0 15,2-2 2-15,0 1 7 16,0 1 19-16,0-4-28 16,0 2 9-16,0-2 32 15,6-2-35-15,8 2 2 16,-1-4 15-16,5 0-17 15,3-2 42-15,2-4-25 16,2-4-23-16,2-2 56 0,2-4-50 16,2-2 0-1,2 0-6-15,3-4 14 0,5-14-29 16,5-6 15-16,27-38-134 16,-10 4-43-16,-8-5-1340 0</inkml:trace>
  <inkml:trace contextRef="#ctx0" brushRef="#br0" timeOffset="-59384.46">11167 15502 1557 0,'0'0'251'16,"0"0"-228"-16,0 0 14 16,0 0 18-16,0 0-31 15,0 0 52-15,-56 127-10 16,40-91-19-16,-3 4 72 15,-4 12-52-15,-2 2-6 16,-2 14-11-16,-2 11-38 16,0 7 31-16,3 2-43 15,-2 20 1-15,5-5 5 0,0-5-6 16,8 0-9-16,4-18 8 16,4 5-45-16,5-17 3 15,2-14-52-15,0-14-46 16,0-18-46-16,6-22-431 0</inkml:trace>
  <inkml:trace contextRef="#ctx0" brushRef="#br0" timeOffset="-59069.56">11144 15362 1452 0,'0'0'339'0,"0"0"-234"0,0 0-99 16,0 0 6-16,0 0 63 15,142 122-27-15,-107-54 6 16,-4 13 8-16,-2 9-31 16,-1 20 28-16,-3 20-54 15,-3 19 9-15,-1 5 28 16,-8-32-36-16,-7-25 13 15,2-39-15-15,-4-8 4 16,2 2 4-16,1 7-12 16,-1-1-39-16,-1-8 26 15,-5-10-100-15,0-14-73 0,0-16-352 16</inkml:trace>
  <inkml:trace contextRef="#ctx0" brushRef="#br0" timeOffset="-58844.45">11118 16467 1669 0,'0'0'625'15,"0"0"-603"-15,0 0 37 16,0 0 54-16,0 0-24 16,0 0-89-16,0 0 0 15,60-62 32-15,-25 36-31 0,7-1-1 16,-1 0 0-1,-1 4 12-15,-5 1-33 0,-1 4-55 16,-3 8-117-16,2 10 1 16,-8 0-307-16,-7 6-473 0</inkml:trace>
  <inkml:trace contextRef="#ctx0" brushRef="#br0" timeOffset="-58249.75">11554 16587 1243 0,'0'0'387'0,"0"0"-304"16,0 0 12-16,0 0 73 16,0 0-70-16,0 0-52 0,0 0-14 15,94-34-25 1,-72 16 19-16,-1 4-26 0,-6 2 0 16,-5 6 0-16,0 2 0 15,-3 4-15-15,-1 0-12 16,0 8-28-16,2 12 54 15,1 10-15-15,-5 10 10 16,0 4 4-16,0 6 2 16,4 3 0-16,-2 1-1 15,3 0 3-15,0-6 20 16,5-8-22-16,-1-4 0 16,3-8 3-16,-1-10-3 0,1-6 0 15,-1-8 0 1,1-2 20-16,-1-2 16 15,1-10-30-15,-1-22-5 16,-3-12 47-16,-3-14-48 0,-9-16 0 16,0-26-8-1,-16-25-48-15,-22-27-4 0,0 18-111 16,7 31-107-16,9 41 17 16,11 26-74-16,-1 0-35 15,3 6 245-15,3-2 125 16,2 14 14-16,1 4 226 15,3 6 50-15,0 4-87 16,0 4-64-16,0-5 73 16,11 5-69-16,5-5-43 15,4 1 30-15,4 0-52 0,3-1-50 16,2-4 41-16,2 0-32 16,3-5-19-16,-5 1-11 15,0-4 8-15,-4-1-30 16,-6-18 15-16,-5 4-211 15,-10 2-954-15</inkml:trace>
  <inkml:trace contextRef="#ctx0" brushRef="#br0" timeOffset="-58041.36">12121 15637 1879 0,'0'0'306'0,"0"0"-255"16,0 0 36-16,0 0-21 16,0 0-57-16,0 0 42 15,115 0-51-15,-91 0 0 0,-1 0-20 16,-8 0 20-16,-1 0-100 16,-10 26-70-16,-4 2-165 15,0-6-512-15</inkml:trace>
  <inkml:trace contextRef="#ctx0" brushRef="#br0" timeOffset="-57825.53">12185 16132 1614 0,'0'0'371'0,"0"0"-288"0,0 0 26 16,0 0-23-16,0 0 17 15,0 0-57-15,0 0-10 16,113 0 9-16,-76-4-28 15,-2-4-5-15,-4-2-12 16,-2-4 15-16,-3 2-15 16,-1-6 0-16,24-14-113 15,-5 6-84-15,-3-5-66 0</inkml:trace>
  <inkml:trace contextRef="#ctx0" brushRef="#br0" timeOffset="-57418.26">12590 15743 1844 0,'0'0'269'16,"0"0"-167"-16,0 0 61 15,0 0-70-15,0 0 26 16,0 0-117-16,0 0 4 16,59-20 19-16,-26 10-4 15,5-8-12-15,3 0-9 16,7 0 1-16,0 0-28 16,26-4-75-16,-11 1-121 15,-7 7-175-15</inkml:trace>
  <inkml:trace contextRef="#ctx0" brushRef="#br0" timeOffset="-56757.51">13266 15544 1879 0,'0'0'220'0,"0"0"-112"15,0 0 38-15,0 0-63 16,0 0-78-16,-41-114 21 15,17 86-39-15,-3 4 13 16,-4-2-9-16,-2 8 9 16,-1 4 3-16,3 10-2 15,0 4-1-15,0 4 7 16,6 18-7-16,3 14 0 16,9 8-19-16,5 10 19 0,8-1 0 15,0-2-1-15,12-2-8 16,13-9-38-16,1-10 35 15,7-12-31-15,-2-12-37 16,3-6 18-16,-2 0 3 16,-7-18 33-16,-2-10 9 15,-7-6 16-15,-3 2-17 16,-6-4 18-16,0 5 0 16,-5 12 3-16,-2 10 5 15,2 5 8-15,-2 4-16 16,0 4-11-16,5 23 11 15,-3 13 12-15,2 14 10 16,0 14 24-16,1 10-8 0,-5 12 2 16,0 5-37-1,0 3 15-15,0 4 29 0,-7 18-47 16,-4-20 0-16,-5 3 37 16,1-9-23-16,-1-20 2 15,1-6-16-15,1-11 1 16,-1-15 2-16,-1-16-3 15,-1-12-6-15,-4-14-1 16,-6-4 7-16,-4-28-34 16,-2-18-16-16,4-12 33 15,10-11-9-15,7-7 26 16,12 0-9-16,0 0 9 16,20 4 10-16,16-1-10 15,6 11-3-15,7 8 3 0,3 8-22 16,21 6-50-1,-13 14-201-15,-11 12-821 0</inkml:trace>
  <inkml:trace contextRef="#ctx0" brushRef="#br0" timeOffset="-56138.56">13513 16102 1538 0,'0'0'393'15,"0"0"-288"-15,0 0-52 0,0 0 61 16,0 0-62 0,0 120-51-16,0-80 58 0,0 9-59 15,0-8 0 1,0 0 7-16,0-5-7 0,-2-10 6 16,0-12-6-16,-1-6-6 15,3-8-26-15,-3 0-2 16,3-22-55-16,0-10-71 15,0-12 15-15,0-5 106 16,8 7-84-16,7 2 87 16,3 10 36-16,-1 4 43 15,2 10-3-15,-1 8 2 16,-1 8-11-16,1 0 8 16,-3 0-26-16,2 14-12 15,-5 4 74-15,-1 4-45 16,-3 4 3-16,-2 2 9 0,-4-6-19 15,1-4 8-15,-3-4-31 16,0-6 0-16,0-8-31 16,0 0 31-16,2 0-103 15,0-22-6-15,0-6-100 16,4-2 68-16,4-2-7 16,3 2 25-16,1 8 123 15,1 8 30-15,1 6 9 16,-1 6 12-16,1 2 10 15,-1 0 51-15,1 14 20 16,0 8-51-16,0 0 59 16,-1 4-55-16,1 2-27 15,-1 0 0-15,-1 2-24 16,-1-3 2-16,-2-9-36 0,-4-4 1 16,0-6-8-16,-5-7 7 15,-2-1-60-15,0-13-94 16,0-6-321-16</inkml:trace>
  <inkml:trace contextRef="#ctx0" brushRef="#br0" timeOffset="-55946.25">13731 15719 1562 0,'0'0'532'0,"0"0"-463"0,0 0-37 15,0 0 29-15,0 0 14 16,0 0-75-16,0 0-6 16,58 0-7-16,-36 0-67 15,25-32-91-15,-5 0-218 16,-3-8-515-16</inkml:trace>
  <inkml:trace contextRef="#ctx0" brushRef="#br0" timeOffset="-55705.62">14005 15334 871 0,'0'0'1045'15,"0"0"-931"-15,-2 106-21 16,2-46 10-16,0 15 54 16,11 9-87-16,0 0-20 0,3 6-3 15,-4 0-21-15,-1-5-6 16,1-5-20-16,-4-4 0 15,-1-14-21-15,-1-12 21 16,-2-14-91-16,-2-18-42 16,0-23-55-16,0-26-32 15,-11-15-901-15</inkml:trace>
  <inkml:trace contextRef="#ctx0" brushRef="#br0" timeOffset="-55300.69">14008 15105 1787 0,'0'0'289'16,"0"0"-193"-16,0 0-3 15,0 0-42-15,124 4 45 16,-82 12-72-16,3 4-18 16,-5 0 6-16,-7 2-11 15,-6 0 4-15,-6 3-5 16,-8 3 0-16,-9 2-12 15,-4 8 12-15,-4 6-26 16,-23 0-14-16,-9 2-59 16,-11-2 4-16,-6-4-58 15,0-5-11-15,3-7 94 0,6-2 17 16,11-8 53 0,8 0 22-16,10 0 34 0,10-4 33 15,5 4-20-15,0-2-15 16,5 2 65-16,16 2-54 15,11 0-7-15,6 2 38 16,11-2-26-16,2 0-18 16,7-4-52-16,0 0 1 15,-3-10-25-15,-1 2-16 16,-2-8-141-16,-15-8-153 16,-12-6-1264-16</inkml:trace>
  <inkml:trace contextRef="#ctx0" brushRef="#br0" timeOffset="-54836.86">14486 15721 1069 0,'0'0'856'16,"0"0"-783"-16,0 0 46 15,0 0-12-15,0 0-36 16,0 0 9-16,0 0 11 16,0 112 1-16,-2-66-52 15,-7 6-38-15,-4 3 45 16,-3-1-47-16,-1 0 0 15,-3-2-4-15,-5-6 14 16,0-4-20-16,0-6 5 16,2-8-56-16,0-10 61 15,5-1-62-15,3-7 25 16,3-6 22-16,6-3 3 0,3 2-6 16,3-2 18-1,0 3-43-15,0 1 37 0,7 3-12 16,11 6 2-16,7-4 16 15,6 6 0-15,7-2 23 16,6 0-23-16,3-2 9 16,0-2 18-16,-5-2-27 15,-2-2 7-15,-9-6 1 16,-6 4-2-16,-9-4 17 16,-7 0-23-16,-5 0 0 15,-4-4 56-15,0-14-29 16,0-14-12-16,0-12-3 15,-18-33-12-15,-11-35-15 16,-5-48-107-16,-1-33-82 16,8 41-65-16,8 24-1099 0</inkml:trace>
  <inkml:trace contextRef="#ctx0" brushRef="#br0" timeOffset="-54653.66">14546 14211 2145 0,'0'0'296'16,"0"0"-236"-16,0 0 85 16,0 0-38-16,0 0-64 15,0 0-43-15,0 0-7 16,25 48-2-16,-16 30 3 16,-4 40 6-16,-3 45-22 0,-2 3-59 15,0-37-231-15,0-43-477 0</inkml:trace>
  <inkml:trace contextRef="#ctx0" brushRef="#br0" timeOffset="-51971.37">18695 15248 1164 0,'0'0'688'16,"0"0"-640"-16,0 0-2 15,0 0 21-15,-25-125-20 16,6 85-47-16,-3 4 6 16,-5-2 25-16,0 8 8 15,6 8 3-15,2 10 2 16,3 12-12-16,1 0 2 16,-6 18-34-16,2 22 0 15,1 12 9-15,2 8-9 16,7 7 0-16,9-5 7 15,0-8-7-15,0-8 0 16,14-8-23-16,5-12-65 16,4-12 53-16,4-14-68 0,4 0 20 15,0-20-51-15,-2-12-31 16,-2-8 28-16,-5-2 36 16,-4 4 101-16,-7 6 33 15,-4 14 67-15,0 5 26 16,-5 13-24-16,4 0-52 15,1 18 32-15,2 21 32 16,0 11-61-16,2 16 51 16,-5 6-56-16,-1 12-20 15,-5 11 4-15,0 3-13 16,0 18 17-16,-13-14-36 16,-5 1 21-16,-6-1-6 0,-1-20-15 15,-4 10 0-15,-2-7 1 16,-3-9-1-1,1-12 15-15,0-12-15 0,1-16 0 16,1-14-15-16,0-16 15 16,0-6-33-16,0-14 4 15,2-18-25-15,4-12 53 16,9-6-15-16,12 2 16 16,4-6 17-16,4 1 3 15,21-1-8-15,6 0 6 16,10-4-6-16,5 4-12 15,3-4-12-15,4 0-95 16,23-8 35-16,-15 11-195 0,-11 11-497 16</inkml:trace>
  <inkml:trace contextRef="#ctx0" brushRef="#br0" timeOffset="-51405.47">18980 15783 1149 0,'0'0'501'16,"0"0"-382"-16,0 0 94 15,0 0-78-15,4 126 22 16,-4-81-95-16,0-5-21 16,-4 4-1-16,-5-2-20 15,1-2 2-15,-2-8-22 16,4-8 0-16,1-6 4 16,3-8-4-16,2-10-13 0,0 0-17 15,0-12-66-15,2-16-22 16,19-8-16-16,0-8-14 15,8-2 89-15,3 8-45 16,-3 6 39-16,0 4 65 16,0 11 3-16,-5 3 55 15,-3 10-7-15,-2 4-6 16,-1 0 58-16,-5 14-56 16,1 8 16-16,-5 5-7 15,-3-1-8-15,1 2 7 16,-4-6-55-16,-3 0 7 15,2-4 18-15,-2-8-25 16,0-2-13-16,0-8-15 16,2 0-66-16,5-24-21 15,4-2-63-15,5-10 56 16,3 1-26-16,4 8 85 16,-1 4 56-16,3 5 7 0,-4 10 41 15,2 4 84-15,0 4-42 16,-1 4-28-16,0 18 82 15,0 5-25-15,1 5-37 16,-2-2-7-16,0 6-37 16,-3 0 12-16,-1-8-43 15,-3-2 7-15,-3-4-1 16,-2-12-6-16,-4-6-10 16,-1-4-20-16,1-24-111 15,-1-10-107-15,-4-12-970 0</inkml:trace>
  <inkml:trace contextRef="#ctx0" brushRef="#br0" timeOffset="-51209.61">19574 15254 1899 0,'0'0'371'0,"0"0"-300"16,0 0 107-16,0 0-77 15,0 0-71-15,0 0-21 16,0 0-2-16,57 30-14 16,-23-22-11-16,25-2-109 15,-3-2-105-15,-7-4-702 0</inkml:trace>
  <inkml:trace contextRef="#ctx0" brushRef="#br0" timeOffset="-50924.67">19940 15127 652 0,'0'0'1473'0,"0"0"-1305"15,0 0-136-15,18 113 141 16,-5-55-98-16,1 18-14 15,-3 4-10-15,-1 0-51 0,-8 5 36 16,-2-5-36-16,0-4 0 16,0-4-15-16,0-14 15 15,-8-9-48-15,0-13-34 16,-1-10-50-16,-5-26 6 16,3 0-100-16,3-21-354 0</inkml:trace>
  <inkml:trace contextRef="#ctx0" brushRef="#br0" timeOffset="-50505.26">19961 14807 1691 0,'0'0'389'0,"0"0"-293"16,0 0-8-16,0 0 81 15,0 0-112-15,153-10-20 16,-105 29-18-16,-2 6-9 15,-3 3 10-15,-8 4-20 16,-6 4 0-16,-7 2 10 16,-8 4-10-16,-10 2 0 15,-4 0-1-15,-6 1-6 16,-23 5-1-16,-12-2-45 16,-10 2-63-16,-5-6 43 15,-4-8-45-15,4 0 27 16,6-10 26-16,7-4 44 15,12-2 20-15,8-4 1 16,10-2 0-16,9-1 54 0,4 0-24 16,0 1 12-16,11 0 38 15,13 7-24 1,5 3 39-16,5-2-67 0,3 0-19 16,4-4 31-16,3-4-40 15,6-2-4-15,2-2 2 16,18-10-91-16,-15 0-64 15,-12 0-451-15</inkml:trace>
  <inkml:trace contextRef="#ctx0" brushRef="#br0" timeOffset="-50038.49">20464 15561 1624 0,'0'0'355'0,"0"0"-242"15,0 0 43-15,0 0 34 16,0 112-94-16,-9-72-21 16,-8 8-22-16,-6 2-45 15,-3 4 27-15,-6-4-35 16,-1-2-4-16,0-3-18 16,1-5 22-16,3-8-35 15,5-6 6-15,3-4-18 16,8-8 38-16,3-6-29 15,4 2-11-15,4-6 43 0,2 4-37 16,0-4-18-16,8 6 27 16,11-4 28-16,8 6-7 15,4-2 13-15,5 2 0 16,4-4 20-16,2 2-19 16,2-2 11-16,-1-2 11 15,2 2-22-15,-3-4 60 16,-4 2-61-16,0-2 0 15,-5-4 49-15,-4 0-37 16,-2 0 5-16,-7 0-17 16,-2-10 1-16,-4-8-2 15,-6-8 1-15,-1-10-40 16,-5-20 3-16,-2-62-110 0,-4 11-188 16,-14-5-382-16</inkml:trace>
  <inkml:trace contextRef="#ctx0" brushRef="#br0" timeOffset="-49859.48">20781 13537 2246 0,'0'0'252'15,"0"0"-139"-15,0 0-69 16,0 0 4-16,0 0 31 15,42 165-49-15,-42-27-21 0,-11 47-9 16,-14-21-69 0,-8-32-298-16</inkml:trace>
  <inkml:trace contextRef="#ctx0" brushRef="#br0" timeOffset="-35512.82">14660 15432 1129 0,'0'0'373'0,"0"0"-270"0,0 0 48 15,0 0-28-15,0 0-51 16,0 0-1-16,0 4-28 15,0-4 43-15,0 0-51 16,0 0 14-16,0 0 20 16,0 0-7-16,0 0-8 15,0 0-7-15,0 4-32 16,0-4 64-16,2 0-73 16,12 4-5-16,6 0 40 15,7 2 0-15,4 2-8 16,4-4-15-16,1 2-11 0,2-6 31 15,-2 4-38-15,-1-4-2 16,-4 4 2-16,-1-4 1 16,-6 0 1-16,-4 0-2 15,-2 0 1-15,-7 0-4 16,-5 0 3-16,-3 0-30 16,-3 0-4-16,0 0-54 15,0 0-31-15,-7 0-72 16,-8 0-80-16,-4 0-422 0</inkml:trace>
  <inkml:trace contextRef="#ctx0" brushRef="#br0" timeOffset="-35081.01">14562 15691 1358 0,'0'0'494'16,"0"0"-445"-16,0 0 34 16,0 0 46-16,0 0-58 15,0 0-36-15,0 0-15 16,0 0 60-16,7 0-58 15,4 0-2-15,2 0 35 0,8 4 0 16,3 0 9-16,5 0-25 16,4-2-33-16,8 2 82 15,3-4-67-15,3 0-2 16,4 0 9-16,0 0-13 16,-1 0 0-16,-6 0-15 15,-4 0 0-15,-7 0 3 16,-4 0-3-16,-9 0-11 15,-4 0 10-15,-7 0 1 16,-2 0-6-16,-5 0-76 16,0 0-76-16,2-6 4 15,-2 2-98-15,3-4-328 0</inkml:trace>
  <inkml:trace contextRef="#ctx0" brushRef="#br0" timeOffset="-34012.72">15462 15488 1136 0,'0'0'359'16,"0"0"-221"-16,0 0 45 15,0 0-19-15,0 0-78 16,0 0-33-16,0 0 43 16,-4 0-37-16,2 0-1 15,2 0 1-15,0 0-14 0,0 0 21 16,0 0-25 0,0 0-18-16,0 0 43 0,0 0-36 15,0 0 7-15,0 0 0 16,0 0-23-16,0 0 38 15,0 0-52-15,2 0 13 16,9 0 2-16,3 0-15 16,7 0 0-16,6 0 1 15,2 0 11-15,2 0-4 16,0 0-8-16,1 0 0 16,-6 0 4-16,-1 0-4 15,-4 0-4-15,-4 0 2 16,-1 0 4-16,-3 0 5 15,1 0-7-15,-6 0 0 16,1 0-1-16,-2 0 1 0,-2 0 0 16,-3 0-2-16,-2 0 4 15,0 0-19-15,0 0 11 16,0 0-45-16,0 0 29 16,0 0-45-16,-12 0 22 15,-5 0 13-15,-8 0-19 16,-4 0 50-16,-4 0-39 15,-3 0 17-15,3-2 12 16,-1-2 11-16,0-2-1 16,9 2 0-16,0-4 1 15,4 6 4-15,3-2-4 16,7 0 0-16,1 4 15 0,3 0-15 16,2 0 11-1,3 0 0-15,0 0-10 0,2 0 40 16,0 0-41-16,0 0 0 15,0 0 26-15,0 0-13 16,0 0 5-16,0 0-2 16,0 0-14-16,0 0 32 15,0 0-34-15,0 0 0 16,0-4 6-16,0 4-5 16,2 0 0-16,5 0-1 15,4 0 1-15,2 0 12 16,3 0-13-16,4 0 0 15,0 0 5-15,2 0-5 16,-1 0 0-16,-4 0 0 16,1 0 1-16,-5 0-5 0,-4 0 4 15,-2 0-23-15,-2 0 22 16,-5 0 1-16,0 0-19 16,0 0-19-16,0 0-48 15,0 0 53-15,0 0-82 16,0-6-36-16,-12-6-12 15,-1 2-118-15</inkml:trace>
  <inkml:trace contextRef="#ctx0" brushRef="#br0" timeOffset="-32247.24">16264 15396 887 0,'0'0'299'0,"0"0"-204"15,0 0-36-15,0 0 11 16,0 0 33-16,0 0-6 15,0 0-2-15,0 0 1 16,0 0-12-16,0 0 24 16,0 0-29-16,0 0-29 15,0 0 37-15,0 0-28 16,0 0 6-16,0 0 2 16,0 0-18-16,0-10 34 15,0-6-58-15,0-12-19 16,-8-12 23-16,-6-14-29 15,-4-8-1-15,-4-29-6 0,-1 7-29 16,4-4 29-16,1-1-44 16,9 25 15-16,3-8 25 15,3 12 6-15,3 14-13 16,0 2 18-16,3 12 0 16,7 10-5-16,5 4 5 15,6 1-9-15,1 8-5 16,3 3 14-16,-1 3-11 15,3 3 10-15,-3 0 1 16,-3 0-12-16,-4 7 12 0,-3 0-21 16,-3 2 20-1,-5 3-12-15,-4 0-4 0,-2 6 5 16,0 6 12-16,0 2-17 16,-10 2 16-16,-13 2-37 15,-1 0 12-15,-5-2-3 16,0-4 1-16,0-2 3 15,2-4 25-15,5-2-15 16,7-7 15-16,5-4-9 16,8-1 3-16,2-2 6 15,0 2-25-15,10 3 6 16,9 3 19-16,8-2-6 16,2 2 6-16,2 4 0 15,0-6 6-15,-2 2 0 16,-4 2 4-16,-2-2-10 0,-6 0 14 15,-6-2 12 1,-2-2-26-16,-4 0-4 0,-3-2 4 16,-2 6 0-16,0-2 15 15,0 6 11-15,-2 4-12 16,-15 2 46-16,-2 0-49 16,-3-2 0-16,-3-4 6 15,2 0-3-15,2-2-2 16,0-8-12-16,6-2-50 15,-1-2-10-15,7-6-169 16,3-10-494-16</inkml:trace>
  <inkml:trace contextRef="#ctx0" brushRef="#br0" timeOffset="-31989.72">16559 14770 1553 0,'0'0'349'0,"0"0"-216"16,0 0-71-16,0 0 0 16,0 0-28-16,0 0-22 15,0 0 11-15,79 0-23 16,-60 0 0-16,-4 5-26 15,1-1 24-15,-1-4-133 16,-3 0-161-16,-6 0-907 0</inkml:trace>
  <inkml:trace contextRef="#ctx0" brushRef="#br0" timeOffset="-31704.56">16828 14437 1558 0,'0'0'367'16,"0"0"-275"-16,0 0 25 16,0 0-13-16,20 121-63 15,-11-69 48-15,2 6-73 16,-2 0-4-16,-2 5 1 16,-3-5-12-16,-2 0 13 15,-2 0-14-15,0-10 0 0,0-4-10 16,0-8 10-1,0-8-42-15,0-14-30 0,0-11-46 16,-4-3-30-16,-5-21-97 16,-11-51-403-16,2 2 258 15,0-4-276-15</inkml:trace>
  <inkml:trace contextRef="#ctx0" brushRef="#br0" timeOffset="-31332.51">16761 14386 1395 0,'0'0'279'0,"0"0"-114"15,0 0 13-15,0 0-82 0,0 0-3 16,125-13-40 0,-87 23-25-16,2 4 24 0,-2 3-46 15,-5-5 6-15,-6 2-12 16,-7 0 4-16,-9-2-14 16,-4 6 7-16,-7 2 3 15,0 6-3-15,-9 4 3 16,-16 2-25-16,-6 0-13 15,-4-4-26-15,-5-2 26 16,1-4-5-16,4-4 19 16,6-2 24-16,9-2 0 15,6 0 0-15,10 0-1 16,4 3 9-16,0 1 12 16,2 0-5-16,16 0 1 15,2 0 45-15,2-2-29 0,5-2 1 16,0-4-8-16,0 0-25 15,-2-6 10-15,1 0-10 16,-2-4-74-16,3 0-33 16,-4-12-179-16,-10-4-729 0</inkml:trace>
  <inkml:trace contextRef="#ctx0" brushRef="#br0" timeOffset="-30914.5">17158 14779 1237 0,'0'0'363'15,"0"0"-187"-15,0 0 6 16,0 0-53-16,0 0-5 0,0 0-67 16,0 0-8-16,12 114-16 15,-12-80-26-15,-8-2 23 16,-9 2-30-16,-1-2 0 16,-5-2 0-16,1-2 0 15,0-4-12-15,1-6 0 16,9-2-27-16,1-7 38 15,3-4-35-15,6-1 0 16,2 0 29-16,0-4-24 16,0 6-6-16,7 2 25 15,11 2 12-15,7 3 1 16,4-1-1-16,0-2 0 16,2 0 18-16,2-2-10 0,-4-3 6 15,0 2 6 1,-2-1-14-16,-3-6 43 0,-2 0-36 15,-1 0-1-15,-4 0 19 16,-3 0-17-16,-5 0 0 16,-1-8-14-16,0 2 9 15,-2-6-3-15,-4-2-6 16,-2-13-62-16,0-35-34 16,0 4-78-16,-14-4-142 0</inkml:trace>
  <inkml:trace contextRef="#ctx0" brushRef="#br0" timeOffset="-30714.51">17320 13952 1790 0,'0'0'294'16,"0"0"-130"-16,0 0 3 15,0 0-91-15,0 0-18 16,0 0-58-16,0 0-13 15,5 99 13-15,-5-31 1 16,0 30-1-16,0 30-56 16,-14 22-134-16,-3-21-70 15,-3-23-575-15</inkml:trace>
  <inkml:trace contextRef="#ctx0" brushRef="#br0" timeOffset="-29847.16">16057 15793 1166 0,'0'0'359'0,"0"0"-218"15,0 0 36-15,0 0-77 16,0 0 6 0,0 0-55-16,0 0 7 0,-20-40 10 15,20 40-19-15,0 0 18 16,0 0-27-16,0 0-18 16,0 0 37-16,7-4-44 15,13-2 5-15,4 2 8 16,7 0-19-16,10-4 31 15,5 0-39-15,6 2 7 16,8-4 21-16,5-2-29 16,6 0 0-16,7-2-1 15,-1-4 9-15,4 0 3 16,-6-4-11-16,-1 2 0 0,-9 3 6 16,-7-1-6-1,-7 0-1-15,-4 4 0 0,-7 2 1 16,-7 2 7-16,-2 2-7 15,-6 2 0-15,-5 2-2 16,-5 0 2-16,-1-4 0 16,-5 6 0-16,-3-2 1 15,-1 4 13-15,-3 0-14 16,-2 0 0-16,3 0-3 16,-3-4 3-16,0 4 0 15,0 0-1-15,0 0 2 16,0 0-19-16,0 0 17 0,0 0-90 15,-16-4-1 1,-30-2-114-16,3 2-317 0,-1 4-1109 0</inkml:trace>
  <inkml:trace contextRef="#ctx0" brushRef="#br0" timeOffset="-27433.68">16298 15923 1166 0,'0'0'285'0,"0"0"-142"16,0 0 33-16,0 0-72 16,0 0-25-16,0 0-57 15,0 0 22-15,8 0 32 16,0 0-41-16,0 0-7 15,3 4 2-15,1 9-15 0,3 1 35 16,1 4-50-16,-1 4 6 16,3 2 22-16,-3 10-12 15,4 2 1-15,-4 8 9 16,1 2-20-16,-3 6 48 16,-1 2-54-16,-4 0 0 15,-1-4 3-15,-3 3-2 16,0-7-1-16,2-2 0 15,-4 0 8-15,0-8-2 16,-2-2-6-16,2-6 0 16,-2-2 0-16,0-12 0 15,0-1 1-15,0-3-1 16,0-6 2-16,0-4 5 0,0 0-7 16,0 0-9-16,0 0 8 15,0 0-6-15,0-4 7 16,0-9 0-16,0-6 2 15,0-12 25-15,0-13-27 16,0-6-3-16,0-4-3 16,0-2 6-16,0 2 0 15,0 4-1-15,0 5 1 16,0 9 18-16,0 2-18 16,0 10-13-16,0-2 13 15,0 4 1-15,0 0 0 16,0 2-1-16,0-2 1 15,0 4-14-15,2 6 13 0,-2-2-5 16,2 2 5-16,-2 2 0 16,3-2 0-16,-1 2 0 15,0 2 0-15,0-2 4 16,0 2-4-16,0 2-6 16,2-2 6-16,0-2 1 15,-2 2 0-15,2-5-1 16,1 3 0-16,1 1 2 15,-2 0-2-15,2-5 0 16,0 6 14-16,1 0-2 16,1-2-3-16,2 4-9 15,-1 0 0-15,1 0-4 16,-1-2 4-16,1 2-6 0,-2-2 6 16,1 4 0-16,0 0-2 15,2 0-5-15,0 4 7 16,1-2-1-16,-1 2 1 15,-1 0-8-15,2 0 7 16,-1 0-5-16,-3 0 5 16,2 0-47-16,-3 0-47 15,-3 0 24-15,0 6-121 16,-2 10-320-16,-2-2-863 0</inkml:trace>
  <inkml:trace contextRef="#ctx0" brushRef="#br0" timeOffset="-26764.43">16777 16192 1475 0,'0'0'296'15,"0"0"-182"-15,0 0-18 16,0 0 17-16,0 0-97 16,0 0-5-16,0 0 14 15,0-14-25-15,0 14 0 16,0 4 0-16,0 10 8 16,2 8 12-16,7 10 2 0,2 8-21 15,-2 8 44-15,-2 1-45 16,-3 1 10-16,0-2-3 15,-1 2-6-15,-1-6 22 16,-2 0-23-16,0-12 0 16,0-10 5-16,0-8-5 15,0-10 0-15,0-4-16 16,0 0-15-16,-2-8 10 16,-7-16-39-16,-2-6-6 15,2-6 65-15,2 0-8 16,7 2 6-16,0 6 3 15,0 2 0-15,4 2 15 16,10 2-15-16,1 6 0 0,6 2-2 16,-1 4 2-1,2 2 0-15,0 4-1 0,3 4 2 16,-2 0 13-16,-2 0-14 16,0 4 2-16,-3 4 13 15,-3 2-15-15,-2 2 0 16,-1 2 1-16,-6 0 6 15,-2 4 30-15,-2 0-22 16,-2 0-15-16,0 4 40 16,0-6-39-16,-6 2 5 15,-9 2 6-15,-3-4-11 16,-5 2 8-16,-2-4-9 16,-4-6-38-16,1-4 26 0,2 2-47 15,-4-6-52-15,-1 0-61 16,9 0-162-16,4 0-332 0</inkml:trace>
  <inkml:trace contextRef="#ctx0" brushRef="#br0" timeOffset="-26067.53">17203 16419 342 0,'0'0'1128'0,"0"0"-969"16,0 0-110-16,0 0 34 15,0 0-43-15,0 0-23 16,0 0 62-16,60-22-36 15,-51 18 2-15,1-1 24 16,-1 0-31-16,3-3-7 16,-4-2-9-16,3-4-20 15,-1 1 32-15,-2-5-34 16,-1 0 0-16,-3 0 7 16,2-4 3-16,-6 0-2 15,0 0-8-15,0-2 0 16,0 2 3-16,-6 0-3 15,-2 4-13-15,-1 6 13 0,0 2 9 16,-2 6 8-16,0 0-17 16,-1 0 8-16,-3 4-2 15,-1 0-6-15,-4 0 0 16,0 12 4-16,1 6-3 16,-2 0 6-16,3 0-7 15,3 4 0-15,3 0-3 16,4 4 3-16,1 2-3 15,3-2 2-15,4 2 2 16,0-1 5-16,0-1-6 16,0 2 0-16,0-2 15 0,4-2-15 15,3 2 0 1,1 0 7-16,2-4 1 0,1 0 9 16,-3 0-17-16,4-4 2 15,1-4 24-15,3 0-26 16,-1-6 1-16,3-2 13 15,2-4-13-15,2-2 10 16,1 0-11-16,-1 0-31 16,0-8 25-16,1-10-59 15,-1-12-52-15,-3 6-119 16,-5 2-767-16</inkml:trace>
  <inkml:trace contextRef="#ctx0" brushRef="#br0" timeOffset="-24886.39">17575 17281 1633 0,'0'0'363'0,"0"0"-213"16,0 0-53-16,0 0-23 15,0 0 33-15,0 0-61 0,0 0-21 16,-68-76 36 0,51 54-25-16,-8-5 25 0,-4-5-61 15,-6-4 1-15,-5-4-8 16,-5-8 7-16,1 2-12 16,-1 2-16-16,7 8-2 15,7 4 12-15,6 12 15 16,8 10-18-16,3 2 20 15,7 6-9-15,1 2 8 16,-1-4-8-16,3 4 10 16,-1 0-9-16,0 0 9 15,3 0-2-15,-2 4 2 16,2 6 1-16,0 0 5 0,0 6-6 16,-1-2 10-16,1 0 22 15,0 4-32-15,0 0 0 16,-1 0 8-16,1-2 0 15,-1 2-7-15,-1-4-1 16,0 4 9-16,2 4 0 16,-3-4-9-16,1-4-10 15,2 2 8-15,-3-6-4 16,2 3-28-16,1-4-37 16,-2-4-74-16,2-1 35 15,2-4-115-15,-2 0-91 16,2-18-53-16,0-5-681 0</inkml:trace>
  <inkml:trace contextRef="#ctx0" brushRef="#br0" timeOffset="-24664.38">17062 16812 788 0,'0'0'864'16,"0"0"-709"-16,0 0-58 15,0 0 50-15,0 0-46 16,0 0-19-16,0 0-9 15,141-4-26-15,-101 4-25 16,-1 0 60-16,4 0-66 16,2 0-16-16,-1 0 12 15,-1 0-11-15,1-6-1 16,-1-2-13-16,9 0-121 16,-11 2-43-16,-10-2-442 0</inkml:trace>
  <inkml:trace contextRef="#ctx0" brushRef="#br0" timeOffset="-24175.09">18234 17231 1624 0,'0'0'320'16,"0"0"-194"-16,0 0-69 16,0 0 6-16,0 0-29 15,35 126-11-15,-23-74 11 16,-1-2-34-16,-2 3 0 0,0-3 31 15,-2 0-31-15,-1-2 0 16,-2 0 5-16,1-8-4 16,-3-4-2-16,-2-8-23 15,2-6-54-15,-2-4 4 16,0-9-96-16,0-9-53 16,-6 0-67-16,-5-9-5 0</inkml:trace>
  <inkml:trace contextRef="#ctx0" brushRef="#br0" timeOffset="-23653.45">18265 17115 1175 0,'0'0'680'16,"0"0"-584"-16,0 0 40 15,0 0-32-15,0 0-65 16,121-31 20-16,-92 31-34 15,0 0-7-15,0 0-6 16,-3 9-11-16,-4 4 23 16,1 0-23-16,-3 1 0 15,-1 4 38-15,-3 0-39 16,-5 0 0-16,-1 8 3 0,-6-2 5 16,-4 6-16-1,0 2-3-15,-4-2-28 0,-17 2 20 16,-5-2-54-1,-6-2 7-15,-5-2 14 0,-6-8-22 16,3-4 39-16,0-1-60 16,7-8 47-16,8 4 46 15,5-5 2-15,11 1 0 16,5-1 0-16,4-4 0 16,0 0 19-16,0 5-17 15,0-1 8-15,8 0 63 16,6 6-5-16,4 2-5 15,6-2-13-15,10 0-20 16,5-2 30-16,15 6 48 16,4-6-38-16,7 2-27 15,-1-2-30-15,1 0-11 16,-5-8-2-16,-6 0-27 0,-10 0-6 16,1 0-162-16,-14 0-67 15,-10 0-352-15</inkml:trace>
  <inkml:trace contextRef="#ctx0" brushRef="#br0" timeOffset="-23098.69">18988 17674 1252 0,'0'0'671'15,"0"0"-539"-15,0 0-47 16,0 0 27-16,0 0-36 16,0 0-46-16,0 0 2 15,44 0-17-15,-34-4-2 16,2-10 8-16,-1-4-21 16,-2 0-24-16,0 4 11 15,-2-4-31-15,-1 0-8 16,-1 2 1-16,-3 2-27 15,-2 0 72-15,0 10-41 16,0-1 29-16,0 5 17 16,0 0 1-16,0 0-7 15,0 0-1-15,0 9 8 0,0 5 2 16,0 4-1-16,0 0 1 16,0 8 26-16,0 2-11 15,0 2 7-15,0 2-5 16,0 2-19-16,0-2 50 15,6-2-31-15,4-2-19 16,-2-2 16-16,3-2-4 16,1-2-3-16,-1-4-9 15,3-1 7-15,-1-7 8 16,3-2-15-16,-1-2 1 16,-2-2 9-16,3-4-4 15,-1 0-12-15,-1 0-1 16,-1 0-43-16,-4-10 31 0,0-2-49 15,0-2-30 1,-5-27-42-16,-2 9-110 0,-2 2-426 16</inkml:trace>
  <inkml:trace contextRef="#ctx0" brushRef="#br0" timeOffset="-22523.72">19119 17317 1608 0,'0'0'229'16,"0"0"-141"-16,0 0 39 16,0 0-48-16,0 0-15 0,0 0-41 15,0 0-22-15,37 34 48 16,-28-28-49-16,1-2 0 15,-6-4 0-15,0 0-11 16,-4 0-2-16,0 0-30 16,0 0-22-16,0 0 54 15,0-4-48-15,-8-10-19 16,-8-4 3-16,-2-4 7 16,-2 4 0-16,2 4-18 15,3 6 86-15,3 4 40 16,7 4 15-16,3 0 26 15,2 0-26-15,0 8 11 0,0 2 25 16,0 2-44-16,0-2-40 16,5-2 41-16,2 2-37 15,0-6-2-15,-3-4 9 16,-2 4-18-16,0-4 27 16,-2 0-27-16,0 0 0 15,0 0-21-15,0 0 14 16,0 0-15-16,0 0 4 15,-8-4-9-15,-2 0 26 16,1 2-15-16,5 2 16 16,2 0 11-16,2 0-2 15,0 0 4-15,0 0 6 16,0 0-16-16,0 0 36 16,0 0-39-16,4 0 0 0,0 0-8 15,3 0 8-15,0 0-107 16,-4 0-988-16</inkml:trace>
  <inkml:trace contextRef="#ctx0" brushRef="#br0" timeOffset="4838.47">563 15811 785 0,'0'0'310'0,"0"0"-204"0,0 0-80 16,0 0 22-16,0 0-11 15,0 0-36-15,-4-4 48 16,4 4-49-16,0 0 13 16,0 0 8-16,0 0-11 15,0 0 7-15,0 0-17 16,0 0 0-16,0 0 1 15,0 0-1-15,0 0-1 16,0 0 0-16,0 0 1 16,0 0 2-16,-3 0-2 15,3 0 0-15,0 0 0 16,-2 0 0-16,2 0 0 0,0 0 0 16,-2 0 0-1,0 0 7-15,0 0-7 0,0 0 0 16,2 0-3-16,0 0 3 15,0 0-3-15,0 0 3 16,0 0 0-16,0 0-1 16,0 0 1-16,0 0-9 15,0 0-7-15,0 0 4 16,0 0-11-16,0 0 3 16,0 0-21-16,0-4-28 15,0 2-112-15,0 0-160 0</inkml:trace>
  <inkml:trace contextRef="#ctx0" brushRef="#br0" timeOffset="15171.43">2314 16110 1260 0,'0'0'234'0,"0"0"-144"16,0 0-89-16,0 0 83 15,0 0 41-15,0 0-43 16,0 0-22-16,0 0-11 16,0 0-7-16,0 0 54 15,0 0-70-15,0 0 10 16,0 0 36-16,0 0-16 16,0 0 0-16,0 0-7 15,0 0-25-15,0 0 55 16,0-8-78-16,0-10 0 15,0-10 36-15,5-12-22 0,4-13-6 16,4-5-9-16,3-12 1 16,-1-2-1-16,6 0 0 15,2 1-6-15,2 12-6 16,2-2 13-16,-2 9-2 16,-1 8 1-16,1 6 0 15,1 6-20-15,3 8 20 16,-2 4-35-16,0 10 26 15,0-4-1-15,0 6 4 16,2 4-1-16,-3 2 7 16,-2 2-17-16,-6 0 17 15,-5 0-13-15,-5 0 6 16,-4 0 2-16,-4 0-1 16,0 0-12-16,0 2 1 0,0 2-6 15,0 1 1-15,0 8-8 16,0 1 19-16,-10 4-41 15,-11 6 30-15,-8 4 14 16,-4-2 8-16,-3 2-17 16,-3-2 17-16,2-2-5 15,-1 0 5-15,5-5 0 16,2-4 0-16,8-3 0 16,10-6 1-16,4-3 6 15,6-2-7-15,1-1-7 16,2 0 6-16,0 0 1 15,0 0-6-15,0 0-19 0,0 0 1 16,0 0 6-16,0 0 18 16,12-4 0-16,12-2 8 15,5 6-7-15,4 0 8 16,4 0-9-16,2 0 0 16,1 0 7-16,0 6-7 15,-1 11-1-15,-6-8 0 16,-4 4 1-16,-4 1 0 15,-6 0-7-15,-3-1 7 16,-5 4 3-16,-2-3-3 16,-2-2 0-16,-3 4 4 15,-2 0-2-15,-2 2-2 16,0 0 0-16,0 0 1 0,-2-4 16 16,-14 4-17-1,-1-2-3-15,-6-2 3 0,3 4 9 16,-5-8-2-16,2 2-7 15,-2-6 0-15,-2 2 23 16,0-4-23-16,2-4 0 16,2 0 7-16,2 0-6 15,1 0 11-15,5 0-12 16,-1 0 1-16,3 0 4 16,3 0-5-16,-1-4-2 15,3-4 2-15,-1 6 1 16,-3-6 15-16,6 8-16 15,-3-6 0-15,5 4-7 16,-1 0 7-16,-2 0 0 16,5 0 3-16,-2-2-2 0,-1 4 13 15,5-4-14-15,-2 4 0 16,2 0-3-16,0 0 3 16,-2 0-3-16,-2 0 3 15,-1 0 1-15,0 0 6 16,1 0-7-16,0 0 0 15,1 0-2-15,1-4 2 16,2 4 0-16,-2-2 0 16,0 2 2-16,-2-2 1 15,-2 2-3-15,4 0 0 16,2 0 6-16,0 0-6 16,0 0-2-16,0 0 2 0,0-2 0 15,0 2 7-15,0 0-7 16,0 0 0-1,0 0-3-15,0 0 3 0,-4 0-22 16,2 0 9-16,-3 0-42 16,-5 0-70-16,0 0-171 15,-5 0-1013-15</inkml:trace>
  <inkml:trace contextRef="#ctx0" brushRef="#br0" timeOffset="16911.45">3216 15258 1107 0,'0'0'754'0,"0"0"-675"16,0 0-78-16,0 0 74 15,0 0-8-15,0 0-46 16,0 0-21-16,10 14 1 16,1 16-1-16,0 10 14 15,5 14-1-15,-3 8 49 16,-2 0-55-16,-4 2 7 0,-1 3-4 16,-1-5-9-16,-3 0 24 15,0-4-25 1,-2-8 0-16,0-2-5 0,0-11 5 15,0-10-12-15,0-9 3 16,0-13-62-16,0-5-1 16,0-10-80-16,0-67-114 15,-9 5-708-15</inkml:trace>
  <inkml:trace contextRef="#ctx0" brushRef="#br0" timeOffset="17368.28">3248 15097 1356 0,'0'0'275'0,"0"0"-201"16,0 0 33-16,0 0-10 16,0 0-67-16,0 0 26 15,0 0-14-15,147-32-14 16,-102 50 6-16,-1 0-21 16,-4 0 28-16,-4 4-41 15,-4 0 0-15,-9 1 13 16,-2 0-13-16,-5 8 0 15,-8-1 6-15,-8 6 1 16,0 6 11-16,0 2-18 16,-22 4-39-16,-5-2 38 15,-9-3-47-15,-6-6 24 16,-3-6-15-16,1-9-1 0,4-4 29 16,6-8 8-1,13-2 3-15,9-4 1 0,7-4-1 16,5 0 0-16,0 0 6 15,0 0-6-15,12 10 40 16,10 0-39-16,11 6 4 16,6 2 54-16,1 4-37 15,4-4 0-15,-1 0-1 16,-1 0-20-16,1-4 42 16,-4 4-43-16,1 0 0 15,-2-2 0-15,-5-2 0 16,-2-4-44-16,-4-10-129 15,-9-2-189-15,-7-16-599 0</inkml:trace>
  <inkml:trace contextRef="#ctx0" brushRef="#br0" timeOffset="17863.98">3961 15494 1588 0,'0'0'264'0,"0"0"-198"16,0 0-14-16,0 0 24 15,0 0-9-15,0 0-65 16,0 0 10-16,5 46 44 16,-5-21-42-16,0 7 4 15,-5-2-8-15,-13 6-4 16,-4 0 15-16,-5 0-21 16,-1-4 0-16,-7-2-6 15,2-8 6-15,4 0-16 0,3-6 15 16,4 0 1-16,5-2-9 15,9-6 9-15,4 2-18 16,1-2 8-16,3 6 0 16,0-4-10-16,0 3 19 15,11 0-6-15,10 4-3 16,5 1 10-16,3 0 0 16,7 2 23-16,2 0-14 15,1 0 6-15,4 0 4 16,-1-4-19-16,0 0 36 15,-3-6-36-15,-6-2 0 16,-2-2 18-16,-2-2 0 0,-2-4-2 16,-5 0 6-1,0 0-20-15,-3 0 65 0,-2-6-59 16,-3-2-8-16,1-6 39 16,-1 2-32-16,-5-2-5 15,-1-8-2-15,-1 0-12 16,-7-24 6-16,0 6-210 15,0-1-494-15</inkml:trace>
  <inkml:trace contextRef="#ctx0" brushRef="#br0" timeOffset="18577.3">4099 14991 811 0,'0'0'970'15,"0"0"-863"-15,0 0-73 16,0 0 13-16,0 0-41 16,0 0 24-16,0 0-24 15,6 78-6-15,-3-46 31 16,-3-1-14-16,0-4-3 16,0 0 9-16,0-8-23 15,0-2 45-15,0-7-45 0,0-2 0 16,0-8 2-16,0 0-2 15,0 0 0-15,0-6-8 16,0-15 8-16,0-10-17 16,2-18-4-16,-2-1-20 15,0-6 25-15,0 10-12 16,0 10 28-16,0 14 0 16,0 12 2-16,0 6 60 15,0 4-62-15,0 0 0 16,5 18 0-16,-3 10 13 15,0 6 27-15,3 4-12 16,-3-4-22-16,2-2 61 16,1-2-67-16,-1-12 0 15,1 0 2-15,-3-4-2 16,3-1 0-16,-3-9-1 0,0-4-98 16,0 0-40-16,-2 0-533 15</inkml:trace>
  <inkml:trace contextRef="#ctx0" brushRef="#br0" timeOffset="21977.66">384 16270 652 0,'0'0'101'0,"0"0"-89"15,0 0-12-15,0 0 102 16,0 0-29-16,0 0 10 16,0 0 9-16,-2 0-14 15,2 0 14-15,0 2-63 16,0-2-10-16,0 0 9 15,0 0-11-15,0 0 9 0,0 0-24 16,-2 0 6-16,-2 0 18 16,4 0-25-16,-2 0-1 15,2 0 22-15,0 0 24 16,0 0 36-16,0 0-34 16,0 0-21-16,0 0 42 15,0 0-56-15,0 0 2 16,0 0 11-16,-2 0 9 15,-7 0 9-15,9 0-18 16,0 0-15-16,0 0 53 16,0 0-42-16,2 0 5 15,2 0 6-15,-4 0-5 16,0 0 12-16,0 0-40 16,0 0 10-16,5 0 8 15,-5 0-18-15,4 0-9 0,-2 0 8 16,0 0 1-1,4 0 3-15,0 0-3 0,7 0 0 16,5 0 12-16,2-2-11 16,0-6-1-16,-2 4 11 15,6-4-2-15,-1 6 11 16,-1-6-20-16,5 4 0 16,-2 0 17-16,-2 2-17 15,2-2-6-15,0 4 5 16,-5 0 2-16,0 0 10 15,2 0-11-15,3-4 0 16,2 4 3-16,0 0-3 0,-4-4 0 16,2 4-2-16,-5 0 9 15,0 0-6-15,0 0-1 16,5 0 0-16,0 0 3 16,-2 0-3-16,2 0-6 15,-2 0 5-15,-3 0 2 16,-3 0 9-16,-1 0-10 15,0 0 0-15,-3 0 1 16,3 0-1-16,0 0-1 16,3 0 1-16,4 0 0 15,8 0 2-15,2 4-2 16,3-4 0-16,-3 4 4 16,-11 2-4-16,5-2 0 0,-6 4-1 15,6-4 3 1,1 0 4-16,-4 6-6 0,-1-6 0 15,2 6 0-15,-1-6 0 16,0 4-2-16,3-3 2 16,-2 0 0-16,-1-1 5 15,1 5-5-15,-3-8 0 16,4 3 0-16,-1 5 0 16,0-5-1-16,-4 0 0 15,2 1 2-15,0-5 3 16,3 5-4-16,1-5 0 15,0 4 2-15,-1-4-2 16,-1 1-6-16,-3 3 5 16,-1 0 2-16,-4 1 14 15,3-1-15-15,0 0 0 0,2-3-8 16,5 8 8 0,2-5 0-16,2 0-1 0,-2 2 3 15,3-2 5-15,-1 4-7 16,2-4-1-16,0-2-7 15,5 2 8-15,3 0 0 16,1 0-1-16,0 0 2 16,3-4 5-16,-3 0-6 15,1 0 0-15,-3 0-3 16,-3 2 3-16,1-2 0 16,1 0 0-16,-2 2 6 15,1-2-11-15,4 0 5 0,-1 0 0 16,-4 0 5-16,1 0-5 15,-5 0 0-15,1 0-8 16,-1 0 16-16,-2-2-10 16,1 0 2-16,-4-2 0 15,1 0 2-15,3 0-2 16,4 0-1-16,2 2 0 16,2-2 2-16,1-4-1 15,7 2 0-15,-4 2 0 16,1-4 1-16,-5 4-1 15,-3-2 0-15,0 2-1 16,-2 0 2-16,1 4 2 16,-1-5-3-16,1-3 0 15,-3 3-2-15,3 0 2 16,-2-3 0-16,-3 3-1 0,3 0 1 16,1-4 6-16,-2 4-6 15,1 1 0-15,-1-4-3 16,-2 4 3-16,0 2 0 15,1-2-1-15,1 4 2 16,0-4 5-16,1 0-6 16,-1-2 0-16,3 2-2 15,2 0 2-15,-2 4-1 16,1-4 1-16,-1 0 0 16,2 2 6-16,0-2-6 15,2 0 0-15,0 4-2 16,3-4 2-16,-4-2 0 15,3 2 0-15,-1 0 2 0,1 0-7 16,1 0 5-16,-1 4 0 16,2-6-3-16,1 2 4 15,-1 0-1-15,4 0 0 16,-2 0 1-16,3-2 2 16,0 2-3-16,0 0 0 15,-2-2 2-15,-2 2-2 16,-1 0 0-16,-1 0-7 15,-4 0 16-15,1 0-3 16,-3 2-6-16,0-2 0 16,1 0 0-16,0 4 0 15,0-4-6-15,0-4 0 16,0 6 12-16,-1-2 0 0,1 0-6 16,1 0 0-1,-2 4 4-15,3-4-4 0,1 2 0 16,-1 0-1-16,-1 0 2 15,1 2 12-15,1-4-13 16,-3 0 0-16,-1 0 0 16,1 0 0-16,1 2 0 15,-2-2-1-15,1 4 1 16,-3-4 9-16,1 0-9 16,-5 2 0-16,-2 0 6 15,0 0-6-15,-4 2-3 16,2 0-4-16,0-4 14 0,-3 4-1 15,0-4-6 1,-1 4 0-16,-1 0 9 0,-1 0-9 16,-4 0-1-16,1 0 1 15,-1 0 0-15,1 0 12 16,0 0-12-16,0 0 0 16,0 0 8-16,-3 0-8 15,4 0 0-15,-2 0 3 16,-1 0 8-16,-1 0 8 15,-3 0-19-15,-1 0 0 16,-5 0 0-16,0 0 1 16,0 0 6-16,-2 0-7 15,-2 0 12-15,0 0 14 0,-2 0-26 16,0 0 0 0,3 0 40-16,-3 0-19 0,0 0 9 15,0 0 1-15,0 0-12 16,0 0 57-16,0 0-67 15,0 0-1-15,0 0 35 16,0 0-30-16,0 0 4 16,0 0-11-16,0 0 10 15,0 0-1-15,0 0-15 16,0 0 0-16,0 0 4 16,-3 0-4-16,-1 0-18 15,-37 0-67-15,1-8-187 16,-13-2-722-16</inkml:trace>
  <inkml:trace contextRef="#ctx0" brushRef="#br0" timeOffset="28039.86">1169 16567 1285 0,'0'0'244'0,"0"0"-220"15,0 0 65-15,0 0-6 16,0 0-65-16,0 0 12 16,5-2-30-16,-3-2 0 15,-2 4 9-15,4 0-9 16,6 0 0-16,-2 0 0 16,3 0 6-16,1 14 22 15,1 4-28-15,5 4 0 16,1 8 38-16,0 2-27 0,-4 9-3 15,-8 4 13 1,2 8-21-16,-1 5 43 16,4 0-43-16,-1 4 0 0,-5 0 29 15,-6 1-28-15,0-5 0 16,0 0-1-16,0 0 7 16,-2-8 12-16,0 0-19 15,-2-6 0-15,2-8-2 16,2-5 2-16,0-5-1 15,-2-8 1-15,-3-8 0 16,-7-2 3-16,6-2-3 16,2-6 0-16,4 0 2 15,0 0-2-15,0 0 40 16,0-14-21-16,8-14-13 16,8-16 40-16,4-15-46 0,-2-7 0 15,-3-14-7 1,-5-6 7-16,-6-7-44 0,0 3-31 15,-4 10 5-15,3 10 69 16,3 16-20-16,0 9 21 16,6 18-9-16,-1 0 9 15,-2 9-1-15,5 0 0 16,-1 8 2-16,5 2 3 16,-1 0-4-16,6 2 0 15,-3-2 4-15,-5 2-4 16,1 2 0-16,-3-4-2 15,1 4 4-15,-1 0 8 16,-1 2-10-16,-1 2-21 0,-5 0 20 16,-4 10-189-1,-2 4-652-15</inkml:trace>
  <inkml:trace contextRef="#ctx0" brushRef="#br0" timeOffset="28626.85">1662 17133 1739 0,'0'0'170'16,"0"0"-170"-16,0 0 0 15,0 0 28-15,0 0-28 16,0 0 10-1,0 0-14-15,8 4 4 0,-6 6-5 16,1 8 5-16,-1 4 12 16,-2 8 13-16,0 2-15 15,0 8-4-15,-7-4 21 16,3 4-27-16,-5-4 0 16,3-6 0-16,-2 2 0 15,2-9 1-15,4-10-1 16,2-4 15-16,-2-9 3 15,-3 0-18-15,1-13-12 0,0-15 5 16,4-2-9 0,0-6 16-16,0 8 0 0,10-2 0 15,6 8-4-15,2 4 4 16,0 4-21-16,1 10 20 16,4 4 1-16,2 0-12 15,4 14 12-15,-8 4 0 16,4 4 9-16,-11 0-9 15,-5 0 0-15,-1 4 12 16,-8-2-4-16,0 2 14 16,0 5 9-16,-11-4-30 15,-2 4 50-15,-5-7-51 16,-4-2 0-16,-3-6 9 16,-4-6-9-16,-4-2 0 15,-5-8-32-15,0 0-63 0,1-8 26 16,-13-24-127-16,15 6-137 15,14 0-498-15</inkml:trace>
  <inkml:trace contextRef="#ctx0" brushRef="#br0" timeOffset="29277.44">2009 17423 1393 0,'0'0'183'15,"0"0"-161"-15,0 0 14 0,0 0 15 16,0 0-10-16,0 0-14 16,0 0-2-16,112-72-24 15,-95 50 34-15,-3 0-35 16,-3 4 0-16,0 0 6 15,0 0-5-15,-2 6-1 16,-5-2 0-16,-2 6 1 16,-2-2 12-16,0-2-13 15,0 2 0-15,0 0 6 16,-4-2-6-16,-7 2 2 16,0 6-2-16,-2-4 7 0,-7 2 22 15,0 2-29-15,-5 4 0 16,0 0 6-16,1 0 1 15,2 0-7-15,2 5 0 16,-1 12 1-16,6 1 3 16,7 0-4-16,-4 4-3 15,5 0 3-15,3 2 1 16,-2-2 1-16,3 4-2 16,3 0 1-16,0 2 22 15,0-6-23-15,3 0 0 16,5 0 9-16,3 0-1 15,-1 1 11-15,-2-5-16 16,1 0 8-16,0 0 28 0,2-4-20 16,2 0-9-1,5 2 28-15,0-2-8 16,4 0-8-16,-1 0-22 0,-4 2 7 16,1-6 10-16,-2 4-17 15,-1-6-7 1,1 0 7-16,-3-6 1 0,-2 2-1 15,1-4-4-15,1 0-54 16,3-10 1-16,-3-8-100 16,0-8-413-16</inkml:trace>
  <inkml:trace contextRef="#ctx0" brushRef="#br0" timeOffset="29922.48">2515 17048 1698 0,'0'0'198'15,"0"0"-114"-15,0 0 2 0,0 0-17 16,0 0-30 0,0 0-30-16,0 0 19 0,34-10-12 15,-7 6-16-15,6-4 76 16,2 2-61-16,3-2 2 16,0 4-2-16,5-4-6 15,-4 2 4-15,1 2-13 16,-4 0 0-16,-7 4 2 15,-5 0-2-15,-3-4-19 16,-4 4-4-16,-3-2-42 0,-5 2-19 16,-7-8-88-1,-2 0-65-15,0-6-143 0</inkml:trace>
  <inkml:trace contextRef="#ctx0" brushRef="#br0" timeOffset="30192.44">2713 16744 1719 0,'0'0'268'16,"0"0"-226"-16,0 0-26 16,0 0 36-16,0 0-24 15,0 0-28-15,0 0 0 16,36 68 17-16,-20-38-17 0,-1 6 0 15,-3 4 0-15,-4 6 2 16,-1 2 18-16,-3 2-20 16,0 3 0-16,-4 1-25 15,0-4 19-15,0-2-110 16,0 10-54-16,-2-14-197 16,-6-4-571-16</inkml:trace>
  <inkml:trace contextRef="#ctx0" brushRef="#br0" timeOffset="31539.52">3303 16878 1735 0,'0'0'218'0,"0"0"-199"0,0 0 59 16,0 0-19-16,0 0-51 15,0 0 29-15,0 0-33 16,-24-4 2-16,9 12 31 15,-6 10-28-15,0 10 1 16,0 12 8-16,1 8-18 16,5 10 50-16,3 11-46 15,6-3 2-15,3 2 34 16,3-2-39-16,0-4 0 16,16-8-1-16,6 0 6 0,3-9-20 15,4-9 13 1,2-6-27-16,-2-8 20 15,-2-8-30-15,0-4-18 0,-5-10 0 16,-2 0-61-16,0-54-20 16,-7 0-178-16,-1 0-229 0</inkml:trace>
  <inkml:trace contextRef="#ctx0" brushRef="#br0" timeOffset="31753.56">3436 17016 1365 0,'0'0'400'15,"0"0"-297"-15,0 0-65 16,0 0 19-16,0 0 14 16,0 0-38-16,0 0 21 15,52 131 23-15,-38-83-39 0,-3-2 12 16,-7 2-27-16,-1 2-17 16,-3-2 17-16,0-4-23 15,0-2-9-15,0-7-2 16,0-7-41-16,-7-10-71 15,-2-10-73-15,-2-8-206 0</inkml:trace>
  <inkml:trace contextRef="#ctx0" brushRef="#br0" timeOffset="31969.32">3451 17217 1650 0,'0'0'198'0,"0"0"-140"15,0 0 39 1,114-40 16-16,-68 18-79 0,6 4-14 16,-3-4 32-16,-5 0-39 15,-2 3-7-15,-9 3-6 16,-6 2-2-16,-6 0-13 16,-8-8-70-16,-8 0-107 15,-5 4-305-15</inkml:trace>
  <inkml:trace contextRef="#ctx0" brushRef="#br0" timeOffset="32160.39">3638 16870 1395 0,'0'0'371'16,"0"0"-249"-16,0 0-68 16,0 0 66-16,-5 134-7 15,10-86-36-15,9 2-33 16,1 3-6-16,1-3-37 15,-1 2 35-15,-1 2-36 16,-1 0-16-16,-2 4-33 16,-2 18-120-16,-4-17-155 15,-5-7-926-15</inkml:trace>
  <inkml:trace contextRef="#ctx0" brushRef="#br0" timeOffset="33706.35">4057 17530 1015 0,'0'0'201'15,"0"0"-148"-15,0 0 55 0,0 0 6 16,0 0 29-16,11 108-89 16,-7-90-25-16,0-6 88 15,-4-2-69-15,0-2-5 16,3-2 17-16,-3 2-17 15,0-4 0-15,0 0-25 16,0-4-17-16,0 0 67 16,0 0-41-16,0 0 20 15,0 0 27-15,0-16-9 16,-3-8-28-16,-5-20-37 0,-3-28 0 16,-5-35-16-1,1-27 16-15,1 6-21 16,5 24 19-16,7 33-10 0,2 27 12 15,0-2 0-15,2 2 0 16,17-4 16-16,-2 6-16 16,5 16-9-16,1 4 9 15,-6 8 0-15,4 10-13 16,-2 4 13-16,1 0 0 16,3 0-5-16,2 5 5 15,-4 12 0-15,0 5 0 16,-8 0 0-16,0 2 12 15,-6 2-12-15,-3 0 0 0,-4 2-5 16,0-2 5 0,0 0-13-16,-15-2 7 0,-7-2-19 15,-7 0 13-15,-3-8-31 16,-3-2-10-16,4-8 26 16,6-2 26-16,8-2-14 15,5 0 15-15,8 0 1 16,4 0-1-16,0 0-7 15,0 0-33-15,8 0 19 16,15 0 21-16,2 8 0 16,4 6 5-16,0-6-4 15,-2 6 15-15,-2-5-16 16,-2 4 0-16,-3-4 6 16,-5 0-6-16,-1 4 0 15,-3-7 5-15,-7 6-4 0,-1-6 6 16,-3 6-7-16,0 2 0 15,-7 0 26-15,-10-2-26 16,-8 2 0-16,-6 0 6 16,-4-2-6-16,-6 2 6 15,1-10-6-15,0 2-3 16,1-6-22-16,8 0-22 16,-4-14-60-16,10-8-138 15,8 0-812-15</inkml:trace>
  <inkml:trace contextRef="#ctx0" brushRef="#br0" timeOffset="34089.78">4504 16713 1104 0,'0'0'880'0,"0"0"-820"16,0 0-43-16,0 0 27 16,0 0-8-16,0 0-36 15,0 0 0-15,65 14 16 16,-38 4-16-16,0 9 7 16,2 3 17-16,-5 6-12 0,1 0 25 15,-3 4-37 1,-4 0 9-16,-3 0 7 0,-5 4-16 15,-4-2 0-15,-6 2-8 16,0 1 16-16,0-1 11 16,-11-4-19-16,-7 0 0 15,-2 0-12-15,-7-8 12 16,-4-4-37-16,-7-8-22 16,-20-20-77-16,12 0-111 15,1-4-990-15</inkml:trace>
  <inkml:trace contextRef="#ctx0" brushRef="#br0" timeOffset="34389.72">4781 16990 1303 0,'0'0'403'0,"0"0"-273"15,0 0-95-15,0 0 12 16,0 0 20-16,0 0-46 16,136 107 27-16,-116-93-47 15,-4-6 10-15,-8-3 18 16,-3 0-29-16,-3-1 0 0,-2-4 0 15,0 0 8 1,0 0-21-16,0-14-18 0,-13-8-209 0</inkml:trace>
  <inkml:trace contextRef="#ctx0" brushRef="#br0" timeOffset="34704.48">5246 16713 1798 0,'0'0'223'0,"0"0"-176"16,0 0-27-16,0 0 57 0,0 0-23 16,45 107-20-16,-32-65 49 15,1 6-32-15,-3 2-13 16,-5 2-7-16,-1 2-31 15,-5-1 34-15,0-3-34 16,0 0 0-16,0-6 2 16,0-4-2-16,-5-10-6 15,-1-8-5-15,0-8-78 16,-3-14 9-16,-12-18-63 16,1-16-191-16,-1-12-328 0</inkml:trace>
  <inkml:trace contextRef="#ctx0" brushRef="#br0" timeOffset="35169.76">5213 16587 1573 0,'0'0'256'16,"0"0"-207"-16,0 0 1 16,0 0 61-16,0 0-37 15,122 18-26-15,-86 0-9 16,0 0-29-16,2 0 46 15,-5 0-56-15,-4 4 0 16,-4-3 31-16,-8 3-30 16,-1-4 8-16,-7 4-8 15,-2 0 10-15,-5 2 15 16,-2-2-26-16,0 8 0 0,-22-2-16 16,-9 2 16-16,-8-2-58 15,-3-2 5 1,-5-8-40-16,3 0 56 0,4-4-22 15,7 2 42-15,10-6 8 16,9-2 9-16,10 2 0 16,4-1-1-16,0 4 1 15,4 1 41-15,19 3-23 16,4 1 8-16,6-4 39 16,5 4-38-16,3-4 23 15,1 2-28-15,0-6-13 16,-2-2 41-16,-2 2-50 0,-3-2 0 15,1-2 20 1,-7 2-20-16,-2-4 0 0,-5-4-11 16,-2-4-114-16,-4-18-61 15,-12-4-609-15</inkml:trace>
  <inkml:trace contextRef="#ctx0" brushRef="#br0" timeOffset="35375.42">5707 16994 1582 0,'0'0'232'0,"0"0"-140"15,0 0-2-15,0 0-7 16,0 0-8-16,0 0-22 16,0 0-7-16,106 14-39 0,-93-10 10 15,-5 0-1-15,-2-4-16 16,-4 0-67-16,-2 0-117 15,-5-4-202-15,-8-8-663 0</inkml:trace>
  <inkml:trace contextRef="#ctx0" brushRef="#br0" timeOffset="35755.71">5707 16994 1101 0,'-66'112'568'16,"66"-107"-513"-16,0 4 37 15,0 4 74-15,0 5-71 16,0 4-41-16,0 6-39 16,0-2 41-16,0 4-56 0,0-2 0 15,0 4 5-15,-5 2-4 16,-1-2 0-16,2-6-1 16,2-8 6-16,2 0-5 15,0-8-1-15,0 2-22 16,0-6 21-16,0 2-18 15,6-3-17-15,7-1 20 16,5 1 16-16,-1-5 3 16,4 0-3-16,1 0 0 15,0 0 7-15,3 0 1 16,-3-5 4-16,-1-4-4 16,-4 1-2-16,3-2 28 15,1 2-34-15,-2-2 0 16,1 2-7-16,-4-2-17 0,-9-8-54 15,-7 6-136 1,0-6-153-16</inkml:trace>
  <inkml:trace contextRef="#ctx0" brushRef="#br0" timeOffset="35981.5">5659 17277 1498 0,'0'0'188'0,"0"0"-144"0,0 0 134 16,0 0-69 0,0 0-48-16,0 0-1 0,0 0-27 15,144 18 2-15,-113-18-29 16,-2 0 9-16,0 0 23 16,-4 0-38-16,0-10-12 15,-3-8 12-15,2-14-80 16,-8 2-119-16,-5-2-711 0</inkml:trace>
  <inkml:trace contextRef="#ctx0" brushRef="#br0" timeOffset="39651.51">955 16485 719 0,'0'0'105'0,"0"0"18"16,0 0 53-16,0 0-57 15,0 0-6-15,0 0-35 0,0 0 7 16,42-70 54-16,-42 64-54 16,0 2-30-16,0-4-14 15,0 4-32-15,0-1 32 16,0 4-41-16,0 1 9 16,0 0 22-16,0 0-24 15,0 0 8-15,0 0 8 16,0 0-11-16,0 0 36 15,0 0-32-15,0-4-15 16,0 4 30-16,-6 0-29 16,-1 0-2-16,-1 0 0 15,-8 0 1-15,3 0-4 16,-8 10 3-16,-1 12 0 0,-5 0-2 16,3 4 2-16,4 2-5 15,1 2 3-15,4-2 4 16,-1 2-4-16,6 2 2 15,1-2 0-15,5 2-7 16,4 0 7-16,0 3-2 16,0-7 2-1,6 2 0-15,3 2 2 0,-1-2-2 16,0-2 0-16,-2 2-3 16,3-2 3-16,-1-2-1 15,6 0 0-15,2 2 2 16,-3-2 0-16,5 2-1 15,0-2 0-15,0-3 2 16,-1 3-2-16,4-4-8 16,4 6 8-16,-2-6 0 0,8 0 11 15,-2 0-11-15,-2 2 0 16,-4 2-6-16,-1-4 6 16,7 0 0-16,3-4-1 15,-1 0 2-15,2 0 8 16,1-4-9-16,3 7 0 15,3-3 0-15,5 0 1 16,-5 4-1-16,0-3 0 16,-2 4 1-16,0-5 11 15,2 4-12-15,0 0 0 16,-2-4 1-16,4 8-1 16,0-4-1-16,1 0 1 0,-5 4 0 15,-1-6 1-15,1 2-1 16,-1-4 0-16,0 4 0 15,-3-4 0-15,-3 0-1 16,0 0 1-16,-2-1 0 16,4 1 4-16,3-4-4 15,-1 0 0-15,1 2-1 16,-2-6 1-16,-5 2 0 16,-1-2-1-16,1 0 2 15,0-2 4-15,4 6-5 16,4-6 0-16,-4 0 2 15,1-2-2-15,-1-2-1 16,-2 4 1-16,0-2 0 0,1 2 5 16,-1 0-5-1,-2-2-2-15,-2-2 1 0,-4 0 1 16,2 2 0-16,0-2 0 16,2 4 1-16,4-4 2 15,0 2-3-15,2-2 0 16,3 4 5-16,-1-4-5 15,2-2-1-15,-2-2 1 16,-1 4 0-16,-1-4 4 16,2 0-4-16,3 0-4 15,5 0 4-15,1 0 0 16,3 0 1-16,2 0-1 16,5-14 9-16,1 2 7 15,4-2-16-15,-1 4 0 16,-1-2 3-16,1 2-2 15,-2 2-1-15,-3-2 0 0,3 6 1 16,-3-4 4-16,1-2-5 16,2 2-5-16,-1-2 5 15,-2-2 1-15,1 2-1 16,-2-2 0-16,-4 2 2 16,-1 2 5-16,-5 2-7 15,-1 2-3-15,1 4 3 16,-4-4 0-16,2 4 1 15,-4-4-1-15,-1 0 6 16,1-2-5-16,-3-2-1 16,-2 2 0-16,1-7-4 0,-1 4 4 15,0-4 0-15,0 4 0 16,0-4 1-16,3 3 2 16,-1-4-3-16,2 2 0 15,2 2 0-15,-4-2 1 16,1-2-1-16,-3 0 0 15,2 2 7-15,0-2 16 16,-1 0-23-16,1 2 0 16,0 2 9-16,-4-4-9 15,0 2 12-15,-2-2-12 16,-2 0 2-16,2 2 20 16,-1-2-22-16,3 0 0 15,0 2 7-15,0-2 2 0,2 0 1 16,2 2-7-16,1 2 11 15,2-8 6-15,-5 5-20 16,0-1-5-16,-2 1 5 16,0 4 1-16,-3 4 8 15,1-4-9-15,0 1 0 16,-4 2 0-16,1-2 0 16,-2-6-6-16,-2 6 6 15,3-2 0-15,-4 2 11 16,0-2-11-16,-1 2 0 15,-1-2-3-15,1-2 3 16,0 2-5-16,2 2 5 16,0-6 1-16,2 2 8 15,0-2-9-15,1 0 0 16,-4 2-4-16,0 2 4 0,-3 2 0 16,-3-2 1-16,0 2-1 15,-4-2 3-15,2-2-3 16,-5 2 0-16,1-2 0 15,-2 2 0-15,0 0-3 16,-3-2 2-16,0-6 2 16,0 4-2-16,-2-8 1 15,0-1-2-15,0 1-17 16,0-6 19-16,-6-2-31 16,-8 2 30-16,1-2 2 15,-3 0-9-15,1 6-4 16,-4-2 12-16,2 4-11 15,-3 0 11-15,1 8 0 0,0-4 0 16,1 8 10-16,3-2 9 16,-4-2-19-16,4 1 0 15,-3 4-1-15,1-4 1 16,-1 3-6-16,-1 1 5 16,2 0 2-16,-1 5 3 15,1-4-4-15,-2 2 0 16,1-6-6-16,3 2 6 15,-3 0-11-15,1-2 11 16,-2 2 1-16,4-2 3 0,-1-2-4 16,3 4 0-1,-1 2 0-15,-1 0 0 0,1-2-6 16,1 6 6 0,0-6 0-16,2 2 7 0,0 4-7 15,-1-4 0-15,3 6 0 16,1-2 0-16,-4 4-8 15,1-4 8-15,0 0 1 16,0 0 11-16,0 2-12 16,0-6 0-16,1 4 0 15,4-4 0-15,-3 2 0 16,-1-2 0-16,0 2 1 16,1-2 9-16,1 4-10 15,-4-4 0-15,3 2 3 16,-1 2-3-16,-2-2-1 15,1 2 1-15,0 0 0 0,-1 0 8 16,4-4-8-16,-1 6 0 16,-3-2-1-16,4 0 1 15,-3 4 0-15,-3-4 5 16,-1 4-4-16,-1 0 0 16,1 0-1-16,-3 0 0 15,2 0-2-15,-2 0 2 16,5 0-3-16,-1 0 3 15,6 0 1-15,-1 0 8 16,4 0-9-16,-2 0 0 16,1 0 4-16,-3 0-4 15,0 0-1-15,0 0 0 16,-2 0 1-16,2 0 6 16,-2 0-6-16,0 0 0 0,-1 0-1 15,1 0 1-15,-1 0 0 16,-2 0-6-16,-4 0 13 15,-2 0-14-15,-7 0 7 16,-37 0-70-16,6 0-21 16,-5 4-218-16</inkml:trace>
  <inkml:trace contextRef="#ctx0" brushRef="#br0" timeOffset="40656.4">6848 16936 1493 0,'0'0'220'15,"0"0"-131"-15,0 0-14 16,0 0 27-16,0 0-12 15,0 0-65-15,0 0 26 16,-17 0-4-16,-6 4-23 0,-1 2 51 16,-5-2-60-16,-7 0-4 15,-1 0 43-15,-5-2-46 16,-4 2-1-16,2-4-7 16,-1 0 11-16,3 0-1 15,2 0-10-15,6 0-25 16,10-6 8-16,6 2-5 15,7 0-15-15,5 4-10 16,3-4-51-16,3 4-6 16,0 0-127-16,0 0-252 15,3 0-202-15</inkml:trace>
  <inkml:trace contextRef="#ctx0" brushRef="#br0" timeOffset="41087.41">6597 16798 1166 0,'0'0'528'0,"0"0"-474"16,0 0-14-16,0 0 58 16,0 0 28-16,0 0-105 15,0 0-5-15,0 4 37 16,-7 10-26-16,-9 4-11 15,-1 0-10-15,-10 4 6 16,-2 0 1-16,-2-4-13 0,0 0-34 16,2-4 25-1,4-6-27-15,5-4 21 0,6 2 9 16,8-6 0-16,6 4-23 16,0 0 9-16,0 0-49 15,11 10 54-15,9 0 13 16,5 8 2-16,2-4 17 15,4 4-10-15,-2 0 55 16,4-4-62-16,-4-4 0 16,3 3 21-16,-1-7-9 15,-2-1-11-15,0 4-1 16,2-9-22-16,22-4-2 16,-8 0-145-16,-3-4-47 0</inkml:trace>
  <inkml:trace contextRef="#ctx0" brushRef="#br0" timeOffset="41380.4">7047 16749 415 0,'0'0'1446'16,"0"0"-1300"-16,0 0-123 15,19 103 113-15,-9-53-55 16,-1 6-34-16,-3 2 13 16,1 5-28-16,-2-5-7 0,-3 6-25 15,-2-6 12 1,0 0 0-16,0-6-12 0,0-6 0 16,0-6-1-16,-2-5 2 15,-6-12-2-15,2-10-25 16,0-3-73-16,-1-10 54 15,-13-19-86-15,5-12-159 16,-6-10-349-16</inkml:trace>
  <inkml:trace contextRef="#ctx0" brushRef="#br0" timeOffset="41850.6">7080 16749 1337 0,'0'0'290'0,"0"0"-218"16,0 0 27-16,0 0 5 0,0 0-18 16,0 0-32-16,143-27-36 15,-107 27 42-15,6 9-59 16,-2 9 1-16,-4 1 24 16,-3 3-13-16,-9 0 15 15,-3 0-28-15,-5 4 8 16,-8-4 23-16,-3 6-31 15,-5-2 0-15,0 10 9 16,-11 0-9-16,-14 0-16 16,-6 0-51-16,-9-5-45 15,-3-5 30-15,-3-7-43 0,1-2-19 16,3-11 21 0,8 2 84-16,12-4 39 0,6-4 39 15,12 0 10-15,4 0 45 16,0 0-43-16,0 0-7 15,18 4 1-15,4 6-1 16,5 2 29-16,4 2-17 16,3 0-20-16,1 4 70 15,1-4-75-15,-1-2-14 16,3 2 14-16,3-2-24 16,7-2 3-16,17 8-10 15,-10-6-138-15,-9-2-145 0</inkml:trace>
  <inkml:trace contextRef="#ctx0" brushRef="#br0" timeOffset="42093.55">7662 17437 1785 0,'0'0'219'16,"0"0"-205"-16,0 0 54 16,0 0 51-16,0 0-119 15,0 0-15-15,0 0-20 0,67-116-58 16,-52 84-5 0,-3-8-89-16,-6 4-329 0,-6 6-3 15,0 8-139-15</inkml:trace>
  <inkml:trace contextRef="#ctx0" brushRef="#br0" timeOffset="42300.1">7762 17155 84 0,'0'0'268'15,"0"0"260"-15,0 0-367 16,0 0-8-16,0 0 66 16,0 0-32-16,-27 138-38 15,27-88-23-15,0 4-19 16,0-2 25-16,0 3-79 16,0-1-34-16,9-2 67 15,5-6-74-15,-3-6 5 0,2-6 5 16,-2-10-22-1,0-2 3-15,1-10-3 0,-1-6-8 16,-1-6-13-16,0 0-7 16,1-18-43-16,-5-50-28 15,0 2-223-15,-6 0-1382 0</inkml:trace>
  <inkml:trace contextRef="#ctx0" brushRef="#br0" timeOffset="42852.94">7827 16968 1694 0,'0'0'327'0,"0"0"-241"16,0 0-40-16,0 0 36 15,0 0-14-15,0 0-51 16,0 0 33-16,97 98-50 15,-83-85 12-15,-5-4-3 16,-3-4-9-16,-1-1-5 16,-5-4 4-16,0 1-7 15,0-1 2-15,0 0-47 16,-5 0-30-16,-10-10 54 16,-7-12-51-16,-3 0 36 15,4 0 23-15,2 4 21 16,8 4 22-16,4 10 17 15,7 0-13-15,0 4 46 16,0 0-46-16,0 8-15 0,10 6 35 16,3 4-24-16,3 4 27 15,-3-8-49-15,0 2 15 16,-4-2 20-16,-2-5-35 16,-1 0 0-16,-4-9-1 15,-2 0 2-15,0 0-1 16,0 0 0-16,0 0-25 15,0-8 6-15,-11-6 2 16,-2-4-24-16,2 4 31 16,2 0 10-16,3 2 16 15,4 8-10-15,2 4-5 16,0 0 46-16,0 0-46 16,0 0 0-16,0 0-1 15,0 0 6-15,0 0-23 0,0 4-45 16,0-4-408-16</inkml:trace>
  <inkml:trace contextRef="#ctx0" brushRef="#br0" timeOffset="51781.39">3885 4963 95 0,'0'0'70'15,"0"0"-26"-15,0 0-44 16,40 112 0-16,-28-74 17 16,-4-6-17-16,1-2-11 0</inkml:trace>
  <inkml:trace contextRef="#ctx0" brushRef="#br0" timeOffset="52376.5">3964 6160 386 0,'0'0'373'16,"0"0"-248"-16,0 0-112 15,0 0 5-15,0 0-27 16,0 0 9-16,0 0-159 0,15 12 81 15,-9-2-66-15</inkml:trace>
  <inkml:trace contextRef="#ctx0" brushRef="#br0" timeOffset="52595.34">3964 6160 1033 0,'102'122'93'15,"-102"-122"-66"-15,0 0-1 0,0 0-25 16,0 0-1 0,0 0-17-16,0 0-144 0,13 9 103 15,-2 2-154-15,0-1-33 0</inkml:trace>
  <inkml:trace contextRef="#ctx0" brushRef="#br0" timeOffset="52781.46">4137 6345 833 0,'0'0'166'0,"0"0"-94"15,0 0-24-15,0 0-48 0,0 0-26 16,0 0 16-16,0 0-295 16,-13 23 74-16</inkml:trace>
  <inkml:trace contextRef="#ctx0" brushRef="#br0" timeOffset="52963.44">4137 6345 925 0,'-24'33'182'16,"21"-33"-182"-16,1 0-23 0,2 4-23 16,0 5-291-1,0-1-78-15</inkml:trace>
  <inkml:trace contextRef="#ctx0" brushRef="#br0" timeOffset="56462.2">968 15673 954 0,'0'0'143'0,"0"0"-22"16,0 0-22-16,0 0-12 0,0 0-47 15,0 0-34 1,-64-36 74-16,57 32-9 0,5 0-9 15,-2 2-20-15,2 2-30 16,-1 0 44-16,-3-2-48 16,6 2-7-16,0 0 52 15</inkml:trace>
  <inkml:trace contextRef="#ctx0" brushRef="#br0" timeOffset="59591.95">1038 15627 0 0,'2'-34'0'16,"-2"11"0"-16,0-9 0 15,0-6 0-15,-2-4 0 16,-12-10 0-16,-7 2 0 15,-18-2 0-15,3 2 0 0,-1 0 0 16,3 5 0-16,34-3 0 16,-2-2 0-16,-9-4 0 15,0-8 0-15,2 4 0 16,-16-4 0-16,19-2 0 16,-12 5 0-16,16-1 0 15,-7-2 0-15,9-2 0 16,-4-11 0-16,1 7 0 15,0 4 0-15,3 12 0 16,0 52 0-16,0 0 0 16,0 14 0-16,0-14 0 15,0-10 0-15,0 2 0 0,0-22 0 16,-4 10 0-16,-5 6 0 16,1 8 0-16,-4 6 0 15,-3 0 0-15,1 2 0 16,1 14 0-16,0 2 0 15,-3 2 0-15,1 0 0 16,-3 2 0-16,3 0 0 16,-2 0 0-16,1 0 0 15,1 17 0-15,2-2 0 16,2 6 0-16,2 11 0 16,0 18 0-16,2 20 0 15,3 17 0-15,4 9 0 16,-3-4 0-16,3-42 0 15,0 3 0-15,9-3 0 16,5-8 0-16,1 6 0 0,3-8 0 16,3 5 0-16,-2 6 0 15,17 6 0-15,7-3 0 16,3 4 0-16,5-4 0 16,12 1 0-16,10-5 0 15,7-2 0-15,5-4 0 16,-34-2 0-16,-2-2 0 15,1-3 0-15,-4-9 0 16,4-6 0-16,-2-4 0 16,-1-6 0-16,-3-34 0 15,-8 10 0-15,-36 4 0 16,9-6 0-16,2 14 0 16,-2 0 0-16,24-4 0 0,-19-12 0 15,-12-6 0-15,5 0 0 16,-3-2 0-16,-4-24 0 15,0-10 0-15,0-12 0 16,0 0 0-16,0 20 0 16,-4 28 0-16,-3-12 0 15,-3 2 0-15,-2 0 0 16,-6-24 0-16,5 20 0 16,0 0 0-16,-3 0 0 15,3 6 0-15,-1-5 0 16,1 3 0-16,2-2 0 15,3 2 0-15,0-4 0 0,-5-4 0 16,1 2 0-16,-7-4 0 16,7 0 0-1,-10-12 0-15,13 0 0 0,-8 16 0 16,0-22 0-16,2-6 0 16,-1 0 0-16,1 31 0 15,3 3 0-15,-1 2 0 16,-3 3 0-16,3-14 0 15,-3 3 0-15,-1 2 0 16,-8 0 0-16,8 4 0 16,-1 2 0-16,0-2 0 15,3 2 0-15,-2-4 0 16,5 2 0-16,1 0 0 0,1-2 0 16,-3-6 0-16,1 0 0 15,4 4 0-15,-3-2 0 16,-1 2 0-16,4 0 0 15,-1 2 0-15,0 6 0 16,2-4 0-16,-2 6 0 16,5 4 0-16,2 0 0 15,-7 6 0-15,4 8 0 16,-2 2 0-16,5-2 0 16,2-4 0-16,0 6 0 15,0-10 0-15,0 2 0 16,-6-4 0-16,-1-4 527 15,7 0-172-15,0 0-114 16,0 0-57-16,0 0-20 16,0 0-62-16,0 0-51 0,0 0 14 15,-4-8-25-15,4 8-23 16,0-6 55-16,0 4 13 16,0 0-57-16,0 2-6 15,0 0-22-15,0-4 51 16,-3 4-51-16,3 0 6 15,0 0 29-15,0 0-26 16,0 0 1-16,0 0 11 16,5-4-20-16,4 0 37 15,6-4-38-15,10 2 0 16,6-4 41-16,6 2-40 16,9-2 12-16,-2 2 6 15,5-2-18-15,5 2 45 0,6 0-46 16,9-2 0-1,6 6 19-15,-3 4-19 0,-1-4-2 16,-9 4-4-16,-8 0 12 16,-12 0 2-16,-15 0-8 15,-7 0-2-15,-9 0 1 16,-4 0 1-16,-5 0 0 16,0 0-1-16,-2 0 1 15,0 0 5-15,0 0-5 16,0 0-15-16,0 0-6 15,0 0 27-15,0 4-6 16,0-4 1-16,-19 4 0 0,-20-2 1 16,-12 6-2-1,-13 0-15-15,-8 6-6 0,1 0 21 16,4 8-7-16,5-4 5 16,6 0 4-16,2 0 2 15,8-6-4-15,1-2 0 16,7-2 2-16,11-4-2 15,8 0-1-15,11-4-8 16,8 0 18-16,0 0 0 16,0 0-9-16,8 0 0 15,-8 0 8-15,0 0-8 16,0 0 0-16,0 0-10 16,0 0 3-16,0 0-10 0,0 0-5 15,9 0 22-15,8-4 4 16,17 0-3-16,8-6 12 15,8 2-13-15,0-4 11 16,6 2 6-16,-2-2-17 16,-6 6 0-16,-1-4 0 15,-11 4 1-15,-7 4-1 16,-4-2 0-16,-10 0 0 16,-6 4 16-16,-4-4-16 15,-3 4 0-15,0 0 3 16,-2 0-3-16,2 0-7 15,0 0 6-15,-2 0 2 16,0 0-31-16,0 0 30 16,-8 0-25-16,-19 0 16 15,-9 0 9-15,-7 0-14 0,-1 0 3 16,-5 0 8-16,-2 8-28 16,2-2 31-16,-1 0-10 15,8 4-2-15,9-6 12 16,6 2 0-16,7 2-1 15,7-4 3-15,2-2 1 16,-3 0-3-16,10-2 0 16,0 0 0-16,4 0 1 15,0 0 0-15,0 0-1 16,0 0 8-16,0 0-7 16,0 0-1-16,0 0-32 15,0 0 14-15,10 0 11 0,11 0 7 16,3 0 0-1,1-4 11-15,6 4 14 0,3-4-25 16,-3 0 0-16,0 0 0 16,-7 2 1-16,-8 2 5 15,-3-2-6-15,-13 2 6 16,2 0-16-16,1 0 10 16,-3 0-22-16,0 0 12 15,0 0-7-15,0 0 3 16,-7 0-14-16,-6 8-35 15,-8 0 63-15,-6-2-47 16,-6 6 2-16,-5-4 38 16,-1 2 6-16,-2-2 1 15,7 2-1-15,5-6 1 16,6 0 5-16,11-4-5 0,5 0 0 16,5 0 11-16,2 0 4 15,0 0 2-15,0 0-17 16,0 0-16-16,7 0 10 15,1 0 6-15,9-4 0 16,1 4 6-16,1-4 3 16,2 0 14-16,-4-2-23 15,3 4 0-15,-2 0 12 16,-5 2-12-16,1 0-4 16,-3 0-5-16,-2 0 8 15,-1 0 0-15,0 0-45 16,-8 0 5-16,0 0 24 15,0 0 17-15,-16 0-19 0,-7 0 10 16,-1 4 0-16,2 2 3 16,6 2-4-16,7-6 10 15,1 2-9-15,5-2 9 16,3-2-10-16,0 0 9 16,0 0-15-16,0 0-92 15,7-12-140-15,11-6-447 0</inkml:trace>
  <inkml:trace contextRef="#ctx0" brushRef="#br0" timeOffset="73820.48">23661 14454 947 0,'0'0'269'0,"0"0"-166"16,0 0 69-16,0 0-28 16,0 0-88-16,0 0-5 15,5 0-7-15,-5 0 7 16,0 0-12-16,0 0-6 16,0 0 31-16,0 0-20 15,0 0-2-15,0 0 2 16,0 0-7-16,0 0-1 15,0 0-8-15,0 0-9 16,3 0 39-16,3 0-30 16,1 0-3-16,1 0 7 15,2 0-17-15,1-6 6 16,-1 2-21-16,4-3 9 16,2 2 6-16,0-4-15 15,1 1 0-15,1 1 5 0,-1-1-5 16,2 3 8-16,-1 0-8 15,-3 1 0-15,-1 1-4 16,-1 3 4-16,-2 0-18 16,0 0 10-16,-2 0-6 15,0 4 2-15,-3 9-18 16,2 5 17-16,-2 4 12 16,-2 4 1-16,1 8 0 15,-1 2 5-15,0 2 1 16,2 2 0-16,-2 0-6 15,0 0 0-15,3 0 17 16,1-4-17-16,4-4 0 16,1-5-6-16,1-5 12 0,-1-4-12 15,3-10 0 1,-3-2 1-16,3-6-10 0,1 0 12 16,1-2 1-16,0-18 2 15,-2-8 6-15,1-11 2 16,-3-7-8-16,-3-10 0 15,1-4-1-15,-6-2 1 16,-2 4 0-16,3 0 3 16,-3 13-2-16,3 9 15 15,0 6-4-15,2 6-12 16,4 8 35-16,1 2-33 16,1 4-1-16,5 6 10 15,5-4-10-15,-1 4 7 0,2 2-8 16,1 0 1-16,-4 2 20 15,-3-2-20-15,-3 2-1 16,-3 0 8-16,-3-4-7 16,-4 4 8-16,-3-2-9 15,-1 2-16-15,-3 0-14 16,0 2-127-16,0 12-155 16,-5 2-436-16</inkml:trace>
  <inkml:trace contextRef="#ctx0" brushRef="#br0" timeOffset="74288.69">24448 14616 1592 0,'0'0'309'0,"0"0"-227"16,0 0 33-16,0 0-59 15,0 0-34-15,0 0-6 16,0 0 6-16,-6 127 11 16,6-91-13-16,0-3-19 15,0-4 30-15,0-1-24 16,4-10-6-16,7 0-1 16,3-10 1-16,1-4-2 15,1-4-11-15,1 0-22 16,4-16 19-16,-4-12-17 0,-1-8 14 15,-5-3 10-15,-5-1 3 16,0 2 5-16,-6-2 16 16,0 4-1-16,0 2 23 15,-12 6-7-15,-1 2-4 16,-3 6 2-16,1 2-12 16,-1 6-14-16,0 1-3 15,0 6 0-15,3 5 13 16,-3 0-13-16,-1 0 0 15,-1 0 0-15,-2 5-25 16,2 6-7-16,-2 1-75 16,7-2-85-16,2-2-283 0</inkml:trace>
  <inkml:trace contextRef="#ctx0" brushRef="#br0" timeOffset="74540.7">24725 14482 1631 0,'0'0'292'16,"0"0"-198"-16,0 0 35 15,0 0-41-15,0 0-58 0,129 8-21 16,-96-4-9-1,0-4 7-15,-2 0 8 0,-2 0-15 16,-4 0-13-16,-4 0-8 16,-11 0-74-16,-3-6-123 15,-7 0-505-15</inkml:trace>
  <inkml:trace contextRef="#ctx0" brushRef="#br0" timeOffset="74755.39">24843 14642 664 0,'0'0'956'15,"0"0"-766"-15,0 0-77 16,0 0 80-16,0 0-95 16,0 0-56-16,0 0 19 15,125 4-39-15,-81-4-8 0,3 0-14 16,13-6-86-16,-9-2-88 15,-10-6-487-15</inkml:trace>
  <inkml:trace contextRef="#ctx0" brushRef="#br0" timeOffset="75288.28">25139 14257 700 0,'0'0'1060'0,"0"0"-924"0,0 0 15 16,0 0-9-16,0 0-96 15,0 0 0-15,0 0-33 16,142 0-12-16,-115 0 10 16,-2 0-10-16,-8 0-2 15,-1 0-4-15,-7 4-44 16,0 4 11-16,-7 6-14 15,0 8 17-15,-2 6 16 16,0 7 14-16,0 6 5 16,0 5 0-16,-2 3 1 15,-5 1 13-15,5-2-14 0,0 0 0 16,2-8 1 0,0-8 0-16,0-6 4 0,7-4-5 15,4-13-1 1,0-4-5-16,4-5 12 0,3 0-3 15,3-18 22-15,0-12-14 16,4-8 6-16,-2-10-3 16,1-8-14-16,0-4 18 15,1-10-18-15,-3 3 1 16,-1 7 23-16,-2 4 0 16,2 14 8-16,-6 10 8 15,1 8-14-15,-1 10 33 16,-3 4-40-16,-2 2-6 15,2 6-3-15,-1 2-10 16,-2 0-9-16,-1 2-69 0,2 28-106 16,-4-2-83-1,-6-2-852-15</inkml:trace>
  <inkml:trace contextRef="#ctx0" brushRef="#br0" timeOffset="75734.67">25763 14734 576 0,'0'0'1182'16,"0"0"-999"-16,0 0-7 0,0 0-21 16,0 0-117-16,0 0-3 15,0 0-35 1,94-102-1-16,-75 80 0 0,1-4-27 15,-7 6 7-15,-3 8-10 16,-3-2-16-16,-5 6 33 16,-2 4-6-16,0 0 9 15,0 4 1-15,0 0-9 16,0 0 3-16,-2 14 16 16,-7 8 1-16,-1 2 22 15,2 4-16-15,1 2 5 16,5 2 10-16,2-2-2 15,0-2 2-15,0-1-22 0,0-4 6 16,4-2 7 0,7-7-13-16,3-4-1 0,-1-6 1 15,3-4-1-15,1 0-1 16,2-10-18-16,-2-12-31 16,-1-9-5-16,-1-9-95 15,-5-34-104-15,-6 14-72 16,-2-4-229-16</inkml:trace>
  <inkml:trace contextRef="#ctx0" brushRef="#br0" timeOffset="75912.55">26048 14347 348 0,'0'0'587'0,"0"0"10"16,0 0-336-16,0 0-37 15,0 0-67-15,0 0-42 16,0 0-52-16,-2-22-14 16,8 29 8-16,3 4-6 15,3 3 10-15,-1 2-9 0,-1-3-28 16,0 1 11-16,1 0-35 15,-3-2 0-15,-1 2-6 16,2 0 2-16,2-6-93 16,16-4-102-16,-2-2-97 15,0-2-309-15</inkml:trace>
  <inkml:trace contextRef="#ctx0" brushRef="#br0" timeOffset="76160.38">26342 14459 704 0,'0'0'913'0,"0"0"-643"0,0 0-136 16,0 0 70-16,0 0-61 15,0 0-85-15,130 23 5 16,-95-21-29-16,3-2-7 15,-1 0-6-15,1 0-21 16,1 0-39-16,9-7-114 16,-10-4-182-16,-4-1-1042 0</inkml:trace>
  <inkml:trace contextRef="#ctx0" brushRef="#br0" timeOffset="76784.92">26716 14199 1234 0,'0'0'691'16,"0"0"-564"-16,0 0 43 16,0 0-27-16,0 0-94 15,0 0 2-15,0 0-42 16,118 0-8-16,-93 0 10 15,-5 0-10-15,-7 0-1 16,-1 0 0-16,-6 0 1 0,-1 2-7 16,-3 2 3-1,-2 4-34-15,2 8 17 0,-2 8 0 16,0 10 19-16,0 8 1 16,0 6 0-16,0 7 25 15,0 1-25-15,0 2-1 16,-2-2 1-16,2-2 11 15,0-6-10-15,0-4-1 16,0-9-1-16,4-7-13 16,8-9 14-16,-3-6-16 15,3-5 9-15,2-8 7 16,1 0 0-16,4-18 13 16,2-8-12-16,2-9 31 15,2-7-32-15,-1-12-4 16,-1-6 3-16,1-8 1 0,-2 0-6 15,1 3-1-15,-2 7 7 16,0 10 25-16,-1 14-10 16,-1 6 9-16,2 12 15 15,-1 6 8-15,-3 6-1 16,4 0-13-16,-1 2-21 16,2 2 34-16,-2 0-36 15,3 0-9-15,-4 0 4 16,-1 0-5-16,1 0 3 15,-6 0-3-15,-3 0-24 16,0 2-8-16,-4 2-93 16,-1-2-98-16,-5 0-144 0,0 2-1353 15</inkml:trace>
  <inkml:trace contextRef="#ctx0" brushRef="#br0" timeOffset="77287.37">27516 14437 849 0,'0'0'756'0,"0"0"-547"16,0 0-39-16,0 0 34 15,-7 103-52-15,5-69-69 16,-2-2-13-16,-1 4 6 16,-3 0-48-16,-2 0-8 15,-3-2-4-15,1-7-15 16,2-4-1-16,1-6 0 15,3-7-31-15,0-10 31 0,4 0-37 16,2-5 1-16,0-18 17 16,0-8-15-16,2-5-21 15,12-4 3-15,7 6 40 16,0 10 11-16,2 6 2 16,4 10 8-16,-3 6 11 15,0 2 8-15,-1 0 0 16,-3 6-6-16,-3 6-10 15,-1 0 31-15,-5 4-25 16,-3-2-6-16,-6 2 9 16,-2 0-9-16,0 2 10 15,0 0 0-15,-12 2-11 16,-5-6 29-16,-6 3-24 0,-2-6-1 16,-1 2-4-1,-3-9-10-15,0-4 11 0,0 0-12 16,3 0-30-16,3 0-4 15,5 0-57-15,9-9-53 16,9-4-47-16,0 0-150 16,7 3-805-16</inkml:trace>
  <inkml:trace contextRef="#ctx0" brushRef="#br0" timeOffset="77718.6">27810 14730 871 0,'0'0'298'0,"0"0"312"0,0 0-494 16,0 0 43 0,145-38-23-16,-107 22-74 0,0-2-32 15,-5-2 8-15,0 0-35 16,-6 0 7-16,-4-2-10 16,-5 0 9-16,-5-2-7 15,-4-4 7-15,-5 2-3 16,-4-6 19-16,0 6-12 15,0 3-6-15,-4 10 20 16,-5 4-8-16,-4 4 7 16,-5 5-25-16,-3 1-1 15,-6 20 21-15,2 7-3 0,-7 8 4 16,3 0 18 0,0 8-10-16,0-2 12 0,7 2-23 15,1-2-10-15,8 4 15 16,5-6-24-16,6-5 2 15,2-2 7-15,0-2-8 16,8-9 29-16,10-2-30 16,4-4 1-16,3-4 4 15,0-2-5-15,-1-6 0 16,0-4-1-16,1 0-29 16,-1 0-5-16,3-20-71 15,-4-4-107-15,-8-4-339 0</inkml:trace>
  <inkml:trace contextRef="#ctx0" brushRef="#br0" timeOffset="85997.4">24355 15583 980 0,'0'0'54'0,"0"0"232"0,0 0-136 16,0 0-5-16,0 0-30 15,-38 126-64-15,38-96-16 16,0 2 33-16,0-6-27 15,2 2 36-15,9-6-8 16,5 0-23-16,1-4 35 16,6 0-35-16,2 0-17 15,4-4 32-15,2-1-37 16,2 0-13-16,0-4-3 16,1-5-2-16,-1-3 3 15,-2-1-9-15,-2 0-51 16,7 0 2-16,-9-9-95 15,-7-5-363-15</inkml:trace>
  <inkml:trace contextRef="#ctx0" brushRef="#br0" timeOffset="86293.49">24760 15570 1452 0,'0'0'625'15,"0"0"-556"-15,0 0 20 16,0 0 14-16,0 0-75 16,0 0 51-16,0 0-33 15,0 129-18-15,0-93 18 0,0 4-29 16,-6-4-11-16,-1 0-6 15,0-2 7-15,0-2 5 16,1 0-12-16,-1-5-24 16,3-9-31-16,-1-13-124 15,0-2-127-15,1-3-432 0</inkml:trace>
  <inkml:trace contextRef="#ctx0" brushRef="#br0" timeOffset="86510.51">24787 15735 350 0,'0'0'1378'0,"0"0"-1204"15,0 0-18-15,0 0-11 0,125-4-92 16,-79 0 25-16,3 0-50 16,1-2-16-16,-6-2 14 15,-4 0-26-15,-7 2 0 16,-8 2-13-16,-9-4-87 15,-12-6-49-15,-4 4-188 16,0-6-1369-16</inkml:trace>
  <inkml:trace contextRef="#ctx0" brushRef="#br0" timeOffset="86721.81">25003 15404 1532 0,'0'0'325'0,"0"0"-215"16,0 0 63-16,0 0-9 0,0 143-53 16,0-93-25-16,4 4-31 15,1 0-54-15,-1 2 45 16,-2 0-46-16,-2 4-15 16,0 0 14-16,0 3-72 15,0 17-114-15,-6-14-43 16,-1-18-994-16</inkml:trace>
  <inkml:trace contextRef="#ctx0" brushRef="#br0" timeOffset="87447.43">25163 16276 1899 0,'0'0'297'0,"0"0"-158"16,0 0 27-16,0 0-43 16,0 0-72-16,0 0-23 15,0 0 62-15,13-10-56 16,-5-12-25-16,0-14 9 16,3-12-17-16,3-10-1 15,1-14-38-15,1-4-39 16,1-9 53-16,2-1-49 0,-1 8 9 15,3 10 33-15,2 15 17 16,0 13 8-16,-4 12 2 16,4 10 4-16,-3 8-14 15,1 6 14-15,4 4-3 16,4 0 2-16,0 0 2 16,0 6-2-16,-2 6-15 15,-2 2 16-15,-6 0-17 16,-3-1 17-16,-7 1-6 15,-3-9 0-15,-2 3 6 16,-4 1 0-16,0-5-12 16,-6 6 12-16,-11-2 10 15,-8 2-10-15,-4-2-9 16,-4 0 8-16,2-2-19 0,2-2 19 16,6-3 1-16,8 2 0 15,5 1-9-15,8 2 9 16,2 2-28-16,0 2 10 15,12 6 18-15,8 4-1 16,4 6 1-16,1-4 0 16,2 0 22-16,-5 0-22 15,-2-8 0-15,-4 0 0 16,-5-4 8-16,-5-4 1 16,-2 0-9-16,-4 2 0 15,0-6-12-15,0 2 12 16,0 0 0-16,-15 4 8 15,-5-6-7-15,-7 4 19 0,-4 0-20 16,-5-2 0-16,1 0-10 16,-1-4 10-16,3 0-48 15,0 0-49-15,-1 0-54 16,8-12-82-16,7-2-441 0</inkml:trace>
  <inkml:trace contextRef="#ctx0" brushRef="#br0" timeOffset="88812.47">25965 15374 1572 0,'0'0'216'16,"0"0"-95"-16,0 0 33 16,0 0-67-16,0 0-11 15,77 108-27-15,-62-74 7 16,-1-3-29-16,-1 1 4 16,-5 0 17-16,2-5-29 15,-4 0 12-15,-1-1-12 16,-1-4-4-16,-2 0 11 0,0 0-26 15,-2 0 11 1,0-4 11-16,0 2-22 0,0 0-1 16,-11-2 0-1,-5 0 1-15,-3 0-3 0,-6 0 3 16,-2-4 0-16,-2 3 4 16,2-3-4-16,-2-5-5 15,5 1 4-15,2 3 2 16,4-5 2-16,5-2-3 15,3 2 0-15,4-4-2 16,4 0 2-16,0-2-5 16,-1 2 4-16,3-4 2 15,0 0-2-15,0 0 1 16,0 0 0-16,0 0-8 16,0 0 8-16,0 0-14 0,0 0 12 15,0 0 4-15,0 0-10 16,0 0 8-16,0 0-9 15,0 0 8-15,0 0 1 16,0 0-10-16,0 0 9 16,0 0 2-16,0 0 8 15,0 0-9-15,0 0 0 16,0 0 9-16,0 0-8 16,0 0-1-16,0 0 0 15,0 0 0-15,0 0 4 16,0 0-4-16,0 0 0 15,-4 0 3-15,2 4-3 16,-2-4 1-16,1 4-2 0,0-4 16 16,3 0 25-1,0 0-40-15,0 0 0 0,0 0 17 16,0 0-17-16,0 0-5 16,0 0 4-16,0 0 2 15,0 0 15-15,0 0-16 16,0 0 0-16,0 0 12 15,0 0-12-15,0 0 1 16,0 0 5-16,0 0 0 16,0 0 27-16,0 0-33 15,0 0 0-15,0 0 14 16,0 0-13-16,0 0 0 0,0 0 11 16,0 0-12-16,0 0 30 15,0 0-30 1,0 0 0-16,0 0 6 0,0 0-5 15,0 0 8-15,0 0 2 16,0 0-10-16,0 0 34 16,0 0-35-16,0 0 0 15,0 0 6-15,0 0-6 16,0 0 9-16,0 0-9 16,0 0 6-16,0 0 3 15,0 0-9-15,0 0 0 16,0 0 6-16,0 0-5 15,0 0-1-15,0 0 0 16,0 0 0-16,0 0 11 16,0 0-11-16,0 0-8 0,0 0 8 15,0 0 0 1,0 0 1-16,0 0-1 0,0 0 1 16,0 0 5-16,0 0-6 15,0 0-5-15,0 0 5 16,0 0 1-16,0 0-1 15,0 0 0-15,0 0 6 16,0 0-9-16,0 0 3 16,0 0 0-16,0 0-2 15,0 0 2-15,0 0 0 16,0 0 0-16,0 0 1 16,0 0 8-16,0 0-9 15,0 0-4-15,0 0 4 0,0 0 1 16,0 0-1-1,0 0 0-15,0 0 6 0,0 0-15 16,0 0 9-16,0 0-20 16,0 0-1-16,0 0-56 15,8-4-83-15,0-6-114 16,1-2-326-16</inkml:trace>
  <inkml:trace contextRef="#ctx0" brushRef="#br0" timeOffset="89246.31">26433 15547 1179 0,'0'0'626'0,"0"0"-564"16,0 0 128-16,0 0-55 16,0 0-83-16,0 0 7 0,0 0-16 15,0-9-7 1,0 9-36-16,0 5 1 0,0 17 21 15,0 10-5-15,0 12 9 16,0 6 44-16,0 2-37 16,0 2 4-16,0 0-37 15,0-8 15-15,0-3 0 16,0-7-15-16,0-8-13 16,0-10 7-16,0-6-32 15,0-6-57-15,0-6-41 16,0 0-22-16,4-46-32 15,2 6-474-15,-4-9-119 0</inkml:trace>
  <inkml:trace contextRef="#ctx0" brushRef="#br0" timeOffset="89712.95">26511 15344 1534 0,'0'0'338'0,"0"0"-191"16,0 0 50-16,0 0-81 15,0 0-64-15,0 0 9 16,0 0-21-16,123 38-6 16,-85-20-34-16,-3 0 12 15,-2 0 0-15,-3-4-12 16,-8 2-1-16,-9-2-11 16,-1 0-3-16,-10-1 3 15,-2 0-10-15,0 5 17 16,-9 1-13-16,-15-1 18 0,-8 0-43 15,-3-4-19 1,-6-1-19-16,1 4 25 0,3-7 19 16,3 2 20-1,3 2 10-15,6 4 7 0,5-6 0 16,7 2 0-16,7 4 0 16,2-4 0-16,4 4-7 15,0 0 7-15,8 4 59 16,14 4-13-16,2-4-3 15,7-2 15-15,5 0-7 16,0-6-3-16,2 0-14 16,0-1-34-16,-1-8 44 15,-3-1-44-15,-3 1 0 16,-6-5-4-16,-5 0-63 0,-1 0-67 16,-7-13-136-16,-3 3-567 15</inkml:trace>
  <inkml:trace contextRef="#ctx0" brushRef="#br0" timeOffset="90231.42">26950 15817 669 0,'0'0'1009'16,"0"0"-843"-16,0 0-12 15,0 0 44-15,0 0-112 16,0 0-30-16,0 0 20 15,4-2-36-15,-4 2-15 0,0 14-25 16,0 4 8 0,0 8 32-16,-2-4-34 0,-11 6-6 15,-3-1 1-15,-3 0-1 16,-4 0 0-16,3-1-12 16,-3-4-36-16,6-4 47 15,-1 0-49-15,7-4-11 16,2-6 23-16,5-4-11 15,1-2 33-15,1-2-14 16,2 0 5-16,0 0 13 16,0 4-2-16,0 0 2 15,14 4 12-15,1-2 8 16,5 6 20-16,3-2-12 0,1-2-6 16,5 2 45-1,2 2-36-15,0-6 8 0,3 2 3 16,0-2-10-16,-1-4 31 15,-4-2-29-15,0 0-16 16,-5 0 38-16,-2 0-33 16,-4-8 5-16,-2-4-1 15,-2-2 0-15,-6-4 9 16,-1-10-24-16,-5-8-36 16,-2-8 24-16,0-8-81 15,0-43-70-15,-11 11-91 16,-1 6-696-16</inkml:trace>
  <inkml:trace contextRef="#ctx0" brushRef="#br0" timeOffset="90462.75">27360 15169 1557 0,'0'0'365'15,"0"0"-214"-15,0 0 70 16,0 0-86-16,0 0-67 16,0 0-32-16,0 0-35 15,2 13 9-15,-2 9-10 0,0 10 0 16,0 12 17 0,-4 10-17-16,-23 40-13 0,1-14-133 15,1-8-343-15</inkml:trace>
  <inkml:trace contextRef="#ctx0" brushRef="#br0" timeOffset="92567.53">23272 16709 1109 0,'0'0'228'0,"0"0"-152"0,0 0 153 15,0 0-85-15,0 0-74 16,0 0-26-16,0 0-13 15,0-10 41-15,0 6-28 16,2 4-3-16,3-4 7 16,-1-1-18-16,2 0-12 15,1 5 2-15,5-4-20 16,0 4 48-16,5 0-48 16,2-4 0-16,1 4 15 15,3 0-14-15,2 0 6 16,0-4-7-16,5 4 8 0,3 0 2 15,5 0-10-15,11-4 0 16,7 2 10-16,8-2-2 16,5 4-2-16,1 0-6 15,-3 0 7-15,-1 0-1 16,-3-4-6-16,-1 4-3 16,0-4 3-16,-1 0 0 15,1 2 0-15,0-2 0 16,3 4 1-16,2-4 3 15,-3-4-4-15,2 4-1 16,-2 2 1-16,1-2 0 16,-1 0 0-16,-2 0 0 15,1-2 1-15,-1 6 7 0,1-4-8 16,1 4-12-16,3-4 12 16,-3 0 7-16,1 4-6 15,-3-6-1-15,-2 6 1 16,-2-2 4-16,-2 0-5 15,-2 2-3-15,-2 0 1 16,0 0 4-16,0 0-2 16,2-4 0-16,1 4 1 15,0-4 4-15,6 0-5 16,-1 4-11-16,0-6 11 16,-2 6 1-16,0-4 7 15,-4 4-8-15,-6 0 0 16,0-4 2-16,-4 4-2 0,-5 0-3 15,0-4 3-15,-1 4 0 16,2 0 1-16,3-4-1 16,3 4 1-16,3-2 3 15,2 2-4-15,0-4-6 16,-1 0 6-16,-6 4 1 16,-2-4 0-16,-1 0-1 15,-4 4 0-15,-3 0 8 16,1 0-8-16,1 0-5 15,2 0 5-15,0 0 1 16,2 0 5-16,3-2-6 16,1 0 0-16,2 0-3 15,1-2 3-15,-2 4-6 16,0-4 6-16,-1 4 1 16,-1 0 6-16,-4-4-7 0,1 4 0 15,-1 0-4 1,1-4 4-16,0 2-6 0,3-2 5 15,-2 4 1-15,1-4 0 16,1 0 0-16,2-2 0 16,-4 2-12-16,5 0 12 15,-4 0-21-15,0 0 20 16,-2-2-14-16,-4 2 14 16,-1 0-22-16,-4 4 11 15,-4-4 3-15,-4-2 9 16,-3 2-6-16,-5 4 6 15,-2-4 1-15,-1 4 6 16,-5 0-7-16,-3 0 0 0,0 0 0 16,-2-4 0-16,4 4-6 15,-4 0 6-15,0 0 1 16,0 0-1-16,0 0 0 16,-2 0-1-16,0 0-11 15,0 0 12-15,0 0-12 16,0 0 12-16,0 0-9 15,0 0 8-15,0 0-8 16,0 0 9-16,0 0 4 16,0 0-4-16,0 0-5 15,0 0 4-15,0 0-21 16,-8-4-24-16,-6-2-197 0,-1-6-816 16</inkml:trace>
  <inkml:trace contextRef="#ctx0" brushRef="#br0" timeOffset="93962.45">24098 16986 1136 0,'0'0'614'15,"0"0"-514"-15,0 0 44 16,0 0 0-16,0 0-59 16,0 0-48-16,0 0-1 15,16-40 39-15,-16 40-51 0,0 0-5 16,2 0 17-16,-2 0-30 16,0 0 12-16,0 0-18 15,4 8-2-15,3 10-16 16,0 14 19-16,4 8-1 15,0 13 17-15,-2 6-17 16,-2 8 20-16,-3 3-20 16,-2 2 0-16,-2-4-3 15,0 3 3-15,0-3-24 16,-13-12-1-16,-3-2 6 16,1-10 17-16,1-12-10 15,4-6-4-15,-2-8 7 0,5-8 2 16,5-2 1-16,0-8 0 15,2 0 12-15,0-4-12 16,0-18 2-16,0-6-5 16,0-12 3-16,16-8 6 15,1-14 0-15,8-6-8 16,2-8 14-16,4-9-19 16,0-3 3-16,3 8 2 15,-3 8 2-15,-2 18 6 16,-2 9 0-16,-3 13 14 15,-4 10-7-15,-2 4 7 16,-3 10-14-16,-1 4-23 16,-3 4 12-16,3 0 8 15,-3 0-10-15,-1 16 3 16,0 4-42-16,-4 6-19 0,-6 22-145 16,0-2-45-16,0-10-353 15</inkml:trace>
  <inkml:trace contextRef="#ctx0" brushRef="#br0" timeOffset="94429.4">24403 17459 1046 0,'0'0'761'0,"0"0"-671"16,0 0-16-16,0 0 24 15,0 0-35-15,0 0-44 0,0 0 2 16,0 103 26-16,0-63-38 16,0 0 1-1,0 0-8-15,-8-4 8 0,-3-4 3 16,-1-2-13-16,3-8 0 16,1-8-4-16,1-3 4 15,2-11-13-15,3 0 12 16,0-11-32-16,-1-15-2 15,3-2-33-15,0-4 37 16,3-2 31-16,15 2-14 0,7 2-8 16,4 12 3-1,2 4-1-15,-2 6 19 0,0 8 1 16,-1 0 0-16,-3 0 14 16,-5 0-3-16,-3 12-2 15,-3 2 14-15,-5-4-15 16,-3 6 30-16,-4-2-19 15,-2 0 3-15,0 4 33 16,-2-6-45-16,-11 2-10 16,-7-2-8-16,-2-6-50 15,-21-2-29-15,8-4-110 16,4 0-389-16</inkml:trace>
  <inkml:trace contextRef="#ctx0" brushRef="#br0" timeOffset="94942.33">24673 17674 1460 0,'0'0'316'0,"0"0"-221"15,0 0 55-15,118-6-33 16,-78-2-92-16,-1-2-25 15,-6-6 37-15,-2-2-35 16,-5 0-2-16,-6-4 1 16,-6 4 5-16,-5-9 7 15,-5 4-13-15,-4-4-24 0,0-5 23 16,-6 2-38 0,-12 2-14-16,3 6 34 0,-6 10 19 15,3 6-15-15,-2 6 15 16,-2 0 0-16,-3 18 3 15,2 4-3-15,0 10 0 16,0 0 13-16,1 8-3 16,5 5 45-16,1-5-44 15,7 0-11-15,2-4 41 16,5 0-32-16,2-2-8 16,0-6-1-16,5-2 12 15,12-4-9-15,1-8-3 16,7 0 0-16,-1-2-5 15,6-6 5-15,-2-2-1 0,1-4 0 16,0 0 1-16,-5 0-3 16,-1-5 3-16,-6-4-31 15,-3 5 31-15,-3 0-55 16,-7 1-43-16,-2-4-91 16,-2 3-406-16</inkml:trace>
  <inkml:trace contextRef="#ctx0" brushRef="#br0" timeOffset="95639.31">25263 17209 1664 0,'0'0'328'0,"0"0"-238"15,0 0 92-15,0 0-120 16,0 0-47-16,0 0 22 16,0 0 1-16,121 4-15 15,-76 0 15-15,3-2-32 16,4 2 49-16,-1-4-55 16,0 0 1-16,-2 0 5 15,-9 0-6-15,-4 0 0 16,-7-10-5-16,-7 2-80 15,-7-2-25-15,-9-8-83 16,-4 2-200-16,-2 2-678 0</inkml:trace>
  <inkml:trace contextRef="#ctx0" brushRef="#br0" timeOffset="95925.45">25535 16900 1475 0,'0'0'339'0,"0"0"-208"16,0 0-19-16,0 0-37 16,0 0-33-16,0 0-25 0,0 0 42 15,7 90-2 1,-2-46-40-16,-1 6 61 0,1 3-53 15,-3 5-19-15,-2 0 14 16,0 0-19-16,0 0-1 16,0-4-11-16,0 18-101 15,0-9-68-15,-2-19-518 0</inkml:trace>
  <inkml:trace contextRef="#ctx0" brushRef="#br0" timeOffset="98279.46">26017 16924 902 0,'0'0'491'0,"0"0"-319"0,0 0 18 16,0 0-74-16,0 0-35 16,0 0-33-16,0 0 25 15,0-6-8-15,0 6-9 16,0 0 22-16,0 0-19 16,0 0-29-16,0 0 43 15,0 0-39-15,-2 0-13 16,-8 10 1-16,-5 4-22 15,-3 12 15-15,-2 10-15 16,0 4 0-16,2 13 9 0,3 5-9 16,4 6-8-16,6 2 7 15,5 6 2-15,0-2 4 16,7-2-5-16,12-9-12 16,8-7 0-16,2-8 11 15,0-8-12-15,3-12-4 16,-3-4-30-16,-3-10 26 15,-1-2-29-15,-3-8-30 16,-2 0 16-16,3-34-100 16,-8-6-144-16,-4-4-447 0</inkml:trace>
  <inkml:trace contextRef="#ctx0" brushRef="#br0" timeOffset="98516.32">26250 17111 1657 0,'0'0'265'16,"0"0"-109"-16,0 0 21 15,0 0-48-15,23 116-84 16,-17-80-19-16,-1-4 34 16,-2 6-51-16,-1-6-8 15,-2 4 3-15,0-6 4 16,0 2-13-16,0-9 5 15,0-1-67-15,0-8-23 16,-2-14-82-16,-4 0-120 16,4 0-394-16</inkml:trace>
  <inkml:trace contextRef="#ctx0" brushRef="#br0" timeOffset="98771.4">26335 17289 1378 0,'0'0'528'16,"0"0"-452"-16,0 0 56 16,0 0-20-16,0 0-45 15,116-54-43-15,-85 38-14 16,1 2 33-16,-6 0-36 16,1 2-6-16,-7 2-1 15,-2 2-4-15,-5-2 3 0,-6 2-64 16,-2-6-46-1,-5-4-48-15,0-19-69 0,-10 7-255 16,-7 2-303-16</inkml:trace>
  <inkml:trace contextRef="#ctx0" brushRef="#br0" timeOffset="98941.4">26529 16940 886 0,'0'0'392'16,"0"0"-170"-16,0 0 30 16,0 0-55-16,0 0-70 15,0 0 5-15,0 0-54 16,-20 104-17-16,20-51 47 15,0-3-52-15,0 0-11 16,0 2-11-16,0 2-33 16,0 0 25-16,5 4-26 15,-1 4-25-15,-2-3-8 16,2 21-165-16,-1-18-148 0,-1-8-604 0</inkml:trace>
  <inkml:trace contextRef="#ctx0" brushRef="#br0" timeOffset="99590.7">26707 18209 1609 0,'0'0'336'16,"0"0"-197"-16,0 0 51 15,0 0-89-15,0 0-89 16,16-116 31-16,-11 54-28 15,-3-14 1-15,-2-31-16 0,0-33 6 16,0-28-28-16,-5 1 10 16,3 35-54-16,2 46 50 15,0 42 0-15,0 13 16 16,11 3 9-16,5-4-8 16,1-2 36-16,4 12-36 15,1 4 7-15,4 8 24 16,1 6-32-16,6 4 1 15,1 0 6-15,0 0-7 16,-3 0 28-16,-5 8-28 16,-3 2 1-16,-7-2 27 15,-5-2-28-15,-7 2-1 16,-2 0-6-16,-2 2-5 0,0 4 12 16,-4-2 0-1,-17 2 1-15,0 4-4 0,-6 0 3 16,0-4-15-16,2 3 14 15,8-8 1-15,1 5 0 16,9-5 0-16,5 5-10 16,2-2-3-16,0 6 5 15,7 4-9-15,11 0 17 16,4 2 0-16,0-2-5 16,-1 4 5-16,0 0 0 15,-3-6 16-15,-3 2-16 16,-3-4 2-16,-3-6-2 15,-3 2 6-15,-4 4-2 16,-2-6-4-16,0 6 0 0,-6-4 17 16,-11 0-17-16,-6-5 1 15,-4-1-1-15,-6-7 8 16,-5-1-16-16,-5 0-25 16,-1-5-83-16,-12-26-21 15,12 3-178-15,8 2-822 0</inkml:trace>
  <inkml:trace contextRef="#ctx0" brushRef="#br0" timeOffset="99908.4">27260 16928 1822 0,'0'0'254'0,"0"0"-171"16,0 0 85-16,0 0-77 16,0 0-36-16,0 0-8 15,133 130-15-15,-112-91 20 16,-8-3-47-16,-4 4-4 16,-5-4 29-16,-4 4-24 15,0 0 0-15,0 4-6 16,-16-2 6-16,-3-2 2 15,-4-1-8-15,-6-7-30 16,-2-5-6-16,-4-4-72 0,-19-19-59 16,10-4-104-1,4 0-384-15</inkml:trace>
  <inkml:trace contextRef="#ctx0" brushRef="#br0" timeOffset="100200.32">27717 17062 1704 0,'0'0'363'16,"0"0"-268"-16,0 0 47 0,0 0-59 16,0 0-49-1,0 0 36-15,46 107-36 0,-34-57 23 16,-4-2-33-16,-3 6-23 15,-1 4 26-15,-1-6-26 16,-3 3 0-16,0-11-1 16,0-8 11-16,0-8-25 15,0-10 1-15,0-6-99 16,0-12-23-16,0-8-41 16,0-16-101-16,0-10-657 0</inkml:trace>
  <inkml:trace contextRef="#ctx0" brushRef="#br0" timeOffset="100678.63">27854 16860 1679 0,'0'0'310'0,"0"0"-154"0,0 0-9 16,0 0-71-16,0 0-45 15,0 0 66-15,0 0-69 16,143 68-27-16,-111-46 23 15,-3 0-17-15,-3-4-6 16,-1 4-1-16,-8-8 1 16,-3 4 1-16,-5-6-2 15,-5 2-9-15,-4 0 3 16,0-1 6-16,-4 5-15 16,-16 0-1-16,-10-4-33 15,-3 0 30-15,-7-2-56 0,-2-2 10 16,2 2 46-16,2-2-5 15,5 2 17-15,8-2 7 16,5 0 0-16,9-2 11 16,2 4-11-16,7-6-2 15,2 8 2-15,0 2 12 16,2 2 10-16,13 4 23 16,8 2-13-16,4-2 44 15,4 4-51-15,2 0-8 16,3-2 26-16,-1-6-23 15,-1-5-2-15,0 0 2 16,-5-4-20-16,-3 0 29 0,-6-4-29 16,-2-1-13-16,-5-4 13 15,1 0-88-15,-3-14-107 16,-7-4-149-16</inkml:trace>
  <inkml:trace contextRef="#ctx0" brushRef="#br0" timeOffset="101274.24">28282 17307 1650 0,'0'0'246'0,"0"0"-97"16,0 0 46-16,0 0-102 15,0 0-16-15,0 0 3 16,0 0-32-16,14 80-13 0,-14-58 3 15,0 6-25-15,-2 2 39 16,-12 2-52-16,-1-1 0 16,-3 1 3-16,-2 4-3 15,-2-4-1-15,1 2 1 16,-1-2-40-16,0-10 40 16,2 0-49-16,-1-4-6 15,6-4 36-15,5-6-11 16,0 0 5-16,4-6 14 15,3-2 0-15,3 0-7 16,0 0 18-16,0 0-25 16,0 0 14-16,0 4-5 15,0 0 4-15,0-4 6 0,9 0 12 16,7 4 16-16,1-4-22 16,8 6 0-16,2-2 15 15,2-4 1-15,2 4-1 16,0 0-3-16,0 3-6 15,3-4 44-15,-1 9-44 16,-2-6-6-16,-2-2 18 16,-2-4-9-16,-2 4 1 15,-6-4-1-15,0 0-7 16,-3 0 44-16,-3 0-39 16,-3 0 4-16,0 0 27 15,-4 0-20-15,-1-9-3 16,-1-14-15-16,-4-11-16 15,0-12-1-15,0-12-103 0,-17-44-49 16,-4 8-74-16,-1 9-491 0</inkml:trace>
  <inkml:trace contextRef="#ctx0" brushRef="#br0" timeOffset="102228.48">28450 16924 378 0,'0'0'844'0,"0"0"-586"16,0 0-12-1,0 0-67-15,0 0-49 0,0 0-29 16,0 0-14-16,2-10-16 16,-2 10-37-16,0 0 51 15,0 0-52-15,2 0-2 16,-2 0 7-16,0 0-15 16,0 0-16-16,0 0-7 15,0 0-32-15,0 0 31 16,0 4-19-16,0 10 20 15,0 4 6-15,0 0 3 16,0 0 1-16,0 0-10 16,-2-2 0-16,0-6 3 15,2-2-3-15,0-6-1 16,0 2 1-16,0-4 0 0,0 0 8 16,0 0-8-1,0-4-10-15,0-10-4 0,0-14-32 16,0-2-16-16,0-10 41 15,0-4-26-15,0-2 10 16,0-6-10-16,2 10 16 16,2 2 23-16,-1 17 16 15,-3 7-8-15,2 14 32 16,-2 2-13-16,0 0-17 16,2 6-2-16,0 20 0 15,2 5 41-15,-2 6-16 16,2 8 5-16,-4-1 6 15,0-4-13-15,0-4 5 0,0-6-28 16,0-6 9-16,0-6 5 16,0-6-14-16,0-4-5 15,0-6 5-15,0-2 0 16,0 0 0-16,0 0-33 16,0-18-35-16,0-10 15 15,0-6-21-15,0-2 6 16,0-4 25-16,0 8 19 15,0 6 24-15,0 8 0 16,0 12 6-16,0 6 59 16,0 0-48-16,0 14-16 15,0 10 47-15,6 10-1 16,-2 2-16-16,1 8-31 16,-5-4 13-16,0 14-29 0,0-10-98 15,0-7-445-15</inkml:trace>
  <inkml:trace contextRef="#ctx0" brushRef="#br0" timeOffset="116386.57">28180 18169 841 0,'0'0'147'16,"0"0"-108"-16,0 0-7 16,0 0 17-16,0 0 142 15,0 0-137-15,16-4-41 16,-14 4 84-16,0-2-8 15,-2 2-22-15,0 0-2 16,0 0-11-16,0 0 28 16,0 0-42-16,0 0-14 0,0 0 25 15,0 0-21 1,0 0-5-16,0 0 4 0,-2 0-18 16,0 0 31-16,2 0-40 15,-3 0-2-15,1 0 21 16,-2 2-12-16,-3 2-8 15,1 4 0-15,-6 6 8 16,1 4 5-16,0 4-14 16,0 1 0-16,2 3 2 15,2-2-1-15,1 6-1 16,4-2 0-16,2-2 6 16,0 2 1-16,0-8-7 15,0-6-9-15,6-4 2 16,5-2-3-16,3-4-8 15,1-4 3-15,1 0 11 0,1 0 2 16,2-12 2-16,-2-2-3 16,1-8 2-16,-1 0 1 15,-3 0 0-15,-3-2 0 16,-3-2 7-16,-6 4-18 16,0-1-1-16,-2 5-12 15,0 5 18-15,0 4 6 16,0 5 0-16,-4 4 11 15,-6 0-10-15,-1 0 36 16,-3 0-37-16,1 0 0 16,-3 0 10-16,3 0-9 15,0 0 5-15,-1 0-6 16,4 4 1-16,1 0 9 0,-1 5-10 16,4-5 0-16,2-3 2 15,1-1-2-15,1 0-6 16,2 0 5-16,0 0-46 15,0 0 32-15,0-5-64 16,0-12-89-16,9-4-119 0</inkml:trace>
  <inkml:trace contextRef="#ctx0" brushRef="#br0" timeOffset="120697.66">5663 17437 472 0,'0'0'129'16,"0"0"-105"-16,0 0-22 0,0 0 4 16,0 0 41-1,0 0 59-15,0 0-65 0,0-4 14 16,0 4 88-16,0-2-67 16,0 2-45-16,0 0-12 15,0 0 3-15,-2 0 8 16,0 0-12-16,0 0-8 15,0 0 43-15,0 0-32 16,-2 0 6-16,2 0 12 16,2 0-21-16,0 0 9 15,-2 0-18-15,2 0-9 16,-2 0 29-16,2 2-29 0,0 2 7 16,0-4 12-1,0 0-3-15,0 0 5 0,0 0-10 16,-2 4-10-16,2-4 40 15,0 4-34-15,0 0-6 16,0-4 7-16,0 6 0 16,0-2 2-16,0 4-10 15,0-3 0-15,0-4 18 16,0 3-18-16,0 0 11 16,0-4 29-16,0 0-11 15,2 5 10-15,4-5-28 16,0 0-10-16,-2 0 37 15,0 4-35-15,1 0-2 0,-1-3 20 16,2-1-15 0,2 0 17-16,1 0-13 0,-1 0-8 15,1 0 33-15,3 0-26 16,-4 0-8-16,1 0 14 16,-2 0-14-16,0 0 13 15,-1 0-14-15,3 0 0 16,-2 0 8-16,2 0-8 15,-3 0-1-15,1 0 1 16,2 0 0-16,-2 0 11 16,2-1-11-16,-1-3 7 15,4 4 5-15,-3 0-12 16,1 0 0-16,2 0 0 16,-3 0 1-16,-3 0 8 15,1 0-9-15,-2 0 0 0,-1 0 1 16,1-4-1-1,-1 4-1-15,-2 0 1 0,2 0 0 16,-1 0 6-16,-1 0-6 16,1 0 0-16,-3 0-1 15,0 0 1-15,0 0-5 16,0 0 4-16,0 0 2 16,0 0 5-16,0 0-6 15,0 0 0-15,0 0 25 16,0 0-25-16,0 0 0 15,-8 0 5-15,-2 0-4 16,-1 4-2-16,-5-4 1 0,-2 0 0 16,0 4-8-1,2-3 9-15,1-1-1 0,1 4 0 16,6-4 1-16,-1 0 6 16,2 0-7-16,5 0 0 15,0 0 3-15,2 0-3 16,-3 0 0-16,3 0 14 15,0 0-13-15,-2 0 26 16,2 0-11-16,0 0-15 16,0 0 30-16,0 0-25 15,0 0-5-15,0 0 2 16,0 5 4-16,0-5 3 16,0 0-10-16,0 0 0 15,2 0-4-15,5 0 4 16,6 0-1-16,3 0 1 15,4 4 0-15,0-4 9 0,3 0-9 16,-2 0 0-16,0 0 0 16,-1 0 0-16,-3 0 0 15,-3 0-8-15,-1 0 16 16,-2 0 0-16,1 4-8 16,1-3 0-16,-4-1 0 15,2 4 0-15,0-4-7 16,1 0 6-16,-1 5 2 15,1-5 2-15,0 0-3 16,-1 0 0-16,1 0-1 16,-4 0 1-16,3 0 0 15,1 4-1-15,-1-4 2 0,0 0 1 16,-2 0-2-16,-2 0 0 16,-1 0 0-16,1 0 0 15,-3 4 0-15,0-4-1 16,2 0 2-16,-4 0 5 15,-2 0-6-15,0 0 0 16,0 0-3-16,0 0 3 16,0 0 0-16,0 0 0 15,0 0 6-15,0 0-10 16,0 0 4-16,-10 0-59 16,-9 0-80-16,-4 0-518 0</inkml:trace>
  <inkml:trace contextRef="#ctx0" brushRef="#br0" timeOffset="121501.57">5730 17848 715 0,'0'0'265'15,"0"0"-215"-15,0 0-6 16,0 0 32-16,0 0-48 15,0 0 12-15,0 0-1 0,-9-1 6 16,5 1 15-16,-1 0-15 16,3 0 11-16,-3 0-16 15,1 0-29-15,0 0 18 16,-1 0-29-16,1 0-1 16,0 0 1-16,-2 5 0 15,2-1-1-15,0 1 1 16,0 0 0-16,1-1 2 15,1 9-2-15,0 1 0 16,2 0 9-16,0 0-8 16,0-6 25-16,0-4-9 15,7-4-4-15,1 4 24 16,4-4-20-16,-1 4 14 0,-1-2 7 16,2-2-19-16,-1 0 19 15,0 0-38-15,-2 0 1 16,0-10 15-16,-2-2-16 15,-1-2-12-15,-1 4 11 16,-5-4 1-16,0 1-5 16,0 0 5-16,0-6-3 15,0 7 2-15,-5-2 1 16,-4 0-1-16,-1 2 1 16,-2 2 0-16,3 2-9 15,-2 8 9-15,5-4-19 16,1 4 12-16,2 0-4 0,-1 0-47 15,0 0-99-15,0 0-156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2-23T07:43:17.2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1400 728 383 0,'0'0'120'15,"0"0"-29"-15,0 0 21 0,0 0-63 16,-121-69-29-16,98 59-5 15,7-2 51-15,1 5-41 16,1 0 5-16,-3 3 25 16,-6 4-29-16,-16 11-26 15,1 10-208-15,-3 1-202 0</inkml:trace>
  <inkml:trace contextRef="#ctx0" brushRef="#br0" timeOffset="372.04">806 788 992 0,'0'0'196'0,"0"0"-97"16,0 0-51-16,0 0 63 15,0 0-83-15,0 0-27 16,0 0 3-16,0-4-4 16,0 12-11-16,0 24-17 15,0 20 28-15,0 16 105 16,-4 14-58-16,-12 9-20 16,-2 7 4-16,-4 0-8 15,-1 5 14-15,4-3-37 16,0-4 0-16,9-8 1 0,3-12-1 15,0-15-19-15,2-20 18 16,3-12-43-16,0-19-51 16,2-22-64-16,14-22 5 15,1-14 51-15</inkml:trace>
  <inkml:trace contextRef="#ctx0" brushRef="#br0" timeOffset="1621.28">757 659 1234 0,'0'0'190'0,"0"0"-103"15,0 0 22-15,0 0-109 0,0 0-13 16,0 0-2-16,0 0 1 16,22 54-7-16,-6-9 18 15,7 5 3-15,-2 10-7 16,-3 0 7-16,-2 0-1 15,-7-3-4-15,-5-6 5 16,3-2 19-16,2-11-19 16,2-6 0-16,7-8 1 15,-9-12-1-15,-2-8-7 16,-3-4 7-16,2-12 16 16,5-26 23-16,10-34-39 15,-1-6 2-15,-7-11-5 16,3 3 3-16,1 24 0 15,4 4-2-15,3 18 4 0,-8 15-4 16,-5 18-14-16,4 7-14 16,4 14-1-16,8 24 22 15,6 12-1-15,-2 10 2 16,-2 8 16-16,2 0-15 16,-5 1 7-16,8-3 0 15,-6-2 20-15,-5-2-20 16,2-4 0-16,-9-12 0 15,1-10 0-15,6-10 0 16,-1-12-3-16,6-10 3 16,1-4-19-16,2-48 19 15,-4-48-38-15,2-42-68 16,-8-1-131-16,-6 21-301 16,-6 42 156-16,-6 34 382 0,-3 3 226 15,0 10-30-15,2 8 64 16,-2 16-115-16,0 5-84 15,0 5-17-15,0 18-12 16,4 13 54-16,5 12 31 16,0 6-81-16,0 4-24 15,4-4 17-15,-4-6-29 16,2-6 16-16,2-7-16 16,-1-9 0-16,3-7-10 15,8-8 10-15,-1-9 0 16,0-2 9-16,7-18 3 15,-5-22 23-15,1-13-35 0,-4-15-16 16,-15-10 3-16,-6-4-29 16,-6 0-13-16,-23 11 33 15,-8 15 22-15,-1 16 19 16,1 18 18-16,-1 14-36 16,-3 8 76-16,8 2-45 15,0 16-3-15,6 2-13 16,7 4-5-16,9-2-14 15,8 2 3-15,3 2-44 16,10-1 24-16,17-6-49 16,11-2 45-16,8-11 8 15,14-6-25-15,7-2 40 16,7-23-55-16,1-4-21 0,-1-6 35 16,-7-3-11-1,-5 0 36-15,-13 4 15 0,-8 4 4 16,-12 10 16-16,-12 8-17 15,-11 6-1-15,-6 6 115 16,0 0-26-16,-2 0-58 16,-9 10-1-16,-4 16 2 15,-3 8 9-15,-2 4-41 16,-2 0-4-16,6 3 4 16,3 0 0-16,6 0-7 15,7-1-3-15,0-2-35 16,0-2 43-16,16-2-22 15,13-2 24-15,4 0 11 0,7-4-10 16,1-4-1 0,-2 1 0-16,-7-2 7 0,-6 2-19 15,-8-1 12-15,-7-1-10 16,-6 4-9-16,-5-1 11 16,0 4 8-16,-14 6 23 15,-6 2-4-15,-2 4 37 16,-1 0-47-16,0-2-2 15,-6-4 33-15,0-4-39 16,0-6-1-16,4-8 0 16,0-15-40-16,10-3-47 15,5-10-486-15</inkml:trace>
  <inkml:trace contextRef="#ctx0" brushRef="#br0" timeOffset="2404.36">3097 226 1258 0,'0'0'235'16,"0"0"-179"-16,0 0-35 16,0 0 23-16,0 0-44 15,0 0 46-15,0 0-46 16,-78 121 0-16,57-79 3 15,2 2-3-15,5-6 0 16,5-6 0-16,5-8-10 0,4-12-6 16,0-6-40-16,0-6-107 15,0 0 134-15,19-4 3 16,10-12 26-16,8-6 0 16,3 0-45-16,-1 0 39 15,-1 2-20-15,-7 4 18 16,-6 6-7-16,-9 6 15 15,-7 4-19-15,-9 0-24 16,0 10-45-16,-9 18 47 16,-14 6 28-16,-3 6 13 15,-3 4 18-15,0-4-17 16,4 3-1-16,5-7 19 16,6-4-19-16,6-8 28 15,6-6-28-15,2-10-35 16,0-6 35-16,16-2 6 0,10 0 11 15,7-20 3 1,6-11-12-16,0-6-1 0,1-6-7 16,-1-3-42-16,1-2 33 15,-5-2-62-15,1-4-4 16,-3 0 42-16,-4 0 20 16,-4 1 13-16,-7 12 0 15,-7 10 0-15,-5 11 98 16,-4 12-21-16,-2 6-21 15,0 2-56-15,0 2 12 16,0 17-12-16,0 8 7 0,0 7 19 16,-4 5 36-1,-5 1-47-15,5-4-8 0,0-2-5 16,1-6 11 0,3-4-16-16,0-2 3 0,0-2-10 15,18 2 8-15,4-4 3 16,5 2-1-16,2-6 0 15,5-6 11-15,-1-1 4 16,3-7-15-16,-5 1 0 16,-7-1-2-16,-8 2 2 15,-10 0-46-15,-6 2-70 16,-19 14-79-16,-15 0-94 16,-4-2-70-16</inkml:trace>
  <inkml:trace contextRef="#ctx0" brushRef="#br0" timeOffset="2566.38">3488 695 51 0,'0'0'258'0,"0"0"2"15,0 0-2-15,0 0-77 16,0 0-85-16,0 0 16 16,0 0-112-16,-106 25-13 15,110-25 13-15,17 0 10 16,4 1 44-16,2-1-44 16,7 0-3-16,-5 0 31 15,0 0-37-15,-2 0-2 16,-7-1-13-16,-7-2-103 15,-9 2-194-15</inkml:trace>
  <inkml:trace contextRef="#ctx0" brushRef="#br0" timeOffset="2919.29">3239 868 895 0,'0'0'159'0,"0"0"-65"15,0 0-94-15,0 0 2 16,-114 84 34-16,90-66-20 16,4 0-15-16,-1 2 0 15,6-2 9-15,-1 2 15 16,3-6-25-16,-1-4 0 16,4-3 4-16,1-3 12 15,5-4 6-15,4 2 8 16,0-2-9-16,0 0 16 15,4 0-37-15,21-6 1 0,12-16 22 16,15-13-22-16,10-9 0 16,11-8-1-16,8-4 2 15,1-2-17-15,3 0-49 16,-5 8-2-16,-7 7 37 16,1 10-32-16,-21 10-198 15,-17 11-105-15</inkml:trace>
  <inkml:trace contextRef="#ctx0" brushRef="#br0" timeOffset="3173.62">3332 992 720 0,'0'0'205'0,"0"0"-66"15,0 0-68-15,-93 136 40 16,74-93-48-16,5-3-37 15,9 4 40-15,5 0-46 16,0 4-20-16,2 0-10 16,9-5 10-16,-1-10 13 15,-2-6-13-15,-1-9-11 16,2-4-3-16,2-6-67 16,0-7-81-16,1-1 0 15,1-37 120-15,-2-9-18 16,-4-7-311-16</inkml:trace>
  <inkml:trace contextRef="#ctx0" brushRef="#br0" timeOffset="3836.01">3339 1066 434 0,'0'0'373'16,"0"0"-89"-16,0 0-124 15,0 0-88-15,0 0-2 16,0 0-31-16,101-104-4 16,-72 92 9-16,0 4-43 15,-5 4 48-15,-4 4-49 16,-4 0-6-16,-9 0-1 15,-5 4-9-15,-2 14-13 16,0 10-14-16,-14 7 43 16,-10 1-1-16,-5 1-22 15,-7 0-47-15,0-6 56 16,3-2 11-16,4-9 3 16,12-6 0-16,0-4 0 0,13-8 29 15,4 0-29-15,0-2-28 16,0 0 9-16,2 0 19 15,14 0 12-15,2 0-12 16,4-6 0-16,1-2 15 16,-2 0-15-16,2 6 0 15,-3 2 4-15,-2 0-4 16,-5 0 0-16,-4 0-10 16,-2 8-28-16,-7 4 31 15,0 2-26-15,0 4-53 16,0 2 47-16,-3 4 12 15,-7 2 9-15,1 0 7 0,-1-4 22 16,6-4 4 0,2-6-15-16,2-2-22 0,0-3 21 15,2-2-43-15,12 4 44 16,1-5 0-16,1 0 1 16,-1-2 15-16,1-2-16 15,-3 4-4-15,0-3 4 16,-3 6 0-16,-6 1 0 15,3 2 0-15,-3 1 1 16,0 6 14-16,-2 1-4 16,4 0-6-16,-6 2 45 15,0-6-9-15,0-2 1 16,2-4-10-16,-2-6-24 0,4 0 69 16,3-2-71-16,9 0-3 15,10-18 45 1,12-14 1-16,13-12-30 0,13-13-19 15,30-44-28-15,-14 14-24 16,-9 1-601-16</inkml:trace>
  <inkml:trace contextRef="#ctx0" brushRef="#br0" timeOffset="4079.03">4298 694 1318 0,'0'0'196'0,"0"0"-164"15,0 0-32-15,0 0 16 16,0 0 32-16,0 0-30 16,148-31-1-16,-109 17 17 15,1 2-27-15,-5 2-7 16,-4 6-8-16,-10 4-119 15,-13 7-79-15,-8 8-528 0</inkml:trace>
  <inkml:trace contextRef="#ctx0" brushRef="#br0" timeOffset="4281">4219 1151 1335 0,'0'0'158'0,"0"0"-156"16,0 0 21-16,0 0-4 16,0 0-7-16,0 0 9 15,148-95-6-15,-106 73 18 16,-3 7-33-16,2 4-36 16,-12 8-93-16,-14 3-142 0</inkml:trace>
  <inkml:trace contextRef="#ctx0" brushRef="#br0" timeOffset="4477.09">4284 1467 1096 0,'0'0'314'0,"0"0"-243"15,0 0-58-15,0 0 0 16,0 0 32-16,118-118-43 15,-60 72 39-15,9 0-5 16,35-14-36-16,-15 9-39 16,-16 8-211-16</inkml:trace>
  <inkml:trace contextRef="#ctx0" brushRef="#br0" timeOffset="4701.09">4963 615 1137 0,'0'0'374'16,"0"0"-326"-16,0 0 19 15,0 0-66-15,0 0-1 16,0 0 47-16,0 0-12 16,135-74-6-16,-107 58-29 15,-1 4 1-15,-5 4-31 16,-6 8 21-16,-16 8-186 15,0 18-75-15,-9 4-643 0</inkml:trace>
  <inkml:trace contextRef="#ctx0" brushRef="#br0" timeOffset="4904.09">4886 1023 1005 0,'0'0'133'0,"0"0"-88"0,0 0-9 15,0 0-3-15,0 0 13 16,0 0-27-16,129-107-6 16,-89 77 28-16,0 2-41 15,-2 0-9-15,-7 6 3 16,-7 0-20-16,-12-11-72 16,-10 8-121-16,-2 0-373 0</inkml:trace>
  <inkml:trace contextRef="#ctx0" brushRef="#br0" timeOffset="5788.34">5140 659 550 0,'0'0'131'16,"0"0"-98"-16,0 0 148 16,-23 131-81-16,21-67-17 15,0 10 16-15,0 6-46 16,2 3 5-16,-2 3-27 16,2-2-31-16,0-6 66 15,0-4-66-15,0-7 0 16,4-17 3-16,0-14-3 15,1-12-17-15,-3-14 16 16,0-10 1-16,1 0 38 16,-3-28-33-16,0-23-5 0,0-31-42 15,-10 1 22-15,-9-12 7 16,-1 7-17-16,-3 24 30 16,4 4 30-16,3 19 18 15,5 21 22-15,1 14-9 16,4 4-61-16,-1 4 21 15,1 18-21-15,-4 9 13 16,4 5 11-16,1 6-24 16,5-6-7-16,0-6 6 15,0-10-11-15,0-8-4 16,9-8-14-16,11-4 24 16,5-6-27-16,8-24 33 15,5-18-80-15,-2-12-61 16,-1-8-9-16,-6-1-60 15,-2 5 109-15,-7 12 101 0,-7 14 137 16,-1 18-30-16,-3 11-40 16,-3 9-30-16,1 5-19 15,0 19 61-15,-1 8-8 16,-1 6-37-16,-1 2 42 16,-2 0-76-16,0-2 6 15,-2-3-6-15,0-6 9 16,3-8-8-16,-1-11-1 15,1-9-21-15,1-1 20 16,5-18 1-16,4-15 0 16,7-16-1-16,3-5 2 15,1-4 2-15,4 4-3 0,7 6 0 16,0 8 15-16,3 5-15 16,0 10-3-16,-3 4 3 15,2 9 1-15,-6 6 21 16,-8 2-22-16,0 4 0 15,-10 0 0-15,-3 6 0 16,-10 16-22-16,0 11 0 16,-7 5 22-16,-20 6 0 15,-6 4-20-15,-8-2-41 16,-3-2 13-16,-3-2-60 16,-2-8-57-16,2-6 123 15,7-6 42-15,11-8 14 16,9-6-14-16,11-4 0 0,9-4 72 15,0 0-64-15,0 0-6 16,11 0 9-16,9 0 4 16,7-9 2-16,7-8-17 15,5-1 0-15,4-4 14 16,1-6-14-16,-1-4-11 16,-1-14-5-16,-10 10-38 15,-10 2-177-15</inkml:trace>
  <inkml:trace contextRef="#ctx0" brushRef="#br0" timeOffset="5985.35">5597 429 682 0,'0'0'243'0,"0"0"-87"16,0 0-130-16,0 0-25 16,0 0 18-16,-21 104 8 0,19-34 60 15,2 12-48-15,0 9-3 16,0 1 48-16,0 2-76 15,0 0-7-15,0-5-2 16,7-5-4-16,11-2-35 16,-3-22-173-16,1-19-432 0</inkml:trace>
  <inkml:trace contextRef="#ctx0" brushRef="#br0" timeOffset="6643.92">6200 373 760 0,'0'0'767'0,"0"0"-684"0,0 0-82 16,0 0 28-16,0 0-5 16,0 0 38-16,0 0-62 15,-80 34 0-15,53-4-34 16,3 4 34-16,1 2-125 15,2 0 44-15,4-6-20 16,9-4-26-16,1-8 18 16,7-5-8-16,0-3-72 15,5-2 4-15,10 2 51 16,3-2-31-16,1-1-194 0,0 10 359 16,-1 6 0-16,-5 10 139 15,-2 9 45-15,-2 6-24 16,-7 4 21-16,1-2-34 15,-3 2 12-15,0-1-59 16,0-5-61-16,0 0-12 16,0-6 56-16,0-6-69 15,0-12 20-15,0-8-13 16,0-8-12-16,0-6 27 16,0 0 25-16,0-18 10 15,0-18 15-15,6-20-86 16,5-20-35-16,5-15 15 15,2-9-73-15,2-1-59 0,0 14 50 16,3 16 102 0,-6 21 42-16,-1 24-41 0,-3 12-1 15,-2 14 9-15,0 0-9 16,0 24 38-16</inkml:trace>
  <inkml:trace contextRef="#ctx0" brushRef="#br0" timeOffset="6877.28">6349 626 0 0,'7'-83'0'0,"0"33"0"0,6 14 0 15,0 6 0-15,-3 6 0 16,-2 6 1045-16,-8 18-791 16,0 0-174-16,0 0-39 15,0 0-21-15</inkml:trace>
  <inkml:trace contextRef="#ctx0" brushRef="#br0" timeOffset="7302.96">6334 994 0 0,'-14'-42'0'15,"1"2"0"-15,-1-2 0 16,4-2 0-16,1 10 0 16,-1 4 0-16,6 2 0 15,2 0 0-15,0 2 0 16,0-1 0-16,-1-3 0 15,1 0 0-15,0-2 0 16,0-4 0-16,0 4 0 16,-2-6 0-16,0-6 0 15,0-11 0-15,-5-23 0 0,3-18 0 16,-6 16 0-16,4 86 0 16,-1 12 0-16,-7-18 0 15,-4-10 0-15,-13 0 0 16</inkml:trace>
  <inkml:trace contextRef="#ctx0" brushRef="#br0" timeOffset="9351.01">7346 1001 0 0,'0'1'0'15,"4"2"0"-15,-4-2 0 16,2 1 0-16,-2 5 0 16,0-2 0-16,0 5 0 15,0 1 0-15,0 0 0 16,0 2 0-16,0-8 0 0,0-1 0 16,0-1 0-16,-4 8 0 15,2 6 0-15,-3-1 0 16,2 2 0-16,-1 0 0 15,4 2 0-15,0 0 0 16,0 0 0-16,0 2 0 16,0-2 0-16,12 12 0 15,3-8 0-15,3 0 0 16,4 2 0-16,3 0 0 16,1 3 0-16,16 13 0 15,-10-10 0-15,-1 13 0 16,-2-28 0-16,0 15 0 15,-2-4 0-15,-5 0 0 0,-1-2 0 16,-19-20 0-16,9 12 0 16,-5-4 0-16,-6-6 0 15,0-4 0-15,0-4 0 16,-23 0 0-16,-16-10 0 16,-15-18 0-16,-15-14 0 15,-14-8 0-15,-12 32 0 16,-10 0 0-16,-9 2 0 15,-4 2 0-15,38-16 0 16,2-1 0-16,5 6 0 16,6-1 0-16,11-15 0 15,56 19 0-15,2 4 0 0,15 2 0 16,-17 2 0-16,-12-2 0 16,-26-4 0-16,7 6 0 15,8-4 0-15,6 2 0 16,5-2 0-16,8 0 0 15,0 0 0-15,4 0 0 16,0 0 0-16,0 0 0 16,0 0 0-16,0 1 0 15,0 3 0-15,0-1 0 16,0 3 0-16,-2-2 0 16,-3 1 0-16,-1 3 0 15,1-2 0-15,-2 0 0 16,1 2 0-16,-1-2 0 0,1 2 0 15,-2 0 0-15,-3-8 0 16,7 6 0-16,-2 0 0 16,0 0 0-16,2 0 0 15,0 2 0-15,2-2 0 16,-3 2 0-16,1-2 0 16,2 2 0-16,0-2 0 15,-1 0 0-15,0 2 0 16,1-2 0-16,0 1 0 15,2 0 0-15,-2-1 0 16,2-1 0-16,0 4 0 16,-2-4 0-16,2-2 0 15,0 2 0-15,-2 1 0 16,-1 2 0-16,1 0 0 16,-2 1 0-16,-3-6 0 0,2 7 0 15,3-2 0-15,-2 2 0 16,1 2 0-16,1 0 0 15,2 0 0-15,-2-2 0 16,2 4 0-16,0-2 0 16,0 2 0-16,0-2 0 15,-2-2 0-15,0 2 0 16,0-2 0-16,-3 0 0 16,1-2 0-16,-1-4 0 15,0 6 0-15,3-2 0 16,-2-2 0-16,4 4 0 15,-2-2 0-15,2-6 0 16,0 8 0-16,0 2 0 0,-2 0 0 16,2 1 0-1,-2 4 0-15,-3-1 0 0,5 2 0 16,0 0 0-16,0 0 0 16,0 0 0-16,0 0 0 15,0 0 0-15,0 0 0 16,0 0 0-16,0 0 0 15,-2 0 0-15,0-2 0 16,-3 0 0-16,2 2 770 16,3 0-516-16,0 0-186 15,0 0 3-15,0 0-42 16,0 0 30-16,0 0 37 16,0-6-67-16,0 4-18 15,0-1 52-15,0 2-55 0,0 1 29 16,0 0 6-16,0 0-5 15,-2 0 4-15,0 0-42 16,0 0 1-16,2 0 11 16,0 0-12-16,-2 0-1 15,0 4-1-15,-3 6 4 16,-1 8 6-16,-2 8-8 16,0 8 0-16,-1 6 38 15,3 4-38-15,-4 6 0 16,4 5 19-16,-1 4-19 15,5 2 32-15,0 1-32 16,2-2 0-16,0-6 5 16,0-2-5-16,0-10-5 0,0-6 5 15,4-5 0-15,3-7 12 16,-3-6-12-16,-2-4-4 16,0-4-20-16,-2-6 2 15,0-2-13-15,0-2 11 16,0 0-10-16,0 0 25 15,0 0-20-15,0 0-70 16,-4-38-37-16,-3 2-70 16,3-7-204-16</inkml:trace>
  <inkml:trace contextRef="#ctx0" brushRef="#br0" timeOffset="9918.94">6254 351 466 0,'0'0'353'0,"0"0"-146"16,0 0-36-16,0 0-35 16,0 0-80-16,0 0-21 15,0 0-7-15,2-9-20 16,0 8 23-16,2-3-31 15,4 2 0-15,2-2 9 16,6-3-9-16,2 3-2 0,-2 0 2 16,1 3 0-1,-1-1 9-15,1-1-9 0,2 3 0 16,-2 0-2-16,-1 0 2 16,-3 0-2-16,1 0 1 15,-3 6 1-15,0 1-7 16,0 3 7-16,-4 2-28 15,-1 3 22-15,-1 6-24 16,-5 3 30-16,2 2 3 16,-2 4 14-16,3 0 24 15,-1 6-22-15,0 4-3 16,2 8 36-16,1 7-51 16,-1 5 10-16,0 6 23 15,-1 2-20-15,-1 0 23 16,3 1-37-16,-3-4 0 0,2 0 18 15,1-5-18-15,1-2-8 16,-1-4 0-16,-1-10 16 16,-2-8-16-16,1-11 3 15,-3-10 1-15,0-4-11 16,0-10-4-16,0-1-14 16,0-12-43-16,-14-13-199 15,-1-8-88-15</inkml:trace>
  <inkml:trace contextRef="#ctx0" brushRef="#br0" timeOffset="10366.04">6214 731 907 0,'0'0'168'0,"0"0"-32"0,0 0-67 16,0 0 1-16,0 0-62 15,0 0 0-15,0 0-8 16,116-36 8-16,-78 32 5 16,-1 3-13-16,-1-1 0 15,-5 2 4-15,-6 0-4 16,-10 0 0-16,-6 0 0 0,-7 11-13 16,-2 7-13-1,-4 9-25-15,-18 3 25 0,-10 4-10 16,-5 2-83-16,1 2-26 15,0-2-32-15,5-4 60 16,5-6 101-16,3-4 16 16,7-8 49-1,10-3 91-15,6-8-28 0,0-3-23 16,8 0 11-16,19 0-9 16,6-2 8-16,8-3-56 15,3 1-28-15,6-3 34 16,-2 4-39-16,-1-1-9 15,-5 1-1-15,-4 3 12 16,-11 0-9-16,-7 0-3 16,-15 10-48-16,-5 6-87 15,0 5-202-15</inkml:trace>
  <inkml:trace contextRef="#ctx0" brushRef="#br0" timeOffset="10563.96">6127 1401 973 0,'0'0'183'16,"0"0"-68"-16,0 0-15 15,0 0-72-15,0 0-3 16,0 0 18-16,0 0 27 16,185-50-38-16,-98 16-31 15,4-6 42-15,3-2-43 0,22-18-40 16,-26 12-57-1,-16 2-587-15</inkml:trace>
  <inkml:trace contextRef="#ctx0" brushRef="#br0" timeOffset="10813.06">7007 663 546 0,'0'0'872'16,"0"0"-761"-16,0 0-82 15,0 0-7-15,136-58-21 16,-83 34 63-16,2-4-64 0,-1 6 10 16,-4 2 11-16,-8 2-21 15,-11 6-27-15,-13 4-67 16,-9 2-137-16,-9 2-410 0</inkml:trace>
  <inkml:trace contextRef="#ctx0" brushRef="#br0" timeOffset="11059.17">7147 341 952 0,'0'0'163'0,"0"0"-69"15,0 0-8-15,-15 104 47 16,8-64-75-16,-4 4 19 16,-5 4-10-16,-6 8-17 15,-7 5 40-15,-6 1-80 16,-8 2-2-16,-4-2 24 16,-2-2-31-16,3-4-2 15,1-8-5-15,3-3-116 16,8-15-57-16,12-16-326 0</inkml:trace>
  <inkml:trace contextRef="#ctx0" brushRef="#br0" timeOffset="11271.24">7243 766 937 0,'0'0'115'0,"0"0"-68"15,0 0 76-15,0 0-58 16,131 52-1-16,-104-42-15 16,-2-4-33-16,-5 0 29 15,-7 2-45-15,-5 2-24 16,-8 2-40-16,-8 0-236 16,-15 0-766-16</inkml:trace>
  <inkml:trace contextRef="#ctx0" brushRef="#br0" timeOffset="11469.2">7014 1038 922 0,'0'0'143'0,"0"0"-17"16,0 0-23-16,0 0-28 15,131 3 21-15,-93-6-69 16,-1-7-26-16,-2 1 49 15,-12 0-50-15,-5 1-16 16,-9 2-83-16,-7 4-211 0</inkml:trace>
  <inkml:trace contextRef="#ctx0" brushRef="#br0" timeOffset="11671.22">7054 1096 1005 0,'0'0'173'0,"0"0"-54"16,0 0-35-16,0 0 10 16,0 0-66-16,-61 109-13 15,55-87 43-15,-3 2-44 16,0 0-4-16,2 0-10 16,3-2-18-16,4-4-20 15,0-6-183-15,0-8-521 0</inkml:trace>
  <inkml:trace contextRef="#ctx0" brushRef="#br0" timeOffset="12099.1">7263 1233 664 0,'0'0'336'0,"0"0"-214"15,0 0-28-15,67 114 10 16,-45-85-40-16,-4-4-9 15,0-3-20-15,-3-4-35 16,-1-3 35-16,-3-9-35 16,-3-2 0-16,0-4 24 15,-2-3-10-15,3-22 6 16,-3-14-20-16,4-7 11 16,-6-4 2-16,1-2-13 15,-1 6 0-15,0 5 26 16,6 12-14-16,1 7 28 15,4 5-15-15,5 9-24 0,3 3 44 16,4 5-45-16,-1 0 0 16,2 0 10-16,1 0-10 15,0 4 1-15,-4 8-1 16,-2-1 0-16,-6 3-13 16,-5 3 13-16,-4-1-26 15,-3 2 14-15,-5 2 5 16,0 0 7-16,0 0 1 15,-9-2 1-15,-7-2-4 16,-17 0-23-16,4-4-148 0,1-4-358 16</inkml:trace>
  <inkml:trace contextRef="#ctx0" brushRef="#br0" timeOffset="12253.24">7837 1215 1182 0,'0'0'162'15,"0"0"-162"-15,0 0-39 16,0 0-950-16</inkml:trace>
  <inkml:trace contextRef="#ctx0" brushRef="#br0" timeOffset="51535.46">1245 3922 428 0,'0'0'323'0,"0"0"-280"16,0 0 12-16,0 0-45 0,0 0-9 16,0 0-2-16,-24-72 2 15,28 64-5-15,0 2 11 16,-4 0-7-16,0 4 49 16,0-1 29-16,-8 3 18 15,-4 0-2-15,3 0-36 16,5 0 42-16,2 0-51 15,-2 0-16-15,4 0 12 16,0 0 16-16,0 0 11 16,0-1-14-16,6 1-38 0,-2 0 68 15,-4 0-74-15,0 0 5 16,0 0 11-16,0 0-1 16,0 0 0-16,0 0-29 15,3 0 10-15,1 0 26 16,-4 0-36-16,0 0 1 15,0 0 8-15,0 0-9 16,0 0 9-16,25 0-9 16,-3 0 0-16,0 0 19 15,2 0-19-15,-1 4 1 16,8 0 7-16,7 0-8 16,7-2 7-16,1 0-7 15,1 0 0-15,-2-2 15 16,-2 0-15-16,1 0 0 15,-5 0 9-15,-1 0-8 0,-4 0 5 16,-2 0-6-16,-3-6 0 16,-6 0 11-16,2 0-11 15,4 0-13-15,0 0 13 16,2 0 6-16,0 0 5 16,-1-1-11-16,-4 2 0 15,-3 1 5-15,-4 2-5 16,-3 0-5-16,-3 2 5 15,1 0 0-15,-5 0 6 16,0 0-6-16,-1 0 0 16,-3 0-2-16,0 0 2 15,-3 0-10-15,0 0 10 16,2 0 2-16,1 0 11 16,-1 0-13-16,-2 0 0 15,-2 0 3-15,0 0-3 0,0 0 0 16,0 0 0-16,0 0 7 15,0 0 4-15,0 0-11 16,0 0 0-16,0 0 22 16,0 0-22-16,0 0 0 15,0 0 17-15,0 0-1 16,0 0 23-16,0-2-39 16,-4-6 2-16,-3-6 47 15,1-8-49-15,4-5-9 16,2-5 9-16,-2-2 1 15,-1-2 5-15,-2-2-6 0,1 2 0 16,2 2-12 0,0 6 12-16,2 4-8 0,0 2 2 15,0 4 12-15,0 0-12 16,0 2 0-16,0 1 6 16,0 5-6-16,0 2 6 15,0 2-15-15,0 1 14 16,0 1 2-16,-3 0-2 15,1 1-3-15,2 1 4 16,0 2-5-16,0 0 5 16,0 0-22-16,0 0 21 15,0 0-18-15,-2 0 10 16,2 0-47-16,-2 0-31 16,0 0 49-16,-3-1-116 0,3-6-105 0</inkml:trace>
  <inkml:trace contextRef="#ctx0" brushRef="#br0" timeOffset="52196.99">2555 2657 22 0,'0'0'705'16,"0"0"-582"-16,0 0 1 16,0 0-40-16,0 0-56 15,0 0-17-15,0 0 11 16,25-73 21-16,-21 59-43 16,0 0 0-16,-1 2 27 0,-1 0 17 15,0 3 8-15,-2 2-17 16,2 1-35-16,-2 0 95 15,2 4-63-15,-2 1 2 16,0 1 24-16,0 0-7 16,0 0 4-16,0 0-55 15,0 0 12-15,0 0-31 16,0 0 19-16,0 11 0 16,0 7 17-16,0 7 5 15,0 2 9-15,0 5-24 16,-4 3-5-16,0 3 48 15,1 2-49-15,-1 0-1 16,-2-2 12-16,1 0-11 16,0-2 17-16,3-3-18 0,0-1 0 15,2-6 2-15,0 0-2 16,0-5-6-16,0 0 6 16,0-3-4-16,0-4-6 15,0-4-28-15,0-2-63 16,0 0 27-16,0-4-141 15,0 0-293-15</inkml:trace>
  <inkml:trace contextRef="#ctx0" brushRef="#br0" timeOffset="52949.01">2451 3451 684 0,'0'0'152'0,"0"0"-48"15,0 0 27-15,0 0-47 16,0 0 3-16,0 0-22 15,0 0-36-15,17-12 25 16,-13 5-34-16,1 2-11 16,2-1 28-16,-3-2-35 15,1 4 6-15,-3-2 4 16,0-1-12-16,0 2 29 16,0-4-29-16,1 4 8 15,-1-1 2-15,0 2-10 0,1 1-5 16,-3 2 3-1,0 1 4-15,0 0-12 0,0 0 10 16,0 0 0-16,0 0 6 16,0 0-6-16,0 0 0 15,0 0 0-15,0 0 1 16,0 10 8-16,0 6 4 16,0 4 0-16,0 3 50 15,0 2-31-15,0 1-3 16,0 0 4-16,0-2-32 15,0-2 35-15,0 0-36 16,0-4 0-16,0 0 6 16,0-4-5-16,0-4-1 15,0 1 0-15,0-4 8 16,0-3-9-16,0 0 1 16,0-4-34-16,0 0 27 0,0 0-73 15,0 0-22-15,2-4 0 16,0-6-78-16,0 0-447 0</inkml:trace>
  <inkml:trace contextRef="#ctx0" brushRef="#br0" timeOffset="53447.14">2451 3980 735 0,'0'0'209'0,"0"0"-73"16,0 0-10-16,0 0-40 15,0 0 15-15,0 0-63 16,0 0-32-16,0 0 40 16,0 0-37-16,0 0-3 0,0 0-6 15,0 12 1-15,0 8 25 16,0 6-25-16,0 4 11 15,4 4 42-15,-2 3-25 16,-2-1 1-16,0-2-3 16,0 0-27-16,0 0 47 15,0-4-47-15,2-4 0 16,1-4 4-16,-1-6-4 16,-2-6-10-16,2-6 0 15,0-4-22-15,0 0-5 0,3-20-70 16,0-10-20-1,-1-6-405-15</inkml:trace>
  <inkml:trace contextRef="#ctx0" brushRef="#br0" timeOffset="54929.06">2615 3483 827 0,'0'0'233'0,"0"0"-56"16,0 0-34-16,0 0-12 15,0 0-22-15,0 0-44 16,0 0 46-16,0-2-55 15,0 2-21-15,0 0 34 16,0 0-29-16,0 0 27 16,0 0-66-16,0 0 21 15,0 0-6-15,0 0-16 16,7 0-25-16,11 0 25 16,15 0 10-16,9-4 24 15,6 0-34-15,2-4 1 0,4-2 26 16,2 0-27-1,4-6-2-15,5-4 2 0,-3-2 0 16,-2-2 23-16,-8-1-23 16,-15 3 0-16,-8 8-4 15,-14 4 4-15,-3 5-19 16,-7 5-5-16,-3 0-48 16,-2 0-23-16,0 0-53 15,-21-3-129-15,-3 3 23 16,2-4-327-16</inkml:trace>
  <inkml:trace contextRef="#ctx0" brushRef="#br0" timeOffset="55378.99">2892 3236 910 0,'0'0'227'16,"0"0"-79"-16,0 0-67 16,0 0 38-16,0 0-81 15,0 0-13-15,0 0 12 16,-7-4 0-16,0 4-5 16,2 0-32-16,1 0 0 15,-7 10 51-15,-3 12-40 0,-5 6-3 16,-12 3-6-1,-5 2 11-15,-5 0 7 0,2-1-20 16,5-2 1-16,3-2-33 16,6-4 2-16,7-2-1 15,7-2 19-15,5-4-21 16,6 0-27-16,0-2-4 16,25 2 26-16,6 0 18 15,9-2 20-15,-3 0-3 16,1-2 3-16,-2 0 0 15,-2 1 15-15,-3-3-15 16,-2-1 0-16,-2 0 0 16,-6-1 0-16,-5-2-1 15,0 6-27-15,-5-5-110 0,-8 1-251 0</inkml:trace>
  <inkml:trace contextRef="#ctx0" brushRef="#br0" timeOffset="55829.2">2412 4229 912 0,'0'0'221'15,"0"0"-76"-15,0 0-27 16,0 0-62-16,0 0 59 16,0 0-70-16,0 0-13 15,2-4-17-15,14-2-15 16,7-4 30-16,6 0-30 15,6-2 1-15,12 2 33 16,9 0-27-16,8 0 15 16,7-2 10-16,5-2-22 15,0-3 23-15,0 2-33 16,-7-6 1-16,-11 3 11 16,-12 0-12-16,-9 2-2 0,-14 2-8 15,-2 0-25-15,-7 2-13 16,-6-2-86-16,-8-10-22 15,0 2-51-15,0-2-393 0</inkml:trace>
  <inkml:trace contextRef="#ctx0" brushRef="#br0" timeOffset="57111">3257 3210 593 0,'0'0'289'0,"0"0"-165"16,0 0-50-16,0 0 29 16,0 0-40-16,0 0-51 15,0 0 31-15,2 14 8 16,-2 6 3-16,0 6-9 16,0 9-6-16,0 6 53 15,0 8-46-15,-2 5-8 16,2 0 36-16,-2 2-46 15,2 4-13-15,0 1 2 16,0 5-15-16,0 2 40 16,0 2-42-16,-4 4 0 0,-6-2 16 15,1 3-16-15,1-5 0 16,0-2 0-16,2-2 2 16,2 0 6-1,-1-2-8-15,1 0 0 0,2 1 5 16,2-5-5-16,-2 0 0 15,2-4-1-15,-3-4 7 16,3-2-9-16,-2-5 3 16,2-1 0-16,-3-2-3 15,3-2 3-15,0-4-1 16,0-2 1-16,0-2 0 16,0-2 3-16,0-2-3 15,0-2 0-15,0-2-3 0,0 1 3 16,0-3 0-16,-2 0 0 15,-2 2 8-15,2 2-13 16,-3 2 5-16,1 0 0 16,2 4 3-16,2 0-3 15,0 0-2-15,0 2 1 16,0-4 1-16,0 3 8 16,0-4-8-16,0-3 0 15,0-3-9-15,0-5 9 16,0-2 0-16,-2-5 0 15,2 0 1-15,-3-5-7 16,1 0 6-16,-1 0-5 16,1 0 4-16,0 0 2 0,0 2-1 15,2 0 0-15,-2 4 1 16,-1-2 5-16,1 2-6 16,0-2-19-16,0-4 10 15,0 0-16-15,0-2-17 16,-3-2-24-16,5 0 2 15,0-2 52-15,0 0-36 16,0 0 16-16,0 0 24 16,0 0 8-16,0 2 0 15,0-2-1-15,0 0 2 16,0 0 15-16,0 0-16 16,0 0 0-16,0 0 39 0,0 2-13 15,0-2 8-15,0 2 1 16,0 2-15-16,-2-2 50 15,-1 2-70-15,1-2 0 16,0 2 20-16,0 0-18 16,2 2 6-16,0-2-8 15,-3 0 1-15,-1 2 2 16,0-2-3-16,-1-2 0 16,5 2 0-16,0 0 0 15,0-2 0-15,0 2 0 16,0-2 6-16,0 0-6 15,0 0 0-15,0-2-23 16,0 0 8-16,0 0-78 16,0-2-46-16,-4-8-236 0</inkml:trace>
  <inkml:trace contextRef="#ctx0" brushRef="#br0" timeOffset="57594.71">2755 5901 1111 0,'0'0'284'0,"0"0"-122"16,0 0 26-16,0 0-68 16,0 0-42-16,0 0 40 0,0 0-97 15,-6 2-20-15,26-2-1 16,18 0 10-16,20 0 17 16,15 0-23-16,14 0 6 15,11 0 18-15,5 2-28 16,6 2 0-16,0 0-13 15,36 4-55-15,-30-2-125 16,-23 1-412-16</inkml:trace>
  <inkml:trace contextRef="#ctx0" brushRef="#br0" timeOffset="60546.38">2562 2747 727 0,'0'0'208'0,"0"0"-88"0,0 0 27 16,0 0-44-16,0 0-32 15,0 0 35-15,0 0-43 16,0 0 11-16,0 0 0 16,0 0-24-16,0 0 20 15,6-2-35-15,8 0-23 16,1-2 65-16,3 0-68 16,5 2 4-16,8 0 11 15,5 0-12-15,3 2 10 16,6 0-22-16,2 0 0 15,2 0 27-15,-3 0-27 16,0 0 0-16,-4 2 6 0,-7 2-5 16,-4-4 7-1,-6 0-8-15,0 0 0 0,-6 0-3 16,-1 0 3-16,-2 0 0 16,-3 0 10-16,-4-4-9 15,-3 0 16-15,0 0-17 16,-4 0 0-16,0 0 18 15,2 0-12-15,1 2-6 16,-3 2 9-16,-2-2-8 16,0 2 32-16,0 0-33 15,0-2 7-15,0 2 30 16,0-4-31-16,0 0 0 16,0-2 1-16,0-3-5 15,0-2 26-15,0-3-28 0,2-4 0 16,-2-2 11-1,2-4-11-15,0-2-4 0,-2-2 1 16,2-3 6-16,-2 3 0 16,3-2-3-16,0 2 0 15,-1 0 0-15,2 0 0 16,0 2 0-16,-4 0-7 16,3 4 14-16,-3 2-13 15,0 6 6-15,0 2 0 16,0 6 4-16,0-1-4 15,0 3-7-15,0 1 1 16,0 1 0-16,0-3-6 0,0 5 12 16,0 0-3-16,0 0-11 15,0 0 14-15,0 0-10 16,0 0 9-16,0 0 2 16,0 0-6-16,0 0 5 15,0 0 0-15,0 0-5 16,0 0 5-16,0 0 0 15,0 0-6-15,0 0 13 16,0 0 5-16,0 0-12 16,0 0 0-16,0 0 9 15,0 0-9-15,0 0 0 16,0 0-6-16,0 0 15 16,0 0 1-16,0 0-10 15,0 0 0-15,0 0 3 0,0-1-3 16,0-2-6-16,0 2 5 15,0 1 2-15,0-3 3 16,0 2-4-16,0-4 0 16,0 0 3-16,0 1-3 15,0 0-7-15,0 4 7 16,0-3 0-16,0 0-1 16,0 0 1-16,0-1 0 15,0 0 5-15,-3 3-5 16,3-4-1-16,-2 5 1 15,2 0 0-15,0 0 7 16,0 0-7-16,0 0 0 16,0-4 0-16,0 3 0 0,0 1 0 15,0-3 0-15,0 3 1 16,0 0 5-16,0 0-6 16,0 0 0-16,0 0-1 15,0 0 1-15,0 0 0 16,0 0-1-16,-2 0 8 15,0 0-8-15,2 0 1 16,0 0-2-16,0 0 1 16,0 0 1-16,0 0 0 15,0 0 0-15,0 0 0 16,0 0 9-16,0 0-9 16,0 0 0-16,0 0-9 0,0 0 9 15,0 0-1 1,0 0-6-16,0 0 7 0,0 0-6 15,0 0 6-15,0 0 0 16,0 0 9-16,0 0-8 16,0 0-1-16,0 0 0 15,0 0 9-15,6-1-3 16,7-6-6-16,10 0 0 16,4-2 7-16,6 3-7 15,3 3 0-15,1-1-8 16,6-1 16-16,1 1-5 15,6 4-3-15,6 0 0 16,2 0 1-16,1 6-1 16,1 4-2-16,-2 5 1 15,0-4 1-15,-4 1 4 0,-2 2-4 16,-4-1-1 0,1-4-1-16,-7 1 3 0,4-1-1 15,-7-4 0 1,1-1 0-16,-2-1 3 0,-2-3-3 15,-2 0-2-15,-3 0-4 16,-4 0 6-16,-4 0-7 16,0 0 6-16,-5-3 1 15,-3 3-3-15,1 0 3 16,-3 0 0-16,-4 0-6 16,-2 0 6-16,-2 0-1 15,-1 0 1-15,0 0 0 0,1 0 6 16,-1 0-6-16,0 0-6 15,2 0 6-15,-2 3 0 16,0-3 0-16,-2 0-1 16,0 0 2-16,-2 1-4 15,5 4 3-15,-1-3 0 16,0 1-6-16,2-3 7 16,-6 0-1-16,0 0 0 15,0 0 10-15,0 0-13 16,0 0 3-16,0 0-9 15,0 0 9-15,0 0 0 16,0 0 2-16,0 0-2 16,0 0 1-16,0 0 7 0,0 3-8 15,0 1-8 1,0-3 8-16,0 2 1 0,0-3-1 16,0 0 0-16,0 0 1 15,0 0 6-15,0 0-7 16,0 0 0-16,0 0 6 15,0 0-5-15,0 0 10 16,0 0-11-16,0 0 0 16,0 0 5-16,0 0-5 15,0 0-2-15,0 0 2 16,0 0 0-16,0 0 2 16,0 0-2-16,0 0 0 15,0 0 7-15,0 0-7 16,0 0 0-16,0 0 2 15,0 0-2-15,0 0 5 0,0 0-5 16,0 0 0-16,0 0 3 16,0 0-3-16,0 0-5 15,0 0 5-15,0 0 1 16,0 0-1-16,0 0 0 16,0 2 0-16,0 6-11 15,4 10 11-15,5 8-21 16,4 8 20-16,-2 10 2 15,4 6-3-15,-1 6-8 16,-3 5 10-16,-2 1-3 16,-4 2 3-16,-3 2-25 15,-2-2 25-15,0 2 15 16,0-3-9-16,0-4-6 0,0-5 0 16,0-3 6-16,-4-5-6 15,1-6-6-15,-2-4 6 16,3 0 1-16,2-2 14 15,-4-3-15-15,4-2 0 16,-2-4-5-16,2-3 5 16,0-4-23-16,0-4 14 15,-2-2-19-15,0-4 6 16,-3 0-64-16,-2 2-69 16,-2 2 73-16,-10 10-118 15,-2 0-76-15,1-6-331 0</inkml:trace>
  <inkml:trace contextRef="#ctx0" brushRef="#br0" timeOffset="60844.04">4516 3593 990 0,'0'0'192'0,"0"0"-141"16,0 0-14-16,0 0 7 15,0 0 17-15,0 0 59 16,11 137-60-16,-2-79-3 16,-3 6 30-16,1 6-30 15,-2 0-7-15,-1-2-50 16,0-5 13-16,1-7 10 16,-1-8-23-16,1-6 0 0,-5-8 1 15,0-8 0-15,0-8-1 16,0-6-16-16,3-10-91 15,1-8-30-15,2-18-53 16,-1-6-454-16</inkml:trace>
  <inkml:trace contextRef="#ctx0" brushRef="#br0" timeOffset="61262.97">4614 3515 1230 0,'0'0'155'0,"0"0"-108"0,0 0-8 16,0 0 2-16,0 0-28 15,0 0-6-15,0 0 2 16,82-104-9-16,-58 92-41 16,-1 4 22-16,-3 4-4 15,-4 2 13-15,-3 2-45 16,-4 0 4-16,0 0 49 15,-3 0-31-15,4 14 16 16,-4 8 17-16,3 6 1 16,0 8 28-16,2 8 2 15,-2 6-7-15,0 8 47 16,-2 3-43-16,-3 3-2 0,1-2 8 16,-3-2-13-1,0 0 16-15,-2-4-36 0,0-4 6 16,0-5 23-16,0-5-30 15,0-6 0-15,0-6 0 16,-4-4-1-16,-3-6-10 16,-7-2-102-16,-10-6-64 15,4-4-45-15,0-6-416 0</inkml:trace>
  <inkml:trace contextRef="#ctx0" brushRef="#br0" timeOffset="61510.54">4605 4315 975 0,'0'0'188'0,"0"0"-91"0,0 0 17 16,0 0-22-16,0 0 47 15,0 0-24-15,0 0-56 16,3 0-59-16,14 0 17 16,7 0-12-16,8 0-5 15,3 0 1-15,3 0 29 16,0 0-29-16,2 0-1 15,2-2 0-15,1-8 9 16,-5 0 4-16,-1-2-13 16,-3 0-26-16,-7 0 24 15,-5-6-106-15,-9 4-97 16,-3 0-299-16</inkml:trace>
  <inkml:trace contextRef="#ctx0" brushRef="#br0" timeOffset="61951.34">5293 3381 1164 0,'0'0'214'0,"0"0"-166"0,0 0-25 16,0 0-10-16,0 0 12 15,0 0 103-15,13 152-52 16,-8-86-44-16,0 4 32 16,-3-1-48-16,3-3 5 15,-3-2-10-15,0-6-5 16,0-4 9-16,-2-6-15 16,0-8 0-16,0-9-19 0,0-9 13 15,0-8-74 1,0-12-85-16,0-18 34 0,0-18-17 15,0-11-498-15</inkml:trace>
  <inkml:trace contextRef="#ctx0" brushRef="#br0" timeOffset="62392.41">5371 3180 1220 0,'0'0'183'0,"0"0"-96"16,0 0 9-16,0 0 50 15,0 0-91-15,120 8-18 16,-84 10 9-16,0 2-18 16,-2 0-9-16,-5 3-4 15,-6-5-15-15,-2 0 43 0,-7 1-43 16,-3 2-2 0,-9 1-8-16,-2 6 10 0,-2 4-25 15,-21 2 7-15,-10-2-51 16,-5 0 58-16,-5-2-26 15,-3-6 12-15,2 0 9 16,1-2-1-16,5-4 7 16,7 1 10-16,10-6 0 15,9 1-12-15,7 3 12 16,5-2-10-16,0 6 10 16,2 1 33-16,16 3-11 15,6 4-3-15,3-3-17 16,2 0 52-16,2-4-54 15,1-2 9-15,-1-4 19 16,-2-4-12-16,0-2-6 0,-2-2-10 16,-3-4 5-16,-4-4-19 15,5 0-69-15,-7-16-152 16,-5-4-97-16</inkml:trace>
  <inkml:trace contextRef="#ctx0" brushRef="#br0" timeOffset="62864.1">5724 3760 1046 0,'0'0'169'0,"0"0"-105"16,0 0 45-16,0 0 51 15,0 0-28-15,10 124-41 0,-10-92-18 16,0 2-21-16,0-2-18 16,0 2-19-16,-2-2-4 15,-4-2 25-15,-3-6-36 16,-1-5-33-16,4-8 23 15,2-4-21-15,-1-7-29 16,1 0 3-16,-3-22-30 16,0-17-97-16,1-11-194 15,4-6 236-15,2 2 142 16,0 6 43-16,2 12 12 16,11 9 51-16,1 9-16 15,3 9 61-15,3 4-63 16,5 5-9-16,6 0 13 15,5 0-43-15,3 17 1 0,2 1-43 16,1 2 5-16,-2 2 27 16,-1 0-39-16,-8 2-7 15,-8-2 7-15,-4 2-17 16,-11-2 16-16,-8 4-18 16,0 0 19-16,-4 2 1 15,-25 0 6-15,-9 0-7 16,-13-2 0-16,-7-1-1 15,-13-3-24-15,-12-4-102 16,-48 10-75-16,17-4-78 16,14-4-361-16</inkml:trace>
  <inkml:trace contextRef="#ctx0" brushRef="#br0" timeOffset="63293.1">4616 4441 750 0,'0'0'234'0,"0"0"-143"0,0 0-59 16,0 0 24-16,0 0 11 15,0 0-34-15,0 0 37 16,38-46-69-16,-30 42 6 16,-2 2 9-16,0 0-16 15,-1 0 15-15,3 0-15 16,-1 2 0-16,2-2-10 16,2 2 10-16,0 0-79 0,1 0-100 15,-4 0-307-15</inkml:trace>
  <inkml:trace contextRef="#ctx0" brushRef="#br0" timeOffset="63859.36">4839 4331 418 0,'0'0'332'0,"0"0"-128"15,0 0-70-15,0 0-17 0,0 0 9 16,0 0-40-16,0 0-6 16,2 8 0-16,-2 2-13 15,0 4 20-15,0 4-31 16,0 8-37-16,0 6 52 15,0 4-40-15,0 9-9 16,0 1 38-16,0 4-32 16,0-2 13-16,0-2-41 15,4 0 1-15,4-2 9 16,-4 1-10-16,-2-5 0 0,2 0 0 16,-4-2 13-1,3-6-14-15,-1-2 1 16,-2-6 0-16,0-2-2 0,0 0 2 15,0-2 0-15,0 2-7 16,0 2 17-16,0 2-7 16,0 2-3-16,-2 2 0 15,-3 2 2-15,3-3-2 16,0-1 0-16,2-6 0 16,-2-2 1-16,0-6 5 15,2-6-6-15,0-2 0 16,0-2-28-16,0-2 27 15,-3-2-52-15,-2 0-29 16,-3 0 4-16,-15-10 20 16,1-4-513-16,2 0 273 0</inkml:trace>
  <inkml:trace contextRef="#ctx0" brushRef="#br0" timeOffset="65307.84">690 5679 1098 0,'0'0'149'0,"0"0"-58"0,0 0 8 15,0 0 5 1,0 0-37-16,0 0-42 0,0 0 36 15,70-19-61-15,-47 18 9 16,6 1 26-16,5 0-16 16,6 0 4-16,5 0 5 15,4 0-27-15,7 0 78 16,8-6-66-16,7-2 2 16,12-2 20-16,4-5 0 15,7-1-1-15,-1 3-34 16,7-4 13-16,5-1 0 15,2 0-13-15,6-2-1 16,-3 2 1-16,1 0 0 16,-8 4 8-16,-3 2-8 15,-5 0 0-15,-1 4-3 0,-3 0 3 16,-1 0 0 0,-1 0-1-16,2 0 2 0,-2 0 6 15,-4 0-7-15,-3 2 0 16,-6-2-5-16,2 2 5 15,-4 2 0-15,-1 2-1 16,3 0 2-16,-5 0 0 16,2-2-1-16,-1-2 0 15,-3 0-2-15,4-2 2 16,-1 2-1-16,2 0 1 16,-3 0 0-16,-3 1 6 15,-2 1-6-15,-4 3 0 16,3 1-1-16,-1 0 1 15,1 0-2-15,-3 0 2 16,0 0 0-16,-3 0 7 0,-1 0-7 16,-3 0 0-16,6 1-3 15,-2-1 3-15,6 0-6 16,-2 0 6-16,1 0 0 16,-1 0 4-16,-5-3-4 15,-3-1 0-15,0 2 0 16,-1 0 0-16,-2 2-3 15,1 0 3-15,-4 0 0 16,0 0 3-16,0 0-3 16,-4 0 0-16,-1 0 3 15,0 0-3-15,-1 0-7 16,1 0 7-16,-1 0 0 0,-1 0 6 16,0 0-6-16,-1 0 0 15,-3 0 1-15,1 0-1 16,2 0-4-16,1 0 4 15,2 0 0-15,4 0 4 16,3 0-4-16,2 0 0 16,1 0 2-16,1 0-2 15,1 0-8-15,5-3 8 16,1 2 0-16,2-2 9 16,3 2-9-16,2-2 0 15,2 2 0-15,1-1 0 0,-3-2-6 16,2 0 5-1,-1 1 2-15,-4-1 4 0,3 3-5 16,0-1 0 0,-2 2 2-16,0 0-2 0,-4 0-1 15,-6 0 0-15,-4 0 2 16,-8-3-3-16,-7 3 2 16,-13-1 0-16,-10 1-26 15,-15-4-13-15,-19 0-166 16,-16-3-318-16</inkml:trace>
  <inkml:trace contextRef="#ctx0" brushRef="#br0" timeOffset="66747.35">3226 5466 403 0,'0'0'113'15,"0"0"-56"-15,0 0 66 0,0 0-3 16,0 0-31-16,0 0 10 16,0 0-18-16,-33-24-39 15,30 22 47-15,1 0 3 16,-1 0-14-16,1 0 10 15,2 0-38-15,-2 0 14 16,2 0 4-16,0 0-28 16,0 0 43-16,0 0-71 15,0 2-10-15,-2-2 42 16,2 2-38-16,0 0 2 16,0 0-8-16,0 0 0 0,0 0-9 15,0 0 9 1,0 0-13-16,0 0 1 0,0 0 12 15,0 6-29-15,0 4 16 16,0 4 13-16,0 0-9 16,-5 0 9-16,-5-2-38 15,-2-2 15-15,-1-4 4 16,2-4 9-16,-1-2 10 16,4 0 0-16,-3 0-13 15,1-8 3-15,0-8-75 16,3 0 71-16,3-2-4 15,4 4 16-15,0 2 2 16,17 0 0-16,3 2 6 16,2 4-6-16,3 0 0 0,-1 4 4 15,1 2-3-15,-2 0-1 16,-6 0 0-16,-5 8 0 16,-6 4 8-16,-4 2-8 15,-2 2 0-15,0 4 15 16,-2 0-1-16,-12-2-3 15,1-2-11-15,-1-2 12 16,4-6 26-16,-3-4-38 16,3-4 0-16,1 0 12 15,1-2-12-15,1-18-35 16,0-8-4-16,3-6 14 16,4 0 6-16,0 0 19 15,0 8 0-15,0 6 4 0,8 5 8 16,4 8-11-16,-3 5-1 15,-1 2 9-15,2 0-12 16,-6 0 3-16,0 2 0 16,1 8 21-16,-5 4 5 15,0 2 0-15,0 0-4 16,-11 2-22-16,-3 0 57 16,-1-2-57-16,3 0 0 15,1-4 9-15,-2-2-3 16,2-6 14-16,0-2-20 15,2-2 2-15,0 0 11 16,0-8-13-16,0-14-107 16,3-10 26-16,4-36-28 15,-1 7-93-15,3 2-605 0</inkml:trace>
  <inkml:trace contextRef="#ctx0" brushRef="#br0" timeOffset="68617.08">4516 2249 841 0,'0'0'260'0,"0"0"-156"16,0 0-59-16,0 0 41 0,0 0 2 15,0 0 36-15,0 0-62 16,0-14-12-16,0 14 14 15,0-1-48-15,0-2 34 16,0 3-50-16,0-1 11 16,7-1 14-16,1-2-23 15,6 0-2-15,3 4 11 16,6-3-9-16,8 3 31 16,9 0-33-16,5 0 1 15,6 0 33-15,5 0-33 16,4 0 6-16,4 0-4 15,7 3 6-15,3 5 22 0,4-2-31 16,0-1 0-16,3 2 13 16,-4 0-13-16,0 2-6 15,-4-4 5-15,-2-1 2 16,-5 1 15-16,2-1-16 16,-1 0 0-16,4 4-4 15,0 0 4-15,3 4 0 16,3-2-3-16,0 2 6 15,-2-4 9-15,-1-2-12 16,-5-2 0-16,0 0-3 16,0-2 3-16,0 0-2 15,-2-2 2-15,-2 2 0 16,-3-2 8-16,-8 0-8 0,-8 0 0 16,-8 0-2-16,-9 0 2 15,-5 0 0-15,-5 0-6 16,-4 0 12-16,-1 0-1 15,-1 0-5-15,-1 0 0 16,5-2 3-16,-2 0-3 16,7 0-4-16,3-2 2 15,4 0 4-15,2 2-1 16,5 0-1-16,-1-2 0 16,4 4-9-16,-2-4 10 15,1 4-1-15,-2 0 0 16,-3-2 1-16,-4 2 8 15,-2 0-9-15,-5 0-3 0,-2 0 3 16,-2 0 0 0,-3 0 0-16,-1 0 0 0,-1 0 0 15,3 0 10-15,-1 0-10 16,1 0-9-16,-1 0 9 16,-3 0 0-16,-1 0 1 15,-3 0-2-15,0-2 8 16,-6 2-7-16,0 0 0 15,-2-2-2-15,0 2 2 16,0 0 1-16,0 0 0 16,0 0 11-16,0 0-12 15,0 0 68-15,0 0-68 0,0-4 1 16,-2 2-4 0,-2 0 4-16,-2 0-1 0,2 2 0 15,2 0 17-15,0 0 6 16,-2 0-23-16,-1 0 0 15,-3 6 3-15,0 6-3 16,0 4-3-16,3 0-7 16,3 0 10-16,2 0-22 15,0-2 22-15,0-2-22 16,0-2 16-16,4-4-18 16,7-2-11-16,1 0 27 15,3-4 8-15,3 0-6 16,2 0 6-16,2-8-5 15,1-10 5-15,-4-4 2 16,2-4 7-16,-5 0-9 0,-6-6 1 16,-5 0 5-1,-3 1-6-15,-2 0-3 0,0 0 3 16,-9-1 12-16,-5 2-3 16,-1 2-9-16,2 6 20 15,2 6 27-15,2 10-41 16,-5 4 5-16,3 2-11 15,-4 0 6-15,-1 0-6 16,-1 0-11-16,1 10-77 16,3 28 20-16,1-4-91 15,6-4-211-15</inkml:trace>
  <inkml:trace contextRef="#ctx0" brushRef="#br0" timeOffset="69723.5">7789 5260 1362 0,'0'0'162'0,"0"0"-137"15,0 0-3-15,0 0 49 0,0 0-11 16,0 0-34-1,0 0 19-15,-62-11-45 0,55 11 0 16,0 3-2-16,-2 6 4 16,3 8-1-16,1 5-1 15,1 3 0-15,2 8 60 16,2-3-43-16,0 0-5 16,2-6-12-16,13-2 2 15,5-4 3-15,0-6-5 16,5-6-5-16,4-6-10 15,0 0 15-15,0-18-18 16,2-14 11-16,-2-8-3 16,-5-4-6-16,-4-4 7 15,-6 4 9-15,-10 1 13 0,-4 5 0 16,0 6 18 0,-6 4 17-16,-13 10 5 0,2 4 57 15,-3 6-57-15,-1 4-52 16,-2 4 34-16,-4 0-35 15,-7 0-7-15,-26 8 1 16,9 10-88-16,-1-2-158 0</inkml:trace>
  <inkml:trace contextRef="#ctx0" brushRef="#br0" timeOffset="71439.32">1367 3956 601 0,'0'0'215'16,"0"0"-83"-16,0 0-50 15,0 0-20-15,0 0-30 16,0 0 68-16,0 0-87 15,-15-52-12-15,13 44 22 16,0 2 4-16,-5 2 18 16,0 2-22-16,2 0-15 15,1 2 54-15,2 0-26 16,0 0-14-16,-5 0 23 16,5-2-30-16,-5 2 12 0,-2-2-27 15,1 0 0-15,-9 0 40 16,-4 0-40-16,3 0 0 15,-7-2 23-15,2-2-3 16,0 0 7-16,-4 2-19 16,4-2-7-16,6 2 62 15,1 2-63-15,5-4 10 16,-7-1 12-16,3 4-22 16,-6-3 12-16,-1 4-12 15,5 0 0-15,-4 2 1 16,5 0-1-16,1 0-4 15,-1 0 4-15,-1 0 0 16,3 0 9-16,5 0-9 0,3 0 0 16,6 0 0-16,0 0 0 15,0 0-9-15,0 0-1 16,0 0-10-16,0-2 11 16,0-1-4-16,0 3 13 15,0 0 9-15,0 0-9 16,0-1-9-16,0-3 9 15,0 0 1-15,0-6-1 16,0 2-5-16,0-5 5 16,0 3-1-16,-5 1 1 15,-6-1 0-15,-2 2 0 16,6 2 1-16,1-1 7 16,-4 3-8-16,4 0 0 0,-5 2 10 15,-5 1-9 1,1 1 0-16,-6 0 8 0,1 0-7 15,7 0-2-15,4 14 0 16,9 4 0-16,0 6-8 16,0 3 8-16,0 4-16 15,0-1 9-15,2-4 1 16,7-4-1-16,0-4 1 16,2-6-4-16,0-6 4 15,2-2 6-15,1-4 0 16,1 0-1-16,1-8 9 15,-5-12-18-15,1-4-1 16,-1-6-44-16,-9-2 0 16,-2 0-18-16,0 2 32 15,0-1 28-15,-15 6-22 0,-4 3 35 16,-3 1-10-16,-3 7 10 16,1 2 25-16,0 2-25 15,1 6-7-15,-12 4 7 16,3 0-61-16,3 0-124 0</inkml:trace>
  <inkml:trace contextRef="#ctx0" brushRef="#br0" timeOffset="72355.06">472 2865 1207 0,'0'0'141'15,"0"0"-125"-15,0 0 34 16,0 0-15-16,0 0 67 16,0 0 3-16,0 0-51 15,0-30 23-15,-9 30-77 16,0 0 0-16,-9 0 32 0,-5 14-22 16,-10 10-8-16,-7 6 2 15,3 6 5-15,-8 6 15 16,5 1-24-16,0-1 0 15,4-2-3-15,12-2 3 16,6-2-19-16,13-6 4 16,5-4 2-16,0-4-6 15,0-4 7-15,7-3-13 16,2-6 24-16,4 0 1 16,5-5 0-16,0-4 0 15,2 0 1-15,5-4 40 16,4-13-41-16,2-2 0 15,-2 0 13-15,-1 1-13 0,-8 0 0 16,-3 2-8-16,-11 0-24 16,-6-2 25-16,0 2-49 15,-2 2-53-15,-16 0 20 16,-5 0-8-16,-1 4 34 16,4 2 16-16,0 2 47 15,0 4 20-15,6 0-19 16,1 0 0-16,9 0 39 15,2 2-16-15,2-2-4 16,0 0-20-16,0 2 1 16,8 0 12-16,5 0-7 15,3 0-5-15,0 0 40 0,6 0-5 16,9-6 34 0,5-2-15-16,9-4-36 0,-3 0 47 15,-4 0-66-15,-7 2 0 16,-11-1-1-16,-11 6 1 15,-7 3-54-15,-2 2-81 16,0 0-22-16,0 3 83 16,-11 14-30-16,-2-1-32 15,-9-2 101-15,-1 0 23 16,0-2 12-16,4 0 10 16,5 4 16-16,10 4 45 15,4 4-29-15,0 6 27 16,2 6-11-16,12 4-14 0,-5 6 14 15,3 4-31 1,2 11-17-16,6 39 6 0,0-12-16 16,-11-6-269-16</inkml:trace>
  <inkml:trace contextRef="#ctx0" brushRef="#br0" timeOffset="84619.52">9451 3782 651 0,'0'0'342'16,"0"0"-160"-16,0 0-99 15,0 0 20-15,0 0-5 16,0 0-50-16,0 0 29 16,0 0-23-16,0 0-17 0,0 0 53 15,0 0-36 1,0 0-5-16,0 0 3 0,0 0-24 15,0 0 37-15,0 0-47 16,0 0-18-16,0 0 53 16,0 0-52-16,0 0 10 15,2 0-11-15,-2 0 10 16,5 0-10-16,-1 0 0 16,5 0 0-16,4 0 5 15,10 0-5-15,6 2 0 16,6 0-1-16,7 0 3 15,4-1 11-15,2-1-13 16,4 0 0-16,-4 0 0 0,1 0 0 16,-7 0 0-16,-3 0-6 15,-10-3 18-15,-5 3-3 16,-6-2-9-16,-7 2-2 16,-4 0 1-16,-2 0 1 15,-3 0-1-15,0 0 1 16,0 0 0-16,0 0 9 15,-2 0-9-15,0 0 0 16,2 0-1-16,-2 0 1 16,0 0 0-16,0 0-1 15,0 0 7-15,0 0 11 16,0 0-17-16,0 0 0 16,0-2 11-16,0-5 2 0,0-1 9 15,0-11-15 1,5-9 14-16,1-12-22 0,2-9 1 15,0-3-27-15,-1-4 21 16,1 0 2-16,0 2-17 16,-4 5 20-16,0 12 1 15,-4 4-3-15,3 9 3 16,-3 6-15-16,0 2 15 16,0 4 0-16,0 2 0 15,0 2-5-15,0 4 5 16,0 2-19-16,0 2 19 15,0 0-32-15,0 0 17 16,0 0-36-16,0 0-24 16,0 0-29-16,0 0-97 0,0 8 1 15,0 0-437-15</inkml:trace>
  <inkml:trace contextRef="#ctx0" brushRef="#br0" timeOffset="85346.03">10721 2037 755 0,'0'0'167'15,"0"0"-84"-15,0 0 27 16,0 0 37-16,0 0-53 15,0 0 33-15,0 0-30 16,2-32-31-16,-2 32 39 16,0 0-81-16,0 0-10 15,0 0-9-15,0 0 1 16,0 0-12-16,0 2-7 16,0 14 13-16,0 8-1 0,-6 8 1 15,-1 6 0 1,1 7 5-16,-4 0-4 0,4 1 25 15,-3-1-26-15,-1-5 0 16,2 2 3-16,1-2-3 16,1-2 0-16,1 2 0 15,0-4 7-15,1-4 0 16,-1-2-7-16,1-3 0 16,2-5-8-16,2-3 8 15,0-1-20-15,0-1 2 16,0-5-27-16,0-2-16 15,0-4-37-15,0-2-31 16,0-4 1-16,0 0-85 16,0 0-356-16</inkml:trace>
  <inkml:trace contextRef="#ctx0" brushRef="#br0" timeOffset="85948.6">10550 3112 737 0,'0'0'221'15,"0"0"-138"-15,0 0-2 16,0 0 29-16,0 0-84 16,0 0 1-16,0 0 18 0,0 32-11 15,0-12 51-15,0 4-44 16,0 4-9-16,-5 2 28 15,0 2-24-15,1 3-13 16,-3-2 8-16,3 3-30 16,0 1 40-16,-4-1-41 15,4-2 0-15,0 0 2 16,-1-2 3-16,1-6-4 16,2-4-2-16,2-2 2 15,0-6-3-15,0-2 2 16,0-2-68-16,0-3-46 15,0-4-74-15,0-3-132 0</inkml:trace>
  <inkml:trace contextRef="#ctx0" brushRef="#br0" timeOffset="86431.98">10376 4038 788 0,'0'0'212'0,"0"0"-158"16,0 0-2-16,0 0 10 15,0 0-5-15,0 0 5 16,0 0-9-16,0 126 30 15,0-77-28-15,0 3-37 16,0 4 65-16,-2 2-34 0,-5 0-15 16,2-3-4-16,-2-1-15 15,3-4 3-15,-2-4-18 16,1-6 0-16,3-6 4 16,0-10-4-16,2-10-23 15,0-14-70-15,0 0-96 16,0-14-52-16</inkml:trace>
  <inkml:trace contextRef="#ctx0" brushRef="#br0" timeOffset="87031.25">10652 3316 1096 0,'0'0'236'0,"0"0"-119"15,0 0 8-15,0 0 31 16,0 0-105-16,0 0-29 16,0 0-10-16,48 0-11 0,-16 0 44 15,6 0-45 1,6 0 0-16,6 0 28 0,-2 0-28 15,2 0 0-15,-4 0-1 16,-3 0 2-16,-8 0 11 16,-1-2-12-16,-7-2-5 15,-9 0-20-15,-5 0 8 16,-7 0-56-16,-6-7-120 16,0 0-71-16,-2-3-392 0</inkml:trace>
  <inkml:trace contextRef="#ctx0" brushRef="#br0" timeOffset="87465.05">10817 3120 170 0,'0'0'875'0,"0"0"-681"16,0 0-95-16,0 0 22 15,0 0-23-15,0 0-65 16,0 0 31-16,0 18-55 16,0-10-8-16,0 4 39 15,0 0-34-15,0 6 13 16,-7 2 14-16,-13 4-32 16,-7 2 33-16,-1 3-34 15,-3-3-17-15,-1-2 8 0,3-5-60 16,3-1-25-1,1-3 11-15,7-5 48 0,5 0 16 16,4-2 19-16,7 2-10 16,2 2 9-16,0 4 2 15,2 4 6-15,13 4 20 16,8 4-12-16,1 2 52 16,5 2-57-16,0 0-3 15,3 0 16-15,-1-1-12 16,-3 1-11-16,4 0 0 15,-4 6-94-15,-5-6-91 16,-10-10-940-16</inkml:trace>
  <inkml:trace contextRef="#ctx0" brushRef="#br0" timeOffset="88047.33">10345 4301 1053 0,'0'0'211'0,"0"0"-51"16,0 0-35-16,0 0 26 16,0 0-58-16,0 0-38 15,0 0-9-15,0 0-29 16,0 0-17-16,0 0 77 15,0 0-58-15,0-2-10 16,0 2 6-16,0 0-14 0,10 0 9 16,9 0-10-1,7 2 0-15,8 4 26 0,1 0-26 16,5-2 0 0,3 0 3-16,1-2-2 0,3 0 23 15,0-2-24-15,2 0 0 16,2 0 2-16,-2-2-2 15,-3-4 0-15,-3 0-5 16,-5 2 11-16,-7 0-12 16,-6 0 6-16,-5 2-9 15,-9 2-14-15,-4-2 4 16,-3 2-25-16,-4 0 6 16,0 0-21-16,0-2 1 15,0-10-62-15,0 0-94 16,0-2-101-16</inkml:trace>
  <inkml:trace contextRef="#ctx0" brushRef="#br0" timeOffset="88808">11124 3314 795 0,'0'0'228'16,"0"0"-111"-16,0 0-10 15,0 0 8-15,0 0-72 16,0 0-17-16,0 0 2 15,0-1-18-15,0 1 44 0,0-3-29 16,0 3-18-16,0 0 25 16,0 3-26-16,0 12-6 15,0 9 33-15,-2 5-14 16,-5 4 39-16,-1 8-41 16,0 3-16-16,0 6 43 15,-3 4-38-15,1 6 13 16,2 4 0-16,-1 5-18 15,0 1 36-15,0 2-37 16,0 0 0-16,1-4 9 16,-2-1-9-16,3-5-5 15,-1-2 4-15,1 0 2 16,1-4 3-16,-2 0-4 0,4-2 0 16,-2-4 3-16,1-1-3 15,1-1-1-15,0-2 0 16,1-2 1-16,-2-2 2 15,3-2-2-15,0-2 0 16,2-6 0-16,-2-1 0 16,2-8-6-16,-2-2 6 15,2-7 0-15,0-4-16 16,0-6 16-16,-3-2-42 16,3-2 29-16,-2 0-34 15,0 0-51-15,-2 0-41 16,-1 0-37-16,0-2-432 0</inkml:trace>
  <inkml:trace contextRef="#ctx0" brushRef="#br0" timeOffset="89125.96">10839 5163 162 0,'0'0'967'16,"0"0"-812"-16,0 0-64 15,0 0 65-15,-2 126-62 16,2-86-30-16,0 7-2 16,4-1-35-16,1 4-12 15,-1 0-15-15,-2-2 13 0,-2-1 3 16,0-7-16-1,0-4 0-15,0-4-4 0,0-6 4 16,0-6-41-16,0-8-57 16,0-10-81-16,0-2-15 15,-2 0-211-15</inkml:trace>
  <inkml:trace contextRef="#ctx0" brushRef="#br0" timeOffset="89550.05">10904 5013 1000 0,'0'0'562'16,"0"0"-482"-16,0 0-26 16,0 0 12-16,0 0-37 15,0 0 43-15,0 0-72 16,62-6 7-16,-35 6-20 15,0 0 0-15,-3 0-37 16,0 0-109-16,-1 0-7 16,-5 8 44-16,-1 4 2 15,-5 6 48-15,-1 2 57 16,-5 6 15-16,-1 2 16 16,-3 4 25-16,1 4 12 15,-3 6 69-15,2 7-61 16,-2 1-13-16,0 4 16 0,2 2 4 15,-2 2-1 1,0-2-40-16,0-2-26 0,0-3 40 16,0-5-41-16,0-4-1 15,0-6 1-15,0-4 0 16,-4-6 3-16,-1-6-3 16,0-2-39-16,-8-8-40 15,-1-4-123-15,1-6-110 0</inkml:trace>
  <inkml:trace contextRef="#ctx0" brushRef="#br0" timeOffset="89808.99">10801 5835 1219 0,'0'0'297'0,"0"0"-213"16,0 0-65-16,0 0 105 15,0 0-64-15,0 0-45 16,0 0 35-16,76 40-50 16,-41-30 0-16,6-2-1 15,-1 0 10-15,2 0 1 16,-1-4-10-16,-4-4 0 16,-1 0-12-16,-3 0 12 15,-6 0-51-15,-4-8-108 0,-11-4-171 16,-5 2-867-16</inkml:trace>
  <inkml:trace contextRef="#ctx0" brushRef="#br0" timeOffset="90349.06">10984 5871 836 0,'0'0'412'16,"0"0"-283"-16,0 0-104 0,0 0 59 15,0 0-23 1,0 0-54-16,0 0 47 0,-2 42-16 16,0-20 23-16,-1 4-21 15,-2 2-11-15,3 3 32 16,0 5-45-16,-2 1-10 15,4 6 35-15,0 1-25 16,0 6-8-16,0 0 9 16,0 2-15-16,-2 2 42 15,0 1-44-15,-1-1 0 16,1-2 19-16,0-4-18 16,0 0 0-16,0-6-1 15,-1-3 6-15,0-3 10 16,1-8-16-16,2-5 0 15,-2-5-2-15,2-4 2 0,-2-5-1 16,2-3-3-16,-2-2 4 16,0-2-7-16,2-1 7 15,-3 2 0-15,1-1 0 16,0 0 0-16,0-2 0 16,2 2-1-16,0-2 2 15,0 0-14-15,0 0 13 16,0 0-43-16,0 0 11 15,0 0-21-15,0 0-7 16,-2-12-33-16,0-8-276 0,-4-4-245 16</inkml:trace>
  <inkml:trace contextRef="#ctx0" brushRef="#br0" timeOffset="91913.04">9166 6523 704 0,'0'0'183'16,"0"0"-122"-16,0 0-38 15,0 0 97-15,0 0-55 16,0 0 31-16,0 0-2 16,-122-66-30-16,105 58-5 15,0 2-8-15,-1 2-18 16,-2 1 21-16,0 3-54 16,-2 0-11-16,1 0 10 15,2 0-26-15,-2 0-12 0,3 7-61 16,3-1-41-16,1-1 78 15,3 2 13-15,3-5 35 16,1 0 14-16,5 0 2 16,-1-2 21-16,3 0 20 15,0 0 25-15,0 0 28 16,0 0-60-16,0 0-22 16,3 0 16-16,6 0-17 15,4 0 27-15,5 0-21 16,7 0-10-16,6 0 69 15,4 0-43-15,5 0-14 16,7 0 17-16,6 0-26 0,5 0 36 16,9-2-6-1,7-2-41-15,3 2 37 0,8-3-37 16,7 1 0-16,1 1-1 16,5-3 3-16,3 0 3 15,-1-2-5-15,0 2 0 16,0-2 3-16,-2-1-3 15,3 1-1-15,-5 1 1 16,-1-1 0-16,1-1-11 16,-2 4 11-16,-3 1 0 15,0 1-13-15,-3-1 13 16,-4 4-12-16,-2-2 12 16,-3 0 0-16,-2 0-1 15,-1 1 1-15,0 1 0 0,0-3 1 16,-3 3-1-1,3-1-1-15,0-2 1 0,-1 2 0 16,3-4 0-16,1 1 0 16,0-1 0-16,2-2-11 15,1 1 11-15,3-2-22 16,2 0 10-16,2 1 5 16,0-2-11-16,-2 3 12 15,3-2 6-15,-6 4-1 16,0-2 1-16,1 4-1 15,-3-2 1-15,3 2 1 16,2 0 43-16,2 0-44 16,-2 2 0-16,0-2 25 0,-3 2-24 15,1 0 13-15,0-2-5 16,0 2-8-16,1 0 33 16,3 0-34-16,3 0 0 15,1 0 7-15,1 0-7 16,-1 0 0-16,3 0 0 15,1 0 0-15,-1-4-3 16,-1 0 3-16,-1 0-32 16,-3 0 32-16,-2-2-17 15,-7 0-2-15,-6 0-22 16,-9 0-31-16,-7-2 33 16,1-8-63-16,-22 2-59 0,-12-2-61 15</inkml:trace>
  <inkml:trace contextRef="#ctx0" brushRef="#br0" timeOffset="92601.2">11454 5143 1277 0,'0'0'201'15,"0"0"-44"-15,0 0-18 16,0 0-60-16,0 0-47 16,0 0-32-16,0 0 0 0,0 99 31 15,0-48-30 1,0 6 0-16,0-1 19 0,0 0-8 16,0-2-5-16,-4-2-7 15,-3-3 0-15,2-9 5 16,1-4-5-16,-1-11-31 15,1-6-7-15,2-7-70 16,0-12-128-16,0 0-4 16,-1-8-383-16</inkml:trace>
  <inkml:trace contextRef="#ctx0" brushRef="#br0" timeOffset="93012.11">11452 4997 825 0,'0'0'525'16,"0"0"-457"-16,0 0-42 16,0 0 137-16,0 0-97 15,0 0-28-15,125-20-11 16,-98 36-3-16,-3 2 8 16,-2 0-25-16,-6 2-6 15,-5-2 50-15,-5 2-40 16,-6 4 12-16,0 2 9 15,-9 4-26-15,-11 5 7 16,-9-2-13-16,1-1-51 16,-6-3 32-16,0-5-48 15,3-4-5-15,0-6 4 16,4-4-7-16,8-4 48 0,5 0 11 16,5 0 16-1,7 4-12-15,2 2 24 0,0 2 1 16,4 4 29-16,17 0 0 15,1 2 31-15,6-2-41 16,5-2-30-16,4 2 56 16,1-3-46-16,2-4-12 15,13-3 0-15,-9-2-35 16,-7-6-253-16</inkml:trace>
  <inkml:trace contextRef="#ctx0" brushRef="#br0" timeOffset="93429.28">11933 5382 1445 0,'0'0'234'0,"0"0"-110"16,0 0-35-16,0 0-17 16,0 0 6-16,0 0-71 15,0 0-7-15,-34 10 0 16,19 8 9-16,-1 2-29 15,3 2 18-15,4 2-12 16,2 2-2-16,5 0 16 16,2 2-13-16,0 0-12 15,9 2 0-15,9-3 10 16,2-1 0-16,3-2 2 16,-4-2 0-16,1-2 13 0,-2-4-1 15,-4-2 1-15,-6-2 0 16,2-2 9-16,-6-2-9 15,-2-4 0-15,-2 0 31 16,0-2-6-16,0 2 0 16,-18 4 27-16,-9 2-24 15,-8 2 41-15,-14-2-69 16,-7-4 0-16,-10-6 22 16,-8 0-22-16,-4-12-10 15,-31-62-53-15,17 6-167 16,15-13-431-16</inkml:trace>
  <inkml:trace contextRef="#ctx0" brushRef="#br0" timeOffset="95328.79">10723 2332 1035 0,'0'0'153'16,"0"0"-21"-16,0 0-13 16,0 0 7-16,0 0-40 15,0 0-44-15,0 0-13 16,4 4-29-16,12-4 0 16,2 0 19-16,6 0-19 15,5 0 0-15,0 2 21 16,3 0-7-16,1-2 23 15,2 0-25-15,-3 0-2 16,-1 0 32-16,-4 0-42 16,-5 0 0-16,-4 0 0 15,-2 0 0-15,-6 0 20 0,0 0-20 16,-6 0 0-16,1 0 7 16,-1-2-7-16,-2-2 0 15,-2-2 25-15,2-4-15 16,0-6 18-16,0-2-28 15,2-6 0-15,-4-1 0 16,0-3 0-16,0-6 0 16,0 2-1-16,0-6 9 15,-4 0 2-15,0 2-10 16,2-4 0-16,-2 4-6 16,2-4 6-16,-1 0-7 15,1 1 6-15,0-1 2 16,2 6 8-16,0 4-9 0,0 4 0 15,0-2 1-15,0 0-1 16,0-2-3-16,0 2-5 16,0 4 16-16,0 4-10 15,0 6 2-15,0 2 0 16,0 4-8-16,0-1 8 16,4 2-1-16,5 0 1 15,1 2 0-15,0-3-1 16,6-2 1-16,4 0 0 15,5-5 3-15,2 1-2 16,6 0-1-16,0 0-1 0,7 4 1 16,3 1 10-1,5-2-10-15,4 3 0 16,6 0-1-16,4 2 1 0,3 4-7 16,4 2 6-16,2 0 2 15,1 0 9-15,-4 0-10 16,1 0-3-16,-4 0-4 15,-3 0 7-15,-4 0-1 16,-4-4 1-16,-6 4 0 16,0 0 9-16,-1 0-9 15,-5 0-4-15,-2 0-4 16,-3 0 8-16,0 2-1 16,-2 6-1-16,1 2 2 15,-3 2-14-15,3 0 14 16,3 1-24-16,4-2 14 0,4 3 10 15,6 2-7 1,3-2 7-16,5 3 0 0,1-6 4 16,-2 4-4-16,2-5 0 15,-1-2-4-15,-1-2 4 16,-2-5 0-16,-3 2 0 16,1-1 0-16,-7-2 14 15,0 0-14-15,-4 0 0 16,-3 0 21-16,-2 0-12 15,2 0-2-15,-2 2-7 16,3 0 12-16,-1 2 4 16,4-2-16-16,4 0-6 0,-1 2 6 15,4-2 0 1,1-2 1-16,2 2-1 0,2-2 1 16,2 2 8-16,4 0-9 15,1-2-7-15,6 2 7 16,1 0 0-16,3 0 1 15,4 0-1-15,-4-2 1 16,-4 0 10-16,-7 0-11 16,-6 0 0-16,-4 0-2 15,-9 0 3-15,-5 0-1 16,-4 0 0-16,-5 0 0 16,-4 0 7-16,-3 0-7 15,-2 0-3-15,-2 0 3 16,3 0 0-16,-2 0 0 15,6 0-2-15,4 0 5 0,8 0-2 16,1 0-1 0,2 0-8-16,1 0 8 0,-3 0 0 15,-5 0 7-15,-4 0-7 16,-8 0 0-16,-8 0-3 16,-8 0 3-16,-4 0-19 15,-3 0 6-15,-8 0-62 16,-45 0-76-16,4 0-85 15,-7 0-563-15</inkml:trace>
  <inkml:trace contextRef="#ctx0" brushRef="#br0" timeOffset="96093.98">13653 1556 191 0,'0'0'591'0,"0"0"-452"16,0 0-37-16,0 0 27 0,0 0 20 15,0 0-83-15,0 0-14 16,2-26 39-16,-2 26-91 15,0 0 0-15,0 8-1 16,0 14 1-16,0 8 5 16,-4 8-5-16,-1 10 0 15,1 10 33-15,2 14-20 16,-5 25 9-16,-4 29 1 16,-4 33 18-16,-10 9 20 15,-4-5-44-15,0-15-16 16,0-22 37-16,2 0-37 15,0-3 0-15,8-21-1 16,2-20 8-16,5-17 7 0,1-11-15 16,-3 10 1-1,1 2 14-15,-3 6-15 0,5-10 0 16,-1-5-1-16,4-10 2 16,1-7 7-16,3-5-8 15,0-9 0-15,-2-8-10 16,4-6 10-16,0-6-51 15,-5-6-110-15,3 0-109 16,0-2-132-16</inkml:trace>
  <inkml:trace contextRef="#ctx0" brushRef="#br0" timeOffset="96355.38">13181 3838 1016 0,'0'0'132'0,"0"0"-6"16,-11 108-16-16,9-48-17 16,-1 7 49-16,3 2-59 15,0 4-15-15,0-1-16 16,0 0-36-16,0-1 31 16,0-5-47-16,-2-6 1 15,-1-6 14-15,1-10-15 16,2-8-1-16,0-10 0 15,0-12-7-15,0-10 1 16,0-4-53-16,16-36-38 16,-1-8-73-16,1-8-396 0</inkml:trace>
  <inkml:trace contextRef="#ctx0" brushRef="#br0" timeOffset="96779.16">13314 3770 355 0,'0'0'958'16,"0"0"-847"-16,0 0 32 16,0 0 6-16,0 0-55 15,0 0-75-15,0 0-6 16,74-71-2-16,-52 65-11 16,3 4-16-16,-1 2 8 15,-1 0-3-15,-4 2-9 0,-1 12-4 16,-1 3 0-16,-5 1 3 15,-3 4 17-15,-2 3 1 16,0 8 3-16,-5 5 1 16,-2 8 8-16,2 8 3 15,-2 6-11-15,0 8 56 16,0 3-51-16,0 1-4 16,0 0 27-16,0-2-13 15,-6-2-15-15,-2-3-1 16,2-7 18-16,-1-2-6 15,3-6-12-15,-2-6-2 16,0-6 2-16,0-6 0 16,-1-6 0-16,-1-5 0 0,-4-7-27 15,-1-4 21 1,-5-6-64-16,-6-4-93 0,-19-4-23 16,6-17-58-16,-1-1-305 0</inkml:trace>
  <inkml:trace contextRef="#ctx0" brushRef="#br0" timeOffset="97026.99">13154 4748 590 0,'0'0'241'16,"0"0"-61"-16,0 0-28 16,0 0-3-16,0 0-62 15,0 0 31-15,0 0-67 16,-52-8-9-16,52 8 25 16,3 0-46-16,10 0-8 0,8 2 10 15,5 8-22 1,8-2 64-16,6 2-47 15,2-4-5-15,3-4 21 16,1 0-23-16,-1-2 11 0,-3 0-22 16,-2 0 0-16,-3 0 0 15,-9 0 0-15,-6 0-53 16,-8 0-70-16,-7 0-117 16,-7 0-404-16</inkml:trace>
  <inkml:trace contextRef="#ctx0" brushRef="#br0" timeOffset="97715.18">13366 4758 1053 0,'0'0'175'0,"0"0"-143"0,0 0 17 15,0 0 98-15,0 0-59 16,0 0-12-16,0 0-8 15,-16 113-17-15,13-88-5 16,3 6-33-16,0 1-7 16,-2 2 62-16,2 0-68 15,-2-2 1-15,2 2 15 16,0 0-9-16,0 0 12 16,0 3-19-16,0-1 1 15,-2 0 23-15,0 0-24 16,-2 0 0-16,1-4 12 15,-1 0-5-15,2 0 6 16,2-4-13-16,0 2 0 0,-2-4 4 16,2 2-4-16,0-1 0 15,-2-2 0-15,2 0 3 16,-4-3 0-16,2 2-3 16,0-2 0-16,0 1-2 15,0 0 2-15,-3-1 0 16,3 0-7-16,0 0 14 15,-2 2-4-15,2 2-3 16,-3-2 0-16,2 2 2 16,-1-2-2-16,2 0-7 15,0 2 5-15,-1-4 4 16,1 0 9-16,2-1-11 0,-2-6 0 16,2-2-4-16,0-5 4 15,0-2-1-15,-2-4 0 16,2 0 2-16,0-1 0 15,0 2-1-15,0-2 0 16,0 4 3-16,0-1-3 16,0 2-5-16,0 2 4 15,0-2 2-15,0 0 5 16,0-4-6-16,0 0 0 16,0-2-4-16,0 0 4 15,0 0-2-15,0 0-12 16,0 0-17-16,0-18 12 15,0-39-138-15,0 3-236 0,-2-4-549 0</inkml:trace>
  <inkml:trace contextRef="#ctx0" brushRef="#br0" timeOffset="98177.1">14163 4026 1455 0,'0'0'239'16,"0"0"-196"-16,0 0-37 16,0 0-6-16,0 0 72 15,0 115-34-15,0-53-18 16,-2 8 49-16,-2 6-48 16,-3 0-2-16,0-3-3 15,-2-3-16-15,1-6 39 16,-2-4-39-16,2-4 0 0,-1-8 10 15,2-6-10 1,0-7 0-16,3-13 0 16,2-7 2-16,-1-8-19 0,1-7-28 15,0 0-24-15,0-14 37 16,0-21-103-16,-3-15-78 16,3-60 16-16,-1 12-80 15,3-1-500-15</inkml:trace>
  <inkml:trace contextRef="#ctx0" brushRef="#br0" timeOffset="98576.28">14112 3996 1224 0,'0'0'234'0,"0"0"-63"15,0 0-15-15,0 0-20 16,0 0-69-16,0 0-39 16,0 0-28-16,105-10 17 0,-67 34-38 15,-3 7 19-15,3 2-2 16,-7 3 4-16,-2-4 9 15,-4-1-3-15,-7-4-6 16,-7-2 1-16,-7-1 5 16,-4 0-6-16,0 2 0 15,-11 2 4-15,-15 2-4 16,-8 0-14-16,-7 0-8 16,-1 1-35-16,1-5 56 15,-5-2-43-15,9-2 10 16,1-3 34-16,12 3-15 15,3 3 14-15,13 1-8 16,5 2 9-16,3 0-7 0,3 0 7 16,17 0 0-1,5-2 1-15,4-4 11 0,2-2 14 16,0-6-5-16,0-2-20 16,0-2 52-16,-5-6-52 15,1-2-1-15,-2-2 0 16,0 0-80-16,-5-2-174 15,-7-7-514-15</inkml:trace>
  <inkml:trace contextRef="#ctx0" brushRef="#br0" timeOffset="99059.07">14435 4809 841 0,'0'0'356'0,"0"0"-204"15,0 0-17-15,0 0 42 16,0 130-43-16,0-98-63 15,-2-2-48-15,-2 0 62 16,1-2-83-16,-4-4 6 16,3-2 1-16,0-6 0 15,-3-2-18-15,0-6-3 16,0-6-68-16,1-2 23 16,2-4-89-16,-3-22-157 15,5-14 89-15,0-12 92 16,2-6-154-16,0-4-31 15,0 1 307-15,0 11 252 16,4 12 91-16,7 14-123 16,2 12-78-16,3 6 10 0,2 6-15 15,4 0-62-15,7 6-43 16,0 14 60-16,4 2-91 16,0 6 12-16,-1 0 10 15,-3 1-6-15,-5-3 3 16,-3-2-20-16,-6-2 0 15,-1-3 7-15,-8-2-7 16,-4-1-13-16,-2-2 12 16,0-2 2-16,0 2 20 15,-22-2-21-15,-9 4 0 16,-9-2 26-16,-14-2-26 16,-10-2-34-16,-14-4-7 15,-63-6-82-15,19-2-195 0,3-14-881 0</inkml:trace>
  <inkml:trace contextRef="#ctx0" brushRef="#br0" timeOffset="100574.93">9632 3757 218 0,'0'0'163'16,"0"0"-121"-16,0 0-31 15,0 0 11-15,0 0 26 0,0 0-15 16,0 0 10-16,-23 9 68 16,17-9-11-16,1 0-3 15,-2 0 14-15,0 0-40 16,3 0 42-16,-2 0-79 16,-3 0-5-16,2 0 60 15,-4 0-44-15,2 0-3 16,-3 0-10-16,-1 0-22 15,0 0 64-15,0 0-58 16,-3 0 19-16,-2 0 30 16,0 0-37-16,3 0 7 15,-6-4-3-15,2 2-31 16,-1-2 74-16,-5 0-75 16,2-2 0-16,0-1 33 0,0 3-5 15,3-1-9-15,-3-1-19 16,6 2 18-16,-1 0-1 15,3 0-17-15,1 1 0 16,3 1 11-16,-2 1-10 16,1-2 7-16,-1 2-8 15,-3-2 1-15,1 2 12 16,-3-2-13-16,1-1-4 16,-4 2 4-16,1 1 1 15,3-2 7-15,-2 2-8 16,2-2 1-16,1-1 8 15,1 2-9-15,1-4 0 16,3 3 9-16,-1-1 2 16,2-3 17-16,-3 1-28 0,1 2 7 15,1 0 21-15,2 0-28 16,2 4 1-16,3-2 9 16,-1 2-9-16,5 0 2 15,-2 0-3-15,2 0-14 16,0 0-6-16,-2 18-22 15,2 9 0-15,0 0 33 16,0 1-25-16,0-3 34 16,2-5-9-16,7-4 9 15,0-5-13-15,2-2 13 16,-2-5-28-16,1-2 15 16,-4-2 13-16,3 0 3 15,-1 0-3-15,0-6 0 0,0-10 27 16,-3-2-26-16,-1-4-1 15,-2 0 19-15,-2-4-18 16,0-1 7-16,0 4-8 16,-4-2 0-16,-5 7 1 15,1 4-1-15,0 6-14 16,2 4 14-16,-1 2 0 16,1 2 1-16,-6 0-1 15,-1 4 0-15,-5 12-34 16,-9 18 14-16,3-4-180 15,4 1-133-15</inkml:trace>
  <inkml:trace contextRef="#ctx0" brushRef="#br0" timeOffset="101642.66">8734 6345 884 0,'0'0'176'0,"0"0"-122"16,0 0 5-16,0 0 47 16,0 0-80-16,0 0-15 15,0 0 10-15,0-27-21 16,0 23 48-16,0 0-48 15,0 3 0-15,0 1 48 16,0 0-32-16,0 0 3 16,0 0 18-16,0 0-15 15,0 0 45-15,0 7-51 0,0 9-15 16,0 6 51-16,0 5-30 16,0 1-9-16,0 2 12 15,4-1-19-15,5-2 54 16,-1-7-60-16,0-4 0 15,1-6 10-15,-3-4-10 16,3-4-6-16,-2-2 6 16,4 0 1-16,0-2 67 15,3-12-68-15,-1-8 1 16,-3-4 30-16,-2-5-31 16,-4-1 1-16,-4-4-1 15,0-1-8-15,0-2-4 0,-16 3 12 16,-1 8-10-16,-1 4 10 15,0 6 12-15,2 6 2 16,1 0-14-16,1 2 11 16,1 4-13-16,-1 0 2 15,-5-4-77-15,3 2-87 16,3-2-533-16</inkml:trace>
  <inkml:trace contextRef="#ctx0" brushRef="#br0" timeOffset="102929.17">15755 1520 905 0,'0'0'116'15,"0"0"-74"-15,0 0-17 16,0 0 8-16,0 0 93 15,0 0-87-15,0 0-10 16,4-82 20-16,-4 71 24 16,0 4 20-16,0-1-31 15,0-1-9-15,0 0 17 16,0 2-28-16,0 3-16 16,0 1 12-16,0 3-37 15,-2 0 38-15,-6 0-39 0,0 0 1 16,-5 0 12-1,-3 9-13-15,-4 5 0 0,2 6-9 16,0 2 9-16,3 0-12 16,1 5 12-16,5 0-4 15,1-2-6-15,5 1 10 16,3-6-13-16,0-6 11 16,0-2-1-16,9-8-10 15,7-2 13-15,1-2 0 16,2 0 11-16,0-4-11 15,1-10 0-15,-1-6 1 16,-4-2 9-16,-1 2-8 16,-8-3-2-16,-2 4 0 15,-4 1 7-15,0 1-7 16,0 2-1-16,-6-2-11 0,-8 2-11 16,-5 3-26-16,-15 12-165 15,3 0-108-15,2 8-378 0</inkml:trace>
  <inkml:trace contextRef="#ctx0" brushRef="#br0" timeOffset="104189.15">15632 6172 1135 0,'0'0'172'0,"0"0"-60"16,0 0 91-16,0 0-44 16,0 0-65-16,0 0-56 15,0 0 38-15,-7-26-55 0,2 22-14 16,-1 2 14-16,-1 2-20 16,-2 0 20-16,-2 0-21 15,-2 0 7-15,-5 0-5 16,1 8-2-16,-4 6-11 15,3 0 11-15,1 0 1 16,1 2-1-16,0 0-3 16,5 0 1-16,4 0-8 15,1-2 10-15,4-2-28 16,2 2 27-16,0-4-14 16,0-2 6-16,2-2-25 15,9-4 18-15,5-2-9 0,3 0 23 16,1 0-27-16,3-16 22 15,0-2-17-15,-2-4 16 16,-1-4-20-16,-2 0 28 16,-4-2-15-16,-6 2 15 15,-1 0 0-15,-7 2 4 16,0 2-3-16,0 4 32 16,-5 0-27-16,-12 2 5 15,-8 3-2-15,-6 2-9 16,-35-4-48-16,8 5-181 15,-5-1-637-15</inkml:trace>
  <inkml:trace contextRef="#ctx0" brushRef="#br0" timeOffset="106146.21">561 5664 104 0,'0'0'613'16,"0"0"-428"-16,0 0-86 15,0 0 0-15,0 0-14 16,0 0-20-16,0 0-4 15,0-22-23-15,0 21 57 16,0-4-70-16,-2 4-16 16,2-2 21-16,-3 3-6 15,-3 0-1-15,4 0-4 16,-3 0-18-16,3 0 47 16,-1 0-42-16,-3 3 17 15,-3 3-5-15,0 3-12 0,2 4-5 16,5 3-2-1,2 4 2-15,-2-1 8 0,2 0-9 16,-5 1-16-16,1 0 16 16,0 0 0-16,2-2-10 15,2-4 1-15,0-2-23 16,15-4 16-16,3-4-3 16,-5-2 3-16,1-2 16 15,-6 0 9-15,3 0-9 16,3 0 0-16,-3-10 2 15,3-2 20-15,-3-2-22 16,-5-2 0-16,4 2 6 0,1-2-5 16,-5 0 21-1,0 0-22-15,-6 0 0 0,0 2 7 16,0-2-7-16,0 0 0 16,0 1 21-16,-4 1-11 15,-2 3 12-15,-5-1-22 16,1 2 0-16,4-1 38 15,-3 4-32-15,1 3-5 16,-6 0 13-16,3-1-14 16,3 5 7-16,4-2-7 15,2 2-21-15,-2 0 2 16,-1 0-107-16,3 0-112 16,-7 0-437-16</inkml:trace>
  <inkml:trace contextRef="#ctx0" brushRef="#br0" timeOffset="114919.1">17158 3838 1440 0,'0'0'195'15,"0"0"-144"-15,0 0 10 0,0 0 18 16,0 0-54-16,0 0 41 15,-2 0-60-15,2 0 10 16,0 0 7-16,0 0-4 16,0 0 40-16,0 0-25 15,0 0-32-15,0 0 63 16,0 0-56-16,0 0 3 16,0 0 10-16,0 0-9 0,0 0 21 15,0 0-22 1,0 0-12-16,0 0 59 15,0 0-46-15,0 0 0 0,0 0 11 16,0 0-18-16,0 0 27 16,2 0-33-16,12 4 1 15,7 2 39-15,6 2-34 16,9 0-6-16,4 0 2 16,2-2 4-16,2 2 8 15,4-4-14-15,-2 0 0 16,-3-2 2-16,-3 0-2 15,-5-2 0-15,-4 2-3 16,-8-2 10-16,-5 0-3 16,-9 2-4-16,-5-2 0 15,-4 0-24-15,0 0 24 0,0 0-55 16,0 0-22-16,0 2-38 16,0 0-13-16,-4 0-118 15,-5-2-441-15</inkml:trace>
  <inkml:trace contextRef="#ctx0" brushRef="#br0" timeOffset="115642.13">17987 3886 986 0,'0'0'213'0,"0"0"-155"16,0 0 56-16,0 0 62 16,0 0-83-16,0 0-34 15,0 0 8-15,0 0-26 16,0 0 33-16,0 0-28 16,0 0-13-16,0 0 58 15,0 0-45-15,0 0-7 16,2 0 0-16,12 0-33 15,5 0 38-15,4 0-44 0,6 0 0 16,0 0 36-16,4 0-35 16,3 0 5-16,1 0-6 15,2 0 7-15,-4 0 8 16,1 0-15-16,-3 0 0 16,-4 0 1-16,-4-4-1 15,-6 2 0-15,-5 0 0 16,-5 2 1-16,-5 0 7 15,-4 0-8-15,2 0 0 16,-2 0-19-16,0-2 19 16,0 2-34-16,0 0 0 15,0 0-49-15,0 0-2 16,0 0-94-16,0 0-213 16,0 0-934-16</inkml:trace>
  <inkml:trace contextRef="#ctx0" brushRef="#br0" timeOffset="116739.29">18826 3782 973 0,'0'0'191'0,"0"0"-75"16,0 0 60-16,0 0-25 16,0 0-78-16,0 0 35 15,0 0-57-15,-8 0-10 16,8 0 32-16,0 0-13 16,0 0-13-16,0 0 6 0,0 0-34 15,0 0 46-15,0 0-54 16,0 0-10-16,0 0 34 15,6 0-13-15,6 0-7 16,5 0-8-16,8 0 6 16,2-2 20-16,6-3-33 15,0 1-2-15,1 0 2 16,-1 1 0-16,-2-1 0 16,3 0-1-16,-3 0 7 15,0 1 0-15,-2 0-6 16,-2 0-1-16,-2 2-1 15,-5-2 4-15,-5 2-2 16,-1 1 0-16,-5-3 7 0,-1 3-1 16,-3-1-6-16,-1 1-4 15,1 0 3-15,-3 0 1 16,1 0 0-16,-3 0-1 16,2 0 2-16,-2 0-2 15,0 0 1-15,0 0-9 16,0 0 0-16,0 0 9 15,0 0-8-15,0 0 8 16,0 0 0-16,0 0-4 16,0 0 4-16,0 0-6 15,0 0 6-15,0 0 0 16,0 0-1-16,0 0 1 16,0 0 0-16,0 0-5 0,0 0 5 15,0 0 0 1,0 0 5-16,0 0-4 0,0 0 6 15,0 0-7-15,0 0 7 16,0 0-5-16,0 0-2 16,0 0 0-16,0 0 2 15,0 0-1-15,0 0 0 16,0 0-1-16,0 0 1 16,0 0-1-16,0 0 0 15,0 0-3-15,0 0 3 16,0 0 0-16,0 0 8 15,0 0-8-15,0 0 0 16,0 0-6-16,0 0 6 0,0 0-3 16,0 0 2-16,0 0 2 15,0 0-2-15,0 0-4 16,0 0 0-16,0 0-9 16,0 0 14-16,0 0-14 15,0 0 13-15,0 0-8 16,0 0 8-16,0 0-25 15,0 0-27-15,0 0 52 16,0 0-50-16,0 0-42 16,0-4-28-16,0-5-77 15,-7 0-556-15</inkml:trace>
  <inkml:trace contextRef="#ctx0" brushRef="#br0" timeOffset="120200.01">17428 4219 886 0,'0'0'133'0,"0"0"-97"16,0 0 27-16,0 0 65 15,0 0-93-15,0 0-9 0,0 0 43 16,-5 0-12 0,5-2-11-16,0 2 33 0,0 0-6 15,0 0 40-15,0 0-56 16,0 0-11-16,0 0 14 16,0 0-16-16,0 0 4 15,0 0-13-15,0 0-28 16,0 0 62-16,0 0-47 15,0 0-13-15,0 0 24 16,0 0-16-16,0 0 6 0,0 0-23 16,0 0 13-1,15 0 25-15,8 0-37 0,4 0-1 16,4 0 15 0,7 0-8-16,1 6 9 0,9-2-16 15,0 2 0-15,4-2 3 16,1-2-3-16,1-2-1 15,-1 0 1-15,-2 0 0 16,-3 0 3-16,-6 0-3 16,-2 0 0-16,-7 0 4 15,-4 0-4-15,-2 0-4 16,-5 2 4-16,-2-2 0 16,0 2 10-16,-2-2-10 15,0 2 0-15,0-2-4 16,-1 0 4-16,1 2 0 15,1-2-1-15,-4 0 2 16,3 0-1-16,-5 0 0 16,3 0 0-16,-5 0-4 0,-3 0 4 15,0 0-17-15,-4 0 16 16,0 0 2-16,-1 0-3 16,-3 0-17-16,0 0-28 15,0 0 45-15,0 0-101 16,-23 0-49-16,-6 0 21 15,-4 0-376-15</inkml:trace>
  <inkml:trace contextRef="#ctx0" brushRef="#br0" timeOffset="122918.21">17499 4239 548 0,'0'0'97'0,"0"0"-61"0,0 0 67 16,0 0-8-16,0 0-49 15,0 0-23-15,0 0-1 16,26-8 46-16,-21 6-45 16,-3 0 25-16,0 0 21 15,-2 0-9-15,0 2 0 16,0 0-18-16,0 0-18 15,0 0 45-15,0 0-35 16,0 0 11-16,0 0 14 16,0 0-3-16,0 0-4 15,0 0-24-15,0 0-22 16,0 0 43-16,0 0-43 16,0 8 23-16,0 2 25 15,2 4-23-15,-2 0 15 0,0 4-34 16,0 2-11-1,0 2 49-15,0 0-49 0,0 4 7 16,0 0 19-16,0 2-17 16,0 2 17-16,0 2-27 15,-2 0 9-15,0 3 18 16,-2-1-27-16,1 2 0 16,1 2-3-16,-2 0 11 15,2 2 5-15,-3-2-13 16,3 1 0-16,-1-3 3 15,1 0-3-15,0-4 0 16,0 0-1-16,0 0 7 16,-1-4-6-16,1 0 0 15,2 0 0-15,-2 0 3 0,0 0-3 16,0 2 0-16,-3-4-7 16,3 3 15-16,-3-3-4 15,3-1-4-15,0 1 0 16,-3-1-2-16,3-1 2 15,-2 0-7-15,2-2 6 16,0 2 2-16,-3 2 11 16,1-2-12-16,1 2 0 15,-1 2 3-15,-1-2-3 16,1 2-7-16,0-2 6 16,1 1 2-16,-1-5 3 15,2-3-4-15,-3-1 0 16,2-5-1-16,3-4 1 0,-2 0 0 15,2-5-2-15,0-3 10 16,-2 2-8-16,2-1 0 16,0 0 0-16,0 0 1 15,-2 2-1-15,2 0-1 16,0 0-7-16,-2-2 16 16,2-2-8-16,0 2 0 15,0-2 0-15,0 0 3 16,0 0-3-16,0 0-5 15,0 2 4-15,0 0 2 16,0 0 2-16,0 2-3 16,0 0 0-16,0 0 5 15,0 0-5-15,0 0-7 16,0 2 6-16,0-2 2 0,0 0 4 16,0 2-5-16,0-2 0 15,0 0 3-15,0 0-3 16,0 0-1-16,0-2 0 15,0 2 2-15,0-2 0 16,0 0-1-16,0 0 0 16,0 0 0-16,0 0 0 15,0 0 0-15,0 0 0 16,0-2 1-16,0 0 12 16,0 0-13-16,0 0 0 15,0 0 12-15,0 2-12 0,0-2 0 16,0 0 11-16,0 0-9 15,0 0 16 1,0 0-18-16,0 0 0 0,0 0 6 16,0 0-6-16,0 0-1 15,0 0-7-15,0 4 16 16,0 0 3-16,0 2-11 16,0-4 0-16,0 0-3 15,0 0 3-15,0-2 0 16,0 0-1-16,0 2 2 15,0-2 7-15,0 0-8 16,0 2 0-16,0-2 2 16,0 2-2-16,0 0-2 15,0-2-4-15,0 2 12 0,0 0 2 16,0-2-8-16,0 0 0 16,0 0 6-16,0 0-6 15,0 0-1-15,0 0-5 16,0 0 12-16,0 0-5 15,0 0-1-15,0 0 0 16,0 0-10-16,0 0 10 16,0 0 0-16,0 0 15 15,0 0-15-15,0 0 34 16,0 0-34-16,0 0 0 16,0 0 9-16,0 0-9 15,0 0 0-15,0 0-1 16,0 0 2-16,0 0 13 15,0 0-14-15,0 0 0 0,0 0-8 16,0 0 9-16,0 0-1 16,0 0 0-16,0 0 1 15,0 0 5-15,0 0-6 16,0 0 0-16,0 0-4 16,0 0 4-16,0 0 0 15,0 0-2-15,0 0 4 16,0 0 1-16,0 0-3 15,0 0-2-15,0 0-8 16,0 0 10-16,0 0 0 16,0 0-1-16,0 0 2 15,0 0 8-15,0 0-9 16,0 0 0-16,0 0-3 16,0 0 3-16,0 0 0 0,0 0-2 15,0 0 4-15,0 0 1 16,0 0-3-16,0 0 0 15,0 0-2-15,0 0 2 16,0 0 0-16,0 0 0 16,0 0 1-16,0 0 9 15,0 0-10-15,0 0-3 16,0 0 2-16,0 0 1 16,0 0 0-16,0 0 0 15,0 0 2-15,0 0 4 16,0 0-6-16,0 0-3 15,0 0 2-15,0 0 1 0,0 0-1 16,0 0 1-16,0 0 0 16,0 0 3-1,0 0-3-15,0 0 0 0,0 0-2 16,0 0 2-16,0 0 0 16,0 0 0-16,0 0 0 15,0 0 3-15,0 0-3 16,0 0-2-16,0 0 2 15,0 0 0-15,0 0-1 16,0 0 0-16,0 0 2 16,0 0 2-16,0 0-3 15,0 0-6-15,0 0 5 16,0 0 1-16,0 0 0 0,0 0-1 16,0 0 2-16,0 0-4 15,0 0 3-15,0 0-6 16,0 0-2-16,0 0 9 15,0 0-1-15,0 0 0 16,0 0 0-16,0 0-7 16,0 0 7-16,0 0-26 15,0 0 25-15,0 0-20 16,0 0-8-16,0-6-11 16,0-4-50-16,-4-10-27 15,-7 0-276-15,-3-4-1009 0</inkml:trace>
  <inkml:trace contextRef="#ctx0" brushRef="#br0" timeOffset="127148.47">16211 2679 199 0,'0'0'215'0,"0"0"-160"16,0 0-20-16,0 0 27 15,0 0-25-15,0 0 17 16,-7 0-38-16,3 0-15 16,2 0 21-16,-3 0-3 0,1 0-2 15,0 0-8-15,-4 0-8 16,4 0 8-16,0 0-9 16,-3 0 0-16,1 0 2 15,-2 0-2-15,2 0 0 16,1 0 0-16,-1 0 1 15,2 0 128-15,-4-2-41 16,4 0-6-16,2 0 15 16,-3 2-11-16,3-2-21 15,0 2 7-15,0 0-21 16,0 0 35-16,2 0-9 16,-2 0-28-16,2 0 29 15,0 0-36-15,0-2-7 0,0 2 15 16,0-2-17-16,0 2 17 15,0 0-40-15,0 0-9 16,0 0 60-16,4 0-21 16,9 0-12-16,7 0 2 15,7 0-29-15,4 6 37 16,7 2-38-16,4 0 10 16,5 4 15-16,5 2-24 15,0-2 0-15,7 2 3 16,1-2 4-16,0 2 11 15,2 0-19-15,3 0 0 16,-1 2 5-16,-1-2-5 16,-5-2-2-16,-2 0-4 0,-5-2 12 15,-2 4-3 1,0 0-3-16,-5 0 0 0,3 1-3 16,-5-4 3-16,4 3-1 15,-2 1-7-15,-1-1 16 16,1-3-7-16,-2 0-1 15,1-1 0-15,-4 2 2 16,1-2-2-16,-4 2 0 16,-2-4-1-16,-3 0 2 15,0-4 2-15,-5 0-3 16,1 2 0-16,-2-2-1 16,-3 2 1-16,1-2-1 15,-1 2 0-15,0-2 2 16,1-2 2-16,-4 0-3 0,1 0 0 15,-3-2 1-15,0 0-1 16,-1 0-1-16,-1 0 0 16,1 0 1-16,-3 0 0 15,0 0 0-15,1 0-6 16,-5 0-6-16,0 0 12 16,-2 0-10-16,-1 0 10 15,-2 0 0-15,-1 0-4 16,-1 0 4-16,2 0 0 15,-2 0-5-15,3 0 5 16,0 0-1-16,1 0 1 16,-1 0 0-16,1 2-8 15,1-2 8-15,-2 0-3 16,1 2-10-16,-1-2 13 0,-1 2-6 16,0 0 6-16,-2 0 0 15,4 0-12-15,-2 0 12 16,-2 0 0-16,2 2-10 15,-1-2 10-15,-1 0-6 16,0 0 4-16,-2 0 4 16,2-2-7-16,-2 4 5 15,0 0-14-15,2 4 0 16,3 0 13-16,-3 6 1 16,1 2-2-16,-1 6 8 15,-2 4 13-15,0 4-19 16,2 2 0-16,-2 4 14 15,0 0-13-15,0 3 0 16,0-3 1-16,0-2 5 0,0-2 11 16,0-2-18-16,0 0 0 15,-2-4 5-15,-3 2-5 16,0-6 0-16,3 3-1 16,-2-3 7-16,0-4 1 15,1 1-7-15,1-2 0 16,0-6 1-16,0 0-1 15,0-5-1-15,0-2 1 16,2 0 0-16,-3 0 6 16,3 0-6-16,-3 2-5 0,1-1 4 15,2 4 1 1,-2 1 0-16,0-4-1 0,2 0 3 16,-2-2 4-16,2-2-6 15,0 0-2-15,0-2 1 16,0 2 1-16,0-2-1 15,0 0 0-15,-2 0-22 16,-1 0 21-16,-1 0-70 16,-2-2-23-16,-6-14-3 15,-3-7-88-15,-3-3-32 16,-7-10 3-16,5 7-401 16,4 2 36-16</inkml:trace>
  <inkml:trace contextRef="#ctx0" brushRef="#br0" timeOffset="127497.49">18007 3607 459 0,'0'0'208'15,"0"0"-47"-15,0 0 17 0,0 0 23 16,0 0-79-16,0 0-21 16,0 0 37-16,-14-40-46 15,14 40-28-15,0 0-18 16,0 0-45-16,2 0 28 16,10 0-29-16,1 2 0 15,3 8 13-15,1 6 3 16,2 6 10-16,-2 6-15 15,1 2-3-15,0 2 35 16,-5 0-43-16,-2 0 0 16,-1-1 19-16,-4-1-10 15,1-4-8-15,-3-2 0 16,0-6 9-16,1-4 4 0,0-6-14 16,-3-2-3-1,0-6 2-15,0 0 1 0,3 0 0 16,3 0 16-16,6-18-9 15,3-10 47-15,6-14-54 16,2-12-16-16,-1-12 6 16,-2-11-69-16,1-31-62 15,-7 18-89-15,-8 14-157 0</inkml:trace>
  <inkml:trace contextRef="#ctx0" brushRef="#br0" timeOffset="128535.13">17214 2949 484 0,'0'0'206'0,"0"0"-139"0,0 0 29 16,0 0 52-16,0 0-40 16,0 0-41-16,0 0-18 15,26-4-24-15,-26 4 46 16,3 0-42-16,-3 0-2 15,2 0 17-15,0 0-17 16,-2 0 2-16,2 7 37 16,2 4-31-16,-1 6 59 15,1 2-44-15,-1 10-15 16,-3 3 18-16,2 4-23 16,-2 0-3-16,0 2 3 0,0 4-28 15,0 0 58 1,0 4-45-16,0 0-1 15,0 3 16-15,0-1-19 0,0 0 4 16,0-2-12-16,-2 0 10 16,-1-4 12-16,1-1-25 15,0-4 0-15,2-1 6 16,-3-1-6-16,1-5 6 16,2-4-6-16,-2-2 0 15,2-6-6-15,-2-4 6 16,2-4 0-16,-2-2 1 15,2-2 0-15,0 0 0 16,0 0-1-16,0 4 1 16,0 0 4-16,0 4-5 0,0 2-6 15,0 2 6-15,0 2 0 16,0-2 8-16,0 0-8 16,0-4 0-16,0-1-7 15,0-5 7-15,0-5 0 16,0 0 0-16,0-3 0 15,0 0 8-15,0 0-8 16,0 0 0-16,0 0 20 16,0 0-20-16,0 0-16 15,0 0 15-15,0-13-28 16,0 1-7-16,-5-12-67 16,-1 4-166-16,1 0-660 0</inkml:trace>
  <inkml:trace contextRef="#ctx0" brushRef="#br0" timeOffset="129693.06">16817 3904 1189 0,'0'0'162'0,"0"0"-107"15,0 0 131-15,0 0-103 16,0 0-61-16,0 0 10 16,0 0-6-16,122-8 7 15,-80 2-26-15,4 4-6 16,-2 0 55-16,1 2-56 16,-1 0 0-16,-1 0 33 15,-1 0-16-15,-2 2 5 16,0 4-22-16,-4 2 0 15,-5 0 32-15,-2 0-32 16,-5-2 1-16,-4-2 12 16,-4-2-7-16,-5 0 13 15,-2-2-19-15,-7 2 0 0,0-2 11 16,-2 0-11-16,0 0 0 16,0 0 5-16,0 0-5 15,0 0 6-15,0 0-6 16,-9 0-22-16,-6 0 9 15,-9-14-22-15,-5-2-9 16,-5 0 7-16,-1-2-16 16,-4 4 36-16,4 2-2 15,1 4 19-15,5 2 3 16,8 0-3-16,2 4 0 16,9 0 1-16,4 0 8 15,4 2 13-15,0 0-22 16,2 0 0-16,0-2 21 0,0 2-21 15,0 0 0-15,2 0 0 16,12 0 8-16,1 2 14 16,8 8-22-16,4-2 0 15,0 2 40-15,4-2-40 16,-2-4 0-16,0 0 12 16,-2-2-6-16,-6-2 11 15,0 0-17-15,-8 2 0 16,-4-2 1-16,-5 2-1 15,-1 0-10-15,-3-2 9 16,0 0-45-16,0 0 10 16,0 0-23-16,-12 0-20 15,-1 0 33-15,2 0-29 16,-1 0 32-16,2 0 41 16,3 0 1-16,1 0-8 0,2 0 9 15,2 0 0-15,2 0 50 16,0 0-5-16,0 0-6 15,0 0-7-15,0 0-1 16,10 0 23-16,1 0-33 16,-1 0-20-16,4 0 47 15,-3 4-47-15,-2-2-1 16,0-2 10-16,0 0-9 16,-5 0 12-16,1 0-13 15,-3 0-2-15,-2 2-27 16,0-2-13-16,0 2-125 15,0-2-157-15</inkml:trace>
  <inkml:trace contextRef="#ctx0" brushRef="#br0" timeOffset="131282.47">16185 2685 738 0,'0'0'64'0,"0"0"-47"16,0 0 113-16,0 0-55 15,0 0-15-15,0 0-7 16,0 0-15-16,-16-36 43 16,13 32-51-16,1 1 5 15,0 3 36-15,0-1-37 16,-2-1-11-16,0 2 3 16,-2-2-25-16,2 2 50 15,-5 0-51-15,0 0 11 0,-4 0-11 16,-3 0 0-16,0 0 0 15,-4 8-1-15,3 4 2 16,-4 8 6-16,4 2-7 16,-1 6 1-16,5 4 39 15,1 4-21-15,6 4-6 16,3 2 14-16,3 6-17 16,0 2 39-16,0 0-37 15,7 1-2-15,7-5 16 16,-3-6-26-16,2-4 0 15,-4-6 0-15,0-4 15 16,-5-4-7-16,0-4-8 16,-1 1 0-16,-1-5 5 15,-2 0-5-15,0-3-10 16,0 0-27-16,0-1-84 16,0-2-20-16,-7-2-169 0,-1-4-634 0</inkml:trace>
  <inkml:trace contextRef="#ctx0" brushRef="#br0" timeOffset="131500.01">15975 3481 446 0,'0'0'372'0,"0"0"-256"15,0 0 4-15,0 138 33 16,11-86-69-16,0 1 9 16,0-2-39-16,0-1-43 15,-4 1 36-15,0-5-33 16,0-4-2-16,-5-2-9 15,2-6 3-15,-2-8 10 0,0-6-16 16,0-5-5-16,1-8-14 16,-3-7-37-16,2 0-56 15,-2-14-84-15,0-5-626 0</inkml:trace>
  <inkml:trace contextRef="#ctx0" brushRef="#br0" timeOffset="132044.29">16046 3473 1007 0,'0'0'125'16,"0"0"-74"-16,0 0-44 0,0 0-7 16,0 0 25-16,0 0-25 15,0 0 0-15,100-14 6 16,-82 34-5-16,3 6 43 15,-6 4-19-15,1 8 1 16,-1 0 30-16,-4 4-8 16,1 3 13-16,-4-5-7 15,1 0-6-15,-2-2 26 16,0-2-40-16,-3-2-33 16,0-4 36-16,-4-2-36 15,0-2 0-15,0 0 0 16,0-2 9-16,-4 0-5 15,-7 0-5-15,-3-1-35 0,-3-5 0 16,-1-3-64-16,-3-2 6 16,2-4 21-16,-1 0-12 15,1-3 48-15,2-3 0 16,3 0 34-16,6-2 2 16,1 2 11-16,5-1 13 15,0 0 5-15,2 2-13 16,0 2 51-16,0 0 1 15,11 0 18-15,5-3 23 16,1 2-58-16,3-1-25 16,5-4-10-16,-1 2-14 15,0-2 24-15,1 0-26 16,-4 0 0-16,-2 0-16 16,-5 0-10-16,-6 0-146 0,-3 0-88 15,-5-2-367-15</inkml:trace>
  <inkml:trace contextRef="#ctx0" brushRef="#br0" timeOffset="133111.06">16224 4229 727 0,'0'0'105'0,"0"0"-8"15,0 0 24-15,0 0 18 0,0 0-55 16,0 0-21-1,0 0 3-15,-8 124-9 0,8-98 36 16,0 2-20 0,0-1-35-16,0 0 42 0,0 1-75 15,4-1-4-15,-2 0 33 16,3 2-14-16,-1-1-7 16,-2-2-5-16,2 2 0 15,1 0 23-15,-3-2-31 16,1 2 0-16,1-2 9 15,-1 0-8-15,-1 0 0 16,0 1-1-16,0 0 8 16,0 0 6-16,0-1-14 15,-2 0-4-15,2-2 3 16,1 2 1-16,-1-2 0 0,0 2 0 16,-2 0 1-1,0 0 8-15,0 0-9 0,0 0-1 16,0 2 1-16,0 0 0 15,0 0 0-15,0 3 0 16,0-1 1-16,0-1 12 16,0 0-13-16,0-1 0 15,0 0 0-15,0-2 0 16,0 2 0-16,0 0-1 16,0 0 2-16,0 4 6 15,0-2-7-15,7 1-4 16,0-3 4-16,-1-5 0 15,1 2 0-15,-1-7 0 16,2-2 1-16,-4-2 15 16,2-4-16-16,1-2 0 0,-1 0 18 15,2-4 1-15,-2 2-6 16,-1-2-11-16,1 0 8 16,4 2 14-16,-2-2-24 15,1 0 0-15,3-2 11 16,-1 0-5-16,-1 2-5 15,4-2-1-15,-1 0 12 16,1-2 19-16,1 2-31 16,1 0 0-16,4 0 4 15,0 0-3-15,5-2 0 0,-1 0-1 16,2 0 6 0,8 0 5-16,2 0-11 0,6 0 0 15,10 0 21-15,1 0-19 16,7 0 8-1,4 0-10-15,4 0 0 0,1 0 3 16,0-2-3-16,-3-6-3 16,-3 2 3-16,-3 0 2 15,-2 0 4-15,-4 0-6 16,1 0 0-16,-2 0 0 16,3 0 0-16,0-2-3 15,4 2-3-15,0-2 7 16,5-2-1-16,2 4 0 15,4-2 1-15,7 2 5 16,5-1-6-16,4 3 0 0,3 4 2 16,9 0-1-1,16 0 9-15,22 0-10 0,21 0 7 16,0 0 14-16,-11 0-21 16,-14-1 0-16,-29-7 0 15,-20-2 1-15,-15 0 8 16,-4 2-9-16,8-5-5 15,10-2-20-15,4-6 15 16,-8-5-65-16,0-26-50 16,-19 6-151-16,-22 0-698 0</inkml:trace>
  <inkml:trace contextRef="#ctx0" brushRef="#br0" timeOffset="134062.34">16454 4929 871 0,'0'0'389'0,"0"0"-240"15,0 0-25-15,0 0 36 16,0 0-52-16,0 0-50 16,0 0-11-16,-76-88-19 15,58 71-27-15,-5 3 84 16,2 0-52-16,-4 2-24 15,0 2 24-15,1 2-32 16,2 4 17-16,0 2-18 16,1 2 0-16,4 0 2 15,1 0-2-15,3 14-19 16,1 8 19-16,1 6 0 0,7 8 3 16,0 4-3-16,4 1 0 15,0-1 25-15,0-2-25 16,15-4 0-16,1-4 0 15,3-2 1-15,4-2 17 16,-1-6-18-16,3-6 0 16,-1-4 1-16,3-6-1 15,0-4-10-15,2 0 8 16,0-4 4-16,2-16 8 16,0-6-10-16,0-4 0 15,-4-4 13-15,-2-4-13 16,-8 0-4-16,-5-4 2 15,-6-1 4-15,-4 1-2 0,-2 5 0 16,0 4 0 0,0 5-6-16,-8 6 6 0,-4 4 0 15,-1 4 13-15,-3 0 0 16,-1 0 2-16,-1 2-15 16,-4 0 0-16,2-2-19 15,-3-2 19-15,-2-16-78 16,6 2-100-16,3-3-322 0</inkml:trace>
  <inkml:trace contextRef="#ctx0" brushRef="#br0" timeOffset="134600.31">16565 3276 1121 0,'0'0'265'0,"0"0"-213"0,0 0-20 15,0 0 41-15,0 0 14 16,0 0 14-16,0 0-55 15,-16 151-27-15,12-95 63 16,2 0-57-16,-3 2-9 16,-1-6 3-16,2-2-7 15,-2-3 6-15,2-7-18 0,-2-2 0 16,1-8 10 0,1-6-10-16,0-8-8 0,-1-4 8 15,2-6-26-15,3-6 8 16,-2 0-29-16,2-4-19 15,0-22-75-15,0-12-115 16,0-40 144-16,0 7-22 16,0 1-398-16</inkml:trace>
  <inkml:trace contextRef="#ctx0" brushRef="#br0" timeOffset="134959.68">16505 3278 929 0,'0'0'238'15,"0"0"-84"-15,0 0-79 0,0 0-23 16,0 0-23-1,0 0 27-15,0 0-7 16,78 6-17-16,-60 8 20 0,-2 2-21 16,-3 1 16-16,-2-2-40 15,-2 2-6-15,-2-2 37 16,-7 3-38-16,0 0 0 16,0 5 5-16,-14 3-4 15,-8 2 16-15,-5 0-17 16,0-2 1-16,-4-2-20 15,4-2 0-15,1-2 0 16,3-2 17-16,8 1-5 16,4-1-2-16,6 0 9 15,5 0 0-15,0 1-5 16,0 3 6-16,7-3-1 16,6-1 7-16,5-2 2 0,4-2 7 15,3-2-14-15,-1-4 9 16,5 0-14-16,9-6 3 15,-5-2-103-15,-6 0-198 0</inkml:trace>
  <inkml:trace contextRef="#ctx0" brushRef="#br0" timeOffset="135328.04">16759 3693 438 0,'0'0'862'16,"0"0"-692"-16,0 0-68 15,0 0 48-15,0 0-36 16,0 0-83-16,0 0 13 0,0 0-37 16,-13 10 2-16,-3 3 16 15,-1 1-25-15,-6-1 0 16,3 4-1-16,0-2 2 16,0 3 5-16,4 1-6 15,3-3-2-15,4 2-14 16,5-2 16-16,2 4-26 15,2 0 13-15,0 2-18 16,0 0 22-16,6 0-7 16,5 0 3-16,3 0-2 15,1 0 15-15,1 0-3 16,-1 0-4-16,1 0 14 16,-5-1-2-16,0 0-5 15,-2 1-10-15,-4 3 1 0,-3 5-32 16,-2 22-66-1,0-6-99-15,0-4-114 0</inkml:trace>
  <inkml:trace contextRef="#ctx0" brushRef="#br0" timeOffset="135889">16403 4557 1194 0,'0'0'368'15,"0"0"-278"-15,0 0-17 16,0 0 19-16,0 0 8 15,0 0-65-15,129 9-32 16,-96-5 38-16,1-2-41 0,-1-2 0 16,-4 0 0-1,-4 0-16-15,-6 0-56 0,-5-2-195 16,-7-7-427-16</inkml:trace>
  <inkml:trace contextRef="#ctx0" brushRef="#br0" timeOffset="136094.07">16617 4417 1258 0,'0'0'164'15,"0"0"-80"-15,0 0 95 16,0 0-68-16,0 0 2 16,0 107-53-16,4-74-23 15,1 6-2-15,-1 3-24 0,-4 4 20 16,0 8-31-1,0 4-36-15,-18 27-40 0,-2-16-185 16,0-8-627-16</inkml:trace>
  <inkml:trace contextRef="#ctx0" brushRef="#br0" timeOffset="136330.09">16463 5528 666 0,'0'0'773'16,"0"0"-701"-16,0 0 7 15,0 0 39-15,0 0-47 16,129 0 7-16,-98 0-52 0,1 0-8 16,-3 0-18-16,-3 0 10 15,-4-2-16-15,-4-2 6 16,-3-2-89-16,-1-6-63 15,-7 2-160-15,-5 0-616 0</inkml:trace>
  <inkml:trace contextRef="#ctx0" brushRef="#br0" timeOffset="136732.1">16609 4989 1167 0,'0'0'332'0,"0"0"-249"15,0 0 23-15,0 0-52 16,0 0-30-16,0 0-1 16,0 0-23-16,29 46 49 15,-22-20-49-15,-2 4 0 16,0 0 24-16,-1 0-24 15,0-4 1-15,-2-1-1 16,0-7 7-16,3-4 2 16,-3-6-9-16,3-5-21 15,0-3 20-15,1 0-5 0,5-2 6 16,5-16 19-16,1-8-18 16,4-7 43-16,1-10-44 15,3-7 6-15,-1-6-2 16,0-2-4-16,-1 4 0 15,-3 8-1-15,-7 11-34 16,-4 13 26-16,-3 18-118 16,-3 4-191-16,-3 0-645 0</inkml:trace>
  <inkml:trace contextRef="#ctx0" brushRef="#br0" timeOffset="137151.1">17022 5067 1222 0,'0'0'242'15,"0"0"-73"-15,0 0-6 16,0 0-48-16,0 0-14 16,0 0-92-16,0 0-8 15,-2 0 4-15,-10 0-5 16,2 4-17-16,-7 6 7 15,4-2 4-15,3 2-18 16,2 2 21-16,4 0-32 16,4 2 26-16,0 0-33 15,0 4-14-15,6 2 15 16,13 2-13-16,1 2 53 16,2 2-37-16,2-2 11 0,-1 1 27 15,-1-3 0-15,-4-4-4 16,-4-2 2-16,-4-4 4 15,-3 0 25-15,-5 0-27 16,-2 0 0-16,0 0 0 16,-4 0 1-16,-14-4 0 15,-2-2-1-15,-5-6-22 16,-10-6-27-16,4-16-155 16,6-6-664-16</inkml:trace>
  <inkml:trace contextRef="#ctx0" brushRef="#br0" timeOffset="138859.06">19165 3721 846 0,'0'0'201'0,"0"0"-89"16,0 0 49-16,0 0-56 15,0 0-17-15,0 0 2 16,0 0-7-16,14-40-1 16,-12 32-37-16,-2 2-18 15,2 2 71-15,-2 3-42 16,2-2-7-16,-2 1 19 15,3-2-31-15,-3 0 13 16,2 0-19-16,0-4-31 0,0-2 59 16,2-2-47-1,2-4-11-15,0-6 28 0,3-4-28 16,2-8 11-16,0-8-12 16,4-6 0-16,2-6-6 15,0-5 6-15,-1 1-15 16,1 4 13-16,-3 8 4 15,-1 6-4-15,-3 10-1 16,-2 4 3-16,1 4 7 16,-3 4-7-16,4-3-7 15,-1 2 7-15,1 1 0 16,0-5 7-16,1 3-7 16,-3 2 0-16,4-4 6 0,-1 4-6 15,0-2-7 1,3 2 7-16,-4 2 1 0,-1 0 6 15,3 2-7-15,-4 2 0 16,-1 2-4-16,3 2 4 16,-4 2-2-16,-2 0 2 15,-2 4 2-15,1-2 10 16,-3 2-12-16,2 2 0 16,-2-2 10-16,0 0-10 15,0 2 0-15,0-2 14 16,0 2-2-16,0 0 21 15,0 0-33-15,0 0 7 16,0 0 39-16,0 0-45 16,0 0-1-16,0 0 19 15,0 0-11-15,2-2 12 0,-2 0-20 16,0 2 1 0,2-2 14-16,2-2-15 0,2 2-1 15,-2-4 1 1,5 2 0-16,-1 2 0 0,6-2 0 15,1 2 0-15,4-2 0 16,3 2 0-16,4-1-7 16,8 3 6-16,4 0 2 15,4 0 4-15,5 0-5 16,4 0 0-16,2 0 3 16,6 0-3-16,1 0-8 15,0 0 8-15,2 3 0 16,1-1 6-16,-1 2-6 0,-2 0 0 15,-2 0-3 1,0 2 3-16,-5 0-3 0,-1-2-3 16,-3 0 12-16,-3 0-3 15,2 0-3-15,-4-2 0 16,1 0-11-16,-1 0 11 16,0 2-1-16,1-2 0 15,1 2 2-15,4 0-2 16,-1 0-3-16,2 2 4 15,5 0 0-15,0 0 0 16,4 2-18-16,0 0 17 16,2 0 2-16,1-2-3 15,1 0-7-15,-1 2 9 16,1 0-21-16,-1 0 21 0,-1 0-25 16,-4-2 25-16,-2 2-18 15,-10 0 17-15,-5 0-21 16,-10 2-13-16,-7-2 20 15,-6 5-22-15,-9-4-36 16,-9 7-14-16,-5 20-56 16,-19-1-73-16,-5-1-290 0</inkml:trace>
  <inkml:trace contextRef="#ctx0" brushRef="#br0" timeOffset="139731.13">19979 5574 990 0,'0'0'230'0,"0"0"-190"15,0 0 1-15,0 0 82 16,0 0-4-16,0 0-21 16,0 0-40-16,60-15-24 0,-47 10 52 15,7 3-50-15,2-2-5 16,5 0 13-16,6 1-13 15,6-2 11-15,5-3-33 16,10 0 0-16,6-2 33 16,9 2-42-16,13 0 19 15,6 0 12-15,7-2-30 16,5 2 16-16,0-2-17 16,0 2 0-16,-1-2 0 15,-5 2 0-15,-8-2-10 16,-8 0 10-16,-7-2-27 15,-8 0 20-15,-12-4-48 16,-4-20-69-16,-15 4-75 0,-17-6-672 16</inkml:trace>
  <inkml:trace contextRef="#ctx0" brushRef="#br0" timeOffset="140759.34">20384 2725 1160 0,'0'0'164'0,"0"0"-84"16,0 0 101-16,0 0-22 16,0 0-42-16,0 0-63 15,0 0-43-15,0-8 11 16,0 10-22-16,0 14-8 16,0 12 7-16,0 14 2 15,0 14 27-15,-2 10-16 16,-7 10-5-16,0 5 46 15,-4 3-39-15,-1 0-5 16,-1-2-4-16,-1-2 5 16,-1-3 0-16,-2-3-10 15,0-4 0-15,1-6-6 0,-1-6 6 16,6-11-64-16,1-11-34 16,0-10-59-16,3-12-74 15,0-10 55-15,2-4 41 16,-2 0 70-16,3-8 17 15,2-4 48-15,-1 2 107 16,0 4 22-16,3 4 8 16,0 2-41-16,-3 2-38 15,1 22 70-15,-2 10-36 16,-1 12-20-16,0 8 7 16,-2 2-22-16,3 0 9 0,-1-3-45 15,0-5-14 1,-2-2 21-16,3-2-28 0,-3-4 0 15,-1-4-2-15,4-4 4 16,-3-6-10-16,3-6 8 16,0-12-75-16,4-8-23 15,2-8-43-15,0-20-174 16,0-6-1154-16</inkml:trace>
  <inkml:trace contextRef="#ctx0" brushRef="#br0" timeOffset="141142.69">20148 3757 1400 0,'0'0'254'15,"0"0"-175"-15,0 0-32 0,0 0 16 16,0 0-56-16,0 0 24 16,0 0-31-16,116-11-2 15,-91 11-9-15,-4 6 11 16,-3 8-21-16,-2 4 2 15,-7 2-20-15,-2 6 37 16,-5 6-14-16,0 4 16 16,-2 8 4-16,0 4-3 15,0 6 25-15,-2 2 30 16,-5 1-28-16,3-1 30 16,0-4-33-16,-1-4-25 15,0-2 44-15,1-6-43 16,-1-2 0-16,1-4-1 15,-2-6 8-15,-4-2 3 16,1-3-11-16,-4-7-35 0,-1 0 20 16,-1-6-62-16,-5-2-5 15,-5-6-82-15,-12-2-137 16,1-4-27-16,5-10-255 0</inkml:trace>
  <inkml:trace contextRef="#ctx0" brushRef="#br0" timeOffset="141360.99">20021 4539 124 0,'0'0'645'16,"0"0"-407"-16,0 0-40 15,0 0 28-15,0 0-28 16,0 0-77-16,0 0 8 16,-34-7-82-16,37 7-30 0,11 0 7 15,3 0-15 1,10 0 35-16,4 2-29 0,4 3-15 16,5-1 50-16,1-1-40 15,1-3-8-15,-2 0-1 16,-2 0 12-16,-4 0-26 15,-5 0-28-15,-10-3-100 16,-7-6-44-16,-8-1-211 16,-4 0-357-16</inkml:trace>
  <inkml:trace contextRef="#ctx0" brushRef="#br0" timeOffset="141622.16">20217 4517 1048 0,'0'0'174'15,"0"0"-99"-15,0 0 82 0,-32 103 58 16,26-61-91-16,-1 8-19 16,1 6-40-16,-1 4-39 15,-2 7 59-15,0-1-47 16,-2 2-37-16,0-4 56 16,2-4-39-16,0-6-18 15,2-5 3-15,3-9 4 16,2-8 1-16,-1-10-8 15,1-8-8-15,2-8-12 16,0-6 0-16,0 0-47 16,0-12-18-16,0-40-117 15,0 2-287-15,0-7-484 0</inkml:trace>
  <inkml:trace contextRef="#ctx0" brushRef="#br0" timeOffset="141929.18">20678 4146 1493 0,'0'0'257'16,"0"0"-209"-16,0 0-15 0,-13 153 79 15,2-95-61 1,-5 4 24-16,3 0-33 16,-5 0-41-16,3-1 31 0,-4-5-32 15,1-4 0-15,1-6 0 16,1-6 0-16,5-7-10 16,0-12-36-16,4-9-72 15,7-12 3-15,0-18-66 16,0-10-505-16</inkml:trace>
  <inkml:trace contextRef="#ctx0" brushRef="#br0" timeOffset="142341.12">20700 4096 1003 0,'0'0'601'0,"0"0"-543"0,0 0 56 15,0 0-13-15,0 0-37 16,0 0 24-16,119 61-57 15,-95-37 1-15,-1-2-10 16,-4 0-20-16,-3-2 34 16,-5-2-36-16,-4 0 0 15,-7-2 10-15,0 2-9 16,0-2-1-16,-11 4 0 16,-12-2 12-16,-4 2-26 15,-6-4 4-15,0-2-28 16,-1 1 38-16,3-4-22 15,6 3 5-15,6-2 16 16,5 2 2-16,8 3-15 16,4-2 14-16,2 3 0 0,0 3 5 15,8-3-4-15,8-2 13 16,4 0 16-16,0-2-30 16,3 0 40-16,-2-4-40 15,4-4 0-15,0 0-16 16,-3-6 13-16,0 0-75 15,2-2-98-15,-3-14-194 16,-6-2-422-16</inkml:trace>
  <inkml:trace contextRef="#ctx0" brushRef="#br0" timeOffset="142552.01">20950 4528 1242 0,'0'0'235'0,"0"0"-196"15,0 0 127-15,0 0 33 16,0 0-67-16,-5 120-36 0,-1-78-40 15,-5-2-31 1,-1 0 51-16,2-1-68 0,-2-3-7 16,-1-3 21-16,2-4-22 15,2-7-1-15,0-4 0 16,5-10-50-16,-1-8-5 16,3 0-99-16,2-16-73 15,0-46-287-15,4 3 141 16,5-1-245-16</inkml:trace>
  <inkml:trace contextRef="#ctx0" brushRef="#br0" timeOffset="142811.31">20916 4550 1189 0,'0'0'271'0,"0"0"-150"0,0 0 11 15,0 0-11-15,0 0-21 16,0 0 11-16,0 0-86 16,143 98-24-16,-111-68 34 15,-1 2-34-15,-4-2 0 16,-4 0-1-16,-2-2 13 15,-5 1-13-15,-10-4 0 16,-4 0-31-16,-2-2 31 16,-2 0 0-16,-16-3 8 15,-9-2-7-15,-2-4 12 16,-6-2 2-16,-3-6-15 16,-4-6 0-16,-3 0-12 15,-3-4-10-15,-24-32-116 0,13 0-199 16,9 1-689-16</inkml:trace>
  <inkml:trace contextRef="#ctx0" brushRef="#br0" timeOffset="147860.94">22153 2971 947 0,'0'0'195'16,"0"0"-92"-16,0 0 3 0,0 0 36 15,0 0-53-15,0 0-17 16,0-23 0-16,0 16-31 16,0 0 29-16,0-2-20 15,0 1-27-15,0 0 64 16,0 4-41-16,0 0-2 16,0-2-19-16,-4 2-17 15,-3-2 4-15,-2 0-12 16,0 0-2-16,-2 0-8 15,0 2 10-15,-3 0-6 16,4 4 5-16,-4 0 1 16,-1 0-1-16,2 4 1 15,-1 10-1-15,1 4-5 0,-1 6 6 16,3 2-7-16,2 3 7 16,0 0 0-16,4 2 5 15,1-3-5-15,4-2-11 16,0-4-7-16,0-2 18 15,0-6-15-15,13-2 15 16,1-8 0-16,5-2 1 16,2-2 1-16,4 0 4 15,1-12 22-15,3-8-21 16,-2-2-7-16,-3-4 6 16,-4 0 3-16,-7 0 10 15,-1 2-19-15,-8-1 0 0,-4 1-11 16,0 5 11-1,0 0-20-15,0 3 7 0,-12 4-31 16,-5 4-13-16,-20 8-72 16,3 0-174-16,1 8-484 0</inkml:trace>
  <inkml:trace contextRef="#ctx0" brushRef="#br0" timeOffset="149340">21660 5296 201 0,'0'0'649'16,"0"0"-551"-16,0 0 25 16,0 0 28-16,0 0-69 15,0 0-1-15,0 0-33 16,-10-12 6-16,10 12 52 16,-2-2-45-16,-1-1-11 0,1 2-5 15,0 1-20 1,0-3 33-16,2 3-40 0,-2 0-17 15,2 0 55-15,-3 0-38 16,3 0-4-16,0-1 11 16,-3 1-24-16,3 0 31 15,-2 0-32-15,0 0 0 16,0 0 9-16,0 0-9 16,-3 0 0-16,3 0-1 15,-2 0 7-15,0 0-2 16,-2 4-4-16,2 3 0 15,0 1 18-15,2 3-18 0,-1 1 0 16,1 0-1-16,0 2 10 16,2-2 1-16,-2 0-10 15,2 0 0-15,-2 2 3 16,2 2-3-16,0-2 0 16,0 2-2-16,0-2 4 15,0-2 2-15,0-2-4 16,0 2 0-16,2-2 1 15,4 0-1-15,1-2 0 16,3-2-2-16,0-2 4 16,1 2 8-16,3-4-10 15,-1 0 0-15,1-2 2 16,-1 0-2-16,0 0 0 16,1 0 6-16,1-8-5 0,1-4 33 15,-3-2-34-15,1-4 0 16,-3-4 15-16,-1-2-15 15,-4-2 7-15,-4-4-7 16,-2-4 2-16,0-2-8 16,0 0-6-16,-5 1 0 15,-4 7 11-15,0 6 1 16,1 4 0-16,-4 6-1 16,3 4 10-16,1 2-18 15,-4 2 9-15,1 4-12 16,-5 0 2-16,3 0-27 15,-12 2-61-15,4 10-115 16,2 0-651-16</inkml:trace>
  <inkml:trace contextRef="#ctx0" brushRef="#br0" timeOffset="152851.16">23553 3743 1508 0,'0'0'176'0,"0"0"-143"16,0 0-33-16,0 0 120 16,0 0-50-16,0 0-16 15,-27-18 1-15,27 18-19 16,0 0 6-16,0 0-42 15,0 0 0-15,6 0 28 16,12 0-28-16,12 13 0 16,9 2 27-16,15 2-10 15,6-1 23-15,9 0-40 16,4-4 9-16,4-2 22 16,-2-4-31-16,-4-2-7 15,-4-2 7-15,-8-2 0 0,-9 0 0 16,-7 0-20-1,-10-4-58-15,-11-3 37 0,-8-6-122 16,-8 1-41-16,-6-2-153 16</inkml:trace>
  <inkml:trace contextRef="#ctx0" brushRef="#br0" timeOffset="168707.54">24372 3854 405 0,'0'0'119'0,"0"0"-52"16,0 0 32-16,0 0 17 15,0 0-21-15,0 0 3 16,0 0-41-16,0 0-28 16,0 0 50-16,0-4-47 15,0 2 4-15,0 0-7 16,0 0-3-16,0 2 35 15,0-2-39-15,0 2-21 16,0-2 44-16,0 2-39 16,0 0 7-16,0 0 14 15,0 0-6-15,0 0 54 16,0 0-19-16,0 0-20 16,0 0 43-16,0-2-38 15,0 0-2-15,0 0 15 16,0 0-22-16,0-2 45 0,0-4-61 15,0-5-7-15,0-2 27 16,0-6-36-16,0-2 1 16,0-1-1-16,5-2 8 15,-3-5 2-15,1-1-10 16,-1-4-2-16,0-4-5 16,0-2 7-16,-2-2 0 15,0 0 0-15,0 4 0 16,0 6 2-16,0 7-2 15,0 5 0-15,0 8-9 16,0 2 9-16,0 6-5 16,0 2 4-16,0 0 2 0,0 4-1 15,0-2 0-15,0 2-4 16,0 0-4-16,0 0 8 16,0 0-1-16,0 0-10 15,0-2-22-15,0 2 25 16,0 0-55-16,0 0-61 15,-2 0-83-15,-2 0-31 16,-1 0-541-16</inkml:trace>
  <inkml:trace contextRef="#ctx0" brushRef="#br0" timeOffset="169647.01">24744 2538 107 0,'0'0'202'16,"0"0"-52"-16,0 0-65 15,0 0 32-15,0 0 46 16,0 0-66-16,0 0-31 15,0-12-8-15,0 9-26 16,0-1 36-16,0-1-45 16,0 1 25-16,0 0 27 15,0 0-34-15,0 0 11 0,0 0-22 16,0 0-8-16,0 2 54 16,0 0-52-16,0 0-5 15,0-2 37-15,0 4-16 16,0 0-9-16,0 0 3 15,0 0-34-15,0 0 35 16,0 0-35-16,0 0-28 16,0 0 28-16,0 0-28 15,0 2 18-15,0 8 10 16,0 2 0-16,0 4 11 16,0 1-11-16,0 1 0 15,0-3 3-15,0 3-3 16,0 4 1-16,0 0-1 0,0 3 7 15,0-1 5-15,-2 2-12 16,0 2 0-16,0 0-9 16,2 2 9-16,0 0-19 15,0 0-80-15,2 11-43 16,5-8-11-16,0-8-119 0</inkml:trace>
  <inkml:trace contextRef="#ctx0" brushRef="#br0" timeOffset="170084.03">24671 3296 624 0,'0'0'113'0,"0"0"-73"16,0 0 57-16,0 0-16 15,0 0-46-15,0 0-32 16,0 0 5-16,2 10 34 15,0-2-22-15,2 6 5 16,-1 3 24-16,0 1-5 0,1 1-11 16,-4 4 3-16,0-1-29 15,2 0 51-15,-2 2-58 16,0-2 0-16,0-2 15 16,0 0-13-16,2-2-1 15,1-4-1-15,1-2 1 16,0 0 6-16,3 0-7 15,0-2-71-15,-3-2-232 0</inkml:trace>
  <inkml:trace contextRef="#ctx0" brushRef="#br0" timeOffset="170459.19">24713 4141 684 0,'0'0'101'16,"0"0"15"-16,0 0 14 15,0 0-71-15,0 0 51 16,0 114-90-16,0-86 5 15,0 2 27-15,0 2-20 0,0 4-9 16,0 0 3 0,0 3-26-16,0-2 58 15,0 2-39-15,0-3-16 0,-2-4 17 16,2-4-11-16,0-2 1 16,0-6-10-16,0-4 1 15,0-4 11-15,0-6-12 16,0-6-23-16,0 0 15 15,0-12-76-15,9-12-135 16,0-2-816-16</inkml:trace>
  <inkml:trace contextRef="#ctx0" brushRef="#br0" timeOffset="170932.24">24858 3364 967 0,'0'0'182'0,"0"0"-74"16,0 0 43-16,0 0-49 15,0 0-53-15,0 0 5 16,0 0-25-16,60-18 6 15,-35 18 0-15,6 0-35 16,2-1 64-16,5 1-64 16,3-3 6-16,-1 3 0 15,-1-1-5-15,-3-2 10 16,-5 3-11-16,-2-1 0 16,-6 1-19-16,-3 0 19 15,-7 0-103-15,-2 0-73 16,-2 5-106-16,-6 3-415 0</inkml:trace>
  <inkml:trace contextRef="#ctx0" brushRef="#br0" timeOffset="171578.01">25009 4335 1031 0,'0'0'136'0,"0"0"-97"16,0 0 31-16,0 0 79 15,0 0-34-15,0 0-12 16,0 0-24-16,139-2-46 16,-97-6 10-16,8 0-40 15,0 2 8-15,4-4 37 16,0 2-48-16,-4-2 0 0,-3 2 3 16,-7 2-3-16,-6 0 4 15,-12 4-4-15,-4 0-45 16,-9 2 32-16,-7 0-167 15,-2 0-71-15,0 0-338 0</inkml:trace>
  <inkml:trace contextRef="#ctx0" brushRef="#br0" timeOffset="172593.17">25172 3218 986 0,'0'0'142'16,"0"0"-117"-16,0 0 83 16,0 0-34-16,0 0-7 15,0 0-11-15,0 0-32 0,0-2 27 16,0 2-14 0,0 0-28-16,0 0 67 0,0 0-76 15,-11 0 0-15,-5 2 9 16,-3 10-9-16,-6 4 10 15,-2 0-10-15,0 2 0 16,-2 0 3-16,2 0-3 16,4-2-10-16,-2 1 3 15,4-3 14-15,4-4-14 16,5-1 1-16,4-2-7 16,3-1-13-16,3-1 17 15,2 0-20-15,0-1 14 16,0 0-14-16,0 2 29 15,0 2-12-15,0 2 12 0,9 0-4 16,5 2 4 0,1 0-3-16,5 2 3 0,0-2 7 15,4 2 25-15,1 4-22 16,0-2-9-16,-4 0 40 16,0 2-41-16,-1-2 0 15,-5 0 7-15,-3 4-7 16,-3 0 0-16,-3 0-1 15,-1 2-55-15,-5 5 1 16,0-8-151-16,0-6-463 0</inkml:trace>
  <inkml:trace contextRef="#ctx0" brushRef="#br0" timeOffset="175557.63">25092 6984 1213 0,'0'0'195'0,"0"0"-63"0,0 0 35 15,0 0-43-15,0 0-9 16,0 0-115-16,0 0 11 16,56-18 7-16,-16 10-9 15,12 2 6-15,5 2 16 16,5 4-31-16,8-2 49 15,-1 2-49-15,-1 0 0 16,-1 0 10-16,-2 0-10 16,-5 0 0-16,-6 0 0 15,-7 0 0-15,-7-4 9 16,-9 2-9-16,-9-2-15 16,-9 0 4-16,-6 0-58 0,-7-8-60 15,0 0-99-15,-5-6-657 16</inkml:trace>
  <inkml:trace contextRef="#ctx0" brushRef="#br0" timeOffset="193671.26">25022 2751 818 0,'0'0'130'0,"0"0"-38"15,0 0-6-15,0 0-15 16,0 0 26-16,0 0-50 16,0-6-29-16,0-4-10 15,0 0-6-15,0 0 29 16,0 2-31-16,0 0 0 15,0 0 10-15,0 2-10 16,0 0 0-16,0 2-1 16,0-2 3-16,-2 1 18 15,-2 2-20-15,0 1 0 16,-1 0-2-16,1 0 2 16,0-2 0-16,-4-1-1 0,2 1 2 15,-3 1 8-15,1 1-9 16,-2 0-4-16,1-1 3 15,-1 2 1-15,-2-2 0 16,1-1-1-16,-4 1 2 16,1-1 9-16,-1 0-10 15,-3-3 0-15,-3 2-7 16,4 0 7-16,-3 0 0 16,4 1-1-16,0-1 7 15,8 4-4-15,-1-2-2 16,6 3 0-16,1 0-7 15,2 0 7-15,0 0 0 16,0 0 0-16,0 0 9 0,0 0 5 16,0 0-14-1,0 0 0-15,0 0 0 0,0 0 0 16,0 0-10-16,0 0 9 16,9 0 1-16,7 0 18 15,6 0-18-15,5 4 0 16,4 2 26-16,0-2-3 15,7 0 0-15,0 1-2 16,7-3-10-16,1-2 68 16,6 0-53-16,3 0-10 15,-2 0 15-15,1 0-12 16,0-4 4-16,-5-3-13 0,-5 2-2 16,-2-1 28-1,-3-2-36-15,-4 1 0 0,-1 1 9 16,-5 2-9-16,-2 0 2 15,-4 0-2-15,-2 0 11 16,-3 1-5-16,-3 0-6 16,-3 2 0-16,-4-4 0 15,-1 3 0-15,-5 0 0 16,-2 2-1-16,2-2 3 16,-2 2 30-16,0 0-31 15,0 0 4-15,0-2 55 16,0-2-7-16,0-6-26 15,0-4-27-15,0-6 13 0,0-2-1 16,0-4-12 0,0 0-6-16,0-4 6 0,0-2 1 15,2-2 0-15,3-5-1 16,0 2 0-16,1 1 7 16,1-5-7-16,-1 3-1 15,1 0-1-15,0 0 2 16,0 2 0-16,-3 0-1 15,0 0 1-15,1 0 2 16,-1 0-2-16,-2 4-7 16,3-1 7-16,-2 3 0 15,-3 2 0-15,2 2 0 16,-2-2 1-16,0 2 0 16,0 2-1-16,0 2-1 15,0 4 0-15,0 4 1 0,0 2 0 16,0 4 0-16,0-2 1 15,0 6 3-15,0-1-4 16,0 5-10-16,2 0 9 16,0-1 1-16,7-1-13 15,2-4 3-15,9 2 10 16,9-1-8-16,9 2 8 16,9-1-1-16,4 2 0 15,6 0 2-15,9 0-1 16,3-3 0-16,2 0 1 15,2-4 4-15,-1 4-5 16,-3-3-3-16,-5 3 3 16,-4 1 0-16,-1 3 1 15,-8 1-1-15,-2-3 1 16,-4 2 1-16,-3 1-2 0,0 0-3 16,1 0 1-16,-2 0 2 15,5 0 0-15,-4 0-1 16,-5 0 1-16,1 4 3 15,-2 4-3-15,-2-1-7 16,-1 1 4-16,-2 1 6 16,-2-1 1-16,-2 0-4 15,-3-4 0-15,-2-1-10 16,-3 0 10-16,-2 1-22 16,-3 0 16-16,1 0 6 0,1-1 0 15,3 2-6 1,2-1 6-16,1 2-2 0,-2 4 2 15,0-4-3-15,-2 0 2 16,-3-2 2-16,-4-4-2 16,-1 0 1-16,-2 0 0 15,-1 6-4-15,0 0 4 16,0 2-7-16,1-4 7 16,3 2 1-16,1 0 8 15,1 2-9-15,5 0 0 16,-1 4-10-16,2 0 10 15,3 4 0-15,2 0 0 16,1 4 1-16,2 0-1 16,2 3-2-16,-3 0 2 15,3 4-1-15,-2 0 1 16,-2 4-34-16,-6-1 22 0,2 2 11 16,-6 0-9-16,-1 2 8 15,-1 4 2-15,-5-2 3 16,2 6-3-16,-3 4 0 15,-1 4 3-15,0 7-3 16,0-1 6-16,-2 2-6 16,-2 0 0-16,3 0 3 15,-1-2-3-15,0 1-1 16,3-3 1-16,0 4 0 16,2-2 16-16,-1 4-16 15,2 2 0-15,-1 1 1 16,-1 1-1-16,3 0 0 15,-1 0 0-15,-4-2 1 16,3-2 17-16,0 1-18 0,-2-3 0 16,1 2-9-16,-1 0 9 15,-1 0-4-15,0 2 4 16,-2-1 1-16,0 0 14 16,-2 0-15-16,1 1 0 15,-3 2-12-15,2-2 12 16,-2 2 0-16,0-3-1 15,0-5 8-15,0-2-4 16,0-4-3-16,0 0 0 16,-5 0 6-16,1-2-6 15,0 1-3-15,-4 1 3 16,2-2 0-16,-1-2 3 0,3 2-3 16,-2-2 0-16,-2 0 4 15,2 2-4-15,-1-1-4 16,3-1 4-16,0-2 1 15,-1 2 6-15,0-2-7 16,1 4 0-16,-1-2 0 16,3 2 0-16,-2 0-3 15,0-2 3-15,-3-1 0 16,2 1 7-16,-2-2-7 16,3 0 0-16,-2-2 3 15,1 0-3-15,1-3-6 0,2-2 5 16,-3-1 2-1,-2-4 6-15,3 1-7 16,-3-5 0-16,1-2 2 0,0-2-2 16,0-2-3-16,2-2 2 15,-1 0 2-15,1-4 1 16,2 0-2-16,-2-2 0 16,-2 1 3-16,4-2-3 15,-4 3-5-15,1 0 5 16,-1 2 0-16,-1 0 6 15,0 1-6-15,1-3 0 16,1-1 3-16,-1 2-3 16,-1-3-9-16,0 1 9 15,2-2 0-15,1-1 11 16,0-2-11-16,0 0 0 0,-1 0 0 16,3 0 0-1,-3 0-8-15,0 0 8 0,3-2 1 16,-2 0 3-16,2 2-4 15,2-4 0-15,-2 0 2 16,0 0-2-16,-1-2-3 16,1 2 2-16,0 0 2 15,0 0 3-15,-1-2-4 16,1 2 0-16,2 0 1 16,-3 0-1-16,1 2-4 15,0 0 3-15,0 1 2 16,2-2 3-16,-2 1-4 0,0 2 0 15,-1 1 0 1,1-2 0-16,2 1-3 0,-2 0 2 16,2-2 2-16,-2 0 1 15,2 1-2-15,0-5 0 16,0 0 5-16,0-1-5 16,-2 0-8-16,2-3 8 15,0 0 1-15,0 1 3 16,0-1-4-16,0 3 0 15,0-2 5-15,0 2-5 16,0-3-9-16,0 0 9 16,0 1 6-16,0-1 4 15,0 0-10-15,0 0 0 16,0 0-3-16,0 0 3 16,0 0-6-16,0 0 6 0,0 0 7 15,0 0 1-15,0 0-8 16,0 0 0-16,0 0 19 15,0 0-19-15,0 0 0 16,0 0 6-16,0 0-5 16,0 0 20-16,0 0-21 15,0 0 0-15,0 0 5 16,0 0-5-16,0 0 0 16,0 0-1-16,0 0 2 15,0 0 6-15,0 0-7 16,0 0 0-16,0 0 0 15,0 0 0-15,0 0-9 16,0 0 9-16,0 0 0 0,0 0 4 16,0 0-4-16,0 0 0 15,0 0 3-15,0 0-3 16,0 0-9 0,0 0 9-16,0 0 1 0,0 0 13 15,0 0-14-15,0 0 0 16,0 0 0-16,0 0 0 15,0 0-7-15,0 0 6 16,0 0 2-16,0 0 11 16,0 0-12-16,0 0 0 15,0 0 3-15,0 0-3 16,0 0-9-16,0 0 9 16,0 0 0-16,0 0 8 15,0 0-8-15,0 0 0 16,0 0 6-16,0 0-6 0,0 0-2 15,0 0 1-15,0 0 2 16,0 0 1-16,0 0-2 16,0 0 0-16,0 0 2 15,0 0-2-15,0 0 0 16,0 0-5-16,0 0 11 16,0 0-6-16,0 0 0 15,0 0 0-15,0 0 5 16,0 0-5-16,0 0-3 15,0 0-3-15,0 0 12 0,0 3-2 16,0-3-4 0,0 0 0-16,0 0-6 0,0 0 6 15,0 0 0-15,0 0-1 16,0 0 2-16,0 0 0 16,0 0-1-16,0 0 0 15,0 0 5-15,0 0-5 16,0 0 0-16,0 0-8 15,0 0 17-15,0 0-3 16,0 0-6-16,0 0 0 16,0 0 3-16,0 0-3 15,0 0-9-15,0 0 8 16,0 0 2-16,0 0 9 16,0 0-10-16,0 0 0 15,0 0 6-15,0 0-6 0,0 0-5 16,0 0-1-16,0 0 12 15,0 0 8-15,0 0-14 16,0 0 0-16,0 0-8 16,0 0 8-16,0 0 0 15,0 0 0-15,0 0 7 16,0 0-11-16,0 0 4 16,0 0 0-16,0 0 10 15,0 0-10-15,0 0-3 16,0 0-9-16,0 0 24 15,0 0-3-15,0 0-9 16,0 0 0-16,0 0-5 16,0 0 5-16,0 0 0 15,0 0-1-15,0 0 7 16,0 2-3-16,0-1-3 0,0-1 0 16,2 0-18-16,0 0 18 15,2 0-174-15,-4 0-166 0</inkml:trace>
  <inkml:trace contextRef="#ctx0" brushRef="#br0" timeOffset="195017.41">25614 4168 527 0,'0'0'78'0,"0"0"-26"0,0 0 118 16,0 0-101-16,0 0-44 16,0 0 11-16,0 0-9 15,0 81 23-15,0-71-13 16,0 0-36-16,0 2 49 15,0 2-34-15,0 0-4 16,0 2-8-16,-2 0 5 16,2 0 2-16,-3-2-11 15,0 0 0-15,1-4-1 16,0 0 1-16,0-2 0 0,-3-2 0 16,3 0-26-16,-4-1 25 15,2-1-40 1,-4-1-27-16,2 1 31 0,-1-4-43 15,1 0-5-15,-1 0 30 16,0 0 3-16,0 0 52 16,3-2-10-16,0-2 10 15,1 0 81-15,3 4-21 16,0 0-3-16,0 0 0 16,0 0-9-16,0 0 27 15,0-1-31-15,0 1-31 16,0 0 53-16,0-3-48 15,0 3 0-15,0 0-12 0,0 0 6 16,0 0 0-16,0 0-12 16,0 0 0-16,0 0 1 15,0 0 0-15,0 0-1 16,0 0 21-16,0-2-21 16,7-4 22-16,2 0-22 15,4 0-13-15,-2-2 0 16,3 0-18-16,-5 0 7 15,-1-2 6-15,-3 2 18 16,-1-2-3-16,-2 2 3 16,-2-2 0-16,0 2 5 15,3 2-5-15,-3 0 0 16,0 4 19-16,0 0 2 0,0 0 37 16,0 2-39-16,0 0-17 15,0 0 60-15,0 0-55 16,0 0 6-16,0 0 9 15,0 0-22-15,0 0 11 16,0 18-11-16,0 10 0 16,-3 8 100-16,-1 10-66 15,0 8 14-15,1 5 13 16,-3 3-36-16,2 2 45 16,-3 0-70-16,0 0 10 15,0-6 14-15,3-5-24 16,0-7 0-16,1-8-6 15,1-4 12-15,2-6-8 16,-2-6 2-16,2-4-3 16,-2-2-21-16,-1-4-3 0,1-2-63 15,0-2-40 1,-5 0-85-16,3-2 18 0,-3-2-298 16</inkml:trace>
  <inkml:trace contextRef="#ctx0" brushRef="#br0" timeOffset="195337.08">25456 5159 965 0,'0'0'119'16,"0"0"-96"-16,0 0 75 15,0 0-12-15,0 102-30 16,0-70 40-16,0 3-70 16,0 3-3-16,0 2 12 15,0 2-29-15,0 2 32 16,0 0-38-16,-6 1 0 16,2-3 14-16,-2-2-14 15,1-3-1-15,1-4-9 16,2-9-41-16,2-6 0 15,0-12-135-15,0-6-151 16,0 0-417-16</inkml:trace>
  <inkml:trace contextRef="#ctx0" brushRef="#br0" timeOffset="195758.01">25527 5206 1109 0,'0'0'174'16,"0"0"-96"-16,0 0 21 16,0 0 0-16,0 0-63 15,0 0 12-15,0 0-48 16,82-79-3-16,-60 71 2 16,3 4 1-16,-3 4-10 15,1 0 9-15,-4 0-5 16,-1 12-18-16,-2 6 16 0,-3 4-21 15,-2 9 20-15,0 2 9 16,1 6 0-16,-4 2 0 16,-1 6 13-16,-5 1 51 15,-2 0-63-15,0 4 19 16,0-2 24-16,0 0-35 16,-6-2 7-16,-3-3-16 15,-3-5 13-15,1-4-1 16,1-4-12-16,-4-4-16 15,1-2 15-15,-3-2-24 0,-2-2-47 16,0-2-24 0,-3-4-79-16,-14-6 9 0,6-4-217 15,3-4-199-15</inkml:trace>
  <inkml:trace contextRef="#ctx0" brushRef="#br0" timeOffset="196001.62">25393 5873 811 0,'0'0'108'0,"0"0"24"15,0 0-6-15,0 0 11 16,0 0-38-16,0 0-64 16,0 0 37-16,-3-16-72 15,24 16 0-15,3 0 33 16,7 4-11-16,5 6 4 16,2-4 13-16,0 0 1 15,2-2 63-15,2-2-90 0,-1-2-13 16,-1 0 23-16,-5 0-21 15,-2 0 4-15,-1-2-6 16,-10-4 0-16,-5 4-23 16,-5-2-55-16,-10-2-79 15,-2 0-42-15,0-2-547 0</inkml:trace>
  <inkml:trace contextRef="#ctx0" brushRef="#br0" timeOffset="198048.05">25174 3467 139 0,'0'0'291'0,"0"0"-213"16,0 0-25-16,0 0 61 0,0 0 28 15,0 0-100-15,0 0-35 16,16-4 13-16,-14-2-20 15,0 4 0-15,1-2 7 16,-1-2-6-16,0 0 5 16,0 2-6-16,-2-2 0 15,0 0 14-15,0 2-13 16,0-2 48-16,0 2 12 16,0 0-28-16,0-2 18 15,2 2 14-15,-2 0-46 16,3-2 65-16,0 3-13 15,-3 2-10-15,2-3 7 0,0 0-32 16,2-5 11 0,5 1-47-16,-1 1 13 0,6-5 3 15,-1 2-16-15,1 2 0 16,-1 2 14-16,-1 3-8 16,-1 2 0-16,-1 1-6 15,4 0 0-15,-3 0 10 16,3 0-10-16,-1 1-7 15,0 3 7-15,3 2 0 16,-3-2 4-16,5 3-4 16,-1-1 0-16,2 2 5 15,-3-3-5-15,1 1 0 16,-1 1 0-16,-1-1 0 16,1-1 7-16,-3-1-7 15,1 3 0-15,-5-3-3 0,-1-1 3 16,-1 1-3-16,0-1 3 15,0 1 0-15,-1-2 5 16,-1 0-5-16,-1 0 0 16,0 0-2-16,-2 1 2 15,4 2-3-15,-2 1 1 16,3 0 4-16,-1 4-4 16,0 4-9-16,4 2 11 15,-1 4-14-15,-1 4 14 16,2 2-5-16,-4 2 5 15,-1 4 8-15,-1-2 15 16,-4 2-23-16,0 0 0 16,0 0 31-16,0-3-31 0,0-1 0 15,0-2 11-15,0-2-10 16,0 2 15-16,0-2-16 16,0 0 0-16,0 0 6 15,0 0-6-15,0 0-1 16,0-2 1-16,0 0 0 15,0-2 14-15,0 0-14 16,-2-3 0-16,-2-2 9 16,1-1-9-16,-1 0-1 15,0 1 0-15,1-1 2 0,-2-3 11 16,1 2-12 0,0-1 0-16,-1-2-3 0,1 0 3 15,0-2-3-15,-2 2 3 16,0-2 0-16,2 2 7 15,-1 0-7-15,1-2 0 16,-2 2 5-16,0 0-5 16,2 0-8-16,-3 2 8 15,3-2 0-15,-2 2 8 16,-2-2-8-16,4 0 0 16,-3 2 1-16,3-2-1 15,0-2-7-15,0 2 7 16,-1-4 0-16,0 0 6 15,1 0-6-15,-1-2 0 16,3 3-3-16,-2-6 3 0,-1 3-8 16,3-2 7-16,0 0 2 15,-3 0 0-15,3 1-1 16,-3 1 0-16,3-3-7 16,-2 5 7-16,2-2-9 15,0 3 8-15,-1-3 2 16,1 1-2-16,0 4-6 15,0-2 7-15,2 4-17 16,0-3 17-16,0 2-13 16,0-2 12-16,0 2 2 15,0-4-4-15,0-1 0 16,0 2 3-16,0-6-35 16,0 2 35-16,0 1-90 0,0 0 14 15,0 2-77-15,2-5-34 16</inkml:trace>
  <inkml:trace contextRef="#ctx0" brushRef="#br0" timeOffset="200323.2">25598 5952 350 0,'0'0'256'16,"0"0"-148"-16,0 0 10 0,0 0-2 16,0 0-18-16,0 0-49 15,0 0-27-15,0-7 11 16,0 3-33-16,0 2-5 15,0 0 5-15,0 2 1 16,0 0 14-16,0 0-6 16,0-2 6-16,0 2 51 15,0-1-29-15,0 1 2 16,0-3-2-16,0 3-16 16,0 0 14-16,0 0-33 15,0 0 11-15,0 0 1 0,0 0-14 16,0 0 0-1,0 0-4-15,0 0 10 0,0 0 8 16,0 0-14-16,0 0 1 16,0 0 18-16,0 0-8 15,0 0 10-15,0 0 21 16,0 0-10-16,0 0 23 16,0 0-24-16,0 0-31 15,0 0 57-15,0 0-43 16,0 0-13-16,0 0 14 15,0 0-8-15,0 0 3 16,0 0-10-16,0 0-3 16,0 0-5-16,0 0 8 15,-3 4 0-15,3 4-2 16,-2 2 15-16,0 0-6 0,2 4-7 16,-2 1 0-16,0 0 17 15,0 6-17-15,0-2 0 16,-1 6 1-16,1-1 9 15,-1 0 11-15,3 0-21 16,-2 0 0-16,2-4 7 16,-2 0-7-16,0-2 0 15,-3 2-10-15,3 0 22 16,-2 0-1-16,2 0-11 16,2 2 0-16,-3 0 11 15,1 0-11-15,0 2-3 16,0-2-5-16,-1 1 16 0,1-1 10 15,0 0-18 1,-1-2 0-16,1 0 14 0,2-4-14 16,-2 0-1-16,0 0 0 15,0-4 2-15,2 2 8 16,-2 0-9-16,2 0 0 16,0 0 1-16,0 0-1 15,0 0 0-15,-3-2-9 16,3-2 20-16,0-2-8 15,0-2-3-15,0 2 0 16,0 0-2-16,0 0 2 16,0 1 0-16,0-4-7 15,0 1 16-15,0 1-4 0,0 1-5 16,0-1 0 0,0 1-3-16,0-2 3 0,0 1-4 15,0-3-2 1,0 0 12-16,0 2 3 0,0-2-9 15,0 1 0-15,0 2-5 16,0-4 5-16,0 1 0 16,0-4-2-16,0 0 10 15,0 0-9-15,0 0 1 16,0 0 0-16,0 0 3 16,0 0-3-16,0 0 0 15,0 0-1-15,0 0 8 16,0 3-7-16,0-3 0 15,0 2 0-15,0-2 3 0,0 0-3 16,0 0 0-16,0 0-1 16,0 0 11-16,0 0 9 15,0 0-19-15,0 0 0 16,0 0 5-16,0 0-5 16,0 0 0-16,0 0-1 15,0 0 8-15,0 0-1 16,0 0-6-16,0 0 0 15,0 0 3-15,0 0-3 16,0 0 0-16,0 0-7 16,0 0 15-16,0 0-3 15,0 0-5-15,0 0 0 16,0 0 3-16,0 0-3 0,0 0-2 16,0 0-4-16,0 0 12 15,0 0-1-15,0 0-5 16,0 0 0-16,0 0 4 15,0 0-4-15,0 0-1 16,0 0 1-16,0 0 0 16,0 0 1-16,0 0-1 15,0 0 0-15,0 4-1 16,0 0 1-16,0 1 0 16,0 2-2-16,0 1 11 15,0 2-5-15,0 2-4 16,0 2 0-16,0 0 6 15,3 0-6-15,-1 4 0 0,0 0-6 16,2 6 12 0,-2 4 0-16,3 0-6 0,-3 4 0 15,1 0 5 1,-1 2-5-16,0 1 0 0,0 1-1 16,1 0 10-16,-1-2 18 15,0-2-27-15,-2 0 0 16,2 0 25-16,0 2-25 15,-2 2 1-15,2-2 9 16,-2 2-3-16,0 0 21 16,0-1-28-16,0-1 0 15,0-2 20-15,0 0-20 16,0 0 0-16,0 4 0 16,0 2 11-16,0 2 9 15,0 0-20-15,0 1 0 0,0-1 7 16,0 0-7-16,0-2 0 15,0-2-1-15,0-6 2 16,0-6 15-16,0-6-16 16,0-4 0-16,0-6-2 15,0-4 2-15,0-2-9 16,0-2 8-16,0 0 2 16,0 0 17-16,-4-6-18 15,-2-18-63-15,-3-14 20 16,-5-62-93-16,3 8-88 15,2-7-182-15</inkml:trace>
  <inkml:trace contextRef="#ctx0" brushRef="#br0" timeOffset="200982.17">26135 5691 570 0,'0'0'219'16,"0"0"-84"-16,0 0-8 15,0 0-29-15,9-121-40 16,-9 85-30-16,0-4 25 16,0 0-14-16,0-2-18 15,0 2 0-15,0 2 4 0,0 8 83 16,0 5-52-16,-2 12-8 16,-1 3 60-16,1 6-29 15,2 4-41-15,-2 0-38 16,2 1 16-16,0 21-29 15,-2 14 13-15,2 13 0 16,-3 11 60-16,-1 6-29 16,-1 2-15-16,-1 1 18 15,-3-6-31-15,-1-2 44 16,2-3-47-16,-1-6 0 16,1-4 5-16,-2-8-4 15,4-8-1-15,3-7 0 0,1-10 0 16,2-7-19-1,0-8-51-15,0 0-6 0,0-9 23 16,0-46-188-16,11 3-66 16,-1-4-384-16</inkml:trace>
  <inkml:trace contextRef="#ctx0" brushRef="#br0" timeOffset="201734.23">26204 5229 1031 0,'0'0'185'0,"0"0"-96"15,0 0 1-15,0 0 24 16,0 0-51-16,120-31-22 16,-86 31-5-16,-3 4-23 0,0 7 40 15,-2 3-53-15,-6-2 1 16,-6 2 23-16,-6 0-18 16,-4 1-5-16,-7 3-1 15,0 4 12-15,-7 4 10 16,-19 6-22-16,-8 4-22 15,-8 2 20-15,-3 0-41 16,-2-4-20-16,1-1-13 16,5-6 24-16,6-4 43 15,8-4-11-15,7-2 17 16,6 1-6-16,10-2 9 16,4 2-11-16,0-2 11 15,9 2 0-15,11-2 83 16,7-2-25-16,4-2 5 15,2-4 11-15,7-2-55 0,3-6-18 16,1 0-1 0,4 0-16-16,-4-12 5 0,1-8-171 15,-3-6-8-15,-2-6-6 16,-5-8-153-16,-2-7 161 16,-4-1 188-16,-4 0 118 15,-7 4 151-15,-3 8-58 16,-5 10-31-16,-8 8 54 15,0 6-97-15,-2 6-29 16,0 2-15-16,0 4-62 16,0 0 50-16,-6 0-81 15,-4 0 0-15,0 0 9 0,-2 8-9 16,-1 6 0 0,0 4-1-16,1 6 2 0,6 0-23 15,4 4 19-15,2 4-37 16,0 2 40-16,2 2 0 15,14 1 0-15,3-3-1 16,4-2 10-16,1-6 6 16,-2-2-15-16,-2-4-3 15,1-2 2-15,-8 0 1 16,-1-2 0-16,-4 0 0 16,-6 2 11-16,-2 2-25 15,0 0 14-15,-6 4-13 16,-17 4 13-16,-12 6 12 0,-10 5-5 15,-8 3-7-15,-9 6-69 16,-46 18-4-16,15-10-276 16,5-6-820-16</inkml:trace>
  <inkml:trace contextRef="#ctx0" brushRef="#br0" timeOffset="202695.15">25234 8143 1129 0,'0'0'310'15,"0"0"-149"-15,0 0 23 0,0 0 1 16,0 0-31 0,0 0-56-16,0 0-30 0,-13-20-57 15,13 20 75-15,0-2-77 16,0 0-8-16,11-2 29 16,12-4-24-16,14-2 14 15,17-2-20-15,13-2 6 16,11 2 21-16,6 2-27 15,7 0-7-15,-1 2 7 16,-3 3 0-16,-4 0 9 16,-10 1-9-16,-11 0 0 15,-8-1-15-15,-17 4 15 16,-8-1-23-16,-8 0 22 16,-13 0-8-16,-3 2-9 15,-5 0-36-15,0 0-67 16,-2 0 30-16,-36 0-103 15,0-2-183-15,0-2-756 0</inkml:trace>
  <inkml:trace contextRef="#ctx0" brushRef="#br0" timeOffset="202906.5">25604 8149 905 0,'0'0'650'15,"0"0"-578"-15,0 0-27 16,0 0 48-16,0 0 12 0,0 0-68 16,141 10 66-1,-106-8-82-15,-3 2-21 0,-6 0 19 16,-3 4-19-16,-14 10-7 16,-7 2-148-16,-2-4-420 0</inkml:trace>
  <inkml:trace contextRef="#ctx0" brushRef="#br0" timeOffset="203095.33">25729 8380 1185 0,'0'0'487'0,"0"0"-471"0,0 0 49 15,0 0-20 1,0 0-3-16,0 0 1 0,0 0-33 15,118 0-10-15,-102 0-146 16,-7 0-431-16</inkml:trace>
  <inkml:trace contextRef="#ctx0" brushRef="#br0" timeOffset="203802.3">25194 6962 309 0,'0'0'388'15,"0"0"-219"-15,0 0-7 16,0 0-65-16,0 0 5 15,0 0 26-15,0 0-54 16,0-8-26-16,0 8 33 16,0 0 4-16,0-2-1 15,0 2-35-15,0 0-48 16,0 0 51-16,0 0-52 16,0 0-16-16,3 0-22 15,5 6-200-15,0 0-130 0</inkml:trace>
  <inkml:trace contextRef="#ctx0" brushRef="#br0" timeOffset="204668.83">25194 6962 593 0,'139'2'541'16,"-139"-2"-436"-16,0 0-30 16,0 0 48-16,0 0-40 15,0 0-44-15,0 0 54 16,0 0-47-16,0-2-23 0,-5 0 32 16,-2 2-34-16,1-2 11 15,-3 0-28-15,0 2 4 16,0 0 51-16,0 0-58 15,-5 0-1-15,1 0 28 16,1 0-7-16,-7 0 18 16,-1 0-26-16,-2-2-7 15,0 0 57-15,-5 0-54 16,0 0-8-16,-2 0 31 16,-4-2-31-16,-1 2 20 15,-3-4-21-15,-4 2 0 16,-1-2 16-16,0 0-16 0,-3 0 0 15,1-2 7-15,-4 2-6 16,2-2 31-16,-1 2-32 16,3 0 0-16,-3 0 0 15,2 2 0-15,0 1-2 16,1 2 2-16,4-1 1 16,0 2 17-16,2 0-18 15,2 0 0-15,3 0 6 16,2-2-6-16,-2 2-11 15,1 0 11-15,3-2 1 16,0 0 11-16,3 2-12 16,3-2 0-16,4 2 4 15,0-2-4-15,4 2-4 16,-1-2 4-16,1-1 0 16,-1 3 7-16,-2-1-7 15,-4-2 0-15,-5 0 0 16,-2 1 0-16,-4-2-5 0,0-2 5 15,-3 2 0-15,0-2 4 16,2-2-4-16,3 1 0 16,2 1 3-16,3 1-3 15,1 1-3-15,1 0 2 16,-1-1 2-16,2 1-2 16,2 3 1-16,1-2 0 15,1-1-1-15,4 2 1 16,2-2-7-16,1 3 7 15,4-2 1-15,4 3 6 16,-1 0-7-16,3-1 0 0,2-2-27 16,0 3 27-1,0 0-39-15,0 0 28 0,0 0-48 16,19 0-37-16,15 0 27 16,15 0-18-16,56 0-97 15,-10 4-164-15,1 0-515 0</inkml:trace>
  <inkml:trace contextRef="#ctx0" brushRef="#br0" timeOffset="207084.07">25573 6962 598 0,'0'0'182'15,"0"0"-98"-15,0 0 90 16,0 0-81-16,0 0 10 16,0 0-28-16,0 0-7 15,12 0 6-15,-12 0-23 16,0 0-20-16,2 0 60 16,0 0-60-16,4 0-5 15,1 0 13-15,5 0-9 0,-2 0 9 16,7 0-25-16,2 2-13 15,4-2 58-15,3 2-59 16,3-2 0-16,7 0 11 16,-1 0-9-16,7 0 21 15,3 0-23-15,7 0 1 16,5 0 34-16,13 0-15 16,10-8 1-16,9-2 8 15,6 0-11-15,3 2 15 16,3 0-33-16,-1 0 1 15,-2 0 13-15,0 0-14 16,-2 0 0-16,-7 0 5 0,-2 0-4 16,-9 2 17-1,-4 0-18-15,-8 4 0 16,-6-2 12-16,-6 2-12 0,-7 0 0 16,-9 2-1-16,-7-2 2 15,-4 2 7-15,-10 0-8 16,0 0 0-16,-7 0 6 15,-3 0-6-15,-1 0 0 16,-3 0 17-16,0 0-8 16,-1 0 27-16,0 0-36 15,-2 0 0-15,2 0 7 16,2 0-7-16,1 0 0 16,-1 0-1-16,2-3 3 15,2 3 7-15,1 0-9 16,1-1 0-16,4-2 1 0,-1 2-1 15,3-1-3-15,-1 0-4 16,-1 0 14-16,-1-2-4 16,-4 4-3-16,0-3 0 15,-2 3 2-15,-1 0-2 16,-1 0-1-16,-1 0 0 16,1-1 2-16,0 1 5 15,-1-3-6-15,-2 3 0 16,2-1 13-16,-1 1-13 15,-3 0 0-15,0 0-1 16,0 0 7-16,0 0-3 16,0 0-3-16,0 0 0 15,0 0-19-15,0-2 19 0,0 2 0 16,0 0-6-16,0 0 12 16,0 0 13-16,0 0-19 15,0 0 0-15,0 0 27 16,0 0-27-16,0 0 0 15,0 0 7-15,0 0-1 16,0 0 12-16,0 0-18 16,0 0 0-16,0 0 19 15,0 0-19-15,0 0 0 16,0 0 7-16,0 0 3 16,0 0 8-16,0 0-18 15,0 0 2-15,0 0 18 16,0 0-20-16,0 0 0 15,0 0 0-15,0 0 12 16,0 0-5-16,0 0-7 0,0 0 1 16,0 0 2-16,0 0-3 15,0 0 0-15,0 0-6 16,0 0 15-16,0 0 4 16,0 0-13-16,0 0 2 15,0 0-6-15,0 0 4 16,0 0 0-16,0 0-2 15,0 0 4-15,0 0 8 16,0 0-10-16,0 0 0 16,0 0-6-16,0 0 6 15,0 0-3-15,0 0-6 0,0 0 18 16,0 0-10-16,0 0 1 16,0 0 0-16,0 0 10 15,0 0-10-15,0 0-8 16,0 0 7-16,0 0 2 15,0 0 8-15,0 0-9 16,0 0 0-16,0 0-3 16,0 0 3-16,0 0-4 15,0 0 1-15,0 0 6 16,0 0 12-16,0 0-15 16,0 0 0-16,0 0-5 15,0 0 5-15,0 0 0 16,0 0-6-16,0 0 12 15,0 0-3-15,0 0-3 0,0 0 0 16,0 0 5 0,0 0-5-16,0 0 0 0,0 0-11 15,0 0 23-15,0 0-15 16,0 0 3-16,0 0 0 16,0 0-6-16,0 0 6 15,0 0-9-15,0 0 9 16,0 0 0-16,0 0-4 15,0 0 4-15,0 0 0 16,0 0 10-16,0 0-10 16,0 0-7-16,0 0 4 15,0 0 6-15,0 0-9 16,0 0 6-16,0 0 0 0,0 0 6 16,0 0-6-1,0 0-8-15,0 0 7 0,0 0 2 16,0 0 11-16,0 0-12 15,0 0 0-15,0 0-1 16,0 0 1-16,0 0 0 16,0 0-1-16,0 0 8 15,0 0 5-15,0 0-12 16,0 0 0-16,0 0 14 16,0 0-14-16,0 0 0 15,4-4 3-15,0-4 9 16,6-2 6-16,-2-1-18 15,1 0 0-15,3-2 4 0,-1 1-4 16,2-2-1-16,-2-1-5 16,2-2 12-16,-1 1 9 15,-3 2-15-15,1-2 0 16,0 0 3-16,-1-4-3 16,1-4-8-16,4-4 2 15,-3 0 12-15,2-2-4 16,-1 4-2-16,-6 0 0 15,1 4-3-15,-1 2 3 16,0 3 0-16,-4 2 0 16,0 0 6-16,0 1-6 15,-2 0 0-15,2-2 0 0,-2-2-2 16,2-2 2 0,-2 2 0-16,0-2-6 0,3 0 12 15,-3 2-9-15,0-2 3 16,0 2 0-16,0-2-6 15,0 0 6-15,0 0-1 16,0-2-7-16,0-4 16 16,2-1-10-16,2-2 2 15,0-4 0-15,4-3-13 16,-2-2 13-16,1 2-12 16,-1 2 12-16,-1 4-36 15,0 4 35-15,-3 6-54 16,-2 8-25-16,0 6 59 15,-20 6-113-15,-12 4-209 16,-5 12-580-16</inkml:trace>
  <inkml:trace contextRef="#ctx0" brushRef="#br0" timeOffset="208659.86">25458 7000 869 0,'0'0'114'16,"0"0"12"-16,0 0-16 15,0 0-45-15,0 0 87 16,0 0-85-16,0 0-64 16,-12-32 42-16,26 24-39 15,1 2-5-15,3 0-1 16,0 2 10-16,0 2 6 16,0 2-16-16,-3 0 0 15,1 0 3-15,-5 2-3 0,-5 8-1 16,1 0 1-1,-5-2 0-15,-2 2 40 0,0 0-40 16,0-2 0-16,0 4 59 16,-9-4-29-16,-1 0 0 15,-2 0-8-15,1-4-21 16,-2-2 44-16,1-2-45 16,2 0 0-16,-1 0 34 15,-1-12-34-15,3-10-23 16,3-6 4-16,1-2-7 15,5-2 5-15,0 2 21 16,0 4 0-16,9 7-3 16,6 8 3-16,4 3-11 0,1 4 9 15,-3 2 4-15,2 2 11 16,-4 0-13-16,-1 4 0 16,-6 8 13-16,-1 1-13 15,-7 2-5-15,0 1 4 16,0 0 2-16,0 0 36 15,-11 0-37-15,-3 0 0 16,1-4 41-16,-1-2-20 16,1-4-13-16,0-2 9 15,1-4-15-15,2 0 35 16,1 0-37-16,-1 0 0 16,2-10-17-16,1-8 12 0,3-4 4 15,4-4 0-15,0 2 2 16,0 4 23-16,4 2-24 15,11 4-5 1,6 6 5-16,-1 1 0 0,0 6-8 16,0 1 8-16,-3 0 0 15,-3 0 8-15,-5 5-8 16,-3 4-3-16,-4 3-21 16,-2 2 24-16,0 4-8 15,0 0-1-15,-10 4 9 16,-5 0 28-16,-4 0-28 15,-1-4 0-15,3-4 13 16,1-2-13-16,3-6 0 16,4-2-6-16,-1-4 12 15,6 0 7-15,0 0-13 0,-1-12-48 16,5-8 33-16,0-4-1 16,0 0 16-16,0 0-1 15,11 4 3-15,5 4 1 16,2 1-3-16,2 4 0 15,0 4-1-15,2 6 1 16,-2 1-1-16,-1 0 1 16,-4 4 0-16,-1 10 1 15,-4 0-1-15,-5 4-10 16,-3 0-9-16,-2 2 18 16,0 2-8-16,-7-2 0 15,-7 0 18-15,-3-4 14 16,-1 0-23-16,1-2 0 0,1-6 3 15,1-2-3-15,1-6 0 16,3 0-1-16,0 0 10 16,1-4 0-16,2-12-9 15,1-4-30-15,3-4 30 16,2-2 0-16,2 0 0 16,0 0 0-16,0 2 9 15,8 4 4-15,5 0-13 16,1 3 0-16,-1 5-2 15,1 5 2-15,-5 4 0 16,-3 3-7-16,-1 0 14 16,-3 0-20-16,0 0 13 15,-2 10-41-15,0 9 40 16,0 1-94-16,-7 10-97 0,-1-6-107 16,-1-2-254-16</inkml:trace>
  <inkml:trace contextRef="#ctx0" brushRef="#br0" timeOffset="-203461.53">25573 4586 871 0,'0'0'222'0,"0"0"-90"16,0 0 20-16,0 0-18 16,0 0-59-16,0 0-15 15,0 0 1-15,0 0-20 16,0 0 4-16,0 0-28 15,0 0-10-15,0-2 41 16,0 2-33-16,0 0-4 0,0 0 9 16,0 0-9-1,0 0 11-15,0 0-16 0,0 0-4 16,0 0 30 0,0 0-32-16,0 0 0 0,0 0 7 15,0 0-5-15,0 0 10 16,0 0-12-16,0 0 0 15,2 0 49-15,8 0-43 16,3 0-5-16,3 0 5 16,3 0-4-16,4 4 10 15,4 2-12-15,-1 0 0 16,3 0 2-16,0-2-2 16,0 0-1-16,0 2 1 15,-5-4 0-15,1 2 2 16,-3-2-2-16,1-2 0 0,-4 0 3 15,2 0-3-15,-1 0-1 16,-3 0 0-16,4 0 2 16,-2 0 3-16,4-4-4 15,-1 2 0-15,1-2 2 16,-4 4-2-16,4 0-6 16,-1 0 6-16,-2 0 0 15,2 0 8-15,1 0-8 16,-4 0 0-16,4 0-6 15,0 0 6-15,-1 0-2 16,2 0 2-16,0 0 0 16,1 0 7-16,0 0-7 0,2 0 0 15,-4 0-7 1,4-2 7-16,-2-2-2 16,2-2 2-16,-2 2-2 0,-1 0-8 15,-2 2 7-15,-2-2 3 16,1 2-9-16,-4-2 9 15,3 2-6-15,-5-2 6 16,4 2 0-16,-4 2 3 16,1-3-3-16,-1 2 0 15,1-1-7-15,-1 2 7 16,3-2-3-16,-1 0 3 16,-2 0 0-16,-2-3-4 15,0 4 4-15,0-3 0 16,-1 2-2-16,-1-2 2 15,0 0-1-15,1 0 0 0,0-3 1 16,0 4-8-16,-1-1 8 16,0-3-9-16,-2 2-3 15,0 0 12-15,-3 1-12 16,-1 3 11-16,-1-2 2 16,-4 3 1-16,2 0-2 15,-2 0 0-15,0 0 0 16,0 0 0-16,0-1 0 15,0 1 0-15,0 0-6 16,0 0 0-16,0 0-1 16,0 0-14-16,0 0 13 15,0 0 0-15,0 0 8 16,-2 5-1-16,-2 9 2 0,-1 7 6 16,3-2-7-16,0 6 0 15,2-3-8-15,0 0 8 16,0-2 0-1,2-2-1-15,7-4 9 0,3-2-3 16,-1-4-5-16,1-6 0 16,2-2-8-16,1 0 8 15,6-6-2-15,1-12-7 16,1-6-39-16,-6-2 6 16,-1-2-20-16,-7-2 4 15,-7 1 30-15,-2 2 9 16,0 0 13-16,0 1 6 15,-13 6 16-15,-3 2 47 16,3 6-26-16,-1 4-24 16,1 4 25-16,-1 2-38 0,-1 2 1 15,-1 0-1-15,-3 0 6 16,-12 22-13-16,2 2-1 16,2 1-229-16</inkml:trace>
  <inkml:trace contextRef="#ctx0" brushRef="#br0" timeOffset="-192494.84">9536 2881 1126 0,'0'0'202'0,"0"0"-84"0,0 0 43 16,0 0-18-1,0 0-67-15,0 0-58 0,24-76 70 16,-19 64-58-16,-1 2-9 16,1 2 25-16,-3 2-7 15,0 2 9-15,-2 0-27 16,0 4-15-16,0 0 47 15,0 0-53-15,0 0-6 16,0 0-3-16,0 0 8 16,0 0 0-16,0 0-24 15,0 2 15-15,0 16-5 16,0 10 15-16,0 10 0 16,0 13 3-16,0 3-2 15,0 8 9-15,0 2-10 16,0 4 0-16,-2-2 22 0,-5 2-22 15,3-2-6-15,-1 1 6 16,-2-1 1-16,1 0 2 16,-3-2-3-16,2-2 0 15,0 1 8-15,1-4-8 16,1 0-5-16,1-3 5 16,0-6 0-16,2-4 10 15,2-6-10-15,0-7 0 16,0-8 0-16,0-4 0 15,0-5-3-15,0-2 3 16,0-3 1-16,0 0-1 16,0-4-2-16,0 0 2 15,4-1-20-15,0-1 20 0,1 0-16 16,-1 1 15-16,0-2 2 16,1 2-10-16,2 2 6 15,-1-2 3-15,5 2 8 16,3 2-8-16,1 0 0 15,4 0 9-15,-2 0-8 16,1 2 11-16,2 0-12 16,2 2 0-16,1-2-1 15,1 0 1-15,1-2-5 16,-3-2 5-16,2 0 0 16,-3-4 6-16,0-2-6 15,-3 0 0-15,1-2 7 16,-4 0-7-16,-1 0-7 0,-4 0 6 15,-1 0 2 1,-2-2-2-16,-2-4-7 0,-3-2-60 16,-2-2 24-1,0-10-125-15,-14 2-104 0,1 2-284 0</inkml:trace>
  <inkml:trace contextRef="#ctx0" brushRef="#br0" timeOffset="-192114.48">9825 4167 1122 0,'0'0'249'0,"0"0"-105"16,0 0 15-16,0 0-21 16,0 0-78-16,0 0-58 15,0 0 59-15,0-4-61 0,0 4-12 16,2 0 12-16,9 5 1 15,1 9 11-15,1 3-12 16,1 5 0-16,-1 0 12 16,3 2-12-16,1 2 0 15,-1 0 8-15,-1-2-8 16,-1 0 6-16,-5-4-6 16,-1 0 0-16,-3-2-5 15,0-4 5-15,-5 0-19 16,0 0 19-16,0 0 0 15,-5 3-15-15,-15-1 14 0,-7 0 1 16,-8 2 7-16,-4-5-7 16,-5-2-19-16,-22-11-13 15,10 0-97-15,4-8-216 0</inkml:trace>
  <inkml:trace contextRef="#ctx0" brushRef="#br0" timeOffset="-190293.8">9734 7020 1647 0,'0'0'188'0,"0"0"-150"15,0 0-16 1,0 0 27-16,0 0 57 0,-7 137-47 15,3-72-32-15,2 12 42 16,-3 23-51-16,-2-7-11 16,-1 5 4-16,-3 0-4 15,-3-14 15-15,1 8-22 16,-1-7 0-16,1-9-3 16,2-12 3-16,2-14-12 15,4-12 12-15,1-16-34 16,4-14-14-16,0-24-139 15,0-20-32-15,-2-10-319 0</inkml:trace>
  <inkml:trace contextRef="#ctx0" brushRef="#br0" timeOffset="-189880.72">9734 7124 1470 0,'0'0'223'16,"0"0"-166"-16,0 0 1 15,0 0 100-15,139 7-94 16,-93 11-18-16,1 5-15 16,-1 4-19-16,-1-1 14 15,-5 0-26-15,-9 0 0 16,-4 0-1-16,-12 0 1 16,-5 6-19-16,-10 0 4 15,0 4 15-15,-25 2-2 16,-8-3 2-16,-10-4-67 0,-3 0 33 15,-4-7-55-15,2-6 29 16,3 0 23-16,5-2 21 16,11 0 7-16,11 4 9 15,9 0 0-15,7 4 12 16,2 2 3-16,6 2 29 16,17-2 17-16,8 1 7 15,5-4 36-15,3-1-65 16,9-6-30-16,-2-1 43 15,3-4-51-15,3-3-1 16,-1-3-18-16,-4-5-83 16,7-2-82-16,-17-15-171 15,-8-5-581-15</inkml:trace>
  <inkml:trace contextRef="#ctx0" brushRef="#br0" timeOffset="-189672.47">10367 7746 1330 0,'0'0'292'16,"0"0"-167"-16,0 0-74 15,0 0 115-15,-16 103-18 16,7-52-76-16,1 10 17 16,-2 3-45-16,2 0-43 15,1-2 59-15,3-6-60 16,-2-3 0-16,6-7-2 16,0-9 4-16,0-8-13 15,0-7 11-15,0-12-69 16,0-10-24-16,10-26-59 15,1-16-25-15,-3-11-392 0</inkml:trace>
  <inkml:trace contextRef="#ctx0" brushRef="#br0" timeOffset="-189474.27">10478 7610 1575 0,'0'0'207'0,"0"0"-68"16,0 0-17-16,0 0-10 15,0 0-37-15,0 0-34 16,131 18 28-16,-111-13-69 16,1 0 0-16,-6-1-9 15,1-4 9-15,-3 0-48 16,1-12-71-16,-5-12-216 0,-3-7-924 16</inkml:trace>
  <inkml:trace contextRef="#ctx0" brushRef="#br0" timeOffset="-189265.83">10868 6938 1735 0,'0'0'228'0,"0"0"-130"16,0 0-91-16,0 0 48 15,0 0 43-15,0 0-52 16,-6 134-13-16,-6-84-26 0,-3 6 5 15,-6 1-9 1,-1-1-3-16,-12 12-95 16,5-14-152-16,6-12-992 0</inkml:trace>
  <inkml:trace contextRef="#ctx0" brushRef="#br0" timeOffset="-188811.64">11315 7596 1761 0,'0'0'358'15,"0"0"-307"-15,0 0-29 16,0 0 91-16,0 0-39 0,0 0-3 16,0 0-34-1,139-40-31-15,-97 27 27 0,-1 3-33 16,-6 2-12-16,-3 3-4 16,-11 2-19-16,-3 3-66 15,-18 0-91-15,0 7-308 16,-2 2-455-16</inkml:trace>
  <inkml:trace contextRef="#ctx0" brushRef="#br0" timeOffset="-188335.17">11365 7770 1079 0,'0'0'380'0,"0"0"-291"15,0 0-49-15,0 0 157 16,0 0-72-16,118 2-62 15,-66-2 8-15,0-4-55 16,4-4 0-16,0-4-16 16,-4-4 1-16,-4-2 4 15,-8-2-5-15,-3-2-44 16,-12 0 27-16,-4 0-13 16,-7 0 4-16,-8-1 1 15,-2 5 25-15,-4 6 7 16,0 6-5-16,0 6 5 15,0 0 12-15,0 6-12 16,-8 23 10-16,-2 9 31 16,-1 6-22-16,5 6 46 0,2-2-64 15,4-4-7-15,0-8-1 16,6-6 0-16,11-10-15 16,6-8 14-16,6-9 2 15,2-3 33-15,5-21-34 16,-1-15-34-16,-2-10 13 15,-3-8-4-15,-8-4 18 16,-6-6 7-16,-9-3 0 16,-7 3 3-16,0 2-3 15,-14 6-21-15,-10 8 9 16,-7 8 8-16,-8 7-9 16,-34 4-31-16,11 9-107 15,-3 8-229-15</inkml:trace>
  <inkml:trace contextRef="#ctx0" brushRef="#br0" timeOffset="-185733.7">1728 6742 363 0,'0'0'1092'0,"0"0"-917"16,0 0-82-16,0 0 98 15,0 0-89-15,0 0-50 16,0 0-11-16,-27 0-35 16,27 15-6-16,-6 21-9 15,2 36 9-15,4 41 18 16,0 36-18-16,0 11 0 16,0-4 13-16,0-20-12 15,13-19 18-15,1-17-19 0,3-22 0 16,1-21 6-1,-18-13-6-15,0-4-9 0,0-2 8 16,9-8-18-16,-1-16-10 16,4-12-134-16,-5-2-56 15,-7-64 182-15,-3 0-181 16,-13-8-386-16</inkml:trace>
  <inkml:trace contextRef="#ctx0" brushRef="#br0" timeOffset="-185133.72">1697 6752 1111 0,'0'0'305'0,"0"0"-254"16,0 0-39-16,123-9 18 0,-72 9-1 16,0 4 22-16,-2 10-27 15,-7 7-23-15,-3 0 55 16,-8 8-56-16,-7 3 0 15,-6 4 29-15,-11 6-16 16,-7 4 17-16,0 6-30 16,-13 3 2-16,-12 0 34 15,-8-2-36-15,-1-7 0 16,-1-6 5-16,4-8-5 16,2-6 15-16,4-6-15 15,7 0 0-15,7-2-3 16,9 0 3-16,2 2-15 15,2 0 14-15,20 2 0 0,10 0 1 16,9-4-1 0,7-1 1-16,0-6 50 0,6-3-47 15,-3-5 6-15,-2-3 5 16,-4 0-13-16,-3 0 11 16,-7-11-12-16,-3 0 0 15,-5 1-6-15,-7-1 6 16,-5 1-6-16,-9 2 6 15,0 4 0-15,-6 2 18 16,0 2-18-16,0 0 0 16,0 0-27-16,0 14 18 15,4 14 9-15,0 11 7 0,3 5 3 16,-3 2 15 0,3 0-25-16,-2-4 0 0,1-4 21 15,1-4-21-15,-5-4 0 16,0-6 6-16,0-10-6 15,3-6 0-15,2-5-3 16,0-3-47-16,-1 0 38 16,3-40-68-16,0 0-123 15,-4-9-109-15</inkml:trace>
  <inkml:trace contextRef="#ctx0" brushRef="#br0" timeOffset="-184936.63">2488 7251 196 0,'0'0'1134'0,"0"0"-988"0,0 0-135 16,0 0 57-16,0 0 12 16,0 0 13-1,0 0-24-15,119 78-41 0,-96-56 5 16,2-2-33-16,-4-2 6 16,-6-2 1-16,1-2-7 15,-8-4-16-15,-3-10-120 16,-5 0-208-16,0-6-739 0</inkml:trace>
  <inkml:trace contextRef="#ctx0" brushRef="#br0" timeOffset="-184702.7">2691 6589 1588 0,'0'0'209'0,"0"0"-209"15,0 0 20-15,0 0 14 16,0 0-27-16,22 102 11 16,-15-55 4-16,-3 7-13 15,-1 4 7-15,-3 4-16 16,0 0 0-16,0 4-3 16,0-2 3-16,0 14-77 15,-5-17-195-15,-2-13-526 0</inkml:trace>
  <inkml:trace contextRef="#ctx0" brushRef="#br0" timeOffset="-184261.69">3174 7377 1490 0,'0'0'256'16,"0"0"-208"-16,0 0-42 16,0 0 70-16,0 0-54 15,0 0 15-15,0 0-30 16,67-10-5-16,-36 4 52 15,3 0-54-15,-3 0-5 16,-4 2 4-16,-3 2-35 16,-13 2-78-16,-3 0-244 0,-8 2-533 0</inkml:trace>
  <inkml:trace contextRef="#ctx0" brushRef="#br0" timeOffset="-184051.75">3130 7564 1209 0,'0'0'156'0,"0"0"-92"16,0 0-44-16,0 0 15 15,0 0 106-15,0 0-33 16,0 0-1-16,111 24-46 16,-68-22-40-16,3-2 29 0,6 0-50 15,2 0 7-15,25 2-17 16,-10-1-140-16,-11-1-508 0</inkml:trace>
  <inkml:trace contextRef="#ctx0" brushRef="#br0" timeOffset="-181679.68">11964 7712 715 0,'0'0'178'15,"0"0"-120"-15,0 0 92 16,0 0-14-16,0 0-45 16,0 0-37-16,0 0-2 15,-11-30 37-15,9 28-40 16,2-2 2-16,-2 2 86 15,2 2-65-15,-3-2-5 16,3 2-2-16,0-2-33 16,-2-2 40-16,2 2-61 15,-2-2-9-15,2-2 49 16,-2 0-49-16,2-2 17 0,0 0 2 16,0-2-20-16,0 0 37 15,0 0-38-15,0 0 0 16,0 0 21-16,0-2-20 15,0 2-1-15,4-3 0 16,1 1 10-16,-1 2 8 16,2 2-18-16,-1 1 0 15,4-1 4-15,0-2-4 16,0 1-1-16,5 0 1 16,-2 0 0-16,2 1 3 15,1 0-3-15,4 2 0 16,-2-2-3-16,1 4 3 15,-3-2 0-15,4 2-1 16,-3 0 2-16,-3 0 4 0,2 2-5 16,-4-2 0-1,0 4-2-15,-2 0 2 0,-4 0-1 16,-1 0 0-16,-1 0 1 16,-1 0-3-16,0 0 3 15,2 0 0-15,-2 0 1 16,3 0-1-16,-3 4-1 15,0 0 1-15,3 2 0 16,-2 0 0-16,1 4 0 16,-2 0-6-16,2 2-4 15,-2 0 10-15,1 0 0 0,-3 2 0 16,2 0 2 0,-2 0 10-16,2 0-12 15,0 0 0-15,0 1 4 0,1 0-4 16,0-1-1-16,1 3 1 15,-2 1 0 1,2-2 8-16,3 0-8 0,-3 0 0 16,4 0-8-16,-2-2 9 15,3-2-1-15,1 0 0 16,2-2 0-16,3 0 6 16,4 0-6-16,1-4 0 15,2-2 4-15,2 0-4 16,1-4 0-16,2 0-1 15,2 0 7-15,2 0 0 0,-2-8-6 16,2-6 0-16,-2 0 8 16,2-4-7-16,1-2-1 15,-3-2 0-15,-4 0 1 16,2 0 21-16,-4-2-22 16,-3 2 0-16,-5-5 37 15,-4 1-28-15,-3-2 6 16,-4 0-5-16,-4-2-2 15,0 0 11-15,0 0-19 16,-4 2-18-16,-12 0 6 16,-2 4 12-16,-4 0 0 15,-1 4-1-15,-4 0 2 16,0 4 16-16,-4 1-17 16,-2 4 0-16,-3 1 17 0,1 3-16 15,2 6 1-15,-1 1-2 16,3 0 6-16,0 0 10 15,4 0-16-15,2 4-3 16,3 6 3-16,2 0 0 16,2-1-1-16,3 2 1 15,1-4 0-15,1 2 3 16,-1-1-3-16,1 0 0 16,3-2 3-16,-2-2-3 15,1 2 0-15,-3 2 0 16,3 2 7-16,0-2-11 15,2 4 4-15,0-2-9 0,3 2 2 16,-1 4 7 0,1-2-1-16,1 2 1 0,0 0 0 15,1 0 6 1,0-2-6-16,1 0-5 0,3-2 4 16,-2 0 2-16,0 0-1 15,0-2 0-15,-14 7-37 16,3-3-35-16,-10-6-471 0</inkml:trace>
  <inkml:trace contextRef="#ctx0" brushRef="#br0" timeOffset="-180188.25">3771 7297 1348 0,'0'0'173'0,"0"0"-115"15,0 0 41-15,0 0-22 16,0 0 54-16,0-111-60 16,0 100-19-16,0 0 27 15,0 6-19-15,0-1-1 16,0 6-28-16,0 0-19 16,0 0 6-16,0 0-18 15,3 1-45-15,4 23 26 0,10 13 6 16,8 13 13-16,6 8-1 15,-2 2 12-15,0-2 14 16,-2-7-25-16,-5-5-2 16,-2-9 2-16,-2-4 2 15,-7-11-2-15,1-8 0 16,-6-6 11-16,-2-6-41 16,1-2 30-16,-3 0-3 15,2 0 3-15,0-22 9 16,6-13 1-16,1-15-10 15,3-9 8-15,1-8 1 16,-2-1-9-16,1 8-12 16,1 7 6-16,-1 12 6 15,1 13-1-15,3 10 0 16,3 7 1-16,0 8-18 0,6 3 18 16,2 0-19-16,2 11 18 15,5 11 1-15,-5 3-1 16,0 0 0-16,-4 0-21 15,-7-1 0-15,-7-2 9 16,-3 2-20-16,-6-2 23 16,-4-2 1-16,0 0 8 15,0-2 0-15,0-6 1 16,-4-2 11-16,-4-2-11 16,-2-4 0-16,-7-2 12 15,-4-2 0-15,-8 0 3 16,-7-2-15-16,-4-16 16 15,-5-8 9-15,0-6-25 0,-1-4 0 16,4-2 6-16,-1 0-6 16,8 2 7-16,4 4-7 15,6 6 6-15,8 8 18 16,3 5-24-16,3 8 0 16,4 2 3-16,5 3-3 15,-1 0-8-15,1 0-1 16,-5 0 9-16,1 0 6 15,-5 0-6-15,-3 10-7 16,1 5 5-16,-3-1 4 16,1 0-2-16,-1 0 0 15,5-2 1-15,1 2-26 0,-2-2 25 16,1-2-53-16,-3-4-3 16,1 0-36-16,-3-4-20 15,-8-2-79-15,4 0-52 16,-3 0-286-16</inkml:trace>
  <inkml:trace contextRef="#ctx0" brushRef="#br0" timeOffset="-176585.36">23323 3675 876 0,'0'0'306'16,"0"0"-131"-16,0 0-37 16,0 0 49-16,0 0-74 15,0 0-48-15</inkml:trace>
  <inkml:trace contextRef="#ctx0" brushRef="#br0" timeOffset="-175883.6">23025 3938 0 0,'-14'38'0'15,"5"9"0"-15,-18 7 0 16,21-4 0-16,-1 8 0 15,2-4 0-15,3-6 0 16,-5 6 0-16,5-8 0 16,2-6 0-16,0-4 0 15,5-36 0-15,15 8 0 0,11 5 0 16,11-4 0 0,-26 0 0-16,-3-1 0 0,1-2 0 15,-3 13 0-15,-2-4 0 16,0-13 0-16,11 7 0 15,-4 0 0-15,-6-5 0 16,-10-4 0-16,5 0 0 16,-3 0 0-16,-2 0 0 15,0 0 0-15,0 0 0 16,-9 0 0-16,-4-8 0 16,-3-2 0-16,-4-3 0 15,11 4 0-15,-10-5 0 16,-2-4 0-16,1-3 0 15,-3-1 0-15,2-2 0 0,-2-2 0 16,-4-4 0-16,3-16 0 16,-5 26 0-16,-13-38 0 15,24-6 0-15,0-9 0 16,-13-4 0-16,0-12 0 16,0-7 0-16,2-8 0 15,0-9 0-15,0-11 0 16,2-24 0-16,0-45 0 15,2 22 0-15,8-17 0 16,3 30 0-16,3 24 0 16</inkml:trace>
  <inkml:trace contextRef="#ctx0" brushRef="#br0" timeOffset="-173774.73">24355 5181 0 0,'6'10'0'16,"-2"1"0"-16,1-6 0 16,-1 1 0-16,-1 1 0 15,4 2 0-15,-3 4 0 16,0 1 0-16,-1 4 0 15,-1 4 0-15,-2 2 0 0,0-8 0 16,0-16 0 0,0 38 0-16,4 16 0 0,0 10 0 15,4-38 0-15,-4-2 0 16,5 2 0-16,-3-2 0 16,4 25 0-16,-2-1 0 15,-1 0 0-15,2 0 0 16,0 0 0-16,0-2 0 15,-3-2 0-15,1-1 0 16,0-3 0-16,-5-3 0 16,0-2 0-16,-2-1 0 15,0 0 0-15,0-4 0 16,0-2 0-16,-2-2 0 16,-9 10 0-16,2-16 0 15,2-2 0-15,1-4 0 16,-1 0 0-16,2-1 0 0,3-4 0 15,0 0 0-15,2-4 0 16,0-1 0-16,0-2 0 16,0-2 0-16,0 0 0 15,6 0 0-15,4 0 0 16,-1-6 0-16,1-6 0 16,0-2 0-16,1-4 0 15,-3-2 0-15,-1-14 0 16,0-8 0-16,-5-10 0 15,-2-10 0-15,0-14 0 16,0-17 0-16,-20-29 0 16,-13-15 0-16,12-15 0 15,4 156 0-15,-3-130 0 0,-29 16 0 16,29 1 0-16,-3 23 0 16,-16 8 0-16,-1 6 0 15,-3 7 0-15,1 4 0 16,-21 4 0-16,26 5 0 15,2 2 0-15,2 4 0 16,2 46 0-16,2-66 0 16,3 66 0-16,1 0 0 15,5 0 0-15,3-14 0 16,1-8 0-16,-5-21 0 16,13-1 0-16,-1 5 0 0,-1-2 0 15,2 1 0 1,-1 2 0-16,0 0 0 0,-2 0 0 15,0 2 0-15,-7-18 0 16,5 19 0-16,-1 5 0 16,-1 0 0-16,2 2 0 15,-1 0 0-15,1 4 0 16,-1 2 0-16,3 0 0 16,-1 2 0-16,4 4 0 15,-1 0 0-15,3 2 0 16,-4 0 0-16,4 2 0 15,1 2 0-15,-1 0 0 16,-3-6 0-16,2 6 0 16,2 0 0-16,1-1 0 0,-2 1 0 15,1-2 0 1,1-2 0-16,-3 0 0 0,0 0 0 16,1 0 0-16,-3 2 0 15,2 0 0-15,-4-8 0 16,2 10 0-16,-1 2 0 15,2 0 0-15,-1 2 0 16,1 0 0-16,-2 2 0 16,4 0 0-16,-5 0 0 15,3 2 0-15,4 2 0 16,-2 0 0-16,3 0 0 16,1 0 0-16,0 0 0 15,2 0 0-15,0 4 0 0,-2 2 0 16,0-2 0-16,-3 2 0 15,0-2 0 1,-8 6 0-16,2-6 0 0,-3 2 0 16,2 0 0-16,-5-2 0 15,-9 0 0-15,10 4 0 16,-2-4 0-16,1 2 0 16,-10 6 0-16,2-2 0 15,5-2 0-15,5-2 927 16,15-6-823-16,0 0-50 15,0 0-20-15,0 0 26 16,0 0 19-16,0 0-18 16,-18 4 0-16,18-4-3 15,0 0-16-15,0 0 69 16,0 0-43-16,0 0-4 0,0 0-13 16,0 0-26-16,-2 3-7 15,2 2-18-15,0 5 0 16,0 4 22-16,0 7-9 15,0 5 15-15,0 2 11 16,0 2-17-16,2-2 0 16,9 0-1-16,5-2-15 15,2-2 23-15,4-4-29 16,2-4 10-16,5-6 6 16,2-6-1-16,0-4 7 15,1 0-13-15,-3-16-3 16,0-6 35-16,-7-2-40 0,-5 0-1 15,-3 0 13-15,-9 0-3 16,-3 0 4-16,-2 0-14 16,0-2 1-16,-7-1 12 15,-9-1-13-15,-3 5 0 16,-4-2 3-16,3 5-2 16,-2 6-1-16,0 2 0 15,-1 6-9-15,2 4 0 16,-2 2 9-16,-4 0-16 15,-4 10 4-15,0 18-59 16,-18 42-75-16,9-5-139 16,4 3-508-16</inkml:trace>
  <inkml:trace contextRef="#ctx0" brushRef="#br0" timeOffset="-172725.34">23268 6824 491 0,'0'0'95'0,"0"0"7"0,0 0 82 16,0 0-73-16,0 0-30 16,0 0 14-16,0 0 23 15,0-95 2-15,0 87-43 16,0 0-15-16,0 2 68 16,0 2-67-16,0 0-6 15,0 0-3-15,-3 0-3 16,-2 2 16-16,3 0-12 15,-4 0-41-15,1 1 51 16,-1-2-65-16,-6 1 0 16,-1 2-1-16,-3 0 2 15,-1 0-1-15,-6 14 0 16,3 2 0-16,-2 4 4 0,2 4-4 16,5 5-6-1,1-1 6-15,5-2 0 0,9-2 0 16,0-6-13-16,0-2 13 15,13-2-12-15,12-6 12 16,2-4-10-16,4-4 10 16,2 0 2-16,-2-12-2 15,-2-8-3-15,-4-4 3 16,-3 0-5-16,-8-2 5 16,-4 1 0-16,-3 3 7 15,-7 0-1-15,0 1 44 16,0-4-19-16,-2 3-31 15,-11-2 50-15,0 0-49 16,-3 2-1-16,3-2 13 16,-3-2-13-16,3-4-2 0,-1-6-49 15,3-37-95-15,5 7-92 16,6-2-1377-16</inkml:trace>
  <inkml:trace contextRef="#ctx0" brushRef="#br0" timeOffset="-171459.29">24012 3258 690 0,'0'0'94'15,"0"0"42"-15,0 0-55 16,0 0-38-16,-56-130-43 16,44 100 7-16,-1 2-4 15,5 2-3-15,-2-1-4 16,1 4 4-16,5 0 23 16,0 4 52-16,1 1-14 15,1 3 14-15,2 3 60 0,-2 4-59 16,2 3 63-16,0 0-9 15,-2 3-44-15,2 2-6 16,0 0-32-16,-2 0-30 16,2 0 26-16,0 0-44 15,-3 0-8-15,3 0 8 16,-2 14-14-16,-3 15 6 16,-1 11 8-16,-3 11 0 15,-3 12 30-15,-1 5-29 16,-3 10 14-16,-3 16 10 15,-6 25-19-15,-6 23 18 16,-2 11-24-16,6-9 0 0,4-28 11 16,13-36-11-1,1-19 0-15,1-9-1 0,4 4 2 16,-2 4 10 0,3 2-11-16,3-12 0 0,0-12-10 15,0-7 10-15,0-12-2 16,5-5 2-16,7-5 0 15,3-5 3-15,3-4 21 16,6 0-8-16,5 0 41 16,2 0-55-16,4-10 10 15,2 2-12-15,0 2 10 16,1 2-13-16,2 0 3 16,1 1 0-16,-1 2 3 15,-3-1-3-15,-4-1-1 0,-1 2 1 16,-5-3 0-1,-5 0 13-15,-4 0-13 0,-5-2 0 16,-2-2 0-16,-1-2 0 16,-6-5-22-16,-2-3-6 15,-2-6-71-15,0-2 18 16,-2-4-49-16,-12-2 54 16,-1 2 75-16,-1 6-20 15,1 4 21-15,-1 6 0 16,5 4 22-16,2 4 32 15,4 4-10-15,1 0-6 16,2 2 18-16,2 0-50 16,0 0-6-16,0 0-1 0,0 12 1 15,0 6 11 1,11 2-3-16,4 4-7 0,4 0 40 16,2 2-40-16,4-2 0 15,0 0 14-15,1 0-14 16,-3-2 18-16,-6-4-19 15,-1 0 0-15,-5-1-2 16,-7-2 2-16,-4 2 0 16,0 1-1-16,-6 4 2 15,-19 6 12-15,-12 6-13 16,-15 4 0-16,-12 6-6 16,-45 20 6-16,13-9-132 15,7-9-223-15</inkml:trace>
  <inkml:trace contextRef="#ctx0" brushRef="#br0" timeOffset="-170650.61">23330 7489 1482 0,'0'0'173'0,"0"0"-125"15,-41 126 51-15,28-53 5 16,-3 5-19-16,3 6-57 16,3 1-9-16,-7-1 16 15,1-2-34-15,-1-4 8 16,-3-4 20-16,2-7-29 16,2-9 22-16,1-10-22 15,4-10 0-15,0-10-8 16,4-10 8-16,3-12-34 15,2-6-22-15,-1-8-38 0,0-60-93 16,3 2-171-16,-2-11-390 16</inkml:trace>
  <inkml:trace contextRef="#ctx0" brushRef="#br0" timeOffset="-170059.73">23323 7640 1448 0,'0'0'194'0,"0"0"-53"15,0 0 19-15,0 0 27 16,116-8-105-16,-83 20-41 16,0 6 36-16,1 4-56 15,-3 2 1-15,-6 2 5 16,-5 0-27-16,-9 2 44 16,-7 0-44-16,-4 5 0 0,-2 0 20 15,-23 3-19-15,-8 3-1 16,-7-3 0-16,-4-3-2 15,-3-6-13-15,3-3 1 16,1-6-19-16,5-2 24 16,9-4-1-16,4 0 4 15,10 2-3-15,3 0 9 16,8 4-18-16,4 0 18 16,0 0 0-16,10 3 8 15,11-2-7-15,10-1 18 16,5-1-17-16,9-3 8 15,1-6-20-15,4-4 10 16,-3-4-37-16,-1 0 37 16,-6-7-51-16,-3-7 14 0,-12-1 20 15,-4-2 12-15,-8 5-1 16,-6 6 6-16,-5 4 0 16,-2 2 33-16,0 0-12 15,0 8 5-15,-4 14 14 16,-8 13-16-16,-1 6 49 15,-1 8-53-15,4 3-19 16,-1-4 33-16,1-2-24 16,6-4-9-16,0-8-1 15,4-6 7-15,0-7-11 16,0-10 4-16,0-3-21 16,0-8 11-16,6 0-69 15,6-8 12-15,5-20-10 0,10-44-132 16,-2 6-275-1,-5-4-449-15</inkml:trace>
  <inkml:trace contextRef="#ctx0" brushRef="#br0" timeOffset="-169870.58">23864 8033 1280 0,'0'0'378'0,"0"0"-229"16,0 0-9-16,0 0 17 15,0 0-54-15,0 0-20 16,0 0 21-16,32 34-78 15,-22-22-25-15,-3 0 30 16,3 0-31-16,-4-4-1 0,0-4 0 16,-1-2-88-1,-1-2-31-15,1-12-196 0,0-8-617 0</inkml:trace>
  <inkml:trace contextRef="#ctx0" brushRef="#br0" timeOffset="-169642.79">24141 7209 1652 0,'0'0'225'0,"0"0"-92"16,0 0 51-16,0 0-53 15,-16 138-70-15,7-92 24 16,0 6-70-16,-5 5-15 0,-1 2 17 15,-7 4-17-15,-1 1-30 16,-10 22-80-16,6-18-141 16,6-10-320-16</inkml:trace>
  <inkml:trace contextRef="#ctx0" brushRef="#br0" timeOffset="-169403.66">24020 7967 1637 0,'0'0'238'0,"0"0"-46"16,0 0-49-16,0 0-31 16,0 0-57-16,0 0-43 0,123 14 23 15,-96-10-35-15,-2 1-4 16,-8 0-7-16,-1-1-3 15,-8-2-75-15,-8 0-86 16,0-2-299-16,-8 0-677 0</inkml:trace>
  <inkml:trace contextRef="#ctx0" brushRef="#br0" timeOffset="-169210.28">24018 8257 795 0,'0'0'605'0,"0"0"-428"0,0 0 55 16,0 0 12-16,0 0-126 16,121 43-59-16,-82-43-14 15,3 0-34-15,-1 0-11 16,-3-15-10-16,4-13-102 16,-9 2-152-16,-6-2-674 0</inkml:trace>
  <inkml:trace contextRef="#ctx0" brushRef="#br0" timeOffset="-168527.75">24461 8061 1283 0,'0'0'237'0,"0"0"27"16,0 0-30-16,-31 120-62 16,22-78-104-16,1 0-21 15,-2-1 12-15,4-5-32 16,1-4-16-16,1-6-6 15,2-6 7-15,2-6-1 16,0-8-11-16,0-4-5 16,0-2 5-16,11 0 1 15,9-20-1-15,7-10 0 16,6-8 0-16,7-5-12 16,2 2 12-16,3-2-17 15,-1 7 17-15,1 4 1 16,0 10-1-16,-3 6 0 15,-4 6 0-15,0 10 3 0,-5 0-3 16,-4 0 0-16,0 12 7 16,-4 4-6-16,-6 6 7 15,-3 4-5-15,-5 2 7 16,-7 4 25-16,-4 3-35 16,0-3 0-16,0 0 8 15,-17 0-7-15,-5-2 9 16,-3-4-10-16,-1-4 2 15,-1-6 14-15,2-6-16 16,-1-6 0-16,1-4 16 16,-2 0-4-16,3-18 0 15,-3-12-8-15,5-12 2 0,1-8 16 16,9-8-22-16,3-3-27 16,7 1 14-1,2 6-8-15,0 8 15 0,0 5 5 16,2 12 1-16,4 4-7 15,1 7 7-15,-3 9 0 16,-4 0 16-16,0 5 2 16,0 3 6-16,0 1-24 15,0 0 12-15,0 0-5 16,0 0-7-16,0 0-7 16,-11 0 7-16,-5 0 1 15,-3 0-1-15,-10 0-10 16,-4 0-61-16,-8 0 42 15,-6 0-86-15,-29 0-63 0,9 0-143 16,7-6-474-16</inkml:trace>
  <inkml:trace contextRef="#ctx0" brushRef="#br0" timeOffset="-164362.79">17421 5841 426 0,'0'0'160'16,"0"0"-53"-16,0 0 27 16,0 0 7-16,0 0-63 0,0 0-5 15,0 0-2 1,0-6 9-16,0 6-3 0,0-2-19 16,0 2-15-16,0 0 23 15,0-2-26-15,-2 0-12 16,2-2 7-16,0 2-19 15,-2-2 13-15,-1 0-29 16,0 0 7-16,1 2 14 16,0-2-21-16,2-2 0 15,-2 2 16-15,0 0-3 16,2-2 20-16,-2 2-20 16,0-2 1-16,2 4 40 15,0 0-35-15,0 2 0 16,0 0 15-16,0 0-16 15,0 0 8-15,0 0-26 16,0 0 2-16,0 0 9 0,0 0-11 16,0 0-7-16,-3 4 5 15,1 12 2-15,2 6 22 16,0 4-16-16,0 6 3 16,0 2 16-16,0 2-11 15,0 2 1-15,0-1 1 16,0-1-16-16,0-2 22 15,0-4-22-15,0 0 1 16,0-6 11-16,0-2-12 16,0-6 0-16,0-2 0 15,0-6 7-15,0-2-3 0,0-2-4 16,0-4 0 0,0 0 2-16,0 0-2 0,0 0 0 15,0 0 6-15,0 0-5 16,0 0 21-16,0 0-22 15,0 0 0-15,0-2-15 16,0-8-4-16,0 0-47 16,0-4-31-16,-18-2-87 15,1 4-151-15,-2 0-565 0</inkml:trace>
  <inkml:trace contextRef="#ctx0" brushRef="#br0" timeOffset="-163994.22">17149 6150 1260 0,'0'0'238'0,"0"0"-60"15,0 0-29-15,0 0-44 16,0 0-70-16,0 0-34 15,0 0 68-15,23 32-6 16,-4-16 3-16,10-2 8 16,7 2-35-16,9-2 20 15,3-2-37-15,6 0-13 0,4-2 34 16,0-2-36-16,-2-1 2 16,-3-4-6-16,-4 1 5 15,-7 0 1-15,-7-2-9 16,-8 3 0-16,-6-4-3 15,-5-1 3-15,-10 0-1 16,-1 2 0-16,-3-2-36 16,-2 0 12-16,0 2-55 15,0-2-55-15,-7 0-67 16,-9 0-162-16</inkml:trace>
  <inkml:trace contextRef="#ctx0" brushRef="#br0" timeOffset="-163733.45">17461 6391 1272 0,'0'0'161'0,"0"0"-89"15,0 0 105-15,0 0-55 16,0 0-18-16,0 0-47 15,114 50-30-15,-87-41-2 16,-1 2-17-16,-4-1 19 16,-4 0-27-16,-5-2-8 15,-4 2-6-15,-9 4-13 16,0-2-155-16,0-4-338 0</inkml:trace>
  <inkml:trace contextRef="#ctx0" brushRef="#br0" timeOffset="-163526.68">17501 6611 1147 0,'0'0'148'16,"0"0"32"-16,0 0 16 15,0 0-79-15,0 0-13 16,136 98-69-16,-107-82-23 15,-3 1-12-15,-1 1-3 16,-9-7-70-16,-5 0-321 0</inkml:trace>
  <inkml:trace contextRef="#ctx0" brushRef="#br0" timeOffset="-161447.48">16828 1791 1099 0,'0'0'171'0,"0"0"-71"15,0 0 51-15,0 0 40 16,0 0-89-16,0 0-22 16,0 0-14-16,5 0-11 0,-5 0 27 15,0 0-49-15,0 0 0 16,0-3 8-16,0 3-29 16,0 0 0-16,0 0-8 15,0 0 7-15,0 0-4 16,0 3-7-16,0 0-19 15,0 9 11-15,0 5-2 16,0 5 10-16,0 7 0 16,0 8 11-16,0 5 10 15,0 10-21-15,0 4 0 16,-5 4 9-16,-2 3-8 16,1-1 0-16,-1 4-1 15,1 0 7-15,-2-2 8 0,2-4-15 16,4-6-4-1,-3-4 4-15,3-3 6 0,2-5-6 16,-2-4 0-16,2-2 2 16,0-4 8-16,0-2-10 15,0-2-2-15,0-2 1 16,0-2 1-16,0-6-7 16,0-1 7-16,2-5 0 15,3-6-13-15,-3-2 13 16,-2 0-9-16,2-4 9 15,-2 0 0-15,0 0 0 16,0 0-1-16,0 0 2 16,0 1-3-16,0-1 2 0,0 0-10 15,0 0 10-15,0 0 2 16,0 0-2-16,0 0 0 16,0 0 1-16,0 0 1 15,0 0-2-15,0 0-17 16,0 4 17-16,0 2 0 15,0 1 0-15,0 1-1 16,0 2 2-16,0-4 8 16,0 2-9-16,2 0-1 15,-2-2 1-15,2 2 0 16,0 2 0-16,1 0-1 16,2 0 2-16,-1 2 3 15,-2-2-4-15,3-2-12 16,-3-2 12-16,0 0 0 0,0-2 0 15,-2-2-1-15,2 0 1 16,-2-2 6-16,0 0-6 16,0 0 0-16,2 0 2 15,-2 0-2-15,0 0 1 16,3 0-1-16,-3 0 1 16,2 0 17-16,-2 0-18 15,2 0 0-15,-2 0 9 16,3 0-9-16,-1 0 2 15,7 4-2-15,4 0 1 16,5 0 21-16,5 2-22 16,3 2 0-16,2-2 0 15,1 2 0-15,3 0 0 0,-6 0 0 16,-3 0 6-16,-5-2-3 16,-5 0-3-16,-6-2-4 15,-3-2 4-15,-4 0 0 16,0-2 0-16,0 0 0 15,0 0-12-15,0 0-3 16,0 0-10-16,0 0-22 16,0 0 16-16,-4 0 1 15,-9 0 17-15,-3-10-12 16,-2-8-38-16,-4 0 43 16,1-2-36-16,2 2 12 15,5 4 38-15,3 4 5 16,3 2 0-16,2 4 1 15,4 0 0-15,2 2 31 0,0 0-24 16,0 0 3-16,0 2 15 16,0 0-13-16,0 0 3 15,0 0-15-15,0 0 7 16,0 0 9-16,0 0-16 16,0 0-2-16,0 0-4 15,0 8 12-15,0 4-3 16,2 0 10-16,8 4-7 15,1 2 24-15,0 4-30 16,3 0 1-16,-2 2 18 16,5 0-7-16,-5-2-3 0,2 0-9 15,-3-4 8 1,-2-1 3-16,-2-6-11 0,0-1-6 16,-5-3 6-16,-2-3 7 15,0 0-1-15,0-3-6 16,0-1 2-16,0 0 14 15,0 0-16-15,-2 0 1 16,-14 2 22-16,-6 2-14 16,-7 3 2-16,-7-1-11 15,-2-1 1-15,0 3 7 16,-2-1-8-16,5 0-23 16,4 2-8-16,2-1-68 15,0 8-87-15,6-2-154 16,7-4-579-16</inkml:trace>
  <inkml:trace contextRef="#ctx0" brushRef="#br0" timeOffset="-155617.33">17068 3886 409 0,'0'0'306'15,"0"0"-196"-15,0 0 10 16,0 0-4-16,0 0 8 16,0 0-52-16,0 0 2 15,0 0 31-15,0 0-28 16,0 0 4-16,0 0-5 16,0 0-29-16,0 0 17 0,0 0-51 15,0 0-13-15,0 0 28 16,0 0-27-16,0 0 0 15,0 0-1-15,-2 0 0 16,2 0-12-16,-2 0 12 16,0 0 0-16,0 0 0 15,-2 2 0-15,-1 2 0 16,-2-2 0-16,2 2 0 16,-1-2-12-16,0 0 6 15,-1-2-1-15,3 2 6 0,-2-2 1 16,2 0 0-1,2 0-1-15,2 0 2 0,0 0 8 16,-2 0-9 0,2 0 0-16,0 0 25 0,0 2-19 15,0 0 16-15,0 0 5 16,0-2-8-16,0 0 39 16,0 0-38-16,0 0 4 15,0 0 37-15,0 0-13 16,4 0-6-16,8 0-16 15,1 0-17-15,9 0 46 16,5 0-54-16,7 0 0 16,3 0 21-16,3 0-21 15,3 0 11-15,-1 0-12 16,0 0 9-16,1 0-3 16,-3 2-6-16,-5 2 0 15,-4-2 5-15,-4 2-4 0,-9-2-1 16,-5 2 0-16,-4-2 0 15,-1 0 4-15,-4-2-4 16,-2 2-3-16,0-2 3 16,-2 2 0-16,0-2-2 15,0 0 2-15,0 0 0 16,0 0 3-16,0 0-3 16,0 2-23-16,0-2 12 15,-2 0-21-15,-8 0 2 16,-3 0 29-16,-7 0 2 15,-6 0 9-15,-5 0-10 0,-6 0-25 16,0 0 25 0,-3-2-6-16,2-4 0 0,2 2-8 15,3-2 13-15,4 2-14 16,7 0 15-16,4 0-4 16,5 2 4-16,3 0 1 15,6 2 0-15,0 0-1 16,4-2 0-16,0 2-4 15,0 0 4-15,0-2-25 16,0 2 16-16,0 0-4 16,0 0 2-16,4 0 11 15,8 0 0-15,5 0 29 16,5 0-27-16,7 2-2 16,5 4 27-16,1 0-26 15,1-2 11-15,-3 0-12 0,-4-2 10 16,-6 0 5-1,-5 0-15-15,-9 0-13 0,-7 0 12 16,-2 0-17-16,0-2-13 16,0 2-30-16,0-2-57 15,-9 2 73-15,-5-2 17 16,-1 0 5-16,-5 0 22 16,-1 0-5-16,2 0-9 15,1 0 14-15,5 0 1 16,6 0 0-16,2 0 0 15,5 0-8-15,0 0 7 16,0 0-11-16,0-2-17 0,0 2-41 16,7 0-67-16,13 0 72 15,-4 0-134-15,-1-6-568 16</inkml:trace>
  <inkml:trace contextRef="#ctx0" brushRef="#br0" timeOffset="-153404.56">16703 8039 1107 0,'0'0'181'0,"-2"104"-136"0,0-44 9 16,2 4-7-16,-3-6-46 16,3-5 32-16,0-5-33 15,-2-4 0-15,-2-10 1 16,2-8-1-16,-2-8 0 15,-4-12-3-15,-3-6-82 16,1-14-34-16,-2-10-645 0</inkml:trace>
  <inkml:trace contextRef="#ctx0" brushRef="#br0" timeOffset="-152851.45">16657 7485 1672 0,'0'0'206'0,"0"0"-137"0,0 0 51 15,0 0 1-15,0 0-65 16,116-4-20-16,-72 20 45 16,7 8-48-16,0 5-14 15,1 0 0-15,-3 4-13 16,-7-3 17-16,-4-2-23 15,-7-2 0-15,-4-2 1 16,-9-2-1-16,-7-2-16 0,-7 0 16 16,-4 0 0-1,0 5 13-15,-17-2-13 0,-12 1 0 16,-7 2 15-16,-7-4-15 16,-5-1-19-16,-2-6 17 15,3-1-7-15,3-3 8 16,6-4-21-16,7 4 18 15,7-4-18-15,5 4 22 16,11 1-9-16,6 4-14 16,2 6 12-16,0 8 11 15,22 6 0-15,9 4 12 16,9 2 43-16,5 1-42 16,4-7 3-16,2-4 5 15,-2-4-6-15,-2-6 15 16,-3-2-27-16,-7-4 3 0,-6-6 22 15,-12-2-28-15,-3-2 0 16,-7-2-8-16,-3-4 8 16,-1 0-7-16,-3 0-42 15,0 0-45-15,-2-4 16 16,0-22-100-16,0 0-184 16,0 1-570-16</inkml:trace>
  <inkml:trace contextRef="#ctx0" brushRef="#br0" timeOffset="-152277.62">16676 7475 462 0,'0'0'316'0,"0"0"-189"0,0 0 27 15,0 0-27-15,0 0-14 16,0 0-38-16,0 0-27 16,0-1 22-16,0 1-28 15,0 0 12-15,0 0 55 16,0 0-37-16,0 0-18 15,0 0-9-15,0 0-22 16,0 0 11-16,0 0-23 16,0 0-10-16,0 0 31 0,0 0-25 15,0 7 8 1,0 15 37-16,0 7-14 0,0 4 15 16,0 12-26-16,0 3-15 15,0 6 19-15,0 4-31 16,0 2-1-16,0 0 0 15,0 27-57-15,0-17-130 16,0-12-402-16</inkml:trace>
  <inkml:trace contextRef="#ctx0" brushRef="#br0" timeOffset="-151611.52">17378 8512 209 0,'0'0'1293'0,"0"0"-1120"0,0 0-67 16,0 0 20-16,0 0 16 15,0 0-95-15,0 0-17 16,36-18 29-16,-18 2-21 16,4-4 8-16,-2-4 1 15,-2-4-34-15,0 0 21 16,-5-3-34-16,0 2 0 16,-1-1 2-16,-6 5-2 15,-1 4-1-15,-5 8 0 16,0 7-19-16,0 6 20 15,0 0-9-15,0 0 9 16,-11 12 24-16,-5 18-7 0,-1 12-11 16,-4 11 3-16,6 5-7 15,-1 4 26-15,5 0-28 16,4 0 1-16,3-8 29 16,4-4-30-16,0-9-1 15,0-9 0-15,2-8-18 16,9-10 19-16,0-4-19 15,0-4 6-15,1-6 1 16,1 0-33-16,3-10-29 16,-3-20 8-16,3-50-128 15,-8 5-154-15,-3-5-238 0</inkml:trace>
  <inkml:trace contextRef="#ctx0" brushRef="#br0" timeOffset="-151385.65">17557 7798 1498 0,'0'0'290'16,"0"0"-157"-16,0 0 27 15,0 0-53-15,0 0-70 16,0 0 33-16,0 0-11 16,76 42-4-16,-55-22-5 15,0-2-36-15,-4-1 30 16,-1-2-41-16,-3 0 9 15,-3-4-7-15,-2 0-5 16,-3-4-9-16,-1 0-64 16,-4-5-120-16,0-2-143 0,0 0-806 15</inkml:trace>
  <inkml:trace contextRef="#ctx0" brushRef="#br0" timeOffset="-151161.43">18018 7806 1773 0,'0'0'240'16,"0"0"-153"-16,0 0-76 15,0 0-11-15,0 0-84 16,0 0-431-16</inkml:trace>
  <inkml:trace contextRef="#ctx0" brushRef="#br0" timeOffset="-150806.28">18018 7806 1543 0,'-38'-26'271'0,"38"26"-124"16,2 0 45-16,3 0-49 16,-3 0-30-16,0 0-63 15,2 0-15-15,6 0 37 16,1 0-36-16,7 2 1 15,3 4-7-15,11 2-10 16,3 2 36-16,6 0-53 16,3 1 3-16,1-2 18 15,-1 0-24-15,1-4 0 16,-5 1 0-16,-4-2 7 16,-9-1-11-16,-7-2 4 15,-7 2-60-15,-9-3-25 16,-4 0-117-16,-8 0-129 15,-15 0-621-15</inkml:trace>
  <inkml:trace contextRef="#ctx0" brushRef="#br0" timeOffset="-150581.39">17900 8017 1685 0,'0'0'299'0,"0"0"-228"15,0 0 13-15,0 0 73 16,0 0-88-16,134 48-46 0,-79-38 20 16,3-4-28-16,-4 0-5 15,-5-6-10-15,-7 0 9 16,-9 0-18-16,-6 0-24 16,-10-8-82-16,-7-8-85 15,-8-2-552-15</inkml:trace>
  <inkml:trace contextRef="#ctx0" brushRef="#br0" timeOffset="-149762.52">17800 7321 1659 0,'0'0'209'16,"0"0"-117"-16,0 0 31 15,0 0-41-15,0 0 0 16,0 0-69-16,0 0-12 16,68-54 27-16,-65 54-22 15,-1 0-5-15,-2 0-1 16,0 0 2-16,0 0 1 15,0 0-3-15,0 0 0 16,0 0 12-16,0 0 5 16,0 0 16-16,0 0 10 15,0 0-18-15,0 0 57 0,0 0-55 16,0 0-4-16,0 0 31 16,0 0-23-16,0 0 4 15,0 0 0-15,0 0-26 16,0 0 42-16,0 0-51 15,0 0 2-15,0 0 16 16,0 0-12-16,0 0 0 16,0 0 5-16,0 0-10 15,0 0 25-15,0 0-26 16,0 0-3-16,0 0 2 16,0 0 1-16,0 0-9 15,0 10 3-15,-2 8 6 16,-5 6 6-16,-2 2-6 15,-2 4 0-15,0-2 2 16,2-2-2-16,0-2-1 0,0-3 0 16,3-6 1-16,1-2 8 15,1-4-8-15,2-5-2 16,2-2 2-16,0-2 0 16,0 0 1-16,0 0-1 15,0 0 1-15,0 0 1 16,0 0-2-16,0-6-9 15,0-12-3-15,0-4 12 16,4-6-9-16,-2 0 7 16,-2 0 2-16,0 4-18 15,2 4 18-15,-2 6-6 0,0 6 5 16,0 2 1-16,0 6-13 16,0 0 5-16,0 0-14 15,0 0 10-15,0 0-15 16,0 14 16-16,-8 6 10 15,-4 6 1-15,-1 2-1 16,-3 6-57-16,-9 17-116 16,6-11-79-16,1-7-680 0</inkml:trace>
  <inkml:trace contextRef="#ctx0" brushRef="#br0" timeOffset="-141256.42">18940 7674 1543 0,'0'0'230'0,"0"0"-175"0,0 0 68 15,0 0 16-15,0 0-94 16,0 0 39-16,5 0-76 15,-5-2 4-15,2 0 29 16,-2 2 3-16,0-2 4 16,0 2-2-16,0 0-30 15,0 0 70-15,0 0-59 16,0 0-8-16,0 0 19 16,0 0-15-16,0 0 1 15,0 0-3-15,0 0-13 16,0 0 40-16,14 0-48 15,13 0 0-15,12 6 39 16,12 4 10-16,9-2-11 0,6 0-32 16,0 0 7-16,5-4 18 15,2-4-31-15,2 0-1 16,-2 0 0-16,-4-4 2 16,-4-8 4-16,-8 0-5 15,-3-2 2-15,-11 4 1 16,-10 0-3-16,-13 2-18 15,-11 6 0-15,-9 2-54 16,0 0-68-16,-7 0-61 16,-37 2 1-16,4 8-53 15,-3-2-464-15</inkml:trace>
  <inkml:trace contextRef="#ctx0" brushRef="#br0" timeOffset="-140323.49">19050 8209 1413 0,'0'0'308'0,"0"0"-227"0,0 0 58 16,0 0-27 0,0 0-1-16,0 0-86 15,0 0-18-15,19-10 10 0,-17-2-6 16,1-4 0-16,-3-2-11 16,0-4 0-16,0 0 5 15,-7-4-5-15,-8 2-19 16,1 4 19-16,-3 0 0 15,1 8 0-15,-1 2-1 16,-2 3 1-16,1 7 1 16,-3 0-1-16,0 0-19 15,-1 17 18-15,0 11 1 16,-1 8 0-16,1 8-1 16,5 4 1-16,3 0-3 15,7-2 3-15,5-3-1 0,2-5 0 16,0-6 2-1,9-6 4-15,11-8-5 0,2-8 0 16,2-6-12-16,5-4 12 16,3 0-22-16,-3-18 22 15,0-6-8-15,-2-2 8 16,-5-2 0-16,-5 2 0 16,-1 5 1-16,-5 6-1 15,-4 2-3-15,-3 7 3 16,-1 2 0-16,-1 4 1 15,-2 0-1-15,0 0-12 16,0 9-1-16,2 14 23 16,-2 13-10-16,0 9 40 15,0 7-24-15,0 6 12 16,0 4-23-16,-4 4 10 0,-3 3 14 16,-4-3-29-16,2-2 1 15,-3-4 2-15,2-4-2 16,-3 0 9-16,-5-4-10 15,-1-2 0-15,0-3 3 16,-4-5-3-16,3-8-23 16,3-10 17-16,-2-8-28 15,4-8 28-15,-3-8 6 16,-2 0-9-16,0-6-10 16,0-20 10-16,3-8 0 15,1-4 9-15,5-3 13 16,6 1 1-16,5-2-14 15,0 4 1-15,7 4 30 0,18 0-30 16,4 4-1-16,4 0 30 16,5 0-11-16,1 0 8 15,3-2-27-15,4 1 7 16,-5 4 8-16,5 0-15 16,-7 4-43-16,13-4-52 15,-14 5-201-15,-7 4-693 0</inkml:trace>
  <inkml:trace contextRef="#ctx0" brushRef="#br0" timeOffset="-139573.84">19420 8532 1487 0,'0'0'192'0,"0"0"6"16,0 0-47-16,0 0-8 15,6 117-83-15,-6-84-12 16,0 6 0-16,0-2-12 16,0 0 8-16,0-3-44 15,0-8 15-15,-6-6 13 16,0-6-28-16,4-8-1 16,0-2 1-16,2-4 6 15,0 0-3-15,0-10-3 16,2-20-33-16,12-12 33 0,1-12-41 15,8-2-17 1,2-1 24-16,1 7 12 0,4 10 21 16,-1 8-5-16,0 10 6 15,-4 8-6-15,0 8 6 16,-2 6 0-16,-3 0 13 16,-3 0-4-16,-1 14 15 15,-5 8-24-15,-2 6 0 16,-5 2 39-16,-4 7-20 15,0-4-19-15,0 2 26 16,-2-5-16-16,-7-6 19 16,3-8-29-16,2-4 0 15,-1-4 14-15,5-7-14 0,0-1 0 16,0 0 11 0,0-15-11-16,5-17-9 0,8-11-6 15,7-3 15-15,1-2-7 16,9 2 7-16,-1 6-12 15,2 4 12-15,-2 8 1 16,0 4 11-16,-2 7-12 16,-3 8 0-16,-1 3 6 15,-6 3-6-15,1 3 0 16,-3 0 12-16,-1 9 5 16,-1 11 6-16,1 8-23 15,-5 4 0-15,0 4 40 16,-5 2-39-16,3 2 6 15,-2-4 2-15,-1-4-9 0,0-4 14 16,3-6-14-16,1-1 0 16,2-7-3-16,3-4 3 15,1-8-24-15,3-2 10 16,6 0-8-16,-1-22-15 16,0-11-48-16,2-32-65 15,-3 8-78-15,-8-1-556 0</inkml:trace>
  <inkml:trace contextRef="#ctx0" brushRef="#br0" timeOffset="-138641.31">19486 6946 1264 0,'0'0'185'16,"0"0"-7"-16,0 0 1 15,0 0-19-15,0 0-27 0,0 0-47 16,0 0-8-16,7-56-29 15,-7 54-30-15,0 2 49 16,0 0-49-16,0 0-11 16,0 0 17-16,0 0-25 15,0 0 0-15,0 6-8 16,0 16 8-16,-2 12 13 16,-5 12-12-16,-2 8 13 15,0 2 13-15,0 2-4 16,1-1 6-16,0-3-29 15,4-6 7-15,0-4 14 16,-1-8-21-16,3-6-1 0,2-10 1 16,-2-3 1-1,2-10 5-15,0-3-6 0,0-2 0 16,0-2 3-16,0 0-3 16,0 0-1-16,0 0-5 15,0-9 6-15,2-12-6 16,5-9-3-16,4-6-21 15,0-6 18-15,4-4-32 16,4-4-8-16,-4 1 13 16,1 2-23-16,-3 4 12 15,-4 5-18-15,-2 8-6 16,-3 4 39-16,-2 4-59 16,-2 2 45-16,0 6 27 15,0 0-2-15,0 4 13 0,0 2-28 16,0 2-24-16,0 2 35 15,0 0-87-15,-4 0-25 16,-5 2-21-16,0-2-30 16,2 2-694-16</inkml:trace>
  <inkml:trace contextRef="#ctx0" brushRef="#br0" timeOffset="-134356.71">16124 8923 1594 0,'0'0'176'0,"0"0"-71"15,0 0 4-15,0 0-44 16,0 0-10-16,0 0-24 16,-7 0-19-16,7-4-12 15,0 2 0-15,4-2 16 0,2 2-15 16,-2 0-1-16,-4 2 21 15,2 0-9-15,-2 0 13 16,2 0-25-16,3 0 0 16,3 0 33-16,4 0-32 15,1 0 13-15,1 0 11 16,3 4-6-16,3 0 18 16,0 0-37-16,2 2 10 15,1 2 22-15,0 0-31 16,-2-2 0-16,4 2 30 15,0-2-9-15,-3-2 14 16,0 0-36-16,-2-2 9 0,3 2 27 16,-2 0-35-1,6 3-1-15,0-3 14 0,2 1-5 16,2 1 14-16,2 2-23 16,3 0 0-16,3-2 23 15,0 2-23-15,3 1-2 16,-1-1 2-16,-1-2 1 15,-5-1 5-15,1 2-6 16,-3-1 0-16,-2-1 3 16,1 2-3-16,-3-1 0 15,2-2 8-15,-2 0-8 16,2 0 15-16,0 0-15 16,3-1 0-16,-1 0 20 15,3-2-20-15,0-1 0 16,2 3 3-16,-3-3-3 0,5 0 12 15,1 0-12-15,1 0 0 16,3 0 6-16,-1 0-6 16,-2 0-6-16,1 0 5 15,-6 0 2-15,-1 0 4 16,-7 0-5-16,-2 0 0 16,-3 0 2-16,-4 0-2 15,0 0-5-15,-1 0 5 16,-2 0 0-16,-1 0 8 15,1 0-8-15,-1 0 0 16,1 0 0-16,2 0 0 16,-4 1-9-16,1 2 9 15,-3-1 0-15,-4-2 7 0,0 0-7 16,-5 2 0-16,-1-2 0 16,-3 0 0-16,2 2 0 15,-2-2 0-15,0 0 1 16,2 0 4-16,-2 0-5 15,0 0 0-15,0 0 3 16,0 0-3-16,0 0-7 16,0 0 7-16,0 0-31 15,-17 0-66-15,-10 0-136 16,-4 0-268-16</inkml:trace>
  <inkml:trace contextRef="#ctx0" brushRef="#br0" timeOffset="-133452.34">16467 9356 998 0,'0'0'318'0,"0"0"-228"16,0 0 58-16,0 0-3 15,0 0-49-15,0 0-64 16,0 0-11-16,40-10 53 15,-29 2-33-15,1 2 14 0,1 2 7 16,1 0-16-16,-1 0 9 16,3 2-40-16,-1 2-14 15,3-2 47-15,1 2-41 16,6-2 10-16,2 2 6 16,4 0-8-16,3 0 22 15,1 0-37-15,5 0 11 16,-2 0 14-16,2 0-24 15,2 2-1-15,-1 4 1 16,1 0 10-16,3 0-4 16,-1-2-7-16,0 2 0 15,4-2 5-15,-2-2-5 16,-1-2-1-16,-1 2 1 0,1-2 0 16,-5 0 15-1,0 0-15-15,-4 0 0 0,-2 0 22 16,-1 0-21-16,-4 0-1 15,-2 0 7-15,-1 0-1 16,-4 0 14-16,-1 0-20 16,-4 0 0-16,-1 0 16 15,1 0-16-15,4 0 0 16,-1 0 4-16,0 0 6 16,2 0 2-16,1 0-12 15,-4 0 0-15,1 0 6 16,-1 0-6-16,-4 0-1 15,-1 0 1-15,-6 0 0 16,1 0 5-16,-5 0-5 0,-2 0 0 16,-2 0 5-16,4 0-5 15,-4 0-8-15,0 0 7 16,0 0 2-16,0 0-8 16,-6-4-2-16,-11-2-166 15,-10-6-325-15</inkml:trace>
  <inkml:trace contextRef="#ctx0" brushRef="#br0" timeOffset="-124412.55">3874 1578 1230 0,'0'0'164'16,"0"0"-87"-16,0 0-77 15,0 0 1-15,0 0 50 16,0 0 0-16,0 4-19 16,0-4-28-16,0 0 8 15,0 0 24-15,0 0-23 16,0 0-11-16,0 0 37 0,0 0-29 16,0 0 9-16,0-2 18 15,0-2-28-15,0 2 30 16,0 2-39-16,0 0 0 15,0 0 17-15,0 0-16 16,0 0-1-16,0 0 0 16,0 0 7-16,0 0 6 15,0 0-13-15,0 0 0 16,0 0-10-16,0 0 10 16,0 0-2-16,0 8-5 0,-6 8 7 15,-2 6 2 1,2 6-2-16,-3 2 0 0,3 2 0 15,-4 4 0-15,2 5-2 16,-1 5 2-16,2 8 0 16,2 4 2-16,3 8-2 15,0 0 0-15,0 1-5 16,0-5 5-16,2-4 0 16,0-4 0-16,0-8 0 15,0-2 3-15,0-6-3 16,0-2 0-16,0-2-1 15,0-4 1-15,0-2 0 16,-3 1-1-16,-1-5 2 16,2 0 2-16,0 0-3 15,0-2 0-15,-3 0 0 0,-2-2 0 16,0 0-1 0,1-4 0-16,2-4 1 0,-1 0 2 15,0-4-2-15,3 0-6 16,-3-2 5-16,5-2 1 15,-2 0-13-15,2-2 12 16,0 0 1-16,0-2 6 16,0 0-6-16,0 0 0 15,-2 0 15-15,-2 0-14 16,-3 0 1-16,-2-4-2 16,-4-2 9-16,0-2 4 15,-3 0-13-15,-1 0 0 16,-2 0-9-16,1 0 10 0,-1 2-1 15,-4 0 0 1,3 0 0-16,2 2 3 0,2 0-3 16,3 2 0-16,0 0-6 15,4 2 6-15,2-2-1 16,3 2 1-16,2-2 0 16,0 2-24-16,-1 0 20 15,0-2-49-15,1 2 12 16,0 0-71-16,-2-2-7 15,-3 2-109-15,3 0-365 0</inkml:trace>
  <inkml:trace contextRef="#ctx0" brushRef="#br0" timeOffset="-123910.68">3549 2587 757 0,'0'0'167'0,"0"0"-93"16,0 0-73-16,0 0 17 15,0 0 23-15,0 0-41 16,0 0 0-16,0 16 3 15,0-6 14-15,0 0 61 0,-9 2-39 16,0-1-6 0,-5 4 33-16,1-1-45 0,-3 2-6 15,1-2-15-15,1 0 10 16,6-2-4-16,-1-4-6 16,3-2 0-16,0-2 6 15,2 0-6-15,0 0 0 16,-1-2-1-16,3 2 2 15,-2 0 6-15,4 0-7 16,-2 2-7-16,0 4 1 16,2 6 6-16,0 2-8 15,0 4 7-15,0 2 1 16,2 0 6-16,9 2-6 0,1 5 0 16,5-4 10-16,1 4-8 15,3 1 4-15,2 0-4 16,2 0 6-16,-1 0 5 15,14 14-13-15,-9-8-39 16,-4-6-155-16</inkml:trace>
  <inkml:trace contextRef="#ctx0" brushRef="#br0" timeOffset="-121218.54">2323 8883 468 0,'0'0'369'16,"0"0"-177"-16,0 0-102 15,0 0 0-15,0 0 33 16,0 0-83-16,0 0-24 15,0-4 10-15,0 4-7 16,0-2 10-16,0 2-29 16,0-2 0-16,-4 2 22 15,4 0-22-15,-3 0-6 16,1 0 6-16,2 0 0 16,0 0 20-16,0 0-20 0,0 0 0 15,0 0 35-15,0 0-22 16,0 0 1-16,0 0 23 15,0 0-13-15,0 0 14 16,0 0-28-16,0 0-4 16,0 0 44-16,-4 0-49 15,4 0-1-15,0 0 14 16,0 0-8-16,0 0 19 16,0 0-25-16,0 0 0 15,0 0 41-15,0 0-40 16,0 0-1-16,0 0 25 15,0 0-6-15,0 0 20 0,0 0-39 16,0 0 12-16,0 0 35 16,0 0-38-16,0 0-8 15,0 0 21-15,0 0-10 16,0-2 25-16,0 2-37 16,0 0 9-16,0 0 49 15,0 0-57-15,0 0 0 16,0 0 18-16,0 0 5 15,0-2 11-15,0 2-35 16,0-2 0-16,0 2 19 16,0 0-19-16,0 0 0 15,0 0 7-15,0 0-6 16,0 0 9-16,0 0-10 0,0 0 0 16,0 0-10-1,0 0 10-15,0 0-6 0,0 0 6 16,0 0 0-16,0 0-1 15,0 14-14-15,2 6 5 16,5 8 3-16,-3 14 7 16,6 10 0-16,0 13 7 15,-1 11 1-15,3 20 3 16,-4-4-11-16,-3 3 0 16,1-1 11-16,-4-20-11 15,4 6-7-15,0-8 7 16,-2-12 0-16,3-9 18 15,-3-12-18-15,-2-8 0 0,0-11-18 16,-2-10 18 0,4-4-53-16,0-6 2 15,0 0-31-15,3 0-22 0,-3-46-2 16,-2 2-85-16,-2-9-79 0</inkml:trace>
  <inkml:trace contextRef="#ctx0" brushRef="#br0" timeOffset="-120432.31">2385 8785 198 0,'0'0'1315'16,"0"0"-1187"-16,0 0-91 0,0 0 46 15,0 0-44 1,0 0-23-16,0 0-16 0,54-27-1 15,-29 27-21-15,2 18 22 16,2 9-20-16,-3 3 18 16,-4 2 4-16,1 6 5 15,-5 4-7-15,-10 5 0 16,-8 4 37-16,0 7-37 16,-12 5 0-16,-15 1 0 15,-7 0-42-15,-6-6 24 16,0-4-11-16,2-12 3 15,3-7 8-15,1-8 2 16,10-9-39-16,1-5 46 0,10-5 9 16,8 0-11-1,5-2-34-15,0 2-16 0,14 4 52 16,6 0-3-16,6 2 12 16,3 0 9-16,10-2 10 15,-2-2 19-15,3 0-25 16,0-4-12-16,1 0 28 15,-4-4-29-15,-3 0 0 16,-5-2-1-16,-5 0-16 16,-9 0 15-16,-5 0-31 15,-6 0 14-15,-1 0 7 16,-3 0 12-16,0 0-4 16,0 0-2-16,0 8 12 0,0 14-6 15,4 8 2 1,2 12 35-16,3 6 65 0,3 1-83 15,1-3-8 1,-2-8 11-16,5-4-20 0,0-10 22 16,-3-6-24-16,0-6 1 15,-4-8 1-15,0-4 4 16,2 0 5-16,-2-22 42 16,2-12-30-16,-2-10 2 15,-5-6-25-15,-4-4 0 16,0-3-31-16,-7-1 28 15,-12 4-42-15,-4 6 35 0,-1 10 10 16,-1 10 10 0,3 12 25-16,0 4-16 15,2 8 50-15,4 2-56 0,2 2 6 16,6 0-6 0,-1 0-4-16,-5 0-18 0,4 2-48 15,-13 2-121-15,4-2-100 16,-2-2-590-16</inkml:trace>
  <inkml:trace contextRef="#ctx0" brushRef="#br0" timeOffset="-120171.66">2776 8508 1480 0,'0'0'354'0,"0"0"-281"16,0 0-19-16,0 0 24 15,0 0-48-15,0 0-30 16,0 0-33-16,0 40 32 16,0-4 1-16,0 15 0 15,0 10 12-15,0 8-12 16,-3 5-17-16,-1 28-94 15,2-18-203-15,-5-13-538 0</inkml:trace>
  <inkml:trace contextRef="#ctx0" brushRef="#br0" timeOffset="-119886.58">3148 9382 1071 0,'0'0'629'0,"0"0"-564"16,0 0-65-16,0 0 73 15,0 0-50-15,0 0-4 16,116-46 6-16,-77 28-23 15,0 4 20-15,-1 2-22 0,-3 4 0 16,-1 2-26 0,-5 6 8-16,-9 0-153 0,-9 0-308 15</inkml:trace>
  <inkml:trace contextRef="#ctx0" brushRef="#br0" timeOffset="-119666.52">3286 9567 1202 0,'0'0'156'0,"0"0"-82"0,0 0 16 16,0 0 25-16,113-24-13 16,-68 4-56-16,4 0-21 15,-2-2-11-15,2 2-4 16,-5 2-20-16,12-8-35 15,-12 5-265-15,-12-1-571 16</inkml:trace>
  <inkml:trace contextRef="#ctx0" brushRef="#br0" timeOffset="-118916.35">3839 9039 1298 0,'0'0'186'0,"0"0"-100"16,0 0-44-16,0 0 34 0,0 0-24 16,48 117-15-16,-32-51 54 15,-1 8-34-15,-5 11-34 16,-3-3 46-16,-3-2-52 16,-2-4-8-16,2-6-9 15,-2-8 16-15,3-10-8 16,-3-9-8-16,0-11-3 15,-2-12 3-15,0-10 0 16,0-4 0-16,0-6-1 16,0 0 8-16,0 0 1 15,0 0-8-15,0 0 0 16,0 0 15-16,0 0-15 16,0 0 0-16,0 0 22 0,3 0-20 15,-3 0 51-15,0 0-53 16,0 0 6-16,0 0 29 15,2 0-25-15,-2 0 1 16,0 0-4-16,0 0-1 16,0 0 35-16,0 0-41 15,0-8 11-15,0-6 28 16,0-6-39-16,-7-6 0 16,0-5-1-16,1-5 2 15,0-10 2-15,-4-12-3 16,3-8-13-16,1-6-6 15,4-7 2-15,2 6-8 0,0 4 13 16,0 11-7-16,0 10 6 16,0 6 13-16,8 7 0 15,4 8-6-15,-1 0 6 16,4 4-1-16,1-1 1 16,-3-1 0-16,3 3 2 15,1 4-2-15,0 2 0 16,-1 4-3-16,-3 4 3 15,-3 2 0-15,2 0-1 16,-5 2 2-16,-3 2 2 16,0 0-3-16,0 0 0 15,1 0-5-15,2 0 5 16,0 0 0-16,-3 0 0 0,3-2 1 16,-1-2-1-16,6 0 0 15,-1-2-15-15,7 0 0 16,-1 0-67-16,6 8-66 15,-5 0-75-15,-7 0-271 0</inkml:trace>
  <inkml:trace contextRef="#ctx0" brushRef="#br0" timeOffset="-117831.58">4342 9882 1129 0,'0'0'230'0,"0"0"-89"15,0 0-78-15,0 0 47 16,0 0-92-16,0 0-12 16,0 0 41-16,0-108-46 15,-4 83-1-15,-5 3 19 0,-1 4-19 16,0 4 42 0,-1 2-26-16,-1 2-6 0,1 4 24 15,0 4-21 1,0 2-5-16,0 0 12 0,-5 10-10 15,-1 12-14-15,-2 8 4 16,1 3 0-16,3 3-3 16,4-3 3-16,6 2 0 15,1-7 0-15,4-2-18 16,0-8 0-16,0-6 14 16,9-4-31-16,6-8 23 15,6 0-10-15,0-8 22 16,4-18-6-16,4-10 12 15,2-8-3-15,-2-13-3 16,0-3 0-16,-4-6-10 16,-2-4 10-16,-10 2-35 0,-5 1-2 15,-6 9-12-15,-2 14 47 16,0 12-15 0,0 12 17-16,0 12 79 0,0 6-15 15,0 2-22-15,-2 0-37 16,2 6 9-16,0 18-14 15,0 12 0-15,0 11 0 16,0 4 35-16,0 6-21 16,0-1 3-16,0-2-11 15,0-6 3-15,0-4 1 16,0-6-10-16,0-8 0 16,10-8-20-16,3-10 9 15,5-12-28-15,4 0-27 16,4-18-28-16,1-18 11 0,4-16-106 15,1-8-2-15,-3-8 104 16,-3 0-3-16,1 1 90 16,-4 11 34-16,-4 12 103 15,0 12 30-15,-6 10-23 16,-4 10-37-16,-5 4 25 16,-1 6-65-16,-3 2-10 15,0 0-25-15,0 0-23 16,0 0 6-16,-5 14-15 15,-2 6 0-15,-2 6 23 16,3 4-21-16,-1-2-2 16,0-2 1-16,2-4 13 15,5-4-28-15,0-1 14 0,3-3-22 16,15 0 12 0,4-2 10-16,2 0-1 0,1-2 1 15,0 0 0-15,-5-2 10 16,-5 0-10-16,-3-2-1 15,-8 2-1-15,-2-2 2 16,-2 2-13-16,0 4 12 16,0 4 1-16,-14 6 34 15,-12 2-34-15,-8 6-25 16,-12 0 19-16,-33 5-110 16,8-8-238-16,3-9-988 0</inkml:trace>
  <inkml:trace contextRef="#ctx0" brushRef="#br0" timeOffset="-117014.64">3681 8845 631 0,'0'0'246'0,"0"0"-95"15,0 0-10-15,0 0-43 16,0 0 11-16,0 0-51 16,0 0-13-16,4 0 55 15,-4 0-30-15,0 0-16 0,0 0-10 16,0 0-25-16,0 0 58 16,0 0-55-16,0 0-4 15,0 0 24-15,0 0-18 16,0 0-10-16,0 0-14 15,0 0 16-15,0 0-20 16,0 0 4-16,2 0-25 16,5 0 24-16,6 2-6 15,3 6 7-15,4 6-6 16,2 2 15-16,2 2-9 16,1 0 0-16,-2 2-1 15,-4 0 0-15,1 0 2 16,-4 0-1-16,-3 0 0 0,0 2 13 15,-3 3-22-15,-1 0 9 16,-7 18-42-16,0-7-87 16,-2-4-444-16</inkml:trace>
  <inkml:trace contextRef="#ctx0" brushRef="#br0" timeOffset="-109765.72">8571 9314 1167 0,'0'0'146'0,"0"0"-114"16,0 0 36-16,0 0 62 15,0 0-39-15,0 0-34 16,-16 62-16-16,16-46 53 16,-2 2-52-16,0 4 15 15,-2 7 14-15,1 4-10 16,-2 12 2-16,1 9-1 15,2 8-47-15,-2 8 51 16,1 5-57-16,1 5-9 0,-2 2 22 16,0-4-14-16,-2-1 4 15,0-5-12-15,-1-8 0 16,3-8 6-16,0-6-6 16,-2-12-3-16,2-8 3 15,2-8 2-15,0-8 4 16,0-8-6-16,2-4 0 15,-2-2-15-15,-3 0 15 16,-3-16-55-16,-13-48-107 16,1 4-112-16,3-9-254 0</inkml:trace>
  <inkml:trace contextRef="#ctx0" brushRef="#br0" timeOffset="-108770.54">8640 9250 1234 0,'0'0'224'0,"0"0"-167"16,0 0 26-16,0 0 54 15,0 0-52-15,0 0-28 0,0 0-29 16,113-10 38-1,-88 10-33-15,0 2-8 0,2 8 16 16,-4 2-16 0,0 2 2-16,2 2-20 0,-3 0-1 15,3 4 47-15,-4 2-37 16,0 2-15-16,-4 0 32 16,1 4-13-16,-5 1 20 15,-1-1-35-15,-3 4 7 16,-5 0 30-16,-4 6-41 15,0 4 5-15,-6 2 1 16,-17 2-7-16,-8-2 0 16,-7-1-25-16,-6-3-23 15,-3-6 42-15,0-4-28 16,-2-8-8-16,3-6 25 0,3-4-4 16,3-4 20-1,9 0-11-15,6-4 10 0,10 0 1 16,5 0 1-16,8 0-11 15,2-2 11-15,0 2-10 16,0 4 9-16,0 2-16 16,12 4 17-16,3 4 16 15,6 2-9-15,-2 0 9 16,3-2 12-16,3 0-7 16,2-2 4-16,-2-3-25 15,3-2 6-15,-1 0 18 16,2-4-24-16,-2 1 0 15,-3-2 4-15,-3-3-4 16,-6-2 0-16,-1-1-7 0,-6 0-4 16,-1 0 0-16,-1 0 11 15,-4 0-3-15,-2 0 2 16,0 0 2-16,0 0-2 16,0 0-14-16,0 7 15 15,0 11 8-15,0 8 2 16,-6 10-9-16,2 6 20 15,-1-2-11-15,1 0 18 16,2-4-28-16,2-4 2 16,0-4 21-16,0-2-23 15,0-7-13-15,8-5 6 16,5-7 7-16,1-3 2 16,6-4-2-16,0 0 0 0,3-7-5 15,1-15 5-15,-2-9-5 16,1-7 4-16,-7-4 2 15,-3-4-7-15,-7-4-3 16,-6 0 5-16,0 0-27 16,0 5 31-16,-6 9-8 15,-7 10 8-15,1 11 13 16,-1 4 11-16,1 5-24 16,-1 4 0-16,-3 2 21 15,1 0-21-15,-5 0-13 16,0 0 13-16,-2 0-1 15,-3 2-7-15,2 2-48 16,0-4-93-16,4 0-71 0,3-8-471 16</inkml:trace>
  <inkml:trace contextRef="#ctx0" brushRef="#br0" timeOffset="-108438.14">9161 8945 1453 0,'0'0'293'0,"0"0"-182"15,0 0-10-15,0 0 51 16,0 0-121-16,0 0-23 16,0 0 8-16,0 2-16 15,0 12 23-15,0 4-21 16,-2 6 10-16,-7 6 22 16,3 6-34-16,-5 6-2 15,1 1-5-15,2 19-32 16,-1-10-175-16,5-10-532 0</inkml:trace>
  <inkml:trace contextRef="#ctx0" brushRef="#br0" timeOffset="-108045.68">9349 9643 1332 0,'0'0'407'0,"0"0"-299"16,0 0-11-16,0 0 117 15,0 0-125-15,0 0-27 16,0 0-6-16,26 0-34 16,-12 0 12-16,3 0-34 15,3 0 0-15,5-2 34 16,0 0-34-16,-4 0 0 16,2 0 0-16,-5 0 0 15,-1 2 0-15,-3 0-1 16,-1 0-73-16,-1 0 4 15,-5 0-150-15,-5 6-355 0</inkml:trace>
  <inkml:trace contextRef="#ctx0" brushRef="#br0" timeOffset="-107813.68">9275 9882 1360 0,'0'0'616'0,"0"0"-520"16,0 0-56-16,0 0 81 16,0 0-43-16,0 0-47 15,0 0 67-15,58 0-85 16,-25-4-4-16,3-2 9 16,-1-2-17-16,2 0-1 0,2-2-97 15,-10 4-198 1,-6-2-1130-16</inkml:trace>
  <inkml:trace contextRef="#ctx0" brushRef="#br0" timeOffset="-77566.61">9774 9705 985 0,'0'0'192'0,"0"0"-61"16,0 0-8-16,0 0 31 16,0 0 11-16,0-106-86 15,0 90-19-15,0 0 7 16,0 0-32-16,2-2 43 16,1 4-34-16,-1 2-35 15,-2-1 51-15,2 4-53 0,-2-1 1 16,2 0 4-1,-2-2-2-15,3-1 22 0,-1-1-32 16,0-2 0-16,2-2 1 16,-2 0-1-16,3 0-1 15,-3 0 1-15,0-2-3 16,1 2-15-16,-1 0 18 16,0 2 0-16,-2 2-4 15,3 4 4-15,-3 0 0 16,0 4-1-16,0 2 7 15,0 0 33-15,0 4-14 16,0 0-10-16,0 0 75 16,0 0-60-16,0 0-4 0,0 2 6 15,0 10-25 1,0 16 51-16,0 16-58 0,0 19 12 16,0 14 22-16,4 10-24 15,7 1-9-15,0 2-2 16,2-6 13-16,0 1 1 15,3-5-13-15,1-4 0 16,-2-4-3-16,1-6 3 16,-1-5-13-16,-4-13-3 15,-2-12-59-15,0-10 44 16,-7-12-64-16,0-14-41 16,-2 0 87-16,0-32-54 15,-20-67-82-15,-6 8-346 16,-3-6-421-16</inkml:trace>
  <inkml:trace contextRef="#ctx0" brushRef="#br0" timeOffset="-77014.72">9738 9200 1270 0,'0'0'306'16,"0"0"-134"-16,0 0 42 16,0 0-53-16,0 0-65 15,0 0-12-15,0 0-51 16,-2-24 28-16,20 24-61 15,13 0 0-15,9 0 49 16,8 0-46-16,0 4 7 16,-1 2-10-16,-5 2 17 15,-4 0-20-15,-5 4 3 16,-6 2-9-16,-7 4-19 16,-7 6 28-16,-8 6-23 15,-5 6 4-15,0 6-21 0,-15 1 25 16,-14 1-4-16,-7-4 19 15,-4-1 3-15,-3 0 3 16,1-5-6-16,5-4 0 16,2-4 1-16,12-6 2 15,7-4-3-15,9-4-2 16,3-2-26-16,4 1 28 16,0-2-7-16,11 3 7 15,15 3 10-15,10 0 52 16,7 2-62-16,5-2 6 0,6 2 33 15,2-5-32 1,2-1-1-16,-3 2-4 0,-1-4 10 16,-9 0 1-1,-5-1-13-15,-7-2 0 0,-6-2 3 16,-10-2-3-16,-5-2-1 16,-6 0 0-16,-4 0 1 15,-2 0-15-15,0 0 15 16,0 0-46-16,0 0 40 15,0-8-52-15,-18-14-64 16,1 1-96-16,-1 2-346 0</inkml:trace>
  <inkml:trace contextRef="#ctx0" brushRef="#br0" timeOffset="-75867.91">10578 10078 798 0,'0'0'722'16,"0"0"-525"-16,0 0-50 16,0 0 39-16,0 0-42 15,0 0-85-15,0 0 4 0,0-10 5 16,0 10-27-16,0 0 72 15,0 0-83-15,0 0-5 16,0 0 29-16,0 0-33 16,-11 4-5-16,-9 2-16 15,-6 2 10-15,-8 4-18 16,-4 4 8-16,2-2-41 16,3 2 34-16,4 2-26 15,6-2 26-15,6 0-4 16,9-2 8-16,0-1-32 15,8 1 20-15,0 4-63 16,21 5 58-16,10 6-20 0,11 3 40 16,5-2-6-1,4 0 13-15,-2-2 6 0,-2-2-13 16,-5-4 0-16,-6 0 1 16,-9-4-1-16,-7-2 0 15,-7 1-1-15,-5-2 2 16,-5 3 16-16,-3 0-17 15,0 3 0-15,-9 3 28 16,-18-2-28-16,-11-2 0 16,-8-2-32-16,-14-8-85 15,-31-10 9-15,10 0-362 16,10-14-850-16</inkml:trace>
  <inkml:trace contextRef="#ctx0" brushRef="#br0" timeOffset="-73150.53">11951 4744 971 0,'0'0'167'15,"0"0"-36"-15,0 0-35 16,0 0-13-16,0 0 30 16,0 0-65-16,0 0 9 15,11-16 7-15,-9 14-16 16,-2 2 21-16,3-2-34 16,-3 0-23-16,0 2 86 15,2-2-71-15,-2 2 4 0,0-2 14 16,0 2-22-16,0 0 20 15,0 0-43-15,0 0 0 16,0 0 40-16,0 0-40 16,0 0 0-16,0 0 18 15,0 0-9-15,0 0 23 16,0 0-32-16,0 0 0 16,0 0 2-16,0 0-2 15,0 0-27-15,0 0 18 16,-2 4 9-16,-6 8 15 15,0 4-15-15,-1 6 1 16,-3 2 21-16,4 0-22 16,-3 1 0-16,-1-2 0 15,-1 1 0-15,3-2 18 16,0 0-18-16,3-5 0 0,3-5 4 16,2-6-4-16,0-4-8 15,2-2 6-15,0 0 3 16,0 0-2-16,0 0-27 15,0 0 28-15,0-4-18 16,6-12 18-16,7-8-17 16,1-5 16-16,1 0 2 15,-1-1-3-15,-1 1-20 16,-1 5 12-16,-1 2-23 16,-3 6 33-16,-1 4-6 15,-2 2 6-15,-1 6 1 16,-4 2 8-16,3 0-9 0,-3 2 0 15,0 0 0 1,0 0 0-16,0 0-10 0,0 0 1 16,0 0-16-16,0 0 9 15,0 6-18-15,-5 8 34 16,-2 4 7-16,0 2-7 16,-1 0 0-16,1 0 0 15,1 0 0-15,-4 2 9 16,4-1-9-16,-1-2-53 15,1 10 0-15,0-5-166 16,0-8-448-16</inkml:trace>
  <inkml:trace contextRef="#ctx0" brushRef="#br0" timeOffset="-71297.92">10511 9046 1408 0,'0'0'297'0,"0"0"-218"16,0 0 44-16,0 0-10 15,0 0-49-15,0 0 51 16,0 0-86-16,0-45-9 16,0 41 12-16,-2 0-8 15,2 0 60-15,0 4-59 16,-2 0-16-16,2 0 71 15,-2 0-60-15,2 0 4 16,-2 0-5-16,-1 0-18 16,1 0 8-16,0 0-9 0,-2 6-10 15,-6 10 10-15,-3 11 6 16,-3 6 7-16,-3 11-13 16,1 7 9-16,0 3-22 15,4 2-115-15,6 16-93 16,3-14-89-16,3-15-1360 0</inkml:trace>
  <inkml:trace contextRef="#ctx0" brushRef="#br0" timeOffset="-70785.63">10710 9689 1751 0,'0'0'268'0,"0"0"-207"16,0 0-16-16,0 0 71 15,0 0-82-15,0 0 11 16,0 0-45-16,-6 2 0 16,12-2 32-16,5 0-30 15,7 0 2-15,6 0 3 16,5 0-1-16,7 4 30 16,2-2-36-16,4-2 0 0,-1 0 0 15,-1 0 0 1,-3 0-10-16,-3 0-14 0,-3 0-74 15,-2-2-26-15,-11-2-201 16,-7 0-612-16</inkml:trace>
  <inkml:trace contextRef="#ctx0" brushRef="#br0" timeOffset="-70529.43">10879 9503 1711 0,'0'0'248'15,"0"0"-179"-15,0 0-32 0,0 0 106 16,0 0-143-16,0 0 14 16,0 0-6-16,14 82-8 15,-6-32 0-15,3 10 0 16,-3 2 1-16,-2 5-20 15,1 3 16-15,-5 22-137 16,0-16-107-16,-2-14-773 0</inkml:trace>
  <inkml:trace contextRef="#ctx0" brushRef="#br0" timeOffset="-70099.68">11550 9282 1418 0,'0'0'353'0,"0"0"-264"16,0 0-61-16,0 0 43 0,0 0 57 15,0 0-109 1,0 0-19-16,-116 90 43 16,96-41-30-16,2 11-1 0,5 8-12 15,3 10 11-15,8 6 30 16,2 6-41-16,0 3 0 15,19 1-3-15,5-4 3 16,2-4-1-16,5-10 1 16,2-11-41-16,0-11 21 15,-2-14-119-15,9-8-6 16,-7-14-42-16,-10-10-184 0</inkml:trace>
  <inkml:trace contextRef="#ctx0" brushRef="#br0" timeOffset="-69868.75">11683 9669 1483 0,'0'0'584'0,"0"0"-548"15,0 0 32-15,0 0-26 16,16 106 0-16,-9-63 22 15,-3 3-37-15,0 2-18 16,-2 2-9-16,-2 2 10 16,0 2-44-16,0-4 7 15,0 8-101-15,0-13-90 16,-10-15-409-16</inkml:trace>
  <inkml:trace contextRef="#ctx0" brushRef="#br0" timeOffset="-69656.81">11784 9778 1617 0,'0'0'223'16,"0"0"-150"-16,0 0 46 16,160-61-38-16,-106 43 31 15,-6 2-86-15,2 4-26 16,-8 2 16-16,-7 4-16 15,-3 2-26-15,-10-2-100 0,-6 4-162 16,-11-4-419-16</inkml:trace>
  <inkml:trace contextRef="#ctx0" brushRef="#br0" timeOffset="-69448.61">12009 9414 1655 0,'0'0'240'0,"0"0"-205"16,0 0 117-16,0 0-51 16,0 123-26-16,6-63 0 15,8 6-39-15,-5 4-20 16,2 0-16-16,-2 3 2 16,-2 1 5-16,1 0-7 0,3 16-83 15,1-18-84-15,-3-18-379 0</inkml:trace>
  <inkml:trace contextRef="#ctx0" brushRef="#br0" timeOffset="-68789.21">12606 9597 1840 0,'0'0'227'0,"0"0"-103"16,0 0-69-16,-51-103 19 16,24 74-26-16,0 4-36 15,3 7-12-15,-1 10-13 0,3 8 7 16,0 0-12-16,-3 14 18 16,2 16-18-16,4 9 17 15,3 7 2-15,9 0-1 16,7-2 0-16,0-4 0 15,3-8-34-15,15-6 30 16,1-10-88-16,6-10-1 16,2-6 27-16,-2 0 4 15,-1-8 1-15,-4-14-7 16,-6-4 57-16,-4 0 0 16,-1 8 11-16,-5 6 0 15,0 8 25-15,-2 4 7 16,2 4-15-16,2 22-9 0,5 18 138 15,1 14-59-15,-1 15-43 16,-3 11 30-16,0 6-27 16,-6 4 1-16,-2 0-48 15,0 3 14-15,-7-7 28 16,-13 0-42-16,-2-6-7 16,-5-3 7-16,-2-5 0 15,-2-10 6-15,-3-10-6 16,1-12-67-16,0-15 51 15,-1-18-21-15,1-11 27 16,0-6 4-16,1-24-35 16,8-8 41-16,3-4 0 0,15-2 6 15,6 4 25 1,0 0-31-16,13 2 0 0,14-2 18 16,6-1-16-16,8-3 4 15,5 0-6-15,3-4-62 16,18-18-15-16,-11 12-256 15,-10 6-1403-15</inkml:trace>
  <inkml:trace contextRef="#ctx0" brushRef="#br0" timeOffset="-68220.66">12786 10289 1413 0,'0'0'292'0,"0"0"-162"16,0 0-14-16,0 0 4 15,0 120-24-15,-4-88-53 16,-3-2 4-16,-1 0-47 16,-2-2 1-16,2-6 8 15,1-4-9-15,1-5-8 16,2-9 8-16,4-4 0 16,0 0-1-16,0-15-58 15,0-10-80-15,8-6 53 16,9-1 11-16,8 2 27 15,0 4 36-15,4 6 12 16,-3 2 7-16,0 8-7 16,1 2 0-16,-2 8 81 15,-5 0-47-15,-2 0-14 16,-4 8 31-16,-6 8-11 0,-4 0 10 16,-1 2-25-16,-3 2-25 15,0-4 76-15,0-2-70 16,-5-2 0-16,-1-6 6 15,-1-2-12-15,1-4 0 16,1 0-19-16,0-2-70 16,3-14 55-16,2 0-36 15,0 0-8-15,0 2 52 16,9 4 10-16,7 4 16 16,2 4-9-16,-1 2 9 15,6 0-1-15,-3 4 1 0,2 12 0 16,-2 0 3-1,-3 2 13-15,0 2 10 0,-4-2-13 16,-4-1 3 0,-2-6 18-16,-3-3-34 0,-4-5-16 15,0-3-13-15,-2-15-12 16,-16-13-79-16,0-4-500 0</inkml:trace>
  <inkml:trace contextRef="#ctx0" brushRef="#br0" timeOffset="-68012.58">12817 9649 1684 0,'0'0'315'0,"0"0"-200"16,0 0-47-16,0 0 12 16,0 0 52-16,0 0-92 15,0 0-21-15,69 46 2 16,-48-32-9-16,1 0-8 15,3-2-4-15,4 0-76 16,13-12-39-16,-4 0-250 16,-5-4-827-16</inkml:trace>
  <inkml:trace contextRef="#ctx0" brushRef="#br0" timeOffset="-67773.69">13212 9499 1622 0,'0'0'277'0,"0"0"-236"16,0 0 109-16,0 124-32 0,0-70-40 16,0 4-3-16,2 7-36 15,7 3-2-15,0 4-37 16,-2-2 12-16,-1 0 6 16,-1-4-18-16,-5-5-7 15,0-10 6-15,0-10-20 16,0-13-24-16,0-16-66 15,0-12-48-15,-11-48 52 16,-5-12-471-16,-2-11-550 0</inkml:trace>
  <inkml:trace contextRef="#ctx0" brushRef="#br0" timeOffset="-67054.58">13133 9332 1468 0,'0'0'262'0,"0"0"-146"16,0 0 11-16,0 0-32 15,148-14 22-15,-97 14-88 16,1 18-4-16,-1 2-7 16,-4 5-5-16,-7 2 6 15,-11 4-19-15,-7 2 0 16,-9 3 21-16,-11 3-21 16,-2 3 0-16,-2 2 0 15,-20 2 6-15,-10-4-21 16,-3-2 11-16,-7-8 4 15,0-6-30-15,1-5 30 0,4-5-9 16,7-7 9-16,10 2 0 16,7-5 1-16,7 2-1 15,6 0 0-15,0 4-9 16,0 4 10-16,17 0-1 16,10 4 24-16,4-4-10 15,7-2-12-15,7-4-2 16,3-6-3-16,6-4-40 15,-3 0 43-15,1-12-37 16,-12-6 12-16,-7-2-3 16,-8 2 13-16,-10 4-13 15,-9 6 28-15,-2 4 34 16,-4 4 2-16,0 0 24 0,0 0 2 16,-8 0-26-1,-5 10 1-15,-7 6-37 0,0 4 1 16,-4 4 38-16,1 4-39 15,3 2 0-15,3 0-11 16,5 4 22-16,5-2-20 16,5 3 9-16,2-2 0 15,0 2-21-15,16-3 21 16,4 0-31-16,2-2 7 16,3-4-6-16,-3-6 29 15,-2 0-27-15,-2-4 28 16,-3-2-11-16,-5 0 11 15,-4-4 0-15,-1-2-1 16,-5 0 2-16,0 0 34 16,0 2-1-16,-11 2-19 0,-10-1 50 15,-8-4-56-15,-6 1-2 16,-8-5-4-16,-6-3 8 16,-4 0-22-16,-1 0-29 15,-1-17-64-15,-15-35 32 16,18 4-178-16,6-6-470 0</inkml:trace>
  <inkml:trace contextRef="#ctx0" brushRef="#br0" timeOffset="-66797.68">13789 8975 1262 0,'0'0'779'0,"0"0"-688"15,0 0-32-15,0 0 40 16,0 0-33-16,0 0-9 16,0 0-57-16,2 4-31 15,-2 24 21-15,-6 11 10 16,-6 8-15-16,-3 24-81 15,1-11-128-15,3-12-287 0</inkml:trace>
  <inkml:trace contextRef="#ctx0" brushRef="#br0" timeOffset="-66342.56">14105 9521 1275 0,'0'0'173'16,"0"0"52"-16,0 0-51 15,96 110-49-15,-67-70-11 16,-4 4-35-16,-5 2 0 15,-7 4-53-15,-6 4-25 16,-7 3 76-16,0 1-69 16,-5 0-8-16,-13 0 0 15,-6-4-16-15,-5-1-8 0,-4-9-22 16,-25-8-104-16,11-14-158 16,0-16-884-16</inkml:trace>
  <inkml:trace contextRef="#ctx0" brushRef="#br0" timeOffset="-65823.98">14426 9322 1674 0,'0'0'269'0,"0"0"-227"15,0 0 15-15,0 0 26 16,0 0-8-16,87 128-15 16,-62-65-29-16,-3 7 26 15,-2 6-43-15,-7 4-6 16,-2 2 7-16,-6 1-15 16,-5-3 0-16,0 0-8 15,0-4 16-15,-3-4-29 16,-5-5 8-16,1-13-41 15,1-14 45-15,1-14-11 16,2-14-8-16,1-12 8 16,2 0 20-16,-4-26-20 15,2-16 20-15,2-12-25 16,0-13 17-16,0-6 8 0,14-6-4 16,9-7 2-16,4-2 4 15,4-2 13-15,3-3-15 16,-1 9 0-16,4 6 17 15,0 8-9-15,-1 10 8 16,-1 9 5-16,-4 7 8 16,-4 10 29-16,-6 10-58 15,-8 8 10-15,-5 8-22 16,-3 8 12-16,-2 0-41 16,-3 22-52-16,0 40-68 15,-6-4-84-15,-7 2-655 0</inkml:trace>
  <inkml:trace contextRef="#ctx0" brushRef="#br0" timeOffset="-64855.42">14934 10471 1664 0,'0'0'276'0,"0"0"-150"0,0 0-15 16,0 0 8-1,0-114 6-15,-10 74-103 0,-9-2-3 16,1 2-13-16,-1 4 6 16,-2 8-7-16,1 11-5 15,3 9-43-15,-2 8 34 16,2 0 3-16,-1 21 5 15,3 15 0-15,-1 14 2 16,5 8 11-16,7 2-12 16,-2 0 0-16,6-6-2 15,0-6 2-15,0-10-6 16,8-5-6-16,5-11-35 16,1-6 47-16,1-10-54 15,1-6 25-15,3-2 12 16,6-26 12-16,0-15-14 15,-1-17-3-15,2-30-9 16,3-34 16-16,-6 1-31 0,-3 15-4 16,-7 20 49-16,1 34 2 15,-3 4 11-15,2 4 40 16,-4 20-8-16,-4 13 76 16,-5 9-76-16,0 4-20 15,0 8 16-15,0 27-39 16,0 16 22-16,0 16 7 15,0 9-24-15,-2 6 29 16,-5-1-35-16,0-3 0 16,0-6-3-16,5-8 3 15,2-12-9-15,0-12-29 0,0-11-32 16,0-14 21 0,6-11-74-16,11-4-17 0,2-19 29 15,8-20-168-15,0-13-119 16,2-6 107-16,2-2 291 15,-2-1 89-15,0 10 84 16,0 2 40-16,-2 9 50 16,-5 10-84-16,-2 8-5 15,-8 10-53-15,-6 6-57 16,-4 4 39-16,-2 2-78 16,0 0-25-16,0 10 32 15,-2 12-21-15,-10 8 3 16,-3 6-14-16,-3 2 6 15,1 2 10-15,1-1-16 0,5-2-6 16,4-2-13 0,5-5 19-16,2-2-25 15,0-2 5-15,9 0 1 0,6-4-8 16,5 0 11-16,1 0-12 16,0-2 21-16,0 1 7 15,1 1 0-15,-2 0-1 16,-2 2 2-16,-2 2 48 15,-5 0-39-15,-5 4-2 16,-4 2 45-16,-2 2-17 16,0 6-17-16,-22 2-7 15,-14 8-11-15,-64 20-2 16,7-11-113-16,-9-13-473 0</inkml:trace>
  <inkml:trace contextRef="#ctx0" brushRef="#br0" timeOffset="-43633.53">17367 9861 1635 0,'0'0'200'0,"0"0"-151"0,0 0-29 15,0 0-2-15,0 0 65 16,0 0-57-16,0 15-20 15,0-11 60-15,0 2-36 16,0 4 20-16,0 4 8 16,-4 2-23-16,-8 6 52 15,-3 4-55-15,-5 4-18 16,-5 6 61-16,1 0-44 0,-5 2-6 16,0-2 5-1,-2-1-30-15,0-2 44 0,-2 0-44 16,-1-3 0-16,1-2 9 15,2-4-8-15,-4-4-1 16,2-4 0-16,-2-6 0 16,-3-4 21-16,-2-6-21 15,-3 0 0-15,-1 0-4 16,-5-8 4-16,0-6 0 16,0-4 0-16,-1-2 0 15,4 0-10-15,1 0 10 16,7 4-9-16,5 1 0 15,4 5 9-15,4 2-5 0,4 3 4 16,-2 0 2 0,5 4-5-16,-1-3 4 15,0 1-17-15,2 0 11 0,-1 0 6 16,3 2-1-16,3-2 1 16,3 2 0-16,3 1 1 15,-2-4-1-15,4 1-4 16,-2-3-7-16,-3-2 11 15,2 3-10-15,0-4 1 16,3-1 9-16,-3 2-28 16,3-2 28-16,2 1-35 15,-3 0 34-15,3 0-4 16,-1 0 0-16,1 3 4 16,-2-4 2-16,2 2 2 15,-1 0-3-15,3 2-3 0,0 2 3 16,0 2 1-16,0 2 8 15,-2-2-9-15,2 2 9 16,0 0 11-16,-2 0-20 16,2 0 0-16,0 0 14 15,-2 0-8-15,2 0-5 16,0 0-1-16,0 0 12 16,-4 0 4-16,-3 0-16 15,-5 6-8-15,-5 4 8 16,-5 4 0-16,-3 2 0 15,0-2 0-15,4 0 7 16,2-4-8-16,6-3 1 0,2-4-19 16,2-1 13-16,5-2 6 15,1 0-1-15,3 0-5 16,0 0 1-16,0 0-18 16,0 0 23-16,0 0-23 15,0 0 22-15,0-2 1 16,0-8-22-16,0 0-15 15,0 0-52-15,0 1 39 16,0-4-94-16,0-1-71 16,7-6-66-16,4 0-76 15,-2 4-816-15</inkml:trace>
  <inkml:trace contextRef="#ctx0" brushRef="#br0" timeOffset="-43210.44">16090 9860 929 0,'0'0'174'0,"0"0"-69"16,0 0 66-16,0 0 1 15,0 0-14-15,0 0-66 16,0 0 69-16,25 1-65 16,-25 12-24-16,0 0 8 15,0 4-44-15,-2 3-13 16,-11 2-23-16,-3 2 9 15,-6 0 12-15,0 0-21 16,-5-4 0-16,0-4-1 16,2 0 2-16,4-4 3 15,0-2-4-15,7-2 0 0,6-4-6 16,3-4 6 0,3 0-22-16,2 2 20 0,0 2-10 15,0 8 2-15,11 8-5 16,14 14 15-16,8 11 2 15,8 5-1-15,3 4-1 16,0 0 28-16,1-6-7 16,-3 0 9-16,-1-6-30 15,-3-2 10-15,-1-1-7 16,1-6-3-16,-3-2-19 16,15-13-51-16,-10-8-231 15,-7-10-901-15</inkml:trace>
  <inkml:trace contextRef="#ctx0" brushRef="#br0" timeOffset="-42384.64">17189 9850 1128 0,'0'0'269'0,"0"0"-183"15,0 0 110-15,0 0-24 0,0 0-41 16,0 0-51-16,0 0-28 16,0-8 69-16,0 8-80 15,0 0 11-15,0 0 6 16,0 0-9-16,0 0 1 16,0 0-50-16,0 0 19 15,0 0 4-15,12 12-23 16,7 8 0-16,8 10 25 15,6 2-12-15,7 4 18 16,7-2-31-16,0-2 0 16,6-2 9-16,-1-4-9 15,0-3-8-15,-6-5 8 16,-6-4 0-16,-9-3 6 16,-11-4-6-16,-7-3 0 0,-8-3-3 15,-2-1 3-15,-3 0 0 16,0 0-1-16,0 0 1 15,0 3 0-15,0-3-31 16,0 1 13-16,0 4 0 16,-3 0 18-16,-8 12 0 15,0 9 2-15,-5 10-2 16,-1 10 12-16,0 4-12 16,2-2 0-16,-1-2 13 15,3-4-13-15,5-4-10 16,-2-5 8-16,6-5-10 0,4-10-32 15,0-6-51 1,0-10-68-16,33-8 12 0,0-19-80 16,-1-7-363-16</inkml:trace>
  <inkml:trace contextRef="#ctx0" brushRef="#br0" timeOffset="-41448.26">17953 9974 1217 0,'0'0'514'0,"0"0"-477"16,0 0 34-16,0 0 74 16,0 0 30-16,52 130-66 15,-37-66-48-15,-1 3-2 16,-1 3-40-16,-7 0-13 16,1-4 37-16,-5-2-43 0,-2-5 6 15,0-8-6 1,0-6 1-16,0-9 13 0,0-12-14 15,0-12-38-15,0-10 37 16,0-2-56-16,0-26-30 16,0-36-11-16,0-45-85 15,-4-45 61-15,-5-17-27 16,5 25-83-16,4 36 107 16,0 50 125-16,0 18 11 15,8 5 118-15,11 8 50 16,3 2-29-16,4 18-49 15,7 7-14-15,8 0 48 16,1 4-54-16,5 14-16 16,0 4 7-16,-4 2-40 15,-8 2 35-15,-6 0-42 0,-7 2-16 16,-8 2 36-16,-12 4-45 16,-2 4 2-16,-2 8 5 15,-25 1-1-15,-9 3 9 16,-5-6-15-16,-5-6-3 15,-3-8-15-15,0-8 18 16,4-8-16-16,8-4 10 16,10-4 6-16,12 0-3 15,8 0 3-15,7 2-43 16,0 6 43-16,2 4-22 0,18 4 15 16,7 4 7-1,8-2 0-15,8-4 10 0,5-2-10 16,6-6 0-16,0-6-21 15,2-4 3-15,-6-2-13 16,-2-3 16-16,-9-16-8 16,-7 1 15-16,-8 0-12 15,-9 6 20-15,-7 2-2 16,-4 8 3-16,-4 2-1 16,0 0 15-16,0 4-15 15,0 20 50-15,0 12-38 16,0 8-12-16,-2 7 58 15,-3-1-45-15,3-4-2 16,-1-8-7-16,3-4 4 16,0-8 4-16,0-6-12 0,3-8-6 15,8-8 5-15,2-4 1 16,3 0-23-16,4-20 22 16,0-14 2-16,-2-10-2 15,-5-9 1-15,-4-6 0 16,-7-4 9-16,-2 3-9 15,0 8 0-15,-8 8-1 16,-8 8 7-16,-2 10 29 16,0 4-30-16,-4 6 2 15,0 1 17-15,-3 4-24 16,-2-1-9-16,4 3 1 16,-2 1-51-16,0-2 5 15,5-16-100-15,5 1-181 0,8-4-777 0</inkml:trace>
  <inkml:trace contextRef="#ctx0" brushRef="#br0" timeOffset="-41236.52">18849 9611 1855 0,'0'0'255'0,"0"0"-110"16,0 0-37-16,0 0-7 15,0 0-16-15,0 0-39 16,0 0 40-16,0 98-86 0,0-47 8 16,0 7-32-16,-15 4-17 15,-10 24-110-15,0-16-136 16,1-14-872-16</inkml:trace>
  <inkml:trace contextRef="#ctx0" brushRef="#br0" timeOffset="-16828.59">26643 3998 1287 0,'0'0'148'0,"0"0"-65"16,0 0 8-16,0 0 46 15,0 0-30-15,0 0-60 16,0 0 4-16,0 0-27 16,0 0-23-16,-7 0 64 15,-9 0-53-15,-3 4 1 16,-6 0 6-16,-2 2-7 16,-4 5 22-16,-2-2-34 15,-3 5 0-15,1-1 26 16,-4 1-26-16,3-3 0 15,-1 1-3-15,-1 2 10 16,1-1-7-16,0-4 0 0,2 1 0 16,-1 1 6-16,1-3-6 15,-1 2-5-15,3 0 4 16,2-2 2-16,2-2 6 16,0-1-7-16,-1 2 0 15,1-1 0-15,0 0 0 16,3 2 0-16,-1-2-6 15,2 0 15-15,1-2-21 16,4 0 12-16,-1 2 0 16,6-2 6-16,-1 0-6 0,1 0 0 15,1-2-6 1,1 2 14-16,0 2-13 16,2-2 5-16,-4 2-1 0,1-2-17 15,-2 2 18-15,0 0-20 16,-1 0 12-16,-1 0-30 15,0 2 38-15,3 0-25 16,2-2 25-16,-3 0-16 16,0 2 16-16,-2 0-2 15,0 2 2-15,-1 0-3 16,-4 0-13-16,3 2 16 16,-2 0-3-16,-1 2-6 15,1 0 9-15,-1 2-4 16,2-2-5-16,-2 0 17 15,3 0-14-15,3-2 6 0,-2-2 0 16,4 1 1 0,-1-1-1-16,-1 2-2 0,1 0-4 15,-1 2 6-15,3-2-6 16,1 0 6-16,1-2 0 16,1 0 3-16,-3-2-3 15,3 2 0-15,1 0-1 16,-4 0 2-16,1 2 2 15,-3 2-3-15,-2 0 0 16,0 2-13-16,1 0 13 16,1 0-8-16,-1 0 2 15,1 0 5-15,3 0-12 16,-3 0 13-16,0 1-8 0,3-3-6 16,2 0 14-1,4-2-6-15,2-6-3 0,3-1-19 16,2-5 19-16,0 0-4 15,0 0 13-15,0 0-13 16,0 0 25-16,5 0-12 16,10 0 20-16,10-11-20 15,4-1 36-15,9-6-36 16,1-3 0-16,9-1 0 16,0-4 1-16,8 0-1 15,0 0 0-15,2 0 8 16,-2 0-10-16,2 2 2 15,-3 4 0-15,-1 0 6 16,-1 2-6-16,-4 4-5 16,-2-1 4-16,-3 4 2 0,-1-1 5 15,-3 2-6-15,-5 0 0 16,1 2-6-16,-5 0 6 16,3-1-4-16,-6 4 2 15,5 1 4-15,-8-2-9 16,2 2 7-16,-2 1 0 15,0-1 5-15,-1 2-5 16,0-2-1-16,-1 3 1 16,1-3 0-16,1 1-4 15,0-1 4-15,1 0 0 16,1 0 0-16,2 2 0 16,-3-2-6-16,3 0 4 0,3 0 4 15,1 0-23-15,0 1 17 16,1-2-14-16,-1 1-5 15,3 2 21-15,-2-4-43 16,-1 2 19-16,-2 0-31 16,1-2 47-16,-1 2-63 15,-4 0 22-15,-2 2 45 16,2-2-14-16,-4 2-41 16,4-4-60-16,-7 2-73 15,-3-2-463-15</inkml:trace>
  <inkml:trace contextRef="#ctx0" brushRef="#br0" timeOffset="-7766.61">23316 10058 1527 0,'0'0'204'16,"0"0"-155"-16,0 0 57 16,0 0 5-16,0 0-8 15,0 0-52-15,7-38-35 16,-7 30 77-16,0 2-60 16,2 2-14-16,-2 0 31 15,0 4-5-15,0-2 11 16,0 2-32-16,0 0-15 15,0 0 55-15,0 0-64 16,0 10-18-16,-11 16 18 16,-4 22 15-16,-8 18 18 15,-4 14-33-15,-2 7 1 0,0-1 12 16,5-6-13-16,-1-2-3 16,3-3 3-16,0-5 0 15,1-2 0-15,6-4-10 16,-1-8-72-16,8-10 15 15,-1-10-59-15,9-19-36 16,0-13-70-16,0-4-326 0</inkml:trace>
  <inkml:trace contextRef="#ctx0" brushRef="#br0" timeOffset="-6967.67">23461 9803 165 0,'0'0'1525'0,"0"0"-1383"15,0 0-47-15,0 0-30 16,0 0 12-16,152 61 1 16,-106-29-34-16,-1 0 2 15,-3 2-46-15,-4 0 11 16,-9-2 28-16,-4-2-33 15,-9 0-6-15,-8 0 26 16,-6 5-12-16,-2-2 4 16,-8 6-18-16,-23-2 0 0,-10 2 6 15,-10-1-6 1,-5-4-31-16,-2-2 9 0,0-2-18 16,2-4 29-16,8 0-21 15,3 0 32-15,9 0-21 16,5 0 21-16,9 2-6 15,4 1 5-15,7-1 2 16,6-2 1-16,5-2-2 16,0-4 0-16,5-2 2 15,13-6-2-15,7-4-16 16,4-4 16-16,4-4-1 16,2 0 0-16,3-8-37 15,-2-10-21-15,-3 0 47 16,-4-2-22-16,-4 2 5 15,-5 4 21-15,-7 3 8 0,-3 7-5 16,-4 4 5 0,-2 0 0-16,-1 15 16 0,-3 11-8 15,0 10 23-15,0 6 28 16,0 4-14-16,-7 2 17 16,-3 0-42-16,6-2-18 15,2-3 60-15,2-5-62 16,0-6 0-16,10-6 1 15,9-6 5-15,6-10 19 16,6-8-25-16,7-2 0 16,4-12 27-16,3-16-27 15,2-12-8-15,-1-8 8 16,-8-7 0-16,-5-3 7 16,-10 0-7-16,-9 2 0 15,-12 8 6-15,-2 8 6 0,0 12-11 16,-10 10 50-16,-7 2-23 15,-4 6 8-15,-3 0-36 16,-3 2 0-16,1 2 6 16,-1 2-6-16,0 0-10 15,3 1 10-15,3 2-45 16,6-3-19-16,11-15-75 16,4 3-155-16,0-6-769 0</inkml:trace>
  <inkml:trace contextRef="#ctx0" brushRef="#br0" timeOffset="-6705.29">24729 9364 1722 0,'0'0'329'0,"0"0"-259"16,0 0 12-16,0 0-46 16,0 0-2-16,0 0 4 15,0 0-20-15,-71 103 9 16,40-55-27-16,-6 6 0 16,-3 4-27-16,-20 24-1 0,6-13-174 15,8-14-633-15</inkml:trace>
  <inkml:trace contextRef="#ctx0" brushRef="#br0" timeOffset="-6406.54">24379 10199 1763 0,'0'0'493'0,"0"0"-468"16,0 0-13-16,0 0 17 15,0 0-20 1,121-5 2-16,-66 4 24 16,7 1-35-16,0 0-5 0,-3 0 4 15,-6 0 2-15,-9 1-2 16,-7 5-13-16,-11 1-87 15,-17 3-1-15,-7-2-163 16,-2 0-397-16</inkml:trace>
  <inkml:trace contextRef="#ctx0" brushRef="#br0" timeOffset="-6188.8">24457 10497 1377 0,'0'0'223'0,"0"0"-141"16,0 0 86-16,0 0-8 16,0 0-39-16,125 34-67 15,-65-34-34-15,11 0 59 16,14-3-79-16,2-10-1 16,2-3-10-16,29-10-111 15,-24 2-119-15,-15-4-1114 0</inkml:trace>
  <inkml:trace contextRef="#ctx0" brushRef="#br0" timeOffset="-5985.23">25836 10132 1770 0,'0'0'215'16,"0"0"-123"-16,127 0-70 15,-52-4 34-15,13-2 37 16,5 2-65-16,3 3 16 16,-3 1-44-16,-12 0-21 15,-14 0 20-15,-24 18-113 16,-22 0-134-16,-13-3-500 0</inkml:trace>
  <inkml:trace contextRef="#ctx0" brushRef="#br0" timeOffset="-4682.65">26019 10756 1692 0,'0'0'217'15,"0"0"-156"-15,0 0-21 16,0 0 89-16,0 0-72 16,58-112-48-16,-45 82 36 0,-4 2-45 15,-4-3 0-15,-5 4-2 16,0 0 4-16,-2 7 5 16,-12 4-7-16,-3 8-9 15,-6 8 0-15,-4 0 10 16,-4 10-1-16,-2 12 0 15,-3 6 1-15,3 5 9 16,4-1-10-16,6 0 0 16,9-2 0-16,8-6 0 15,6-2-14-15,0-8 3 16,12-4-33-16,15-6 3 16,8-4-23-16,9-4-25 0,3-16 17 15,0-6-32 1,-2 0 8-16,-10 2 41 0,-6 3 39 15,-11 7 16 1,-9 9 0-16,-7 5 1 0,-2 0 57 16,0 14 12-16,-5 18 59 15,-14 8-23-15,-6 10-60 16,-2 6 28-16,-4 4-53 16,-2 4-21-16,-3-1 41 15,1-3-35-15,-3-2 0 16,-3-6 0-16,-1-2 7 15,-1-4-7-15,-1-6-6 16,0-3 0-16,1-9-7 16,5-9 7-16,5-6-7 15,4-13 6-15,4 0 1 0,6-14-3 16,7-17 3 0,8-6-15-16,4-4 15 0,4 1 16 15,21 2 6-15,10 2-4 16,10 4-11-16,12 2 30 15,11-2-37-15,3 0 0 16,7-3 8-16,2 3-8 16,-1 1-3-16,-6 2-5 15,-7 5 2-15,-8 4-11 16,-10 8-10-16,-13 6-17 16,-11 4 35-16,-6 2-6 15,-9 0 5-15,-2 6 9 16,-7 14 1-16,0 6-14 15,0 4 14-15,-7 4 0 16,-10 2 55-16,-4 3-36 0,-1-1-9 16,4-4 1-16,0-6-1 15,5-4 6-15,1-6-16 16,6-8 0-16,4-2-4 16,2-8 4-16,0 0 0 15,8-2-2-15,17-20 16 16,8-8-28-16,10-6 10 15,2-1-54-15,0 6 49 16,-6 7-13-16,-1 7 6 16,-7 8 16-16,-6 6 0 15,-7 3 4-15,-7 0-4 16,-2 15 0-16,-7 9 30 0,-2 3-3 16,0 4 1-16,0 1 4 15,-2-2-19-15,-7-4 46 16,0-4-59-16,2-6 0 15,0-4 7-15,5-6-7 16,2-6-2-16,0 0 1 16,5 0 0-16,15-10-30 15,9-12 25-15,7-10-40 16,3 0 34-16,2-2-41 16,-1 6 14-16,-7 6 19 15,-4 9 20-15,-4 9-11 16,-6 4 11-16,-3 0 0 15,-3 7 2-15,-1 13 4 0,-3 4 16 16,-1 6 9-16,-1 2-22 16,0 2 50-16,-2-4-59 15,1 0 0-15,3-4 0 16,-2-4 0-16,0-6-1 16,-1-6-5-16,1-6-52 15,-1-4 49-15,6-22-125 16,-1-8-205-16,-1-8-715 0</inkml:trace>
  <inkml:trace contextRef="#ctx0" brushRef="#br0" timeOffset="-4402.2">26923 9324 415 0,'0'0'1293'15,"0"0"-1134"-15,0 0-84 16,0 0 83-16,-37 133-31 16,16-73-68-16,-2 8 70 15,-4 2-102-15,-5 4-7 16,-1 4 19-16,-3-2-30 0,-6 3-8 15,0-1-1 1,-23 14-58-16,11-17-96 0,9-21-725 16</inkml:trace>
  <inkml:trace contextRef="#ctx0" brushRef="#br0" timeOffset="-2651.57">26268 4233 694 0,'0'0'177'0,"0"0"-119"16,0 0-23-16,0 0 49 16,0 0-27-16,0 0-23 15,0 0 50-15,-76 0-54 16,63 0-5-16,-2 0 25 0,-5 0-3 15,-5 4 11 1,-2 4-35-16,-2 2-23 0,-2 0 71 16,-2 2-62-16,-1 0 0 15,-1 0 11-15,-1 0-8 16,1 2 9-16,-4-2-21 16,2 0 0-16,-3 2 14 15,0-2-14-15,-3 2 0 16,1 0 0-16,2 2 0 15,-1 0 5-15,6 0-5 16,-1 1 0-16,1-2 5 16,4-1-5-16,0-2-10 15,-1 2 10-15,3-1 1 16,2-1 7-16,1-1-8 16,1 2 0-16,0-1 3 0,1 0-3 15,0 0-4 1,-1 0 2-16,0 0 4 0,4-2-2 15,-2 2 0-15,1-2 0 16,3 0 0-16,2 0 0 16,1-2 0-16,3 0-1 15,0-2 2-15,4 0 2 16,2-2-3-16,1 0 0 16,1 0-3-16,3-2 3 15,2-2-6-15,0 0 5 16,0 0 2-16,0 0-3 15,0 0-20-15,0 0-37 16,0 0 14-16,0 0-160 0,0 0-47 0</inkml:trace>
  <inkml:trace contextRef="#ctx0" brushRef="#br0" timeOffset="2729.45">26728 5025 840 0,'0'0'133'0,"0"0"-40"16,0 0 7-16,0 0-13 16,0 0 31-16,0 0-58 15,0-2-28-15,0 2 61 16,0-2-35-16,0 2 5 0,0 0 5 15,0 0-30 1,0 0 37-16,0 0-49 0,0 0-19 16,0 0 48-16,0 0-48 15,0 0 8-15,0 0-15 16,0 0 11-16,-5 0-15 16,-2 0 4-16,-4 4 0 15,-6 10-6-15,-1 2 7 16,-3 4-1-16,0-2 0 15,0 2 1-15,1 2 11 16,0-2-12-16,4 0 0 16,5-4-3-16,2-1 3 15,5-5 0-15,-1-5-1 16,5-1 2-16,0-2-2 16,0 0 1-16,0-2-7 0,0 0 5 15,0 0 2-15,9 0 0 16,7-12-6-16,2-6 15 15,4-4-22-15,2-4 11 16,-1 0-43-16,-4 4 36 16,0 2-19-16,-6 8 13 15,-6 2 14-15,-3 4 2 16,-1 4 5-16,-3 2-6 16,0 0-24-16,0 0 23 15,0 0-26-15,0 0 7 16,0 0 18-16,-5 6 4 15,-1 4 13-15,-2 0-15 0,0 2-36 16,-7 6 15 0,1-2-140-16,1-6-100 0</inkml:trace>
  <inkml:trace contextRef="#ctx0" brushRef="#br0" timeOffset="9058.62">20794 8504 1255 0,'0'0'171'16,"0"0"-118"-16,0 0-52 15,0 0 10-15,0 0 129 16,0 0-54-16,0-34-30 16,0 34-12-16,-2-2-14 15,2 2 22-15,0 0-25 16,0 0-19-16,-2 0 72 16,2 0-54-16,0 0 2 15,0 0 10-15,0 0-10 16,0 0 18-16,0 0-33 0,0 0-6 15,0 0 39-15,0 0-44 16,0 0 0-16,0 0 24 16,0 0-26-16,0 0 25 15,0 0-25-15,0 0 0 16,0 0-8-16,0 0 8 16,0 0 0-16,8 8 8 15,10 6-7-15,7 4 23 16,6 6-24-16,5 4 0 15,6 8 22-15,5 4-22 16,7 6 0-16,-1 3 6 16,5-1 2-16,2 2 6 15,0 0-14-15,0-2 0 0,-2 2 4 16,-2-3-4 0,-3-2 0-16,-6 1 0 0,-3-3 0 15,-3-1 3-15,-3-2-3 16,-3-2 0-16,-4-2 2 15,1 0-2-15,-6-1 0 16,1-2-6-16,-2-2 12 16,-3-4 1-16,-2 0-7 15,-4-7 0-15,-3-4-6 16,-2-4 6-16,-4-6 0 16,-2-2 0-16,-1 0 6 15,-2-2-3-15,0 0-3 16,-2 0 0-16,2-2-9 15,-2 0 9-15,0 0-1 16,0 0 1-16,0 2-10 0,0-2-8 16,0 0 3-1,2 0-25-15,1 2 31 0,1 2-17 16,0 0-7-16,4 0 8 16,-2 2-43-16,1 0 24 15,3-4-77-15,0 0-105 16,-3-2-252-16</inkml:trace>
  <inkml:trace contextRef="#ctx0" brushRef="#br0" timeOffset="9630.85">22069 9114 1264 0,'0'0'187'15,"0"0"-128"-15,0 0-9 0,0 0 117 16,0 0-41-16,0 0-59 16,0 0 13-16,9-4-66 15,-3 12-8-15,3 14 33 16,5 10 11-16,1 10 33 16,1 10-67-16,3 6-1 15,-1 8 41-15,3 1-35 16,-2-1-9-16,2-2-8 15,-1-6 11-15,-1-4 1 16,-2-4-16-16,0-6 0 16,-3-4 3-16,-1-5-3 15,-4-5-7-15,-2-9 6 16,-5-2 1-16,0-9-10 16,-2-6 10-16,0-2-21 15,0-2 21-15,-20 0 0 0,-16 0 9 16,-15-12 7-1,-18-14-14-15,-33-18 42 0,-37-27-44 16,-39-29-18-16,-16-14 17 16,7-8-70-16,22 7-13 15,56 35-109-15,31 16-308 0</inkml:trace>
  <inkml:trace contextRef="#ctx0" brushRef="#br0" timeOffset="10324.54">21429 8271 1190 0,'0'0'176'15,"0"0"-81"-15,0 0-38 16,0 0 113-16,0 0-24 16,0 0-69-16,0 0-9 15,0 0 5-15,0 3-43 16,-14-3 52-16,-5 4-77 15,-12 0-4-15,-10-1 12 16,-7 5-5-16,-8-1-6 16,-2 0-2-16,0-3 6 15,5 0 6-15,6-1-12 0,7-3-3 16,11 0-6 0,8 0 6-16,8 0-12 0,6 0 0 15,5 2-14-15,2-2 8 16,0 2 12-16,0-2-14 15,0 0 23-15,0 2-11 16,0 3 9-16,0 8-2 16,0 9 4-16,0 14 14 15,11 14-12-15,2 12 13 16,1 8 39-16,-1 6-24 16,3 5 12-16,-5-3-42 15,0 2 14-15,-1-2-8 16,-8 40-6-16,-2-21-59 15,0-11-181-15</inkml:trace>
  <inkml:trace contextRef="#ctx0" brushRef="#br0" timeOffset="13340.37">11358 11518 360 0,'0'0'874'0,"0"0"-792"16,0 0-45-16,0 0-14 15,0 0 42-15,0 0 15 16,-4-18-28-16,4 12 46 15,0-2-73-15,0 2-15 0,0 2 42 16,0 2-17-16,0 2-10 16,0 0-20-16,0 0 9 15,0 0 17-15,0 0-31 16,0 0-6-16,9 0 6 16,9 0 1-16,1 0 21 15,8 8-22-15,0 4 13 16,2 0 23-16,2 2-36 15,0 2 0-15,5 0 16 16,4-2-7-16,5 0 1 16,5-2-10-16,4-2 12 15,9-4 28-15,5-2-40 0,13-4 0 16,6 0 35 0,7-2-10-16,22-14 4 0,-8 0-29 15,6-6 15-15,20-2 31 16,4-4-46-16,33-2 0 15,8 2 8-15,-15 4-7 16,-16 2 11-16,-19 1-12 16,-2 2 0-16,-2 1 4 15,2 4-4-15,-4-3-4 16,-17 7 3-16,-19 1 2 16,-20 0 3-16,-5 4-4 15,10-4 0-15,3 1 6 16,10 0-6-16,-9 2-6 15,-10 4 6-15,-1-2 1 16,-9 2 8-16,0 0-9 0,-3-2 0 16,1 2 23-16,1-4-23 15,3-2 0-15,4-2 9 16,5-2-3-16,3 0 13 16,1-2-19-16,7 2 0 15,4 0 6-15,3 2-6 16,4-2-10-16,3 0 10 15,1 2 0-15,3 0 13 16,0-2-13-16,-1 2 0 16,3-2-1-16,1 2 1 15,-3-2-3-15,-1 0 3 16,-1 0 0-16,-7 2 9 16,-1 2-9-16,-3 1 0 15,-3 4 0-15,2 0 0 16,1 3-5-16,0 0 5 0,-2 0 0 15,7 0 0-15,1 0 0 16,0 0 0-16,0 0 12 16,-2 0-12-16,-3 0 0 15,-1-1 19-15,-2-3 3 16,0 0 12-16,0 0-34 16,4-1 0-16,0 1 29 15,1-1-29-15,1-2 0 16,0 0 9-16,0-2 0 15,0 4 22-15,-1-3-31 0,-1-1 1 16,-4 4 38 0,-6 1-39-16,-10-1 0 0,-10 3 4 15,-9 0 4-15,-15 0 6 16,-14 2-14-16,-5 0 0 16,-8 0 5-16,-4 0-5 15,0 0-13-15,0 0 12 16,0 0-14-16,-54 0 2 15,-6 0-165-15,-17 0-822 0</inkml:trace>
  <inkml:trace contextRef="#ctx0" brushRef="#br0" timeOffset="20887.43">1076 12721 1647 0,'0'0'203'0,"0"0"-197"16,0 0 47-16,0 0 13 15,0 0-14-15,0 0 16 16,13-44-32-16,-11 42 18 15,-2 2-19-15,0 0-13 16,0 0 59-16,-7 0-63 16,1 0-6-16,2 0 4 15,1 4-10-15,-6 12 5 16,-4 14-10-16,-8 14 13 16,-8 16 20-16,4 15-34 15,-14 23 0-15,-5 20 1 16,-12 20-1-16,7-11-14 15,11-29-26-15,16-28-18 16,10-19 13-16,-3 4-40 16,-3 6-41-16,-4 1-25 15,2-4-115-15,4-16-77 0,5-20-792 0</inkml:trace>
  <inkml:trace contextRef="#ctx0" brushRef="#br0" timeOffset="21203.92">1031 12807 1512 0,'0'0'209'15,"0"0"-171"-15,0 0 3 0,38 145-32 16,-13-79 4-16,6 8 27 16,0 8-15-16,-3 9 1 15,-3-1-26-15,-9 0 0 16,-5-2 4-16,-2-7-4 16,0-5-1-16,4-6 1 15,1-4 0-15,-10-6-9 16,1-7-79-16,-5-6-123 15,0-11-51-15,-5-15-482 0</inkml:trace>
  <inkml:trace contextRef="#ctx0" brushRef="#br0" timeOffset="21434.26">846 13672 1722 0,'0'0'329'0,"0"0"-251"16,0 0-64-16,0 0 39 16,0 0 19-16,0 0-57 15,0 0-14-15,101-40 33 16,-64 23-27-16,1-1-7 16,2 0 0-16,3-2-8 15,-6 0-26-15,26-6-102 16,-12 2-178-16,-11 6-525 0</inkml:trace>
  <inkml:trace contextRef="#ctx0" brushRef="#br0" timeOffset="22006.29">1377 13704 1400 0,'0'0'505'0,"0"0"-470"15,0 0-29-15,0 0 55 16,0 0-29-16,0 0 6 16,0 0-38-16,89-28 2 15,-70 20 17-15,-5-2-19 0,-7 6-1 16,-3 1 1-16,3 3-6 16,-1 0-3-16,6 0-20 15,1 17-51-15,-1 2 65 16,-4 14-14-16,-1 5 14 15,-5 4 5-15,2 6 10 16,-2-2 17-16,0-1-17 16,4-5 0-16,-4-7 3 15,4-2-3-15,1-8-4 16,5-6 3-16,-2-7 2 16,3-6-2-16,-5-4 10 15,0 0-8-15,3-17 53 16,1-11-39-16,3-9-2 15,-4-12-7-15,-6-5 5 0,-5-8-22 16,0 0 1-16,-5 4-40 16,-4 8 50-16,3 10 0 15,6 14 12-15,0 8 13 16,0 5-17-16,0 5 40 16,0 2-43-16,0 2-4 15,0 0 13-15,10 0-14 16,7 0 1-16,-2 0-1 15,3 1 1-15,1-4 14 16,4 1-15-16,2-6 0 16,-5 0 1-16,-3-6-1 15,1-20-73-15,-7 4-215 16,-2 0-872-16</inkml:trace>
  <inkml:trace contextRef="#ctx0" brushRef="#br0" timeOffset="22242.51">1811 13028 1691 0,'0'0'355'0,"0"0"-318"16,0 0-27-16,0 0 56 15,0 0-7-15,0 0-19 16,0 0-9-16,104 4-29 15,-79-2 23-15,-4 0-25 0,-2-2-9 16,-5 4-17-16,-1-2-65 16,-7 2-136-16,-6-2-520 0</inkml:trace>
  <inkml:trace contextRef="#ctx0" brushRef="#br0" timeOffset="22442.55">1873 13291 1540 0,'0'0'275'0,"0"0"-232"16,0 0 51-16,0 0 21 15,0 0-52-15,0 0 33 0,117 2-63 16,-82-2-18 0,3-6 7-16,2-5-13 0,0 4-9 15,2-4-11-15,16-4-94 16,-11 2-99-16,-7-1-561 0</inkml:trace>
  <inkml:trace contextRef="#ctx0" brushRef="#br0" timeOffset="23272.67">2578 12998 1827 0,'0'0'271'16,"0"0"-169"-16,0 0-12 0,0 0 28 16,0 0 7-16,0 0-65 15,0 0-1-15,0-10 1 16,0 10-21-16,0-2 8 15,6 2-47-15,7-2 9 16,7-2-1-16,7 2-8 16,2-2-1-16,7 2 0 15,-1 2-76-15,5 0 16 16,14 0-85-16,-9 0-118 16,-10 0-375-16</inkml:trace>
  <inkml:trace contextRef="#ctx0" brushRef="#br0" timeOffset="24049.68">3156 13166 1719 0,'0'0'218'16,"0"0"-136"-16,0 0 7 15,0 0 4-15,0 0 24 16,0 0-47-16,0 0-32 16,39-44-13-16,-26 14-24 15,1-4 29-15,-4-4-30 16,-3-2-2-16,-5 1-17 16,-2-1 16-16,0 3-24 15,-4 2-8-15,-9 5-3 0,-3 9 37 16,1 4-22-16,-1 9 23 15,3 4-8-15,-1 4 9 16,-4 2-1-16,-4 18 0 16,1 12 0-16,-2 4-1 15,7 7 1-15,3-2 0 16,7 2 0-16,6-3 0 16,0-4-15-16,6-6 8 15,9-6-44-15,5-6 38 16,0-6-74-16,2-10 27 15,1-2 29-15,-1-6-39 16,-2-16 12-16,0-2 23 16,-7-2 22-16,-1 6-3 15,-6 6 16-15,-4 6-6 0,1 4 6 16,1 4 0-16,2 2 1 16,6 20 15-16,1 14 26 15,-4 14 33-15,0 8-40 16,-6 13 0-16,-3 2 18 15,0 6-36-15,0-1-16 16,-12-2-2-16,-8 1 3 16,-7-5 27-16,-4-2-29 15,-2-4 0-15,-3-8 12 16,1-6 0-16,4-14-11 16,0-9-1-16,2-14 0 0,2-11 9 15,-2-4-9 1,2-9-17-16,6-15 17 0,8-7 8 15,9-3 32-15,4 0-18 16,4-4-14-16,16-2 24 16,7-2-26-16,4-2-5 15,2-3 14-15,6 0-14 16,1 0-1-16,0 0-35 16,24-14-129-16,-8 15-55 15,-9 8-636-15</inkml:trace>
  <inkml:trace contextRef="#ctx0" brushRef="#br0" timeOffset="24618.52">3517 13485 1575 0,'0'0'204'0,"0"0"-103"0,0 0 15 15,0 111-22-15,0-78-18 16,0-3-33-16,-2-2-12 15,2-3-31-15,-2-7 0 16,2-6 8-16,0-4-8 16,0-6-2-16,0-2-5 15,0 0-5-15,0-8-12 16,0-14-61-16,0-4-22 16,11-1 60-16,9-1-3 15,5 2 18-15,2 4 31 16,2 6 1-16,-2 8 0 0,2 0-2 15,-6 8 2 1,0 0 19-16,-5 4-18 0,-3 14 16 16,-6 4 14-16,1 5 6 15,-6 0 33-15,-2 1-41 16,0 1-10-16,-2-3 51 16,0-6-69-16,0-6 7 15,0-4-8-15,0-10-8 16,0 0 7-16,0-4-32 15,0-20-100-15,0-8 108 16,0-4-51-16,0 4 4 16,11 3-11-16,5 9 52 0,-3 7 29 15,-1 4-7 1,-1 8 9-16,-1 1 41 0,2 0 16 16,1 10 13-16,1 8-5 15,-5 1-14-15,1 2 9 16,0-3-29-16,-3-4-24 15,-3-4 20-15,-2-2-27 16,0-4-11-16,0-3-3 16,5-1-33-16,-3-7-66 15,-1-11-547-15</inkml:trace>
  <inkml:trace contextRef="#ctx0" brushRef="#br0" timeOffset="24839.16">3805 13064 1802 0,'0'0'247'0,"0"0"-190"16,0 0-2-16,0 0 66 16,0 0-59-16,0 0-50 15,0 0 33-15,38 10-45 16,-18-6-18-16,9-4 2 15,14 0-139-15,-6-10-209 16,-4-8-1069-16</inkml:trace>
  <inkml:trace contextRef="#ctx0" brushRef="#br0" timeOffset="25084.6">4253 12721 1513 0,'0'0'406'0,"0"0"-320"15,0 0-30-15,11 120 62 16,-6-64-33-16,-3 11 19 16,0 7-60-16,-2 6-44 15,2 6 36-15,-2-1-36 16,2-3 0-16,1-6 0 16,-3-6 1-16,0-12-13 15,0-7 11-15,0-18-66 16,-3-10-25-16,-17-23-81 15,5-24-64-15,-3-15-593 0</inkml:trace>
  <inkml:trace contextRef="#ctx0" brushRef="#br0" timeOffset="25487.29">4155 12551 1719 0,'0'0'234'0,"0"0"-143"16,0 0-16-16,118-4 19 15,-67 16-36-15,2 12-24 16,1 6 15-16,-7 4-49 16,-5 2-8-16,-8 0 8 15,-12 0 0-15,-4-2 1 0,-10 2-3 16,-8 3 8 0,0 2-16-16,-8 2 10 0,-19-1-51 15,-13-2 32-15,-7-4-9 16,-4-6-13-16,-5-8 10 15,0-6 3-15,10-4 12 16,11-5 13-16,10 0-5 16,11-1 8-16,7 2 2 15,7 7 4-15,0 3 5 16,9 7 19-16,16 4 82 16,4 1-87-16,4-2-17 15,3-2 17-15,2-4-13 16,4-6-3-16,4-2-9 15,4-4 10-15,-3-6-22 16,-5-4-29-16,-4-14-94 0,-11-14-106 16,-9-2-500-16</inkml:trace>
  <inkml:trace contextRef="#ctx0" brushRef="#br0" timeOffset="25886.03">4676 13194 1470 0,'0'0'290'0,"0"0"-213"16,0 0 45-16,0 0 30 15,0 0-1-15,0 121-76 16,0-73-24-16,0 6 15 16,-11 0-18-16,-2 0-26 15,-2 0-22-15,-8-4 2 16,0 1-14-16,1-5 12 16,-2-12-19-16,6-4 19 15,2-8-22-15,3-8 21 0,4-4-33 16,0-4 8-16,4-4 7 15,5-2 18-15,0 0-23 16,0 2 18-16,0-2-1 16,8 2 7-16,5 0 0 15,7 4 0-15,6 4 25 16,3 4-19-16,10 2 2 16,-2 2 11-16,5-2-1 15,1 0 23-15,-1 0-30 16,-2-7 15-16,-1-1 25 15,-10-3-51-15,-8-3-2 16,-3-2-5-16,-9 0 4 16,-2-11-4-16,-5-22-54 0,-2-19-70 15,-9-72 1-15,-11 12-170 16,-4-11-924-16</inkml:trace>
  <inkml:trace contextRef="#ctx0" brushRef="#br0" timeOffset="26090.62">4879 11949 1661 0,'0'0'634'15,"0"0"-481"-15,0 0-107 16,0 0 15-16,0 0 19 16,0 0-38-16,0 0-3 15,34 61-39-15,-26-11 6 0,-3 16-11 16,-5 14 5-1,0 24-22-15,-18 30-79 0,-8-21-146 16,1-17-424-16</inkml:trace>
  <inkml:trace contextRef="#ctx0" brushRef="#br0" timeOffset="30459.02">18203 13002 1502 0,'0'0'260'15,"0"0"-182"-15,0 0 2 16,0-112 39-16,-2 73-15 0,-7-1-89 16,-5 2-15-1,1 4 49-15,-3 4 7 0,-1 10-18 16,-1 4-6-16,-5 8-31 15,-3 8 23-15,-3 0-24 16,-2 20-7-16,-6 22 6 16,6 10 2-16,0 10-1 15,7 5 0-15,4-5 1 16,7-4-4-16,6-8 3 16,4-10-21-16,3-10 21 15,0-10-50-15,19-10-38 16,0-10 9-16,6 0 26 15,4-20 44-15,0-14-76 0,0-8 24 16,-2 0 52-16,-3-2 3 16,-2 6 6-16,-6 6 0 15,-5 10 1-15,-4 9 56 16,-2 12-27-16,-3 1-8 16,0 10 9-16,0 22 2 15,0 16 42-15,0 18-13 16,-2 16-46-16,0 24 46 15,-2 25-41-15,-22 13-14 16,-1-12 12-16,3-29 20 16,4-33-17-16,3-18-22 15,-5 8 0-15,-5 7-30 0,-4 2 11 16,0-4-33 0,-2-9 18-16,-1-12-6 0,3-14-6 15,-2-12-29-15,2-18-24 16,-4 0 62-16,4-32-22 15,0-6 22-15,7-8 37 16,6 2 40-16,10 0 30 16,6-1-17-16,0 3-15 15,15 0 56-15,9-2-63 16,10 0-16-16,7-2 20 16,3 4-17-16,5-4 0 15,4-1-18-15,1 1-26 16,17-12 25-16,-11 8-155 0,-11 10-409 15</inkml:trace>
  <inkml:trace contextRef="#ctx0" brushRef="#br0" timeOffset="31055.45">18367 13579 1498 0,'0'0'283'15,"0"0"-176"-15,0 0 36 16,0 125-9-16,0-87-78 16,-4-4-32-16,-2-2 14 15,-1-6-38-15,1-4 1 16,0-6 9-16,4-6-8 16,0-8 11-16,2-2-13 15,0-4-21-15,0-22 4 16,4-8-94-16,10-6 14 0,7 0 24 15,0 2-26-15,6 5 50 16,-2 8 24-16,-1 4 25 16,-2 9 7-16,-2 8 3 15,1 4 18-15,-6 2 40 16,1 18-10-16,-3 5 43 16,-1 3-30-16,-6-1-40 15,-2 0 18-15,-4-3-26 16,0-2-6-16,0-4 5 15,0-4-22-15,0-4 26 0,0-10-26 16,0 0-35-16,0 0 19 16,0-18-51-16,9-12-48 15,1-8-23-15,3-4-18 16,0 1-24-16,3 8 84 16,-1 7 66-16,-1 9 30 15,1 9 62-15,-1 8 33 16,1 0 10-16,3 8 2 15,1 14 16-15,0 6-22 16,-1 2-44-16,-3 2 17 16,-1 3-30-16,-5-7-5 15,-3 0 5-15,-2-4-42 16,-1-10 17-16,-3-2-19 16,0-6-34-16,0-6-24 15,-11-4-67-15,-5-16-157 0,-4-6-1097 0</inkml:trace>
  <inkml:trace contextRef="#ctx0" brushRef="#br0" timeOffset="31259.31">18818 13070 1617 0,'0'0'296'15,"0"0"-160"-15,0 0 12 0,0 0-37 16,0 0-70 0,0 0-22-16,0 0-19 0,91 12-40 15,-64-12-103-15,0-4-165 16</inkml:trace>
  <inkml:trace contextRef="#ctx0" brushRef="#br0" timeOffset="31548.93">19156 12803 1505 0,'0'0'398'0,"0"0"-298"0,0 0 26 15,3 129-15-15,5-69 22 16,4 10-71-16,-6 4-22 15,-1 4-9-15,-3-3-16 16,-2-3-3-16,0-8-12 16,0-4 6-16,-2-12-4 15,-5-8-2-15,-1-9-39 16,0-16-37-16,4-11-44 16,-3-4-20-16,3-52-63 15,0-6-367-15,-1-12-641 0</inkml:trace>
  <inkml:trace contextRef="#ctx0" brushRef="#br0" timeOffset="32384.27">19288 12647 1433 0,'0'0'315'0,"0"0"-159"16,0 0 26-16,0 0-54 16,0 0-33-16,134 34-39 15,-99-4 11-15,-1 4-54 16,-1 2 9-16,-6 2 5 15,-8 2-12-15,-5 1 4 16,-7-1-19-16,-7 2-3 16,0-2-5-16,-15 0 8 15,-14-4-59-15,-10-2 47 16,-3-6-7-16,-7-8-9 16,0-4-23-16,-2-9-11 15,4-6 50-15,7-1-40 16,8 0 24-16,13 0 28 0,7 0 1 15,10 0 4 1,2 8-5-16,0 9 0 0,2 5 54 16,16 6-3-1,5 2 5-15,4 2 21 0,1-4-20 16,4-2-7-16,1-6-42 16,1-2 2-16,1-4 12 15,-1-4-22-15,1-4-18 16,-4-6-35-16,0 0-70 15,-2-16-30-15,-4-14-123 16,-2-6-258-16,-4-2 186 16,-5 4-13-16,-1 5 361 15,-4 11 347-15,-4 7-20 0,-1 4-39 16,-2 7-114 0,-2 0-48-16,3 0 19 0,1 14-52 15,-2 8 3-15,-2 9-6 16,0 5-15-16,0 10 12 15,-4 4-21-15,-12 2-41 16,-6 0 35-16,-3-3-60 16,-2-4 8-16,-4-2-8 15,2-5 0-15,0-4-1 16,2-4-4-16,3-8-20 16,6-6 23-16,2-6-35 15,6-4 10-15,3-4 16 16,3 0-22-16,4-2 27 15,0 2-24-15,0-2 8 0,0 4 14 16,4-2-12 0,9 2 18-16,7 4-8 0,5 4 20 15,6 2 2-15,3 2-12 16,1 0 0-16,3-4 32 16,-5 0-32-16,0-1 16 15,-4-6-11-15,0-3 1 16,-4-2 13-16,-2 0-19 15,-4-2 6-15,2-16-12 16,-3-8 6-16,-1-12-22 16,-1-16-26-16,-1-30-70 0,1-69-31 15,-3 17-109 1,-4-6-400-16</inkml:trace>
  <inkml:trace contextRef="#ctx0" brushRef="#br0" timeOffset="32538.41">20112 12164 1692 0,'0'0'300'16,"0"0"-140"-16,0 0 6 16,0 0-42-16,0 0-29 15,0 0-92-15,0 0 9 16,16 92 15-16,-23 4-27 16,-39 50-15-16,-2-17-160 15,0-17-746-15</inkml:trace>
  <inkml:trace contextRef="#ctx0" brushRef="#br0" timeOffset="64586.52">10162 13211 1079 0,'0'0'164'0,"0"0"-134"15,0 0 8-15,0 0 55 0,0 0-29 16,0 0-40-16,18 0 40 16,-14 0-58-16,3 0 6 15,-3 0 21-15,0 0-5 16,3 0 11-16,-2 0-5 16,2-3-27-16,-3 3 54 15,2-1-47-15,1-2-6 16,0-1 30-16,2-2 2 15,0-2-1-15,-1-4-5 16,2-4-25-16,1-2 48 16,-3-4-38-16,4 0-9 15,-3-2 15-15,-3 0-15 16,-2-2 14-16,-4-2-24 16,0 0 0-16,0-4 20 15,-10 2-20-15,-11 2-3 0,0 2 3 16,-4 5 13-16,-2 3 22 15,0 6-35-15,0 4 0 16,-2 8 17-16,2 0-17 16,-2 6-2-16,1 16-4 15,2 6 12-15,1 7-12 16,7 5 5-16,3 2 1 16,6 2 3-16,6-4-3 15,3-6-17-15,0-6 17 16,14-8-22-16,6-6-8 15,6-10-2-15,1-4-47 0,4 0 58 16,0-26-39 0,-2-6 5-16,0-6 15 0,-6-2-4 15,-3 4 22-15,-5 6-7 16,-4 7 29-16,-1 9-1 16,-4 10 1-16,-2 4 0 15,1 3 15-15,1 25 23 16,4 14 29-16,-4 18-19 15,-1 12-14-15,-1 8 65 16,-4 2-90-16,0 1 6 16,0-7 10-16,-9-4-16 15,-7-6 11-15,-1-6-20 16,-6-3 0-16,1-9 29 16,-2-4-29-16,-3-8-10 0,0-8 10 15,-2-10 1-15,0-10 3 16,-2-8-4-16,-2-2-54 15,2-24 38-15,4-6-28 16,9-4 44-16,9 0 9 16,9 0 7-16,0 4 3 15,22 0-6-15,10 0-12 16,5-1 56-16,5-3-56 16,3-2 16-16,5 0-6 15,-4-2-2-15,1 0-6 16,-5 0-3-16,10-8-37 15,-12 8-73-15,-9 7-425 0</inkml:trace>
  <inkml:trace contextRef="#ctx0" brushRef="#br0" timeOffset="65267.33">10621 13218 1664 0,'0'0'307'0,"0"0"-270"15,0 0-36-15,0 0 73 16,0 0-34-16,0 0-17 16,25 115-8-16,-25-77-9 0,0 6 17 15,0 2-23 1,-14-4 8-16,1-6 7 0,-1-6-15 15,3-6 0-15,4-8 6 16,3-7 6-16,4-5-3 16,0-4-9-16,0-3-46 15,2-19 46-15,11-10-62 16,6-6 2-16,5-4 39 16,0-2-40-16,5 4 51 15,0 2-9-15,-2 8 19 16,0 8-1-16,-5 5 2 15,-2 12-1-15,0 5 15 16,-5 0-13-16,-1 8 29 16,-3 14-25-16,-1 6-5 0,-6 2 47 15,-2 2-35-15,-2-2 4 16,0 0 11-16,0-4-18 16,0-6 28-16,0-6-38 15,0-6-3-15,0-8-15 16,0 0-35-16,4-14-46 15,9-20-33-15,3-12-106 16,2-4-33-16,0 0-99 16,0 5 40-16,-3 12 330 15,-4 8 254-15,1 11-24 16,-2 10-66-16,2 4-51 16,1 3 61-16,0 19 10 15,3 10-60-15,-1 4 17 0,1 4-57 16,3 0-22-1,-4-2-20-15,1-4-33 0,-1-2 31 16,-2-4-40-16,1-6-1 16,-1-6-8-16,-4-6 9 15,2-6-36-15,-2-8-86 16,0-18-92-16,-4-8-396 0</inkml:trace>
  <inkml:trace contextRef="#ctx0" brushRef="#br0" timeOffset="66033.52">8413 13153 1287 0,'0'0'348'16,"0"0"-270"-16,0 0-36 16,0 0 81-16,0 0 10 15,0 0-64-15,0 0-25 16,-25-7 61-16,25 5-74 15,0 2-9-15,0 0 21 16,5-2-15-16,2 2 18 16,6 0-19-16,11 0-21 15,12 0 96-15,11 0-63 16,6 0-14-16,5 0 6 16,4 0-14-16,0 0 2 15,1 0-19-15,-3-6 0 16,-2 0 18-16,-6 0-18 0,-13-2-1 15,-5 2 0 1,-14 2 2-16,-9 2-2 0,-5 0-17 16,-6 2-49-16,0 0 66 15,0 0-92-15,0 0-42 16,-6-10-32-16,-11 0-81 16,-6-4-903-16</inkml:trace>
  <inkml:trace contextRef="#ctx0" brushRef="#br0" timeOffset="67132.45">11635 12733 1545 0,'0'0'251'0,"0"0"-207"0,0 0 33 16,0 0 62-16,0 0-53 15,0 0-14-15,0 0-53 16,0-8-10-16,0 32-6 16,0 18 6-16,0 21 65 15,0 15-34-15,0 14-19 16,0 2 20-16,0-1-20 16,0-6-9-16,0-6-9 15,-2-9 12-15,2-10-2 16,0-11-13-16,0-18-7 15,0-8-5-15,0-11-5 16,0-10-57-16,0-4-41 0,0-8-21 16,0-31 7-1,0-55-213-15,-8 6-168 0,-3-7-369 16</inkml:trace>
  <inkml:trace contextRef="#ctx0" brushRef="#br0" timeOffset="67688.15">11619 12591 1333 0,'0'0'318'16,"0"0"-191"-16,0 0-21 16,0 0 93-16,0 0-118 15,0 0-46-15,0 0 13 16,97-52-31-16,-65 52-2 16,4 0-15-16,4 5 2 15,2 8 5-15,-3 3-7 16,-4 0-9-16,-6 2 8 0,-2-2 1 15,-8 2-1-15,0 0-8 16,-9 2 9-16,-3 2 4 16,-7 4-4-16,0 4-10 15,-7 4 4-15,-17 4-6 16,-10 5-12-16,-6-3-2 16,-7-2-35-16,-1-4 54 15,-6-4-24-15,0-2 13 16,6-4 11-16,1-4 14 15,11-2-2-15,11-6-5 16,10-2 1-16,9-2-25 0,6 0 15 16,0 4 9-1,6 2 23-15,21 7 9 0,9 2-11 16,6 1-16-16,5 2 10 16,-1-1 22-16,4-1-30 15,-4-4 13-15,-1-2 18 16,-3-4-10-16,-4 0 3 15,-2-4-28-15,-5 0 6 16,-7-4 42-16,-1-2-51 16,-7-2 0-16,-3 0 2 15,-5-2 4-15,0 0-12 16,-4 0-9-16,0 0-69 16,1 0 56-16,-1 0-73 15,-4-16-92-15,0 0-174 0,0-2-554 16</inkml:trace>
  <inkml:trace contextRef="#ctx0" brushRef="#br0" timeOffset="68284.48">12200 13132 1303 0,'0'0'393'16,"0"0"-275"-16,0 0-74 15,0 0 50-15,0 0 73 16,0 0-125-16,0 0-25 16,2-2 24-16,-2 2-13 15,0 0 3-15,0 0-31 16,0 8 1-16,0 8 39 0,0 4-23 16,0 2-3-16,0 7 6 15,-8-1-20-15,-1 2 15 16,-5 3-15-16,-1 2 1 15,-3 1 1-15,1-2-2 16,-4 0-26-16,-1-2-3 16,2-6-14-16,2-2 4 15,2-6-8-15,3-2 12 16,2-1 23-16,4-8-16 16,2 0-9-16,3-6 24 15,2 2-8-15,0-3 10 16,0 0-6-16,0 0 17 15,0 0 5-15,2 1 1 0,10-1-6 16,5 2 41 0,4 0-13-16,4-2 10 0,4 2-16 15,4 1-20 1,2 1 54-16,1 0-46 0,4-3 5 16,-2 3-2-16,-2-2-4 15,-3-2 30-15,-2 0-29 16,-6 0 0-16,-1 0 32 15,-4 0-42-15,-4 0 9 16,-1 0 2-16,-2-2-11 16,-1-6 24-16,-3-2-24 15,-5-6 6-15,-2-8-27 0,-2-14-9 16,-2-46-91-16,-15 6-117 16,-4-4-355-16</inkml:trace>
  <inkml:trace contextRef="#ctx0" brushRef="#br0" timeOffset="68506.7">12524 12021 1913 0,'0'0'286'15,"0"0"-222"-15,0 0-36 16,0 0 76-16,0 0-76 0,0 0 1 15,24 102 12 1,-24-43-30-16,0 11 12 0,0 8-23 16,-22 24-31-16,-14 28-5 15,2-19-154-15,1-13-374 0</inkml:trace>
  <inkml:trace contextRef="#ctx0" brushRef="#br0" timeOffset="69802.13">7648 14323 48 0,'0'0'1569'15,"0"0"-1413"-15,0 0-95 16,0 0 20-16,0 0 14 16,0 0-20-16,0 0-35 15,-11-14-14-15,11 14-10 16,0 0-7-16,0 0 30 15,0 0-39-15,0 0 0 0,2 0 10 16,15 0-3-16,6 0 26 16,14 0 8-16,13 0-23 15,13 0 43-15,13 0-48 16,28 0 2-16,37 0 18 16,34 0-17-16,18 0-9 15,-6-4-7-15,-12 2 0 16,-21-2 11-16,0-2-11 15,-5 2-9-15,-4-4 9 16,-5 2 7-16,-3-2-5 16,-8 0-2-16,-7 0 0 15,-20-2 0-15,-15 2 0 16,-18 0-14-16,-3 0 8 16,13-6 12-16,13-4-12 15,12-2-3-15,1 0 8 0,0 0-20 16,-2 2 21-16,-1 2-10 15,-2 2 9-15,-2 2 2 16,3-1 9-16,-1 4-10 16,2-4 0-16,6 4-5 15,-2-5 5-15,4 1-26 16,0 1 24-16,0 1-20 16,2 2 22-16,-4-1-9 15,2 0 9-15,-3 2-7 16,0 2 7-16,0 0-4 15,-3-2 4-15,3 0 0 16,0-2 8-16,-2-2-8 16,-3 2 0-16,-2 0 9 15,-1-4-9-15,-5 2-7 0,-6-2 7 16,-3 2 0 0,-5 2 6-16,-2 0-6 0,-6 0 0 15,-1 2 4-15,-4 0-4 16,-5 2-1-16,0-2 1 15,-2 2 1-15,1 2 20 16,-3 0-21-16,-5 2 0 16,0 0 16-16,-8 0-16 15,-7 0-1-15,-9-1 1 16,-9 2 2-16,-7 1 5 16,-6 0-7-16,-5-4-52 15,-9-4 15-15,-17-1-128 16,-12 2-155-16</inkml:trace>
  <inkml:trace contextRef="#ctx0" brushRef="#br0" timeOffset="70930.57">8767 14708 1420 0,'0'0'218'16,"0"0"-135"-16,0 0-35 16,0 0 88-16,0 0-38 15,0 0-64-15,0 0 39 16,0-6-37-16,0 6-22 15,0 0 41-15,0 0-39 0,0 0 1 16,0 0 9 0,0 0-17-16,0 0 44 0,0 0-41 15,0 0-11-15,0 0 49 16,0 0-38-16,0 10-3 16,0 4 2-16,0 8-10 15,0 9 40-15,2 5-41 16,-2 4 0-16,0 6 10 15,0 4-8-15,0 2-1 16,-2 2-1-16,-5 0 12 16,-4 3 0-16,2-3-12 15,1-4 0-15,-2-2 0 0,2-8 0 16,1-4 0 0,3-2-1-16,-2-2 7 0,2-8-3 15,2 2-3-15,0-8-3 16,0-1 3-16,2-3 0 15,-2-9-1-15,2-1 0 16,0 1 1-16,0-5-11 16,0 0 11-16,0 0-29 15,0 0 28-15,0 0-48 16,0 0-16-16,0 0-2 16,0-5-32-16,16-25 51 15,-1 2-153-15,-2 0-645 0</inkml:trace>
  <inkml:trace contextRef="#ctx0" brushRef="#br0" timeOffset="71785.62">9077 15087 1069 0,'0'0'239'16,"0"0"-185"-16,0 0 63 15,0 0 64-15,0 0-110 16,0 0 31-16,0 0-37 16,0 0 2-16,0 0 12 15,0 0-16-15,0 0 5 0,0 0-31 16,0 0-24-16,0 0 64 15,0 2-44-15,0-2-15 16,0 0 16-16,0 0-15 16,0 0 8-16,2 0-27 15,13 0 0-15,10 0 39 16,10 0-20-16,10-2-1 16,8-2 10-16,7 0-13 15,1-2 4-15,-3 0-19 16,-5 0 0-16,-3 2 3 15,-8 0-3-15,-7 0-3 16,-8 2-3-16,-6-2 5 16,-6 4-7-16,-7-4-44 0,0 2-37 15,-4 0 43-15,-2-4-91 16,-2-12-39-16,0 2-110 16,-2-4-315-16</inkml:trace>
  <inkml:trace contextRef="#ctx0" brushRef="#br0" timeOffset="72099.45">9447 14780 1175 0,'0'0'621'15,"0"0"-575"-15,0 0-38 0,0 0 113 16,0 0-35-16,0 0-54 15,0 0 18-15,-10 75-1 16,10-35 14-16,0 6-20 16,0 4-34-16,-2 2 55 15,0 2-55-15,0-1 4 16,0-3 3-16,-1-2-16 16,3-6 7-16,0-2-7 15,0-6-23-15,0-2 11 16,0-10-83-16,0-8-17 15,3-6-91-15,1-8-171 16,-2 0-673-16</inkml:trace>
  <inkml:trace contextRef="#ctx0" brushRef="#br0" timeOffset="73230.03">10503 14819 1405 0,'0'0'269'15,"0"0"-180"-15,0 0-44 16,0 0 55-16,0 0-14 16,0 0-70-16,0 0 4 15,2-87 35-15,-2 67-35 0,0-10 15 16,-11 2-35-16,-5 2 0 16,3 2 9-16,-3 4-9 15,1 6-9-15,1 4 9 16,1 4 0-16,-3 6 5 15,3 0-5-15,-3 0 0 16,1 0 24-16,-1 16-24 16,1 6-1-16,2 4 1 15,-1 6 0-15,5 4-10 16,3 4 10-16,0-5 0 16,4-3-4-16,2 0 4 15,0-6 0-15,0-8-1 0,8 0 2 16,7-8 11-16,3 2-12 15,1-12-2-15,4 0-12 16,2 0 14-16,-1-4-14 16,2-14 13-16,-1-8-5 15,0-1-8-15,-5 0 14 16,-3-4-6-16,-1 7-3 16,-5 2 9-16,-4 4-4 15,0 8 2-15,-5 4 4 16,0 2 20-16,-2 4-22 15,0 0 0-15,0 0 11 16,0 0-11-16,2 8 0 16,3 10 20-16,-1 8-20 0,0 6 42 15,-1 7-42 1,-1 3 0-16,0 2 17 0,-2 4-17 16,0-6 0-16,0 2 0 15,0 0 2-15,0 0 8 16,0-2-10-16,0 2 0 15,0 1 1-15,0 3-1 16,-4-6 0-16,-5 2 0 16,-2-2 1-16,-5 0 8 15,-1-2-9-15,-4-4 0 16,-3-4 3-16,-5-1-3 16,-5-5 0-16,-1-8-8 15,-3-4 19-15,-3-10-16 16,-1-4 5-16,3 0-13 15,3-4 1-15,7-14 24 0,7 0-6 16,5-4-5-16,11-5 5 16,6 0 18-16,0-1-24 15,12-3-2-15,14-1 2 16,5-2 0-16,7 2 2 16,4 0-2-16,0 2 10 15,4 2 12-15,-5 2-22 16,2 4 0-16,-3 0-11 15,-2 0 6-15,7 4-75 16,-12 4-140-16,-6 4-460 0</inkml:trace>
  <inkml:trace contextRef="#ctx0" brushRef="#br0" timeOffset="74329.39">10872 15191 1423 0,'0'0'266'16,"0"0"-216"-16,0 0 54 0,0 0-18 16,0 0-54-16,0 0-7 15,0 0-17-15,5-5 5 16,-3 9-3-16,-2 11 0 16,2 7 65-16,-2 3-63 15,0 7-11-15,0-4 21 16,-2 4-15-16,-5-2 8 15,-1-2-15-15,-2-6 0 16,6-4 9-16,0-6-9 16,-1-4 0-16,5-8 0 15,0 0 0-15,0 0-18 0,0-20-11 16,0-8-46 0,2-8 40-16,12 0-14 0,1 0-9 15,6 6 43 1,0-2 12-16,2 6-6 0,0 8 9 15,-1 0 0-15,0 8 12 16,-2 6-12-16,-2 4 7 16,2 0 24-16,-4 0-2 15,-1 9 18-15,-3 9-21 16,-4 5-25-16,-3 3 46 16,-3-2-47-16,-2 0 0 15,0-4 9-15,0-2-9 16,0-2 11-16,0-6-11 15,0-2 0-15,0-6-1 16,-2-2 1-16,2 0-27 16,0-10 17-16,0-14-57 15,0-6-17-15,0-9 28 0,0 3-14 16,10 4 28-16,4 5-8 16,1 4 49-16,-1 5 1 15,-1 4 20-15,1 6 12 16,-1 0-13-16,-2 6-17 15,3 2 64-15,-3 0-47 16,3 0 14-16,-2 10 26 16,5 4-17-16,-5 4 2 15,-1 4-28-15,3 5-15 16,-3-1 59-16,3 2-54 0,-3-6 3 16,-1 0 11-16,2-2-11 15,-1 0 8-15,0-6-17 16,1-6 0-16,-4 2-4 15,1-6 4-15,-2-2 0 16,0 2-12-16,-1-4 12 16,1 0 0-16,-3 0 7 15,3 0-4-15,-2 0 46 16,1-2-49-16,1-2 9 16,-3 4 19-16,0 0-3 15,2-4 13-15,-2 4-5 16,0 0-17-16,1 0 55 15,-3 0-53-15,2 0 9 0,0 0 13 16,2 0-9 0,-2 0 23-16,0 0-19 0,1 0-26 15,-3 0 60-15,0 0-54 16,0 0 0-16,-2 0 1 16,2 0-16-16,-2 0 15 15,2 0-15-15,1-4-42 16,-3-10-25-16,2 0-174 15,-2-2-293-15</inkml:trace>
  <inkml:trace contextRef="#ctx0" brushRef="#br0" timeOffset="75179.25">11537 14718 955 0,'0'0'505'16,"0"0"-432"-16,0 0-72 15,0 0 98-15,0 0-13 16,0 0-70-16,0 0 15 16,0 0-31-16,0 0 0 15,0 2 29-15,0 0-21 16,-2 2 6-16,-4-4 17 0,2 4-18 15,0-2 36-15,-3-2-49 16,1 0 13-16,2 0-26 16,-2 0 13-16,2 0-28 15,4-2-6-15,0-2-10 16,0-4 44-16,0 6-31 16,0 0 20-16,2 2-7 15,8 0 18-15,-4 0-14 16,3 0 12-16,-3 0 4 15,-1 6 17-15,-2 0-19 16,-3-2 0-16,0-4 16 16,0 0-15-16,0 0 0 15,0 0-1-15,0 0 10 0,0 0 16 16,-3 0-26 0,-4 0-1-16,1 0-11 0,-1 0 12 15,1-8 0-15,4 4 7 16,2 2-7-16,0 0 35 15,0 0-35-15,0 2-3 16,0 0 2-16,0 0 1 16,0 0-8-16,0 0 7 15,0 0 1-15,0 0 1 16,0 0-1-16,0 0 0 16,2 0-10-16,0 0 10 15,0 4-85-15,2-2-162 16,-4-2-280-16</inkml:trace>
  <inkml:trace contextRef="#ctx0" brushRef="#br0" timeOffset="77528.39">12125 14604 436 0,'0'0'590'16,"0"0"-490"-16,0 0-56 15,0 0 60-15,0 0 9 16,0 0-33-16,0 0 27 16,6-18-43-16,-6 16 37 0,3-2 1 15,-3 2-26 1,0 2 1-16,0 0 9 0,0 0-39 15,0 0 21-15,0 0-49 16,0 0-18-16,0 0 58 16,0 4-43-16,0 14-7 15,0 8 6-15,0 16-13 16,0 8 48-16,0 8-50 16,0 13 0-16,0-3 24 15,0 2-18-15,0 0-6 16,-3-6 0-16,3-6 0 15,0-3 11-15,-2-7-11 16,2-8-37-16,-2-4 14 16,0-8-62-16,0-8-24 15,0-10-61-15,-4-6-29 0,-4-4 19 16,1-22-10 0,-3 0 29-16</inkml:trace>
  <inkml:trace contextRef="#ctx0" brushRef="#br0" timeOffset="78027.36">12102 14516 872 0,'0'0'960'16,"0"0"-824"-16,0 0-96 15,0 0 45-15,0 0-3 16,0 0-57-16,0 0 51 0,103-4-66 15,-68 4-9 1,4 8 24-16,-6 6-13 0,-2 0-5 16,-6 0-7-16,-4 0 0 15,-2 2 5-15,-6 2-5 16,-2 0 0-16,-2 4 16 16,-9 4-15-16,0 6-1 15,-2 8-9-15,-23 2-40 16,-6 2 35-16,-7 3-63 15,-7-5-31-15,-3-6 52 16,-4-4 2-16,2-6 26 16,5-4 20-16,9-4 8 15,9-4 8-15,9-2-8 16,11-8 1-16,7-2 57 0,0 2 7 16,0 0-25-16,19 4-15 15,8 6-6-15,8 0 67 16,7 4-40-16,5 0-8 15,2-1 23-15,0 1-19 16,3-4-4-16,-2-5-38 16,0 4 14-16,-2-8-20 15,-3 2 6-15,9-7-100 16,-12 0-82-16,-11 0-196 0</inkml:trace>
  <inkml:trace contextRef="#ctx0" brushRef="#br0" timeOffset="78461.16">12857 15033 1588 0,'0'0'291'0,"0"0"-190"16,0 0 44-16,0 0-8 16,0 0-69-16,0 0-68 15,0 0 53-15,-13 6-13 16,-9 8-6-16,-5 4-11 15,-1 2-7-15,-3 0 11 16,4-2-27-16,4-2 0 16,7-2-1-16,5-1 1 15,7-3-34-15,4-1 13 16,0 4-21-16,2 1 19 16,16 0-13-16,8 2-4 0,3-1 27 15,2 2-2-15,1 1 3 16,-3-6 10-16,-2 2 4 15,-3-4 5-15,-3 2-7 16,-4 2 0-16,-1-4-1 16,-5 2 1-16,-5 2 0 15,-4-2 6-15,-2 2 9 16,0 4 19-16,-4-4-20 16,-13 4-14-16,-8-2 53 15,-4-2-39-15,-4 0-14 16,-7-10-6-16,-7-4-25 0,-18-4-61 15,9-18-109 1,10-6-278-16</inkml:trace>
  <inkml:trace contextRef="#ctx0" brushRef="#br0" timeOffset="79160.22">12894 14414 1192 0,'0'0'569'0,"0"0"-496"16,0 0-10-16,0 0 92 15,0 0-41-15,0 0-86 0,0 0-27 16,4 0 43-16,-4 5-44 16,2 13 0-16,0 7 25 15,0 7-10-15,-2-2 19 16,0 2-34-16,0-2 1 15,0-2 10-15,0-8-11 16,0-2 0-16,0-8 0 16,-2 0 0-16,2-10 0 15,0 0 0-15,-2 0-26 16,2-4 25-16,-4-20-76 16,0-6 3-16,-2-4 42 0,2 2-1 15,0 2 13 1,1 6 9-16,3 10 11 0,0 6 25 15,0 2-4-15,0 6-2 16,0 0-19-16,0 2 18 16,0 14-8-16,9 12 14 15,1 2-23-15,-4 6 39 16,1 4-40-16,-1 22-8 16,-4-8-104-16,-2-9-457 0</inkml:trace>
  <inkml:trace contextRef="#ctx0" brushRef="#br0" timeOffset="82914.73">24504 12837 1498 0,'0'0'249'0,"0"0"-205"16,0 0 70-16,0 0 1 15,0 0-75-15,17-102 6 0,-3 74-40 16,-3 0-5-16,-2 0 19 16,-2 4-20-16,-2 0 0 15,-5 4 0-15,0 2 1 16,0 1-20-16,-5 4 14 16,-11 0-15-16,-4 7 20 15,-4 2 5-15,-3 4-4 16,-4 0 0-16,-2 13 10 15,-1 9-22-15,3 6 6 16,4 6 5-16,5 4-7 16,8 0 7-16,5 0-1 15,9 0 1-15,0-8 0 16,0-2-22-16,14-8 22 16,5-8-11-16,4-4-5 0,2-6 16 15,2-2-23-15,2 0 16 16,-4-14 7-16,0-5-12 15,-4-2 12-15,-6 1-1 16,-1 2-7-16,-6 4 8 16,-1 4 0-16,-5 8-1 15,1 2 2-15,-1 0-1 16,2 0 0-16,1 24 0 16,1 12 3-16,-1 15 15 15,-3 11 6-15,-2 8-4 16,0 4-19-16,0 0 28 0,-5 0-29 15,-10-2 0-15,-3-3 6 16,-4-3-6-16,-4-8 0 16,-1-4-1-16,0-8 2 15,-2-10-7-15,2-8 6 16,0-7-41-16,2-10 11 16,4-7 6-16,0-4 16 15,1-1 7-15,5-21 1 16,3-6-3-16,8-7 3 15,4-3 0-15,0-2 35 16,18 0-27-16,13 0 7 16,9 0-6-16,7 0-3 15,2-2 18-15,5 1-24 16,-1 1-3-16,0 3-11 16,15-12-26-16,-16 13-100 0,-11 4-410 0</inkml:trace>
  <inkml:trace contextRef="#ctx0" brushRef="#br0" timeOffset="83591.09">24925 13116 1149 0,'0'0'192'0,"0"0"-80"15,0 0 25-15,4 105 0 16,-4-69-61-16,0 0-18 15,0-4-11-15,0 0-16 0,-7-4 3 16,-1-6 2 0,1-4-35-16,3-6 35 0,-1-6-36 15,5-4 0-15,0-2 18 16,0 0-1-16,0-22-14 16,9-10-3-16,11-10-56 15,4-4 56-15,3 0-58 16,4 3 1-16,1 7 50 15,-1 8 7-15,0 8 0 16,-2 6 0-16,-4 8 0 16,-3 6 29-16,-4 0-22 15,-2 4 6-15,-3 12 30 16,-3 4-22-16,-4 4-3 0,-4 2-18 16,-2 3 8-1,0-1 27-15,0-5-35 0,-4 2 1 16,-4-7 10-16,2-2-5 15,-1-6 2-15,5-4-8 16,0-6 1-16,2 0 27 16,0-2-28-16,0-20-46 15,8-8 18-15,9-6-2 16,0-4-4-16,3 1-22 16,0 3 28-16,0 8 19 15,-2 4 9-15,-1 8-3 16,0 6 3-16,-4 6 1 15,0 4 17-15,0 0-8 16,-2 8-10-16,3 14 56 16,-1 8-19-16,1 6-6 0,-3 3 12 15,-3 1-27 1,4 0 11-16,-3-4-26 0,-1-4 13 16,4-6 9-16,-3-4-23 15,-1-8-9-15,4-4 0 16,-3-4-3-16,2-6-56 15,7-12-68-15,-5-14-195 16,-1-2-697-16</inkml:trace>
  <inkml:trace contextRef="#ctx0" brushRef="#br0" timeOffset="83878.67">25714 12743 1413 0,'0'0'275'16,"0"0"-188"-16,0 0-5 15,0 0-42-15,0 0 42 16,0 0-57-16,0 0-25 0,106 80 13 16,-94-71-13-1,13-5-44-15,-6-3-184 0,1-1-253 0</inkml:trace>
  <inkml:trace contextRef="#ctx0" brushRef="#br0" timeOffset="84157.92">26171 12566 1521 0,'0'0'216'16,"0"0"-124"-16,0 0 11 16,8 129 0-16,-8-75-11 15,0 8-33-15,0 0-20 16,0 1-39-16,0-1 9 0,-8-6 2 15,-2-2-11-15,-1-4 0 16,0-5 0-16,2-12 7 16,2-8-14-16,5-11-27 15,2-14-68-15,0 0 20 16,2-53-91-16,12-3-394 16,-1-4-680-16</inkml:trace>
  <inkml:trace contextRef="#ctx0" brushRef="#br0" timeOffset="84541.63">26333 12382 1505 0,'0'0'261'0,"0"0"-121"15,0 0 23-15,0 0-9 0,0 0-103 16,0 0 0-16,141 6-3 16,-112 16-29-16,-5 3-1 15,-2-2-18-15,-4 2 0 16,-5-4 6-16,-6 1-6 15,-3-1-19-15,-4 3 12 16,0 2-4-16,-15 4 10 16,-12 2-36-16,-8 0-40 15,-3 0 60-15,-5-2-48 16,-1-4 20-16,4-2 17 16,4-4-8-16,4 0 25 15,13-2-2-15,3-1 6 16,9-1-7-16,7 2 22 0,0 0-8 15,0 2 62-15,13 2-11 16,8-2-7-16,1-2-33 16,1 0-11-16,3-4 41 15,3-2-41-15,2-2 0 16,0-4 1-16,2-2-1 16,10-4-44-16,-7 0-120 15,-9 0-342-15</inkml:trace>
  <inkml:trace contextRef="#ctx0" brushRef="#br0" timeOffset="84925.45">26628 12918 1228 0,'0'0'343'0,"0"0"-259"16,0 0 11-16,0 0 34 16,0 0-10-16,0 0-33 15,0 0 10-15,21 92-46 16,-21-68-4-16,-2 4-24 15,-11 4-12-15,-7 0-8 16,-3 2-2-16,2-1 0 16,-6-4-11-16,2 0-2 15,0-5-23-15,4-5 11 16,5-2-32-16,3-7 24 16,5-4-15-16,6-4 26 15,2 0 8-15,0 0 0 0,10 4-53 16,13 0 67-1,11 0 0-15,4-2 23 0,9 0-6 16,2-2-16-16,-1-2 37 16,2 0-38-16,-3 0 1 15,-5-2 14-15,-4-12-15 16,-9-2 0-16,-7-8-59 16,-4-27-85-16,-4 5-136 15,-8-6-583-15</inkml:trace>
  <inkml:trace contextRef="#ctx0" brushRef="#br0" timeOffset="85133.52">27311 11722 1881 0,'0'0'255'0,"0"0"-189"16,0 0-48-16,0 0 41 15,20 109 2-15,-20-43-21 16,0 12 19-16,0 8-44 16,-15 19-15-16,-19 19-6 15,-15 16-93-15,5-22-166 16,1-29-878-16</inkml:trace>
  <inkml:trace contextRef="#ctx0" brushRef="#br0" timeOffset="86073.63">23077 13982 1222 0,'0'0'395'0,"0"0"-271"16,0 0-110-16,0 0 95 16,0 0 6-16,0 0-73 15,0 0 13-15,39 11-26 16,-8-6 2-16,11 4 43 15,10-4-18-15,8 4 3 16,11-5-10-16,10 4-34 16,23-2 42-16,31-1-50 15,40-2-6-15,18-3 35 16,8 0-35-16,-5-4-1 16,-18-6 0-16,5-2 1 15,0-7-2-15,-5 6 1 0,0-8-12 16,-4 3 3-16,-7-2-9 15,-6-4-1-15,-13 2 11 16,-9 2 8-16,-8-2-13 16,-21 6 13-16,-23 2 0 15,-18 4 3-15,-9 2-2 16,7-2 0-16,6 2-1 16,3-2 1-16,-5 2 23 15,-9 2-24-15,-2 2 0 16,-4 2 16-16,0 0-15 15,2 0-1-15,3 2 0 16,1 0 9-16,2 0 5 16,1 0-14-16,-5 0-3 15,-4 0 1-15,-12 0 2 0,-8 0-7 16,-14 0-4-16,-9 0-48 16,-9 0 6-16,-4 0-64 15,0 0-32-15,-4 0 17 16,-38 0-83-16,5-2-162 15,-11-6-513-15</inkml:trace>
  <inkml:trace contextRef="#ctx0" brushRef="#br0" timeOffset="88406.87">24154 14512 1416 0,'0'0'375'0,"0"0"-286"16,0 0 10-16,0 0 119 15,0 0-107-15,0 0-43 16,0 0 4-16,0-6-9 16,0 6-2-16,0 0-37 15,0 0-24-15,0 6 53 16,0 16-53-16,0 18 0 0,-7 10 24 16,-1 16 7-1,-2 1-3-15,-1 1-28 16,3 0 6-16,-1-2 11 0,-1 0-17 15,4-8-1-15,2-4 1 16,-1-5 0-16,3-13 0 16,0-4-7-16,2-6-68 15,0-4 54-15,0-8-83 16,0-6-31-16,0-8-27 16,2 0-102-16,5-16-237 0</inkml:trace>
  <inkml:trace contextRef="#ctx0" brushRef="#br0" timeOffset="88692.45">24524 14820 1832 0,'0'0'239'16,"0"0"-213"-16,0 0 42 16,0 0-18-16,132 14 43 15,-72-9-77-15,4-5 1 16,7 0 1-16,0 0-11 16,1 0 3-16,-3-10-10 15,-6-4-15-15,-10 0 7 0,-6-11-89 16,-14 6-115-16,-17-2-286 15</inkml:trace>
  <inkml:trace contextRef="#ctx0" brushRef="#br0" timeOffset="88954.49">24918 14488 1322 0,'0'0'610'15,"0"0"-559"-15,0 0-6 16,0 0 102-16,-31 148-43 16,31-90 1-16,0 6-56 0,0 7-5 15,0-5 1-15,0 2-32 16,0-6 15-16,0-4-28 16,0-8 1-16,0-7 7 15,4-6-8-15,3-6-21 16,4-9-64-16,12-16-87 15,-4-6-170-15,2 0-884 0</inkml:trace>
  <inkml:trace contextRef="#ctx0" brushRef="#br0" timeOffset="89696.42">25834 14622 1639 0,'0'0'394'0,"0"0"-320"15,0 0-43-15,0 0 34 16,0 0-65-16,0 0-21 16,11-124 21-16,-11 98-29 15,-4-5-24-15,-12 8 19 16,-4 2 15-16,0 6 19 15,2 2 2-15,0 5 10 16,3 8 9-16,1 0-21 16,-1 4-11-16,1 22 11 15,1 9 1-15,1 7 46 16,6 2-25-16,4-2-6 16,2-2 37-16,0-2-52 0,0-10 0 15,8-6-1-15,9-6-16 16,3-10 4-16,4-6-35 15,5-2-56-15,0-22 40 16,0-8-22-16,-5-4 32 16,1 0 30-16,-8-2 23 15,-1 8 0-15,-7 8 10 16,-2 10 34-16,-5 8 53 16,1 4-41-16,1 8-32 15,1 18 34-15,1 16 8 16,0 14 14-16,-1 8-32 15,0 8-24-15,-3 3 32 16,-2-5-55-16,0 2 0 0,0-4 3 16,-5-6 2-16,-8-8 13 15,0-4-19-15,-5-5 0 16,0-9-19-16,0-6 19 16,-2-8-33-16,3-8-10 15,-6-10-7-15,1-4 50 16,-3 0-19-16,-1-28-15 15,1-6 34-15,3-10-14 16,3-1 14-16,9 3 21 16,8 4 1-16,2 6 29 0,0 4-22 15,20 2-28-15,7-6 31 16,1 2-32-16,8 0-8 16,0-2 7-16,6 0-45 15,3 0-6-15,1 6-10 16,16-6-202-16,-10 9-409 15,-10 11-85-15</inkml:trace>
  <inkml:trace contextRef="#ctx0" brushRef="#br0" timeOffset="90307.65">26223 14762 1011 0,'0'0'245'16,"0"0"-35"-16,0 0 41 15,0 0-75-15,21 127-79 16,-21-89-18-16,0-2 7 15,0 0-53-15,0-4-7 0,-2-2 0 16,-5-8-25 0,3-8 26-16,2-2-27 0,0-8 1 15,2-4 0-15,0 0-1 16,0-12-13-16,8-20-12 16,9-6-34-16,6-8 7 15,2 0-29-15,2 4 7 16,2 6 66-16,-3 9 0 15,0 9 8-15,-1 9 17 16,-2 4 1-16,-5 5 30 16,-1 0-1-16,-1 14-16 15,-5 9 35-15,0 3-32 16,-4 0-15-16,-5 0-4 0,-2 2-15 16,0-6 23-16,0-4-23 15,0-6 0-15,0-2-12 16,0-6 12-16,0-4-16 15,0 0-10-15,0-12-44 16,0-18 13-16,0-4-15 16,11-8 18-16,5 1 27 15,-1 8-2-15,1 3 16 16,2 11 13-16,-2 3 0 16,-3 10 53-16,3 6-14 15,-1 0-8-15,1 0 54 16,-1 18-50-16,3 6 1 0,-3 5 11 15,-1 3-37 1,-1-4 32-16,1-2-42 0,-3-2 1 16,-5-4 15-16,1-6-16 15,-3-8 0-15,-1-2 0 16,-1-4-17-16,3 0 17 16,1-6-82-16,5-38-89 15,-1 4 6-15,-2-4-1021 0</inkml:trace>
  <inkml:trace contextRef="#ctx0" brushRef="#br0" timeOffset="90501.73">26792 14390 1612 0,'0'0'275'0,"0"0"-202"15,0 0 79-15,0 0-46 16,0 0-48-16,0 0-25 15,0 0 42-15,107 74-70 16,-83-66 8-16,1-4-26 16,0-3-18-16,12-1-100 15,-3-5-121-15,-5-13-487 0</inkml:trace>
  <inkml:trace contextRef="#ctx0" brushRef="#br0" timeOffset="90760.4">27268 14257 1547 0,'0'0'237'0,"0"0"-142"0,0 0 88 15,19 116-65-15,-13-63 12 16,-2 7-62-16,2 6-47 16,-6-2 58-16,0 0-51 15,0-1-21-15,0-4 1 16,-10-4-1-16,1-3 5 15,-1-12-12-15,0-8-31 16,4-6 18-16,-1-8-82 16,3-14-52-16,-4-4-33 15,2-36 6-15,-1-8-336 16,3-8-845-16</inkml:trace>
  <inkml:trace contextRef="#ctx0" brushRef="#br0" timeOffset="91904.49">27331 14191 1532 0,'0'0'284'0,"0"0"-157"16,0 0 80-16,0 0-78 15,0 0-2-15,0 0-66 16,0 0-31-16,120 8 26 16,-91 6-41-16,0 4-9 15,0 4-6-15,-4 0 7 16,0 0 1-16,-6 0-8 15,-1 0 0-15,-5 1 9 16,-5-4-9-16,-4 2-1 16,-4-2 0-16,0 3 1 0,0 1-10 15,-20-1 10-15,-5 0-45 16,-8 0 39-16,-7 0-31 16,-4-4-21-16,-4-4 9 15,1-2-1-15,3 2 49 16,4-6-36-16,9 2 10 15,8-2 17-15,7-2 7 16,12-2 1-16,4-2 2 16,0 2 0-16,2 2 17 15,16 4-17-15,7 4 0 16,4 0 31-16,2 4-21 16,3 0-1-16,-1-2 2 15,-2 2-10-15,-2-5 46 0,-2 2-43 16,-2-1 2-1,-4-1 19-15,2-1-25 0,0-2 9 16,-4-6 2-16,1 0-11 16,-7 0 0-16,-3-4 0 15,-8 0-61-15,0 0 27 16,-2 0-29-16,0 0 21 16,0 0 13-16,-2 0 9 15,-7 0 7-15,2 0 10 16,0 0 3-16,1 0-7 15,2 0 7-15,2 0 0 16,-4 0-2-16,4 0 4 16,0 0 27-16,0 0-29 0,2 0 1 15,0 0 29 1,0 0-21-16,0 0-3 0,0 0 6 16,0 0-11-16,0 0 34 15,0 0-35-15,0 0 0 16,0-2 24-16,0 2-8 15,0 0 8-15,0 0 11 16,0 0-7-16,0 0 47 16,0 0-47-16,0 0-27 15,0 0 36-15,0 0-29 16,0 0-7-16,0 0 7 16,0 0 1-16,0 0 15 0,0 0-24 15,0 0 0 1,0 0 14-16,0 0-14 0,0 0 1 15,0 0-1-15,0 0 1 16,0 0 14-16,0 0-15 16,0 0 0-16,0 0 12 15,0 0-12-15,0 0 0 16,0 0 0-16,0 0 6 16,0 0 9-16,0 0-15 15,0 0 0-15,0 0 6 16,0 0-1-16,0 0-4 15,0 0-2-15,0 0 10 16,0 0 4-16,0 0-13 16,0 0 0-16,0 0 6 15,0 0-6-15,6 0 0 0,2 0 0 16,-2 0 9-16,3 0 11 16,0 0-20-16,2 4 0 15,0 0 6-15,1 0-6 16,1 2-5-16,3 0 4 15,1 2 2-15,1-2 10 16,0 0-11-16,2 2-21 16,-5-6 15-16,3 2-33 15,-5 0-27-15,-1 0-45 16,-1-4-72-16,-5 0-16 16,0 0-441-16</inkml:trace>
  <inkml:trace contextRef="#ctx0" brushRef="#br0" timeOffset="92465.66">27879 14690 882 0,'0'0'894'15,"0"0"-781"-15,0 0-3 16,0 0 53-16,0 0-70 15,0 0-12-15,0 0-61 16,10 10 5-16,-10 6 39 16,0 11-27-16,0 2-6 0,0 10 6 15,-8 1-35 1,-5 6 35-16,-5 2-37 0,-1-4 0 16,-2 0 1-16,-1-2-1 15,0-2-1-15,0-5 0 16,1-3 1-16,4-10-13 15,1-4 13-15,5-6-43 16,5-6 19-16,-2-1-22 16,6-2 3-16,2-3 29 15,0 0 14-15,0 0 12 16,0 0-12-16,0 0 0 16,0 0 12-16,0 0-6 15,0 0-5-15,6 0 15 16,6 0-16-16,3 0 46 15,6 0-43-15,3 0-2 0,3 4 44 16,7 2-26 0,-1-2-1-16,5 0 2 0,-1 2-19 15,2-2 27-15,-1-4-28 16,-3 0 0-16,-2 0 0 16,-4 0 0-16,0 0 0 15,-4-13 0-15,-3-2-28 16,-2-7 10-16,-4-14-111 15,-3-35-71-15,-4 7-109 16,-7-2-560-16</inkml:trace>
  <inkml:trace contextRef="#ctx0" brushRef="#br0" timeOffset="92792.37">28180 14025 1582 0,'0'0'334'16,"0"0"-240"-16,0 0 90 15,0 0-38-15,0 0-72 16,0 0 1-16,0 0-23 16,9-13-6-16,-9 13-5 15,0 0-41-15,0 0 33 16,0 4-33-16,0 13-3 0,0 11 3 15,0 6 2-15,-9 8 10 16,-2 6-12-16,0 0 1 16,-2 2-8-1,-1 0 7-15,1-4-90 0,0-2-43 16,-10-1-54-16,7-14-173 16,1-8-880-16</inkml:trace>
  <inkml:trace contextRef="#ctx0" brushRef="#br0" timeOffset="93903.52">27625 13756 578 0,'0'0'389'0,"0"0"-293"0,0 0 35 15,0 0 32-15,0 0-84 16,0 0 6-16,0 0-21 16,0-4 19-16,0 4-2 15,0 0-24-15,0 0 0 16,0 0-18-16,0 0-11 15,0 0 41-15,0 0-37 16,0 0-7-16,0 0 15 16,2 0-11-16,3 0 9 15,1 0 4-15,4 0-32 16,-2 4 62-16,5 2-49 16,1-2-3-16,4 2 26 15,4-2-12-15,3 0-7 0,2-2 4 16,4 0-31-16,0 0 56 15,2-2-56-15,3 0 6 16,2 0 9-16,0 0-13 16,0 0 11-16,0 0-13 15,-1 0 0-15,2 0 7 16,-2 0-7-16,-1 0-1 16,-1 0 0-16,1 4 2 15,-5 2 4-15,-2 0-5 16,-2 0 0-16,-4-2 2 15,-2 2-2-15,0-4-2 16,-5 2 2-16,-3-2 1 16,-3-2 9-16,-2 0-10 15,-2 0 0-15,-4 0-27 16,-2 0 17-16,0-12-141 0,0-2-321 0</inkml:trace>
  <inkml:trace contextRef="#ctx0" brushRef="#br0" timeOffset="115448.57">25359 15855 1122 0,'0'0'294'0,"0"0"-220"16,0 0-2-16,0 0 53 16,0 0-11-16,0 0-75 15,0 0-12-15,0 0 47 16,0 0-40-16,0 0 10 15,0 0 7-15,0 0-17 16,0 0 35-16,0 2-54 16,0 6-9-16,7 0 34 15,4 2-28-15,2 7 2 16,3 1-12-16,-1 4 11 0,-1 1 5 16,-3 0-18-16,1 3 0 15,-4-4 8-15,1 0-8 16,-2 0 0-16,-2 2-1 15,-1-2 9-15,0 0-13 16,-1 0 5-16,-3 4 0 16,0 2 2-16,0 2-2 15,0 2 0-15,0-5-6 16,0 5 13-16,0-5-2 16,0 4-5-16,0-3 0 0,-3 2 9 15,3-8-9 1,0 0-1-16,0 0 0 0,0-4 1 15,13-4 6-15,1 4-6 16,6 4 0-16,0-8-2 16,3 2 2-16,1-2-2 15,0-10 0-15,-1 2 2 16,-3-6-15-16,-3 0 15 16,4 0-16-16,-6-6-2 15,1-14-31-15,-3-30-64 16,-4 2-129-16,-6-2-394 0</inkml:trace>
  <inkml:trace contextRef="#ctx0" brushRef="#br0" timeOffset="116060.64">25654 15801 1270 0,'0'0'350'15,"0"0"-289"-15,0 0 2 16,0 0-18-16,0 0-43 16,0 0 26-16,0 0-27 15,18 14-1-15,-12-4 19 16,-1-2-19-16,1 0 34 0,-4 2-34 15,2-2 0 1,-1 2 25-16,0-2-13 0,-1 2-5 16,0 3 10-16,2 0-6 15,-1 5 40-15,-1 1-30 16,-2-1-7-16,2 4 42 16,-2 0-36-16,0 0-9 15,0-2-2-15,0 0-2 16,0 4 16-16,0-2-23 15,0 4 0-15,0 0 5 16,-2-2-5-16,0 2 0 16,2-4 0-16,0 0 9 15,0 0-3-15,0 1-6 16,0-5 0-16,8 0 9 0,4 0-2 16,5-4-7-16,1-2 15 15,2-2-15-15,2 4 47 16,1-6-47-16,-4-4 2 15,4 2 32-15,-1-2-34 16,1-4 7-16,1 0-2 16,3 0 10-16,-3 0 4 15,-1 0-19-15,-4 0 0 16,2 0-22-16,-5 0 17 16,-3 0-45-16,-3 0-39 15,4 12-103-15,-5 6-124 16,-2-4-621-16</inkml:trace>
  <inkml:trace contextRef="#ctx0" brushRef="#br0" timeOffset="117045.67">26284 16860 1352 0,'0'0'322'0,"0"0"-198"0,0 0 4 16,0 0-40-16,0 0-11 16,0 0-59-16,0 0 16 15,0 0 45-15,0 0-25 16,0 0 2-16,0 0-3 16,0 0-32-16,0 0 46 15,0 0-66-15,0 6 5 16,0-2 17-16,0 4-22 15,0 6 0-15,0 8-1 16,-3 4 9-16,-1 2 7 16,2 8-16-16,0 4 0 0,0 4 3 15,2 11-2 1,-3-3 0-16,1 2-1 0,0 4 8 16,0-4-2-16,0-2-6 15,0-6-3-15,2-1 2 16,-2-1 1-16,-2-12 0 15,2 0 0-15,0-10 1 16,0-4 9-16,2-6-10 16,-2-6-7-16,2-6 7 15,0 0 0-15,0 0 1 0,0 0-1 16,0 0 11 0,0 0 7-16,-2 0-18 15,2 0-9-15,0-2 0 0,-3-14 9 16,1-2-6-16,2-4 4 15,0-10-15-15,0-8-2 16,0-1 7-16,0 1-33 16,2-6 38-16,5 2-17 15,3 0-11-15,-4 0 14 16,-2 0-12-16,3 4 24 16,-3 4-32-16,3-1-3 15,-2 6 43-15,1-4-12 16,1 3-3-16,-1 4 1 15,-1 2 6-15,0 4-9 16,-3 8 18-16,0 2-4 16,0 2 4-16,-2 2 0 15,3-2-1-15,-3 2 1 0,0-2 0 16,2 2-2-16,-2-2 2 16,0 6 0-16,0 0 2 15,0 4-2-15,0 0 8 16,0 0-7-16,0 0 11 15,0 0 12-15,0 0-24 16,0 0 0-16,0 0 1 16,0 0-1-16,0 0 0 15,0 0 0-15,0 0 0 16,0 0-22-16,0 0 7 16,2-8-70-16,2 2-85 15,0-2-458-15</inkml:trace>
  <inkml:trace contextRef="#ctx0" brushRef="#br0" timeOffset="130264.33">21525 16932 1490 0,'0'0'643'0,"0"0"-544"0,0 0-76 16,0 0 50-16,0 0-26 16,0 0-47-16,-7 14 0 15,7 4 7-15,5 8-6 16,1 14 67-16,1 4-56 16,-5 6 12-16,0-1 40 15,0 1-26-15,-2-10-14 16,0-4-19-16,0-2 8 15,3-10-6-15,2-2-7 0,-1-10-47 16,0-6-34 0,1-6-76-16,1 0-57 0,10-40-22 15,-5-6-72-15,1-2-247 16</inkml:trace>
  <inkml:trace contextRef="#ctx0" brushRef="#br0" timeOffset="130555.95">21629 16980 1219 0,'0'0'345'0,"0"0"-153"16,0 0 16-16,0 0-58 16,0 0-78-16,0 0-7 15,0 0-19-15,85-16 38 16,-47 10-79-16,5 2-4 16,3 0 13-16,-3 4-14 15,-3 0 1-15,-3 0-2 0,-3 0-9 16,-5 0-6-16,-2 8-3 15,-7 6-20-15,-3-4 38 16,-3 6-11-16,-5 2-10 16,-7 4 0-16,-2 2 22 15,0 2 6-15,0 6-6 16,-11 3-18-16,-9 1 18 16,-3 4-46-16,0 0-35 15,-18 0-96-15,7-12-171 16,3-10-342-16</inkml:trace>
  <inkml:trace contextRef="#ctx0" brushRef="#br0" timeOffset="130971.37">21768 17209 1542 0,'0'0'316'16,"0"0"-115"-16,0 0-39 16,0 0-66-16,0 0-49 15,129-72-41-15,-77 55 64 16,-4 3-70-16,-3 5 0 15,-9 5-2-15,-10-1 2 16,-8 5-9-16,-9 0-22 16,-9 0-42-16,0 9 13 15,-7 9-16-15,-15 10 3 16,-9 2-10-16,-8 2-32 16,-3 0 15-16,-2 2 27 15,-1-2-46-15,5-2 117 16,3 2-1-16,6-6 3 0,8-4 73 15,7-4-1-15,10-4 2 16,6-4-18-16,0 2-43 16,4-6 81-16,23 2-25 15,8-8-24-15,8 0 10 16,6-4-8-16,4-18-12 16,1-6-23-16,-3-2-3 15,-6-6-18-15,-8-4-17 16,-10-6-98-16,-8-10-49 15,-17-39-130-15,-2 15-73 16,0 4-306-16</inkml:trace>
  <inkml:trace contextRef="#ctx0" brushRef="#br0" timeOffset="131237.56">22057 16705 578 0,'0'0'624'0,"0"0"-412"16,0 0-38-16,0 0-19 16,0 0-89-16,0 0 14 15,0 0-43-15,-118 107 29 16,101-37 8-16,1 12-5 15,3 6-26-15,2 3 6 16,1 1-30-16,6-6 52 16,4-2-69-16,0-12 5 15,0-5 12-15,6-13-18 16,10-14-1-16,0-8-5 16,2-10 5-16,-1-10-11 15,6-12 11-15,3 0-3 16,10-14-7-16,7-30 4 15,10-14-22-15,7-18 10 16,4-13-11-16,4-45-48 0,-15 24-199 16,-18 15-338-16</inkml:trace>
  <inkml:trace contextRef="#ctx0" brushRef="#br0" timeOffset="131570.41">22412 16918 1482 0,'0'0'323'15,"0"0"-213"-15,0 0 66 16,0 0-61-16,0 0-49 15,0 0-27-15,0 0-39 16,15-4 41-16,3 4-41 16,9 0 6-16,2-4 14 0,2 0-13 15,-2-2-7 1,-5 2-58-16,-6-4-44 0,-3 4 42 16,-5 4-67-16,-6 0-6 15,-2 0 47-15,-2 0-12 16,0 8 48-16,-4 10 50 15,-10 8 15-15,-1 6 75 16,-5 4-38-16,-3 8-6 16,-1 1 6-16,-2 9-11 15,-3 0-5-15,0 4-36 16,0 0 11-16,4-6-2 16,2-6-9-16,6-12-24 15,3-10-46-15,3-11-78 16,7-13-130-16,2-9-47 15,2-13-676-15</inkml:trace>
  <inkml:trace contextRef="#ctx0" brushRef="#br0" timeOffset="131741.88">22443 17253 1119 0,'0'0'345'0,"0"0"-159"16,0 0 56-16,146-48-67 16,-94 30-94-16,4 4-18 15,-2-4-13-15,-8 6-8 16,-3-2-42-16,-10 5 1 15,-9 4-23-15,-6 1-5 16,-7-1-83-16,-6-3-75 16,-5-10-137-16,0 0-345 15,-12 0 136-15</inkml:trace>
  <inkml:trace contextRef="#ctx0" brushRef="#br0" timeOffset="132122.94">22828 16990 945 0,'0'0'375'0,"0"0"-188"0,0 0 18 16,0 0-43-16,0 0 40 15,-31 125-82-15,27-75-29 16,1 2-17-16,-1-2-28 16,2 0-1-16,-2 2-45 15,-4 2 12-15,0-4 1 16,-5 3-13-16,-3-7-19 16,-2-6-5-16,-4-6-43 15,-1-10-14-15,-4-8-22 16,-2-10 13-16,-2-6 78 0,0 0-48 15,2-14 34-15,7 0 26 16,6 6 33-16,8 2 54 16,5 6-19-16,3 0-23 15,0 0 53-15,7 0-94 16,15 0 5-16,14 0 9 16,8 2 18-16,12 6 10 15,8-4-30-15,3 2-4 16,3-6 55-16,-6 0-62 15,-5 0-5-15,-13-10-21 16,-11 0-106-16,-14-24-38 16,-11 6-131-16,-10-6-296 0</inkml:trace>
  <inkml:trace contextRef="#ctx0" brushRef="#br0" timeOffset="132303.12">22942 17253 1179 0,'0'0'332'0,"0"0"-155"15,0 0-3-15,0 0-9 16,0 0-17-16,0 0-67 16,11 138-37-16,-4-96 56 15,0-3-78-15,-3-7-16 16,2-6 12-16,-3-8-16 16,1 0-1-16,0-12-1 15,10-6-118-15,-3-10-95 16,5-22-516-16</inkml:trace>
  <inkml:trace contextRef="#ctx0" brushRef="#br0" timeOffset="132509.82">23262 16986 1549 0,'0'0'364'0,"0"0"-252"16,0 0 44-16,0 102-32 15,0-70-80-15,0-1-14 16,3-5-30-16,6 2 1 16,-4-6-16-16,-1-8-53 15,-4-14-127-15,0 0-168 16,0-10-765-16</inkml:trace>
  <inkml:trace contextRef="#ctx0" brushRef="#br0" timeOffset="134018.87">23332 16932 1352 0,'0'0'381'0,"0"0"-282"0,0 0 77 15,0 0-40-15,0 0-74 16,142-4-18-16,-111 8-44 16,-2 4 14-16,-6 2-11 15,-10-2-3-15,-3 10-30 16,-10 4 7-16,0 2-3 15,-14 6-2-15,-15 6-17 0,-5 0-5 16,-3-4 44 0,1 3-41-16,5-9 28 15,4-6 18-15,9-4 1 0,7-10-6 16,7-2-7-16,4 0-46 16,0-4 27-16,2 0-30 15,15 0 23-15,4-10 14 16,1-2 2-16,1 8 21 15,-4-2-5-15,-1 6 7 16,0 0 1-16,-5 0 5 16,0 18-4-16,-3 6 15 15,-4 14 11-15,-1 4 20 16,-1 10 9-16,-2 2-20 16,-2 0 33-16,0-1-29 15,0-3-1-15,0-6-7 0,0-8-15 16,0-4 15-16,0-14-33 15,2-2 10-15,-2-10-1 16,3-6-8-16,-1 0-1 16,2-14 57-16,6-22-11 15,3-22-46-15,3-22-9 16,1-31-44-16,1 3 4 16,-1-8-69-16,2 10-6 15,-3 25 61-15,3 1 63 16,-1 26 15-16,2 10 45 15,-4 16 28-15,-1 10 23 16,3 6-49-16,0 2-16 16,4 6-13-16,3 0-23 15,6 4 10-15,0 0-20 16,5 12 0-16,-1 6-16 0,-1 0 16 16,0 4 0-16,-5 0 4 15,-3 2-3-15,-4-2-2 16,-6 4 0-16,-7 0-14 15,-7-2 6-15,-2 6-1 16,-4-3-9-16,-19 5 2 16,-10-6-52-16,-7-2 6 15,-7-6-60-15,-2-6 16 16,2-8 61-16,5-4-27 16,9 0-13-16,8-12 63 15,9 2 23-15,10 2 106 16,6 4 0-16,0-2-17 0,0 2 29 15,13-4-78 1,5 3-25-16,6 0-5 0,1 1-8 16,2-1 29-16,-1 1-12 15,-1 4-12-15,-5 0 40 16,-5 0-47-16,-3 13-16 16,-4 5 15-16,-5 4-8 15,-3 10 9-15,0 8 0 16,-9-4 6-16,-11 8 22 15,0-4-22-15,2 0-6 16,0-4 0-16,3-10 2 16,4-3-1-16,1-14-1 15,4-9 0-15,1 0 6 0,1-9-6 16,0-26-16-16,-1-11-40 16,2-16-24-16,1-14 79 15,2-8-86-15,0 3-43 16,0 5 79-16,-2 14 26 15,2 22 25-15,0 14 54 16,-2 20 17-16,0 6-4 16,-3 18-66-16,-3 26 11 15,-4 20 74-15,-1 34-20 16,-1-1-4-16,3 7-1 16,1 2-28-16,2-16 23 15,2 9-34-15,1-11-21 16,5-12 31-16,0-9-32 0,0-17-1 15,0-18-1 1,9-14-18-16,9-14 18 0,5-4-23 16,8-22-7-1,4-24 31-15,5-17-50 0,0-3 11 16,-1-2 30-16,-4 6 10 16,-4 14 4-16,-2 8 6 15,-9 12-2-15,-6 14 47 16,-8 1-24-16,-4 9-6 15,-2 4-16-15,0 0-2 16,0 0-14-16,-15 4-11 16,-7 14 18-16,-7 0 1 15,-2 5-1-15,-3 3-8 16,5-4-15-16,2-4 19 0,5 0-9 16,9-4 13-16,4-2-29 15,7-6 22-15,2 2-18 16,0-2 0-16,15 6 24 15,12 2 1-15,11-6 19 16,7-2-19-16,3-6 1 16,4 0-1-16,-1 0 0 15,18-28-42-15,-13 6-104 16,-12-4-221-16</inkml:trace>
  <inkml:trace contextRef="#ctx0" brushRef="#br0" timeOffset="134488.47">24346 17129 1551 0,'0'0'250'16,"0"0"-123"-16,0 0 22 16,0 0-88-16,0 0-10 15,115-5-49-15,-86 5 4 16,-4 0-6-16,-7 9-2 15,-5 9-13-15,-4 0 6 16,-7 4 2-16,-2 6 7 16,0 2 0-16,-4-2 2 15,-14 6-1-15,-4-6 0 16,-1 2 5-16,-1-6-6 0,2-2-63 16,-1-10-20-1,3-2-98-15,3-10 23 0,1 0-21 16,3 0-22-16,4 0 186 15,4 0 15-15,0 0 86 16,5 0 57-16,-2 18 39 16,0 17-11-16,-2 11-5 15,0 12-53-15,-1 4 8 16,-2 8-53-16,2 2-20 16,-1 0 24-16,2-1-45 15,-3-7-3-15,0-2-6 16,0-10-17-16,1-9 15 15,1-14-16-15,3-7-15 16,2-12 7-16,0-10-66 16,0-54-55-16,2-8-88 0,9-14-494 15</inkml:trace>
  <inkml:trace contextRef="#ctx0" brushRef="#br0" timeOffset="134714.9">24747 17098 1046 0,'0'0'842'0,"0"0"-743"15,0 0 83-15,0 0-16 0,0 0-101 16,144 4 9 0,-103 0-44-16,-1-4-20 0,2 0-10 15,-1 0-1-15,-6-9 0 16,-4-4-125-16,-9-5-79 15,-10-18-65-15,-10 6-222 16,-2 2-355-16</inkml:trace>
  <inkml:trace contextRef="#ctx0" brushRef="#br0" timeOffset="134931.71">25086 16888 1081 0,'0'0'316'16,"0"0"-149"-16,0 0 105 15,0 0-79-15,-83 110-34 16,56-68-65-16,-2 6-25 15,-2 7 22-15,0 3-39 16,-3-2-18-16,1-2-19 16,2 0-9-16,0-4 14 15,4-2-20-15,2-3-16 0,8-13 16 16,3-10-48-16,8-12-41 16,1-6-25-16,5-4-17 15,0-18-25-15,9-9-215 16,5 4-477-16</inkml:trace>
  <inkml:trace contextRef="#ctx0" brushRef="#br0" timeOffset="135487.41">24833 17437 819 0,'0'0'302'0,"0"0"-102"16,0 0 69-16,0 0-77 16,41 133-40-16,-37-83-32 15,-4 4-21-15,0-2-56 16,0-2-15-16,0-6 22 15,0-3-29-15,0-14-6 0,-4-4-12 16,2-5 3-16,0-14 17 16,2-4-23-16,0 0-6 15,0-27 0-15,0-18-28 16,10-18-28-16,6-9 18 16,4-4-83-16,3 6 22 15,1 12 57-15,-2 17 48 16,0 14 17-16,-1 10 42 15,0 11-7-15,4 6 6 0,2 0-22 16,0 2 29 0,0 20-35-16,-3 4 7 0,-4 6 9 15,-4 3-17-15,-5-3 4 16,-5 0-6-16,-4-2-16 16,-2-2 33-16,0 2-44 15,-17-4 0-15,-6 2-4 16,-3-6 4-16,-3-4-12 15,-3-4 2-15,3-6 10 16,2-8-6-16,8 0 6 16,5 0 0-16,5 0 7 15,5-4 4-15,2 0-5 16,2 2-4-16,0-2 7 16,0 0 31-16,2 0-40 15,7-10-6-15,-1 2 0 0,6-2 6 16,-3 0-1-16,3 4 0 15,-3-2-26-15,-5-2 20 16,-1 6-88-16,-5-6-29 16,-3 6-100-16,-14-2-310 0</inkml:trace>
  <inkml:trace contextRef="#ctx0" brushRef="#br0" timeOffset="135926.71">24633 17594 1273 0,'0'0'253'0,"0"0"-116"0,0 0 28 16,0 0-79-16,0 0-44 15,0 0-9-15,0 0 22 16,-18 34 8-16,14-10-17 15,-1-2 31-15,1 4-40 16,0 6-5-16,2 4 13 16,-1 8-17-16,3 0 0 15,0 5 3-15,0-3-31 16,3-2 43-16,14-4-43 16,3 0 0-16,7-8 22 15,4-2-7-15,5-2-5 16,1-10-10-16,5-2 1 0,6-10 13 15,-1-6-14-15,6 0-12 16,0-14 11-16,3-4-27 16,-2-12-2-16,-6 2-11 15,-2-2-17-15,-9-6 33 16,-8 4-74-16,-9-4-39 16,-11-4-15-16,-7 5-77 15,-2 12-177-15</inkml:trace>
  <inkml:trace contextRef="#ctx0" brushRef="#br0" timeOffset="136913.62">24548 17405 1088 0,'0'0'258'0,"0"0"-56"15,0 0-9 1,0 0-76-16,0 0-60 16,0 0-7-16,0 0 5 0,7-12-25 15,-7 12 41-15,2 0-37 16,0 4 1-16,1 0 11 15,2 0-11-15,-1 0-1 16,-2 2-28-16,2 2 9 16,-2-8 3-16,1 4-18 15,-1-4 0-15,-2 0 9 16,0 0-8-16,2 0 8 16,-2 0-9-16,0 0 1 15,0 0 14-15,0 0-15 16,0 0 0-16,0 0 1 15,0 0 1-15,0 0 16 0,0 0-18 16,0 0 0 0,0 0-3-16,0 0 3 0,0 0 0 15,0 0 3-15,0 0-2 16,0 4 12-16,0-4-13 16,0 0 0-16,0 0 8 15,0 0-8-15,0 0-15 16,2 6 14-16,6 2 1 15,0 6 15-15,3 4-15 16,1-5 7-16,-4-4 23 16,1 0-30-16,-5-5 0 15,2-3 6-15,-4 3 0 16,-2 1 0-16,0-5-6 16,0 0 0-16,0 0-19 0,0 0 14 15,0 0-51-15,-8-5 35 16,-3-13-35-16,-1-4 19 15,0 0-6-15,1 8 18 16,5 4 13-16,0 6 12 16,4 4-10-16,2 0 10 15,0 0 0-15,0 0-7 16,-2 0-8-16,0 10-45 16,-3 8-41-16,1 4-122 15,2-4-317-15</inkml:trace>
  <inkml:trace contextRef="#ctx0" brushRef="#br0" timeOffset="142527.04">25722 17847 992 0,'0'0'373'0,"0"0"-242"15,0 0 11-15,0 0 14 16,0 0-77-16,0 0-36 15,0-9-29-15,0 5-13 16,0 0 23-16,0-6-24 16,0 2-18-16,0-2-8 15,-6 2-47-15,-3 2-98 16,-9 2-20-16,1 0-62 16,1 4-294-16</inkml:trace>
  <inkml:trace contextRef="#ctx0" brushRef="#br0" timeOffset="142866.4">25487 17740 939 0,'0'0'735'0,"0"0"-606"15,0 0-30-15,0 0 103 16,0 0-103-16,0 0-60 16,0 0-11-16,-3 40-27 15,3 0 51-15,0 10-6 0,0 9-34 16,0-1 41-16,0 0-46 16,0-6-6-16,0-6 8 15,0-2-8-15,0-8-2 16,0-10-7-16,0-8-83 15,0-9-15-15,0-9-140 16,7-22-54-16,2-15-256 16,-3-7-266-16</inkml:trace>
  <inkml:trace contextRef="#ctx0" brushRef="#br0" timeOffset="143431.97">25583 17692 1360 0,'0'0'327'0,"0"0"-150"15,0 0 0-15,0 0-70 16,0 0-46-16,0 0-24 16,146-10 5-16,-99 10-42 15,-1 0 2-15,-3 4-2 16,-3 6 0-16,-4 8-24 16,-5 0 11-16,-7 4 13 15,-3 4 10-15,-8 6-10 16,-7-2 0-16,-6 7 15 15,0 3-15-15,0-4-1 16,-13 0 0-16,-5-6-8 16,-1-6 8-16,-2-2-45 15,-1-10-29-15,2-2 0 16,0-10-26-16,0 0 26 0,4-22-45 16,0-14-125-16,6-8 45 15,5-6 65-15,3 5 135 16,2 5 38-16,0 4 53 15,0 14 88-15,0 12 35 16,0 2-77-16,0 8-30 16,0 0-45-16,2 0-20 15,-2 14 36-15,0 12-35 16,0 6-10-16,0 7 1 16,-14 1-10-16,-3 2 0 15,-3 2-24-15,0-4 1 16,4-8 11-16,1-6-12 15,5-8-6-15,4-6 5 0,6-6 2 16,0-6-2-16,0 4-22 16,18-4 23-16,6 0 37 15,10 0-13-15,2 0-7 16,6 0 9-16,0-4-16 16,1-6-1-16,-4 2-9 15,11 1-86-15,-12 0-79 16,-9 3-633-16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2-23T07:53:21.8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2684 840 1455 0,'0'0'217'16,"0"0"-128"-16,0 0-12 15,0 0-20-15,0 0-29 16,0 0 88-16,0-64-72 15,0 64-19-15,0 0 9 16,0 0-24-16,0 0 18 16,0 0-28-16,-2 0-12 15,0 0-11-15,-7 6 23 16,-5 12 0-16,-7 12 1 16,-10 12 5-16,-10 10 22 15,-6 7-28-15,2-4 0 0,6-5 30 16,3-11-30-16,9-9 0 15,11-10 6-15,5-8-6 16,11-4 0-16,0-6-24 16,0 0-64-16,16-2 87 15,16 0-25-15,7-14 26 16,8-14 8-16,4 0-7 16,-1 0 6-16,-6 2-7 15,-7 5 0-15,-5 10 7 16,-8 3-7-16,-8 4-3 15,-5 4 2-15,-6 0 1 16,-5 0-9-16,0 8-38 0,0 17 47 16,-13 14 6-1,-14 7-6-15,-9 10 0 16,-5 10 12-16,-3 6-12 0,-5 9 22 16,0 7-22-16,-4 2 0 15,-3 0-16-15,0-1 16 16,1-8-126-16,-15 2 1 15,15-23-141-15,8-24-697 0</inkml:trace>
  <inkml:trace contextRef="#ctx0" brushRef="#br0" timeOffset="199.09">1978 1602 1425 0,'0'0'224'0,"0"0"-144"0,0 0-48 15,0 0 38-15,0 0-21 16,129-24-38-16,-73 20 76 16,4 4-87-16,4 0-9 15,-1 0 9-15,1 6 0 16,-6 2-31-16,0-2-105 16,3-6-150-16,-14 0-322 15</inkml:trace>
  <inkml:trace contextRef="#ctx0" brushRef="#br0" timeOffset="583.04">2709 1550 937 0,'0'0'311'16,"0"0"-156"-16,0 0-16 16,0 0-28-16,0 0-48 15,0 0-9-15,0 0-12 0,-18 76 27 16,-6-36-69-16,-3 2 14 16,-4 2 8-16,-2 0-22 15,1 1 0-15,3-8 14 16,7-6-14-16,6-11 20 15,5-10-20-15,11-6-23 16,0-4-2-16,0 0-31 16,20-4 43-16,14-8 13 15,8-1 0-15,3 2 22 16,-1-1-22-16,-7 2 0 16,-3 6 4-16,-7 4-4 15,-9 0-17-15,-7 4 9 16,-7 14-9-16,-4 10 11 15,0 8 6-15,-19 10 0 16,-8 8 70-16,-7 9-64 16,-3 0 1-16,-8 5 12 0,-5-3 5 15,4-5-14-15,4-6-10 16,-1-12 0-16,8-10-34 16,-15-18-12-16,12-10-187 15,5-4-617-15</inkml:trace>
  <inkml:trace contextRef="#ctx0" brushRef="#br0" timeOffset="785.14">2245 2007 1064 0,'0'0'194'0,"0"0"-73"0,0 0-36 16,134-2 37-16,-83 6 2 15,5 10-57-15,2 4-10 16,3 2-57-16,-1 2 12 15,2 0 13-15,-3 0-25 16,-3-4-1-16,2-1-2 16,13-17-32-16,-15 0-73 15,-9-21-288-15</inkml:trace>
  <inkml:trace contextRef="#ctx0" brushRef="#br0" timeOffset="1782.49">3540 936 1056 0,'0'0'594'15,"0"0"-521"-15,0 0-11 16,0 0-62-16,0 0 0 16,0 0 6-16,0 0 29 15,-87 87 10-15,45-45-45 16,-3 3 7-16,-4 4 8 15,0-5-15-15,5 0 0 16,5-8-2-16,10-6 8 16,8-6 5-16,7-8-11 15,9-6-37-15,5-4 36 16,0-4-61-16,12-2 47 0,10 2 15 16,9-2 0-1,8 0 28-15,5-10-28 0,5-12 0 16,2-2 10-1,-4 2-10-15,-5-2-8 0,-7 6 0 16,-10 4 8-16,-7 2 5 16,-9 8-5-16,-9 4-10 15,0 0-10-15,0 6-20 16,-13 20 40-16,-14 12 2 16,-6 10 6-16,-6 5 29 15,-1 1-36-15,1-3 7 16,3-6 25-16,2-3-31 15,12-4-2-15,4-8 0 16,7-8 11-16,9-12-31 0,2-4 17 16,0-6-38-16,2 0 29 15,15 0 24-15,8 0-9 16,4 0 9-16,4-8-6 16,3-8 30-16,-3 2-36 15,-4 2 0-15,-4 6 7 16,-11 6-7-16,-8 0-59 15,-6 26-75-15,0 12 0 16,-20 13 17-16,-7 7-53 16,-4 2 40-16,-2 0 91 15,4 0 16-15,0-4 23 16,5-8 38-16,6-10 18 16,5-12 69-16,5-10-30 0,8-8-24 15,0-5 131 1,0-3-98-16,0-4-43 0,12-23 20 15,10-13-49-15,9-10 22 16,5-12-54-16,11-8 1 16,4-10 9-16,3-13-10 15,3-5 0-15,-3-4-6 16,-3 3-5-16,-5 11-12 16,-7 18 23-16,-8 20-4 15,-11 16-7-15,-6 16 11 16,-10 12-11-16,-4 6-6 15,2 8-32-15,-2 26 43 16,0 34-12-16,0 9 18 16,0 14 36-16,-9 14-36 0,-9-9 0 15,-4 30 0-15,0-15 9 16,2-5 13-16,-3-6-22 16,10-24 0-16,-1 3-3 15,6-19 3-15,6-20-8 16,2-18-6-16,0-20-80 15,0-4 34-15,15-36 18 16,7-40-98-16,5-43 8 16,2-61-3-16,-4 19-199 15,-8 21-220-15</inkml:trace>
  <inkml:trace contextRef="#ctx0" brushRef="#br0" timeOffset="2384.29">3912 1197 937 0,'0'0'263'0,"0"0"-118"15,0 0 32-15,62-109-21 16,-39 95-72-16,2 6 8 15,-4 8-89-15,4 0 12 16,2 0 13-16,-5 8-28 16,0 2-2-16,-6 7-11 15,-5 1 6-15,-9 6-5 16,-2 6 12-16,0 4 0 16,-17 4 25-16,-10 2-24 15,-2 0 5-15,-2-4 0 16,2-2-4-16,6-3 18 15,6-8-20-15,3-1-12 16,7-4-7-16,7-1 19 16,0 1-33-16,9 2 22 0,16 2 7 15,6 4-12-15,2 2 16 16,3 0 0-16,-5-2 15 16,-2 2-14-16,-2 0 0 15,-7-2-1-15,-3-2 8 16,-3 1-11-16,-7 1 3 15,-7 2 0-15,0 4 22 16,-7 6-10-16,-15 0-3 16,-12 0 16-16,-5-2-24 15,-11-4 41-15,-6-6-42 16,-2-6 0-16,1-8 7 16,-1-10-7-16,2-2-28 15,5-14-61-15,11-14-73 0,11-8-1 16,14 0 26-16,12 2 15 15,3 8 105-15,14 8 17 16,12 12 28-16,10 6 31 16,6 4 18-16,5 20 51 15,4 6-23-15,2 2-9 16,3 2 17-16,9-2-34 16,4-4-32-16,11-2-9 15,7-4-34-15,26-1 61 16,-7-6-65-16,0 2-33 15,35 1 20-15,-45-7-233 16,-7-7-343-16</inkml:trace>
  <inkml:trace contextRef="#ctx0" brushRef="#br0" timeOffset="2771.3">4701 806 1698 0,'0'0'198'16,"0"0"-138"-16,0 0-60 16,0 0 15-16,0 0 19 15,0 0-34-15,0 0 0 16,11 8 3-16,-3 10-3 15,2 6-11-15,-8 12-7 16,-6 37-55-16,-19-12-78 16,-8-3-532-16</inkml:trace>
  <inkml:trace contextRef="#ctx0" brushRef="#br0" timeOffset="2968.22">4340 1470 1401 0,'0'0'250'0,"0"0"-174"15,0 0-14-15,0 0-38 16,0 0 89-16,135-54-72 16,-70 23-29-16,5-1 20 15,-6 4-26-15,-6 10 7 16,-14 8-13-16,-12 6-56 16,-19 4 14-16,-8 18-216 15,-5 2-125-15</inkml:trace>
  <inkml:trace contextRef="#ctx0" brushRef="#br0" timeOffset="3265.28">4549 1670 1071 0,'0'0'272'16,"0"0"-183"-16,0 0 52 16,0 0-102-16,0 0-17 15,119-4 39-15,-67-8-29 16,7 4-17-16,-4 6-15 15,-1 2 14-15,-5 2-2 16,-11 16-12-16,-12 4-29 16,-8 6 20-16,-11 10 6 15,-7 8 3-15,0 9-7 16,-23 5 14-16,-3 0 28 0,-7 0-35 16,-3-8 0-16,-2-6 9 15,2-8-7-15,1-9-4 16,4-15-5-16,4-14-48 15,2-5 17-15,5-69-198 16,7 4-51-16,2-6-650 0</inkml:trace>
  <inkml:trace contextRef="#ctx0" brushRef="#br0" timeOffset="3465.04">4750 1494 1222 0,'0'0'181'0,"0"0"-144"16,0 0-29-16,0 0 11 15,-3 114 141-15,-14-54-88 16,-8 8-39-16,1 5 21 0,-3-4-32 16,-2 0 2-16,4-13-24 15,6-6 0-15,5-14 1 16,9-14-1-16,5-14-42 16,5-8-59-16,51-56 33 15,-3-2-82-15,3-10-446 0</inkml:trace>
  <inkml:trace contextRef="#ctx0" brushRef="#br0" timeOffset="3835.02">5182 1275 1109 0,'0'0'223'15,"0"0"-50"-15,0 0 18 16,0 0-105-16,0 0-34 0,0 0 13 16,0 0-64-1,80-66-1-15,-86 76-19 0,-10 14 19 16,-1 6 41-16,-2 4-41 15,6 4-23-15,4 0 8 16,9-4-32-16,0-3 14 16,4-8-93-16,19 2-8 15,3-5 98-15,8 0-8 16,1-2 31-16,1 2 13 16,-3-2 0-16,-4 2 12 15,-4 2-12-15,-9 2 0 16,-5 2 29-16,-11 4 1 15,0 4 20-15,-7 5 56 0,-20 2-42 16,-8 4-1 0,-8-1-37-16,-6 0-18 0,0 0 62 15,-4-6-70-15,0-6 7 16,1-8 4-16,6-12-11 16,-6-12-62-16,12-24-125 15,11-8-162-15</inkml:trace>
  <inkml:trace contextRef="#ctx0" brushRef="#br0" timeOffset="4040.12">5003 1796 939 0,'0'0'285'15,"0"0"-104"-15,0 0-27 0,0 0 2 16,148 93-59 0,-108-65-9-16,4 0-45 0,6 0-20 15,0-2 77-15,2 2-100 16,2-2 1-16,-4 0 0 15,0-4 8-15,-8-2-9 16,-4-8-68-16,-12-8-86 16,-1-11 59-16,-9-20-167 15,-9-5-307-15</inkml:trace>
  <inkml:trace contextRef="#ctx0" brushRef="#br0" timeOffset="4201.28">5634 1698 1370 0,'0'0'211'0,"0"0"-32"15,0 0-134-15,0 0 3 16,0 0-4-16,96-106-35 0,-49 84 92 16,4-4-100-16,7 0 0 15,-2 0 12-15,-5 0-5 16,-6 4-8-16,-4-10-33 16,-12 5-114-16,-10 1-79 0</inkml:trace>
  <inkml:trace contextRef="#ctx0" brushRef="#br0" timeOffset="4405.26">5921 1247 1068 0,'0'0'146'16,"0"0"26"-16</inkml:trace>
  <inkml:trace contextRef="#ctx0" brushRef="#br0" timeOffset="5136.1">6149 1578 0 0,'-33'-8'0'0,"0"2"0"16,-2-2 0-16,2 0 0 16,0 6 0-16,1 0 0 15,3 2 0-15,8-2 0 16,-2-6 0-16,5-5 0 15,12 8 0-15,-7-8 0 16,1-1 0-16,3 5 0 16,5-1 0-16,0-7 0 0,1 9 0 15,1-3 0-15,-3-6 0 16,1-5 0-16,-1 12 0 16,3-20 0-16,-4 8 0 15,1-6 0-15,3-2 0 16,0-4 0-16,-3-2 0 15,3-8 0-15,-3-4 0 16,-1-9 0-16,-1-3 0 16,3-2 0-16,-6 4 0 15,4 4 0-15,-5 2 0 16,7 6 0-16,-8 46 0 16,1 0 0-16,7 0 0 0,-8-16 0 15,10-1 0 1,-4 3 0-16,6 0 0 0,0 2 0 15,0-18 0-15,0 18 0 16</inkml:trace>
  <inkml:trace contextRef="#ctx0" brushRef="#br0" timeOffset="6947.53">6008 1063 0 0,'3'14'0'16,"1"-4"0"-16,3 2 0 15,2 2 0-15,-5 0 0 16,5 4 0-16,3 4 0 0,-1 8 0 15,-3-4 0-15,4-2 0 16,-3-24 0-16,-5 54 0 16,0 18 0-16,-4 13 0 15,0 13 0-15,12 14 0 16,1 4 0-16,-4 9 0 16,0-9 0-16,6-40 0 15,-8-8 0-15,0-68 0 16,-3 0 0-16,1-10 0 15,-3 0 0-15,0 18 0 16,0 15 0-16,0-4 0 16,1 34 0-16,-3-7 0 15,2-6 0-15,-2-6 0 16,0-4 0-16,0-8 0 16,0 8 0-16,0-22 0 0,0-4 0 15,0-4 0-15,0 0 0 16,-2 0 0-16,-7-12 0 15,2-4 0-15,-4-6 0 16,0-4 0-16,0-2 0 16,-3-18 0-16,3-6 0 15,-3 30 0-15,4 1 0 16,-3-37 0-16,1-4 0 16,-1 0 0-16,3 42 0 15,0 2 0-15,-1 0 0 16,1-20 0-16,-1 2 0 15,5 0 0-15,0 4 0 0,-2 1 0 16,-1-13 0-16,5 18 0 16,0 4 0-16,2 0 0 15,-3 2 0-15,1 0 0 16,-1 0 0-16,3 2 0 16,-3 0 0-16,3-2 0 15,-2 2 0-15,-5-10 0 16,5 10 0-16,-4 0 0 15,2 0 0-15,2 0 0 16,-3 0 0-16,3 0 0 16,-1 0 0-16,0-1 0 15,1-1 0-15,-3-6 0 16,5 8 0-16,2 2 0 16,-2 0 0-16,2-2 0 0,0 4 0 15,0 0 0-15,0 0 0 16,0-2 0-16,0 2 0 15,0 0 0-15,7-11 0 16,-3 10 0-16,0-1 0 16,3-7 0-16,-4 5 0 15,-1 3 0-15,0-2 0 16,0-5 0-16,-2 7 0 16,0 0 0-16,0-1 0 15,0 0 0-15,0-6 0 16,-6 6 0-16,1 2 0 15,-2-6 0-15,7 6 0 0,0-10 0 16,0 0 0 0,0 8 0-16,2 2 0 0,8 2 0 15,-2-2 0-15,-1 4 0 16,-3 0 0-16,1 0 0 16,-3 3 0-16,3 2 0 15,-3 3 0-15,0-2 0 16,-2 0 0-16,0 1 1058 15,0 3-804-15,0 0-162 16,0 0-56-16,0 0 40 16,0 0 5-16,0 0 43 15,0-3-88-15,0 1-35 16,0 2 32-16,0 0-31 16,0 0 6-16,0 0-8 0,0 0 14 15,0 0-3-15,0 0-11 16,0 0 0-16,-2 9 8 15,-2 4-8-15,-1 3 1 16,0 2-1-16,-1 4 16 16,1 6 14-16,1 4-30 15,0 2 0-15,-1 2 26 16,0 2-18-16,1 0 9 16,2 3-17-16,0 3 8 15,-1 0 26-15,3 0-34 16,0 2 0-16,-2-4 13 15,0 0-7-15,0-4-6 16,0 2 0-16,0-1 6 16,-4-2 15-16,2-1-21 0,2 0 0 15,0 3-3-15,-3-5 3 16,3 2 0-16,0-4 0 16,0-2 12-16,-2-2-12 15,1-4 0-15,0 1-4 16,-1-2-3-16,-2 1 8 15,-1 2-1-15,1 5 0 16,-2-3 11-16,0 0-2 16,3 0-9-16,-3-4-9 15,3-2 9-15,-2 0 0 16,0-2 0-16,1-2 0 16,2 0 0-16,-1-6-3 15,0-2 3-15,1-1-22 16,-3 0 22-16,1 1 8 0,-1 3 2 15,-5-2-10-15,4 1 2 16,-1 1-9-16,-3-5 7 16,4-1-14-16,-3 0 0 15,1-3 8-15,-3-4-7 16,-7 0-58-16,5-12-114 16,1-6-167-16</inkml:trace>
  <inkml:trace contextRef="#ctx0" brushRef="#br0" timeOffset="7596.19">5933 1690 909 0,'0'0'230'0,"0"0"-106"0,0 0 7 16,0 0-30-16,0 0-34 15,0 0 64-15,0 0-81 16,0 0-40-16,0 0 38 16,0 0-17-16,0 0-3 15,0 0 7-15,0 0-35 16,0 0 71-16,0 0-52 16,2 0-19-16,3 0 27 15,3 0-18-15,6 0 14 16,1 0-23-16,4 0-1 15,0 2-7-15,1 12 8 16,1 4-22-16,-2 2 21 16,2 6-1-16,-6 2-4 0,1 7-1 15,-5 3 1 1,-2 2 0-16,0 4 6 0,-3 2 0 16,3 0 8-16,3 2-2 15,1-2 7-15,5-6-13 16,-1-8 0-16,6-6-2 15,1-8 2-15,3-4 0 16,2-3 0-16,0-5 0 16,5-6 23-16,-1 0-23 15,0 0 0-15,1-10 18 16,-3-2-18-16,-4-5-13 16,0-2-10-16,4-22-62 15,-8 5-88-15,-4 0-396 0</inkml:trace>
  <inkml:trace contextRef="#ctx0" brushRef="#br0" timeOffset="7866.22">6844 1508 1502 0,'0'0'218'15,"0"0"-136"-15,0 0 11 16,0 0-38-16,0 0-16 16,0 0-39-16,0 0 1 15,6 60 36-15,-2-28-37 0,0 6 1 16,-2 2 11-16,0 0-11 16,0-3 15-16,-2-4-16 15,0-8 0-15,0-7-41 16,2-8 4-16,1-6-166 15,-1-4-187-15</inkml:trace>
  <inkml:trace contextRef="#ctx0" brushRef="#br0" timeOffset="8218.26">6833 1373 1422 0,'0'0'245'0,"0"0"-163"16,0 0 15-16,0 0-86 0,0 0 7 16,0 0 8-16,165-46-26 15,-103 38 0-15,5 2 7 16,-2 4-7-16,-6 2 0 16,-7 0-5-16,-12 6 5 15,-11 6-4-15,-9 4 4 16,-11 4-19-16,-5-2-2 15,-4 7-1-15,0 2 22 16,-11 1 0-16,-9 8 9 16,-4 1 13-16,-3 1-17 15,0 0 4-15,3-6 1 16,-1-4-10-16,6-10-30 16,0-6-54-16,-1-12-233 0,7-4 204 15,0-16-184-15</inkml:trace>
  <inkml:trace contextRef="#ctx0" brushRef="#br0" timeOffset="8514.29">7223 1319 967 0,'0'0'185'0,"0"0"-149"16,0 0 26-16,0 0 48 15,0 0-53-15,-7 102 10 16,-13-60-9-16,-6 9-36 15,-3-1 1-15,-5 2-23 0,1 0 13 16,0-6-3-16,4-2-10 16,2-6-9-16,4-3 9 15,12-13 1-15,4-4-1 16,7-11-21-16,0-4 15 16,12-1 6-16,17-2 1 15,8 0 29-15,11-6 1 16,4-15-15-16,6-2 7 15,-2-5-23-15,17-7 6 16,-15 9-22-16,-8 2-179 0</inkml:trace>
  <inkml:trace contextRef="#ctx0" brushRef="#br0" timeOffset="8691.5">7893 1760 1061 0,'0'0'853'16,"0"0"-683"-16,0 0-50 15,0 0 7-15,0 0-96 16,0 0-31-16,0 0-31 16,-71 14-526-16</inkml:trace>
  <inkml:trace contextRef="#ctx0" brushRef="#br0" timeOffset="11112.11">9119 914 1590 0,'0'0'288'16,"0"0"-288"-16,0 0 0 15,0 0 0-15,0 0 28 16,0 0-8-16,-114 106 51 15,70-60-71-15,-3 3 0 16,-2 3 10-16,0 0-9 16,5-4 7-16,4-4-8 0,9-10 0 15,8-6 3-15,9-10-3 16,8-8-46-16,3-6-13 16,3-1-30-16,0-3 80 15,9 0-17-15,9 0 26 16,3 0 15-16,0 0-15 15,0 0 0-15,1 8 0 16,-2 7 10-16,-4 12-1 16,-5 11-9-16,-5 12 0 15,-6 8 54-15,0 10-52 16,0 0 7-16,-4 2 20 16,-7 1-28-16,2-9 38 0,0-4-39 15,2-12 12 1,3-12-6-16,4-14-6 0,0-10-14 15,0-10 8-15,2 0 6 16,18-16 14-16,9-24-14 16,9-16 13-1,4-16-12-15,1-17-1 0,8-23-26 16,-8 12-11-16,-8 0 2 16,-4 12 25-16,-14 31 5 15,-3 9 5-15,-5 20 21 16,-7 18-6-16,-2 10 5 15,0 0-20-15,0 32 2 16,0 18 33-16,-11 17 10 16,-3 9-33-16,-1 4 54 15,-1 0-66-15,1-2-2 0,1-3-4 16,4-3 12-16,-1-8 25 16,6-10-31-16,2-12-30 15,3-18 14-15,0-24-129 16,3-12-131-16,8-24-83 0</inkml:trace>
  <inkml:trace contextRef="#ctx0" brushRef="#br0" timeOffset="11504.42">9152 1115 1114 0,'0'0'652'0,"0"0"-571"0,0 0-54 16,0 0 26-16,0 0-34 15,0 0 29-15,0 0-48 16,34-2 0-16,-10 2 13 16,7-3-13-16,5 2-10 15,-1-2-7-15,-1-2-21 16,-3 3 21-16,-6 2-35 16,-3 0-31-16,-6 0 74 15,-5 11-40-15,-2 14-13 16,-5 4 49-16,0 12 13 15,-1 7 43-15,2 10-6 16,-1 8-26-16,-2 6 78 16,3 7-61-16,-3 1-9 15,-2 0 0-15,0 1-8 16,0-4 6-16,0 0-17 0,0-5 0 16,0-6-3-16,-9-12 3 15,0-12-2-15,-4-11-52 16,-14-21-175-16,4-6-158 15,4-4-772-15</inkml:trace>
  <inkml:trace contextRef="#ctx0" brushRef="#br0" timeOffset="12077.79">9183 1524 1482 0,'0'0'246'16,"0"0"-150"-16,0 0-5 15,0 0-76-15,0 0-7 0,0 0 34 16,127-57-42 0,-86 52 0-16,-5 1 0 0,-7 4 11 15,-14 0-32-15,-9 5 15 16,-6 16-79-16,-2 5 44 16,-22 3-27-16,-12 6 12 15,-4 1 31-15,-4-2 18 16,1 2-8-16,7-6 15 15,5-7 0-15,11-5 15 16,7-9-12-16,9 0 4 16,4-4-7-16,0-3-7 15,2 0 7-15,16 0 15 16,6-2-2-16,7 0 71 16,2 0-53-16,4 0-8 15,-6 0-4-15,-2 0-13 0,-10 0 15 16,-5 7-21-16,-9 11-37 15,-5 8 36-15,-3 12-41 16,-21 10-14-16,-10 6 46 16,-3 4-9-16,-2 0-1 15,4-4 20-15,-1 0 0 16,7-7 4-16,6-5 6 16,6-10 12-16,5-8 15 15,10-12-31-15,2-6 26 16,0-6-22-16,0 0-10 0,8-6 123 15,11-20-69 1,12-12-12-16,10-12-21 0,1-7-9 16,4-5 1-16,4-2-13 15,-1-4-53-15,2-6 8 16,11-41-77-16,-15 17-228 16,-7 18-460-16</inkml:trace>
  <inkml:trace contextRef="#ctx0" brushRef="#br0" timeOffset="12264.07">9645 1467 1111 0,'0'0'395'0,"0"0"-181"16,0 0-130-16,0 0-26 16,0 0 48-16,0 0-83 15,118-40-5-15,-67 22 53 16,2-2-51-16,3 0 0 16,-2 2-20-16,-8-2 10 0,-1 4 7 15,-9 2-17-15,-7 2-18 16,-5 2 3-16,-4-4-47 15,-6-4-52-15,-10-22-12 16,-4 4-161-16,0-2-90 0</inkml:trace>
  <inkml:trace contextRef="#ctx0" brushRef="#br0" timeOffset="12444.62">10175 1028 912 0,'0'0'155'16,"0"0"-83"-16,0 0 132 15,0 0-32-15,-9 117-31 16,0-69 25-16,-7 4-63 15,-3 2-24-15,-6 5-13 16,-8 3-58-16,-8 2 62 0,-3 6-70 16,-8-2-5-16,0 0 4 15,0-2 1-15,3-8-31 16,-4-8-90-16,14-18-220 16,10-17-561-16</inkml:trace>
  <inkml:trace contextRef="#ctx0" brushRef="#br0" timeOffset="12642.09">10170 1562 1455 0,'0'0'156'0,"0"0"-41"16,0 0-57-16,119 8 8 15,-86-8 28-15,-4 0-44 16,-6 0-36-16,-4 2-14 15,-7 2-22-15,-12 10 6 16,-5-4-287-16,-15 2-220 0</inkml:trace>
  <inkml:trace contextRef="#ctx0" brushRef="#br0" timeOffset="12896.02">10033 1780 1107 0,'0'0'194'0,"0"0"-66"16,0 0-37-16,0 0 78 16,0 0-33-16,0 0-35 0,0 0-30 15,77-6-13-15,-59-4-49 16,-2 2 71-16,-3 3-80 16,-6 0-3-16,-3 3 3 15,-2 2 11-15,-2 0-1 16,0 0-10-16,0-2-71 15,0 0 49-15,-4-4-158 16,-18-8-38-16,2 2-30 16,0 0-895-16</inkml:trace>
  <inkml:trace contextRef="#ctx0" brushRef="#br0" timeOffset="14031.13">10276 1033 15 0,'0'0'862'0,"0"0"-736"15,0 0-51 1,0 0 100-16,0 0-117 0,0 0 55 16,0 0-65-16,37-93 39 15,-30 81 12-15,-3 2-30 16,0 4 30-16,-4 2-45 16,3 2-42-16,-3 2 86 15,0 0-98-15,0 0-17 16,0 0 4-16,0 22 10 15,-13 16 3-15,-8 15 18 16,-10 15-4-16,-7 9 86 16,-6 12-84-16,-5 1 5 0,-7 5 5 15,-2-1-8 1,1-2-2-16,3-6-16 0,5-9 0 16,7-11-1-16,8-16 1 15,8-16-17-15,7-12 16 16,9-14-18-16,3-8-39 15,5 0 13-15,2-26-132 16,0-41 20-16,11 7-79 16,5-2-454-16</inkml:trace>
  <inkml:trace contextRef="#ctx0" brushRef="#br0" timeOffset="14284.39">10206 1247 1160 0,'0'0'151'0,"0"0"-125"0,0 0 128 16,0 0 10-16,0 0-72 16,125 90-3-16,-91-60-24 15,-1-2-7-15,5-2-44 16,0-3-1-16,-1-4 36 16,2 2-48-16,-4-6 0 15,-1-2 18-15,-5-7-19 16,-2-6 21-16,-8 0-21 15,-1 0 0-15,-3 0 4 16,-5-4-4-16,-6-2-38 16,-4-6-36-16,-18 1-155 15,-11 4-518-15</inkml:trace>
  <inkml:trace contextRef="#ctx0" brushRef="#br0" timeOffset="14860.16">9821 1776 1273 0,'0'0'198'16,"0"0"-126"-16,0 0 10 15,0 0 5-15,0 0-17 16,0 0 18-16,0 0-69 16,152-38-6-16,-97 16-4 15,-2-2 4-15,-3 0-5 16,-11 6-8-16,-5 4 2 0,-12 4-2 15,-6 8 0 1,-9 2-15-16,-5 2 5 0,-2 18-47 16,0 12 50-16,-14 6 6 15,-8 12 1-15,-4 7 18 16,-3 1-18-16,-3 2 0 16,1-6-1-16,2-6 12 15,5-10-9-15,3-8-2 16,10-10 0-16,5-10 10 15,4-7-10-15,2-3-7 16,0-7-34-16,22-17-25 16,6-6 6-16,13-6-29 15,3 2 25-15,1 2 44 16,2 6-12-16,-4 10 18 16,-8 8 13-16,-6 8 2 0,-7 0 15 15,-4 12-16-15,-10 8 0 16,-3 6 40-16,-5-2-10 15,0 4 40-15,-9 0 28 16,-13 2-54-16,-4 2 30 16,-3-4-39-16,-2-7-23 15,-4-3 78-15,4-9-68 16,0 0-4-16,0-5-13 16,-1-4 9-16,3 0-28 15,4-25-29-15,-4-43-122 16,6 6-74-16,12-6-607 0</inkml:trace>
  <inkml:trace contextRef="#ctx0" brushRef="#br0" timeOffset="15049.07">10930 1161 1058 0,'0'0'564'15,"0"0"-525"-15,0 0 44 16,0 0-4-16,0 0-6 15,0 0 23-15,0 0-42 16,81 16 25-16,-59-10-79 16,2 4 9-16,-3 2-40 15,-17 14 4-15,-4-4-189 16,0 4-338-16</inkml:trace>
  <inkml:trace contextRef="#ctx0" brushRef="#br0" timeOffset="15243.38">10665 1650 1257 0,'0'0'162'16,"0"0"-86"-16,0 0 47 15,0 0 12-15,0 0-52 16,116-30-39-16,-62 10 25 16,2 2-69-16,-1-2 0 15,0 0 10-15,-7 4-10 16,-8 2-7-16,-9 8-45 15,-13 6-182-15,-12 0-149 0</inkml:trace>
  <inkml:trace contextRef="#ctx0" brushRef="#br0" timeOffset="15550.71">10897 1927 947 0,'0'0'123'16,"0"0"-6"-16,0 0 29 15,0 0 18-15,0 0-94 16,131 0-60-16,-79 0 53 16,-2-4-57-16,0 2-5 15,-8 2 7-15,-6 0-6 16,-10 8 20-16,-8 16-22 16,-9 4 0-16,-7 6 20 15,-2 4-10-15,0 4 37 0,-19 4 1 16,-6 1-24-1,-2-4 41-15,-2-3-65 0,2-5 0 16,-2-7-7-16,6-10 7 16,-2-10-19-16,-4-16-6 15,6-18-146-15,5-11-222 0</inkml:trace>
  <inkml:trace contextRef="#ctx0" brushRef="#br0" timeOffset="16146.67">11053 1632 1517 0,'0'0'183'16,"0"0"-168"-16,0 0-5 0,0 0 20 15,-9 108 99-15,-7-52-88 16,-4 8-32-16,-2 1 32 16,-2-5-38-16,1-2 9 15,1-8-8-15,4-8 8 16,4-10 7-16,8-10-19 15,6-9-97-15,0-13 17 16,4 0-20-16,23-33 1 16,9-17-122-16,11-20-8 15,7-18 162-15,6-9-164 16,2-7 231-16,3 6 208 16,1 8 9-16,-3 10-15 0,-3 9 1 15,-2 9-98 1,-7 14 53-16,-6 10-82 0,-12 12-42 15,-8 8 23-15,-10 8-43 16,-11 6-7-16,-4 4-7 16,0 0-71-16,0 14 70 15,-11 14-39-15,-2 10 40 16,-3 4 0-16,3 2 0 16,4-2-4-16,7-2-15 15,2-4-10-15,0-3 8 16,14-1-4-16,7-2 3 15,2-6 22-15,1-2 0 16,-3 0 0-16,-4 0-1 16,-5-2 14-16,-4 0-8 15,-5-4-5-15,-3 2-39 0,0 2 38 16,-17 7 2 0,-11 2-1-16,-12 6 41 0,-7-3-31 15,-6-4 67-15,-3-2-77 16,-4-4 0-16,-1-4 2 15,1-4-2-15,4-12-51 16,-6-18-48-16,16-20-118 16,10-9-402-16</inkml:trace>
  <inkml:trace contextRef="#ctx0" brushRef="#br0" timeOffset="16349.17">11242 1710 879 0,'0'0'288'16,"0"0"-117"-16,0 0 73 15,0 0-64-15,145 127-54 16,-105-100-20-16,7 4-51 0,4-5 81 16,5 0-118-16,0-2-17 15,-2-2 23-15,-4 0-24 16,-3-2 9-16,-7-6-9 16,-4-4-68-16,-5-8 7 15,0-6-147-15,-8-18-145 16,-10-8-743-16</inkml:trace>
  <inkml:trace contextRef="#ctx0" brushRef="#br0" timeOffset="16535.59">11940 1620 722 0,'0'0'965'0,"0"0"-851"16,0 0-114-16,0 0 103 0,133-44-51 15,-70 28-6-15,8-2 17 16,5-3-41-16,-1 3 2 15,-3-1-24-15,-7 2 0 16,-15 3-34-16,-9 0-7 16,-24-4-117-16,-10 0-199 15,-7 2-307-15</inkml:trace>
  <inkml:trace contextRef="#ctx0" brushRef="#br0" timeOffset="16763.12">12406 1283 1039 0,'0'0'148'15,"0"0"-92"-15,0 0 92 0,-7 102 72 16,0-52-67 0,0 4-45-16,-6 3 34 0,-3 5-67 15,-5 4-5-15,-6 2-44 16,-4 3-16-16,-6 1 43 16,-1 2-53-16,-1-4-9 15,1-4 8-15,2-8 1 16,7-12-20-16,3-14-93 15,5-32-75-15,8-1 17 16,6-27-481-16</inkml:trace>
  <inkml:trace contextRef="#ctx0" brushRef="#br0" timeOffset="16925.18">12310 1937 902 0,'0'0'325'0,"0"0"-138"16,0 0-81-16,0 0 8 15,135 118 20-15,-106-92-68 16,0 2-38-16,0 0 2 16,0-3-24-16,0-3-6 15,16-15-28-15,-10-4-212 16,-2-3-96-16</inkml:trace>
  <inkml:trace contextRef="#ctx0" brushRef="#br0" timeOffset="17136.06">13031 1674 1445 0,'0'0'212'0,"0"0"-98"16,0 0-111-16,0 0 17 16,0 0 42-16,5 127-21 15,-3-100-3-15,-2 1-38 16,0-1 0-16,0-5-30 15,0-6 8-15,0-14-162 16,0-2-144-16,0 0-488 0</inkml:trace>
  <inkml:trace contextRef="#ctx0" brushRef="#br0" timeOffset="17392.24">13332 1510 1257 0,'0'0'233'0,"0"0"-141"15,0 0 57-15,127 0-59 16,-89 0-43-16,-3 10 3 16,-3 6-37-16,-8 4-1 15,-5 4 10-15,-9 4-22 16,-10 6-3-16,0 4 3 16,-10 4 0-16,-15 2 22 15,-9-1-22-15,-1-6-15 16,-3-6 8-16,2-9-58 15,2-12-20-15,3-10-63 16,12-20-100-16,5-10-258 0</inkml:trace>
  <inkml:trace contextRef="#ctx0" brushRef="#br0" timeOffset="17631.24">13422 1596 1041 0,'0'0'209'15,"0"0"-175"-15,0 0 113 16,0 0 7-16,0 0-5 15,10 120-44-15,-14-67-60 16,-7-2 18-16,-1-2-50 16,4-7 1-16,4-10 15 15,4-2-29-15,0-6-1 16,0-6-1-16,8-4 4 16,13-8 13-16,5-6 24 0,8 0-30 15,3-14 53 1,8-12-62-16,6-4 0 0,7-4 0 15,27-37-46-15,-14 12-117 16,-6 2-1131-16</inkml:trace>
  <inkml:trace contextRef="#ctx0" brushRef="#br0" timeOffset="17790.08">14413 1891 1568 0,'0'0'358'0,"0"0"-277"16,0 0-57 0,0 0 130-16,0 0-82 0,0 0-72 15,0 0-99-15</inkml:trace>
  <inkml:trace contextRef="#ctx0" brushRef="#br0" timeOffset="31088.6">1392 3535 1605 0,'0'0'221'16,"0"0"-167"-16,0 0 72 15,0 0-38-15,0 0-31 16,0 0 76-16,0 0-86 16,-49-36-13-16,47 36 2 15,2 0-29-15,0 0-11 16,0 2 4-16,0 10-18 15,0 8 8-15,-3 6 10 16,3 8 0-16,0 2-6 16,0 2 16-16,0 2-11 15,0 1 1-15,0-1 0 16,0 0-42-16,0-6 42 16,0-8-148-16,31-26-67 0,4 0-151 15,-2-14-471-15</inkml:trace>
  <inkml:trace contextRef="#ctx0" brushRef="#br0" timeOffset="31509.62">1786 3337 1407 0,'0'0'215'0,"0"0"-107"15,0 0 20-15,0 0-68 16,0 0-58-16,0 0 49 15,0 0-50-15,-44 63 24 16,15-14 12-16,-12 11-37 16,-9 8 25-16,-4 4-25 15,-4 3-89-15,2-3 42 0,-2-2-51 16,-2-4-50-16,3-6-6 16,-1-8-48-16,6-9 117 15,8-13 46-15,13-10 39 16,8-11 55-16,14-6-5 15,9-3 29-15,16 0 12 16,24-22-79-16,16-9 27 16,12-9-30-16,31-14-1 15,-7 4 64-15,3 0-42 16,-3 4 4-16,-30 10 11 16,-2 0-35-16,-18 12 18 15,-15 10-28-15,-14 7-19 0,-13 7 7 16,0 0-139-1,-17 23-114-15,-35 27 142 0,5-6-78 16,5-2-323-16</inkml:trace>
  <inkml:trace contextRef="#ctx0" brushRef="#br0" timeOffset="31696.68">1394 4146 651 0,'0'0'170'16,"0"0"21"-16,0 0-68 15,0 0-80-15,0 0 34 16,0 0-3-16,0 0 13 15,25 33-12-15,17-44-12 16,7 0 26-16,-2-5-69 16,-3 2-13-16,-10 4 46 0,-7 2-53 15,-12 8-10 1,-15 0-39-16,-22 33-213 0,-23 6-21 16,-5-1-339-16</inkml:trace>
  <inkml:trace contextRef="#ctx0" brushRef="#br0" timeOffset="31904.07">920 4754 955 0,'0'0'168'16,"0"0"-26"-16,0 0-70 15,0 0-23-15,0 0-36 16,0 0 18-16,0 0 59 16,27 42-17-16,42-82-40 15,9-10 60-15,8-6-62 16,8-2 14-16,-7 0-14 15,0 4-30-15,-14 5 6 0,-15 5-7 16,-4-10-173-16,-21 12-64 16,-13 4-624-16</inkml:trace>
  <inkml:trace contextRef="#ctx0" brushRef="#br0" timeOffset="32116.31">1381 4131 1202 0,'0'0'165'16,"0"0"-137"-16,0 0 57 16,-43 104 0-16,32-58 8 15,-4 6 7-15,-3 6-65 16,-5 7 47-16,-6 3-82 0,6 4 6 16,-2 2 31-16,7 2-37 15,3 1-2-15,1-5-47 16,9-4-176-16,1-16-57 15,0-24-816-15</inkml:trace>
  <inkml:trace contextRef="#ctx0" brushRef="#br0" timeOffset="32590.21">1437 4716 1267 0,'0'0'170'16,"0"0"-99"-16,0 0 143 0,0 0-134 15,0 0-49 1,115-28 19-16,-95 28-41 0,1 6-9 16,0 16-9-16,0 8 8 15,-15 8-20-15,-6 6 21 16,0 1 0-16,0-1 18 16,-8-11-11-16,3-4-7 15,3-11 0-15,2-10 15 16,0-6-28-16,0-2 13 15,9-12 0-15,13-22 36 16,10-17-21-16,9-10-5 16,9-14-10-16,6-23 12 15,10-28-24-15,3-23 12 16,-4-9-36-16,-16 28 34 16,-18 35-14-16,-13 39 16 15,-2 18-7-15,-5 6 14 0,-3 8 37 16,-3 4-33-16,-5 14-10 15,0 6 47-15,0 0-48 16,0 6-15-16,0 20 7 16,-7 18 8-16,-10 12 65 15,-8 11-65-15,-4 5 9 16,-4-3 3-16,4 0-12 16,0-5 0-16,0 4-88 15,6-14-88-15,12-20-137 0</inkml:trace>
  <inkml:trace contextRef="#ctx0" brushRef="#br0" timeOffset="32798.53">2539 3918 1485 0,'0'0'167'15,"0"0"-60"-15,0 0-25 16,137-16-2-16,-91 6 61 15,-1 2-68-15,-7-2-42 16,-5 4-31-16,-8 4 25 16,-10 2-57-16,-6 0 32 15,-9 38-220-15,-16 0-171 16,-11 2-416-16</inkml:trace>
  <inkml:trace contextRef="#ctx0" brushRef="#br0" timeOffset="33088.37">2362 4416 760 0,'0'0'615'0,"0"0"-480"16,0 0-100-16,0 0 34 15,0 0 65-15,0 0-80 16,0 0 9-16,158-59-43 16,-92 31-5-16,3 2 16 15,-9 8-31-15,-8 6-2 16,-12 6-5-16,-11 6 7 15,-9 2-15-15,-11 20-19 16,-9 10-8-16,0 8 30 16,-7 6 12-16,-13 6 0 15,-5 3 22-15,-4-3-12 16,3 0 1-16,-3-6-11 0,0-6-26 16,-6-10 14-16,6-10-169 15,6-16-182-15</inkml:trace>
  <inkml:trace contextRef="#ctx0" brushRef="#br0" timeOffset="33289.22">2617 4303 1220 0,'0'0'212'0,"0"0"-132"15,0 0 36-15,-73 122 8 0,42-67-33 16,-5 3-9-16,0 6-44 15,-1 0-37-15,-1-2 66 16,2-4-67-16,3-8-13 16,6-12-11-16,9-12-115 15,11-19-253-15</inkml:trace>
  <inkml:trace contextRef="#ctx0" brushRef="#br0" timeOffset="33514.18">3596 3573 1475 0,'0'0'233'0,"0"0"-203"16,0 0-28-16,0 0 45 15,0 0 8-15,0 0 17 16,0 0-72-16,89 30 20 15,-65-20-2-15,-6 18-18 16,-5 0-138-16,-13 1-453 0</inkml:trace>
  <inkml:trace contextRef="#ctx0" brushRef="#br0" timeOffset="33716.07">3342 4323 1448 0,'0'0'178'0,"0"0"-140"16,0 0 118-16,0 0-60 16,0 0-27-16,0 0-69 15,140-88 18-15,-86 56 26 16,2 2-44-16,-4 3-17 16,-7 12 16-16,-16 11-109 15,-11 4-178-15,-11 0-745 0</inkml:trace>
  <inkml:trace contextRef="#ctx0" brushRef="#br0" timeOffset="34003.05">3507 4457 1252 0,'0'0'235'15,"0"0"-171"-15,0 0-44 16,0 0 103-16,118-22-90 15,-68 10-4-15,0 5 2 16,-6 2-16-16,-5 5-11 16,-10 0-4-16,-10 8-3 15,-9 16-25-15,-10 7 8 16,-3 6 20-16,-21 6 15 16,-10 1-7-16,0-2 13 15,-4-4-21-15,1-6 0 16,1-8-21-16,5-8 21 15,-4-16-121-15,8-14-77 0,9-16-675 0</inkml:trace>
  <inkml:trace contextRef="#ctx0" brushRef="#br0" timeOffset="34216.94">3652 4091 489 0,'0'0'916'16,"0"0"-871"-16,0 0-25 15,0 0 99-15,-12 130-9 16,-7-76 17-16,-6 4-44 16,0-2-65-16,-2-4 40 15,5-1-58-15,4-8 0 16,5-8-7-16,4-9 7 0,9-14-50 16,0-12-168-16,29-20-32 15,6-20 135-15,5-9-650 0</inkml:trace>
  <inkml:trace contextRef="#ctx0" brushRef="#br0" timeOffset="34577.42">4103 3862 1122 0,'0'0'178'15,"0"0"-99"-15,119-92 32 16,-84 68 22-16,-15 12-9 16,-13 8-80-16,-7 4-27 15,0 0 12-15,-9 22-20 0,-11 12 25 16,-5 5 2-1,6 8-36-15,3 1 0 0,7-2-15 16,9-4-96-16,0-4 12 16,11-3-24-16,9-7-13 15,5-2 39-15,2-6 14 16,-6-2 77-16,2-2-10 16,-5 2 16-16,-3-2 26 15,-4 2-25-15,-3 0 28 16,-8 2 52-16,0 0 38 15,0 4 21-15,-10 4-44 16,-14 6-32-16,-9 2 30 16,-10 4-93-16,-3-2 5 15,-6 1-6-15,0-5-2 16,-2-8 1-16,-16-12-64 16,12-8-167-16,14-6-125 0</inkml:trace>
  <inkml:trace contextRef="#ctx0" brushRef="#br0" timeOffset="34984.01">4039 4351 990 0,'0'0'156'0,"0"0"92"16,0 0-70-16,0 0-55 16,122 83 43-16,-93-61-81 15,5-3-35-15,3 4-5 16,4-4-35-16,5 2 30 0,4-5-40 15,4-2 0 1,8-8-22-16,3-6 22 16,5 0-107-16,-1-18-3 0,-2-13-87 15,-5-9 40-15,-8-8-55 16,-9-6 35-16,-7 0 7 16,-11 4 170-16,-10 12 189 15,-5 12 40-15,-6 11-7 16,-1 8 4-16,-1 1-93 15,4 1-67-15,6 0 50 16,7-4-76-16,3-2-8 16,7-5 1-16,2 2-32 15,6-4 40-15,-4 0-41 16,3 0 0-16,-1 0-8 16,-3-3 8-16,-7 3-44 0,-9-2-46 15,-14-20-95-15,-4 6-85 16,0-2-422-16</inkml:trace>
  <inkml:trace contextRef="#ctx0" brushRef="#br0" timeOffset="35177.55">5267 3743 1145 0,'0'0'197'0,"0"0"-152"16,0 0 76-16,-25 115-11 16,14-53 39-16,-1 8-1 15,-1 4-95-15,-5-1 42 16,-3 1-60-16,-6 0-34 15,-7 0 62-15,-1 1-63 16,-6-2 0-16,3-2-1 16,3-9-20-16,10-14 4 15,8-20-136-15,10-12-164 0,4-16-29 0</inkml:trace>
  <inkml:trace contextRef="#ctx0" brushRef="#br0" timeOffset="35366.3">5256 4351 1250 0,'0'0'151'16,"0"0"16"-16,0 0-32 15,0 0-79-15,133 98 67 16,-110-77-63-16,-2-3-9 16,0 0-21-16,1-3-19 15,3-2 11-15,6-8-22 0,5-5-51 16,35-19 1-16,-9-12-143 15,-2-6-380-15</inkml:trace>
  <inkml:trace contextRef="#ctx0" brushRef="#br0" timeOffset="35572.42">6073 3958 1345 0,'0'0'154'16,"0"0"0"-16,0 0-45 15,0 129-31-15,0-95-18 16,0-5-25-16,0 0 30 16,0-1-65-16,0-2 0 0,0 0-15 15,0-6 15-15,0-6-91 16,2-14-141-16,6 0-159 16,-2-4-632-16</inkml:trace>
  <inkml:trace contextRef="#ctx0" brushRef="#br0" timeOffset="35838.25">6299 3764 1172 0,'0'0'505'0,"0"0"-452"0,0 0-2 16,113-39 16-16,-64 30-30 16,2 5 103-16,2 4-130 15,-3 0-4-15,-2 9 31 16,-7 16-31-16,-8 4-6 0,-6 8-1 15,-12 3 1-15,-8 4-20 16,-7 6 20-16,-2 0-17 16,-23 0 16-16,-3-4-26 15,-6-7 1-15,0-11-29 16,3-12-72-16,-4-16 9 16,6-7-164-16,7-16-91 0</inkml:trace>
  <inkml:trace contextRef="#ctx0" brushRef="#br0" timeOffset="36119.21">6559 3766 1126 0,'0'0'144'15,"0"0"-73"-15,0 0 57 16,0 0 6-16,0 0 58 0,27 138-110 16,-27-82-45-16,-2 4-8 15,-14 1-2-15,-2-5-26 16,-2-6-1-16,2-6 18 15,3-10 4-15,6-8-22 16,5-10-28-16,1-4 27 16,3-8-25-16,0-2 13 15,3-2 13-15,14 0 0 16,8 0 45-16,8-10-45 16,5-6 0-16,7-6 25 0,5 0-25 15,10-2 0 1,28-10 0-16,-15 5-126 0,-8 0-413 0</inkml:trace>
  <inkml:trace contextRef="#ctx0" brushRef="#br0" timeOffset="36259.05">7742 4135 1679 0,'0'0'227'0,"0"0"-105"15,0 0-113-15,0 0-9 16,0 0-14-16,0 0-623 0</inkml:trace>
  <inkml:trace contextRef="#ctx0" brushRef="#br0" timeOffset="49698.28">3224 5448 785 0,'0'0'257'0,"0"0"-172"16,0 0-33-16,0 0 97 15,0 0 10-15,0 0-61 16,35-108-47-16,-26 88 78 16,-3 0-81-16,4 4-9 15,-3 2 30-15,-3 8 8 16,-4 3 28-16,0 3-59 16,0 0-46-16,0 0 50 15,-11 13-20-15,-9 15-30 16,-12 20 62-16,-10 18-19 0,-11 16 12 15,-14 8-55 1,-11 7 1-16,-7 1 19 0,1 0-20 16,-1-4 0-16,9-5-8 15,15-9-30-15,11-14-49 16,7-2-105-16,12-20-329 16,11-20-562-16</inkml:trace>
  <inkml:trace contextRef="#ctx0" brushRef="#br0" timeOffset="49951.28">3035 5506 618 0,'0'0'1098'15,"0"0"-972"-15,0 0-107 16,0 0 64-16,153 78-28 15,-106-48-22-15,2 1 58 16,-3-1-63-16,4-2-19 16,-2 0-6-16,-1-2 6 15,-2-2 10-15,-7-2-19 16,-4 0-41-16,-13-2 5 16,-7-6-182-16,-12-6-539 0</inkml:trace>
  <inkml:trace contextRef="#ctx0" brushRef="#br0" timeOffset="50196.08">2898 5827 580 0,'0'0'1096'0,"0"0"-930"16,0 0-153-16,0 0-4 15,0 0 114-15,0 0-51 16,121 40-32-16,-70-38 1 16,2-2-41-16,-2 0 44 15,-5 0-44-15,-11 0-40 16,-13 0 33-16,-17 2-128 0,-5 10-169 16,0 2-499-16</inkml:trace>
  <inkml:trace contextRef="#ctx0" brushRef="#br0" timeOffset="50700.18">2912 6162 1084 0,'0'0'165'15,"0"0"-105"-15,0 0 21 16,0 0-17-16,0 0 30 16,0 0-4-16,0 0-55 15,113 12 43-15,-64-26-67 16,0 2-3-16,-6-2 47 0,-10 6-54 15,-10 2-1 1,-8 6 0-16,-7 0-5 0,-8 0-9 16,0 18-40-16,-8 12 17 15,-19 8 30-15,-6 8 7 16,-3 2 0-16,1 2-1 16,1 0 9-16,1-3 8 15,6-7-16-15,2-4 0 16,7-8 62-16,7-6-57 15,5-8-5-15,6-4-18 16,0-6-2-16,0-4 10 16,22 0 1-16,10-6 9 15,10-14 10-15,7-6-10 0,2 0 0 16,-2 0-6 0,-3 4 12-16,-7 8 3 0,-8 6-9 15,-9 5 0-15,-4 3 4 16,-5 3 2-16,-1 15 25 15,-4 8 18-15,-1 2 4 16,-5 2 53-16,0 2-61 16,-2-2-20-16,0-4 46 15,0-2-57-15,0-6-6 16,0-6-8-16,-4-12-84 16,-1-18-1-16,3-12-298 0</inkml:trace>
  <inkml:trace contextRef="#ctx0" brushRef="#br0" timeOffset="50923.97">3765 5488 1704 0,'0'0'210'0,"0"0"-158"15,0 0-5-15,0 0 52 16,0 0-38-16,0 0-10 15,0 0-39-15,132-8 71 16,-82 0-83-16,4-2 0 16,-4 0 3-16,-11 2-3 15,-1 4-99-15,-13 2-132 0,-12 2-370 16</inkml:trace>
  <inkml:trace contextRef="#ctx0" brushRef="#br0" timeOffset="51359.99">3835 5759 1128 0,'0'0'192'16,"0"0"-77"-16,-64 118 8 15,40-66-6-15,6-2-44 16,3-1 38-16,1-5-111 16,6-2 7-16,3-10 2 15,3-6-9-15,2-10-8 16,0-8-36-16,9-8-195 15,9-6 176-15,1-24 23 0,4-16-65 16,6-11-2-16,2-8 66 16,2-6 41-16,1 5 37 15,-5 6 67-15,0 10 79 16,0 9-40-16,2 10-44 16,5 8-5-16,-1 8-43 15,8 8-10-15,-1 7-41 16,2 0 9-16,1 11 5 15,-3 9-14-15,1 3-13 16,-10 6 12-16,-4 1-3 16,-9 2 3-16,-6 2-11 15,-10 2 10-15,-4 2-23 16,0 2 25-16,-22 0-26 16,-5 1 26-16,-7-4-53 15,-3-4-43-15,-26-12-85 0,12-8-117 16,4-13-452-16</inkml:trace>
  <inkml:trace contextRef="#ctx0" brushRef="#br0" timeOffset="51576.84">4082 5657 1362 0,'0'0'149'16,"0"0"33"-16,0 0-37 15,15 108-54-15,-11-72 17 16,-4 4-39-16,0 0-9 16,0 4-60-16,0-2 11 0,0 2-25 15,-2-5 14-15,-4-3-41 16,-5-8-30-16,-14-8-144 16,3-10-56-16,-3-10-602 0</inkml:trace>
  <inkml:trace contextRef="#ctx0" brushRef="#br0" timeOffset="51935.21">3935 5867 1272 0,'0'0'274'15,"0"0"-166"-15,0 0-56 0,0 0 90 16,0 0-60 0,135-40 8-16,-97 40-47 0,-2 0-43 15,-5 0 80-15,-7 0-80 16,-6 0-9-16,-7 6 0 15,-7 8-22-15,-4 8 15 16,-2 6-70-16,-21 6 28 16,-14 5 31-16,-5-3-4 15,-2-3-23-15,-1-2 42 16,5-9 12-16,9-4 14 16,10-6-14-16,13-6 0 15,6-4 79-15,2-2-79 16,0 0 7-16,0 0 58 15,13 0-21-15,5 0 8 16,7-8-37-16,0 0-8 16,2-2 46-16,-2-1-53 15,-2 2 0-15,-6 0 0 0,-12 9-22 16,-5 0-116-16,0 0-251 0</inkml:trace>
  <inkml:trace contextRef="#ctx0" brushRef="#br0" timeOffset="52351.01">3658 6178 98 0,'0'0'1197'0,"0"0"-1029"16,0 0-88-16,0 0 41 16,0 0-15-16,0 122 43 15,0-84-90-15,11 5-38 16,-2-3 15-16,7-2-36 0,-3-4 19 15,3-6-19-15,1-8-4 16,3-6-5-16,3-10 9 16,10-4 0-16,9-2 0 15,5-22 4-15,12-10-16 16,-1-8-37-16,4-2-51 16,2-1 78-16,3 5-13 15,-5 10 35-15,-3 8 0 16,-9 14 13-16,-9 8 15 15,-8 0-2-15,-6 14-4 0,-3 8 77 16,-2 8-53 0,-6 0-5-16,-3 5 21 0,-4-2-51 15,-4 2 49-15,-2-3-60 16,-3-4 8 0,2-6 14-16,-2-6-22 0,2-6-14 15,11-10-53-15,-1-12-124 16,3-14-285-16</inkml:trace>
  <inkml:trace contextRef="#ctx0" brushRef="#br0" timeOffset="52559.32">5177 5220 1452 0,'0'0'380'16,"0"0"-295"-1,0 0-85-15,0 0 134 0,0 0-91 16,125 1 7-16,-94 5-23 16,-4 1-20-16,0 1 12 15,-7 6-19-15,-20 26-97 16,0-4-105-16,-11-2-476 0</inkml:trace>
  <inkml:trace contextRef="#ctx0" brushRef="#br0" timeOffset="52846.05">4988 5699 1267 0,'0'0'194'16,"0"0"-153"-16,0 0 14 15,0 0 92-15,0 0-77 16,0 0 27-16,0 0-84 0,73 1-4 16,-30-8-6-16,-1 0 9 15,-2 6 5-15,-3 1-17 16,-8 0 0-16,-8 1-9 15,-7 16 9-15,-10 9-17 16,-4 6 17-16,-6 8 28 16,-21 4 33-16,-12 6-61 15,-3-2 0-15,-4 2 0 16,-1-4 0-16,1-3-38 16,5-7-18-16,7-6-107 15,10-14 27-15,11-8-150 16,8-8-628-16</inkml:trace>
  <inkml:trace contextRef="#ctx0" brushRef="#br0" timeOffset="53376.03">5300 6093 958 0,'0'0'245'0,"0"0"-99"16,156-32-18-16,-89 18 64 16,-5-1-118-16,-4 0 46 15,-9 0-104-15,-9 2-8 16,-9 3 5-16,-10 2-13 15,-8 3-21-15,-9 0-12 16,-4 1-39-16,0 4 37 16,-4 0-141-16,-14 0 22 15,0 0 154-15,0 13 7 0,-1 10 42 16,-2 9 44 0,4 7 0-16,-6 5 64 0,-1 6-62 15,-3 0-29-15,-7 2 5 16,-3 0 3-16,-5-4-17 15,-8-1-29-15,-3-4-17 16,-3-2 33-16,-7-7-44 16,1-8-12-16,0-10 5 15,1-10-46-15,9-6-30 16,4-10-24-16,15-20-95 16,11-12-134-16,11-6 78 15,11-3-299-15,2 4 393 16,27 8 164-16,11 11 173 15,9 10 84-15,5 12-52 16,1 6 70-16,3 2-153 0,0 18 24 16,0 6-12-16,-2 2-56 15,0 2-2-15,-3 1-6 16,0-4-69-16,-3 0 95 16,0-5-96-16,0-6 11 15,1-8-7-15,4-6-4 16,3-2-19-16,2-21-94 15,27-41-104-15,-18 4-30 16,-11-3-442-16</inkml:trace>
  <inkml:trace contextRef="#ctx0" brushRef="#br0" timeOffset="53595.11">6229 5472 1480 0,'0'0'190'16,"0"0"-117"-16,0 148 31 15,0-50 102-15,0 23-105 16,6 21-34-16,6-15 7 16,-5-25-35-16,-1-30 14 15,-2-20-53-15,2 9 1 16,0 3 6-16,1 0-7 16,1-8-21-16,4-16-31 15,3-30-117-15,1-10-185 16,-5-6-337-16</inkml:trace>
  <inkml:trace contextRef="#ctx0" brushRef="#br0" timeOffset="53791.34">6802 5159 1197 0,'0'0'647'16,"0"0"-608"-16,0 0 109 15,0 0-85-15,0 0-50 16,106 120 20-16,-85-95-4 16,-1-1-21-16,-7 10-8 15,-6-8-174-15,-7-4-337 0</inkml:trace>
  <inkml:trace contextRef="#ctx0" brushRef="#br0" timeOffset="54294.96">6603 5610 1540 0,'0'0'223'15,"0"0"-119"-15,0 0-104 16,0 0 69-16,0 0-2 16,0 0-10-16,132 3-8 15,-88-3-49-15,-6 0 7 16,-7 0-1-16,-8 0-6 15,-9 1-16-15,-10 12 7 16,-4 6-89-16,-12 6-119 16,-21 7 86-16,-9 4-19 0,-8 0 98 15,0 2 4-15,0-2 48 16,6-2 0-16,6-6 36 16,11-5 41-16,10-5-26 15,8-9-28-15,9-3 24 16,0-2-31-16,11-1-7 15,18-2 65-15,13 1-42 16,7 0 9-16,9-2-41 16,5 0 1-16,-3 0 6 15,0 0-7-15,-5 0-2 16,-4 2 2-16,-8 5 0 16,-9-2 3-16,-13 5-3 15,-5 3 0-15,-9 3-14 0,-7 6 36 16,0 3-22-1,-23 6 85-15,-10 5-62 0,-9 0 19 16,-10 0-42-16,-1-4-27 16,-4-6 26-16,-20-10-114 15,15-10-121-15,10-6-82 0</inkml:trace>
  <inkml:trace contextRef="#ctx0" brushRef="#br0" timeOffset="54482.13">6561 6162 1194 0,'0'0'237'16,"0"0"-170"-16,0 0 63 0,0 0 71 16,0 0-84-16,9 122-12 15,-9-94-43 1,0 2-37-16,0-4 32 16,0 1-57-16,0-9 0 0,2-4-32 15,3-9 22-15,10-5-99 16,4-18-108-16,-2-10-130 0</inkml:trace>
  <inkml:trace contextRef="#ctx0" brushRef="#br0" timeOffset="54862.67">6813 6112 1247 0,'0'0'194'16,"0"0"-82"-16,0 0 70 15,0 0-12-15,0 0-48 0,24 124-5 16,-19-98-82-16,-1-4 20 15,0 0-55-15,4-6 0 16,0-4-8-16,1-4 8 16,5-5-22-16,-1-3-52 15,5-3-18-15,-1-17 44 16,0-6-68-16,-5 0 8 16,0 2 58-16,-3 8 37 15,-3 6 13-15,1 10 36 16,0 0-24-16,2 6 118 15,6 18-15-15,1 6-39 16,7 4 25-16,-2-2-65 16,2-4-11-16,-1-2-12 15,3-5-1-15,-3-6 10 0,0-6-22 16,1-7 0 0,4-2 10-16,1-8-10 0,6-24-38 15,4-11-34-15,6-15-82 16,20-56 130-16,-8 12-234 15,-9 0-387-15</inkml:trace>
  <inkml:trace contextRef="#ctx0" brushRef="#br0" timeOffset="55941.12">7837 5438 1707 0,'0'0'253'0,"0"0"-207"16,0 0 12-16,0 0 45 15,0 0-42-15,0 0-52 16,0 0-2-16,159 0 67 16,-106 0-74-16,-3-2 0 15,-8-2 6-15,-7 0-6 0,-10 2 14 16,-9 2-14 0,-12 0-15-16,-4 0-22 0,-11 12-68 15,-20 16-51-15,-16 6 134 16,-7 8-5-16,1-2 16 15,2-2-5-15,9-5 16 16,11-9 6-16,8-8-6 16,11-6-9-16,8-6-1 15,4-2-6-15,0-2 15 16,10 0-37-16,11 0 38 16,6 0 4-16,4-6-4 15,5-4-4-15,-3-1 4 16,1 2 0-16,-8 0 6 0,-1 2-6 15,-9 0-67 1,-7 6 36-16,-9 1-129 0,0 0-3 16,-5 5-23-16,-15 14 147 15,-5 5 39-15,-1 6 23 16,0 4 26-16,-1 10 110 16,2 6-87-16,2 11 10 15,6 4 31-15,-1 6-38 16,5 1 2-16,-1-2-28 15,5-6-49-15,1-6 69 16,0-7-69-16,8-14-5 16,0-9 4-16,0-10-16 15,0-14-22-15,21-13-128 0,-1-19-10 16,-3-8-174-16</inkml:trace>
  <inkml:trace contextRef="#ctx0" brushRef="#br0" timeOffset="56925.75">8078 5699 1478 0,'0'0'319'16,"0"0"-215"-16,0 0-44 15,0 0-5-15,0 0-40 16,0 0 68-16,123 1-73 16,-74 12-9-16,3 5-1 15,-2 4 13-15,0 4-17 16,-8 4 4-16,-7 4-21 15,-6 4 2-15,-8 2-4 0,-11 2-14 16,-7 5 31-16,-3 0-39 16,-5 2 27-1,-16-3-11-15,-8-2-46 0,-3-4 69 16,-6-6-46-16,0-8-74 16,-2-12-35-16,0-12-124 15,2-2 42-15,0-21-53 16,5-16 94-16,2-11 127 15,6-2 75-15,8 0 318 16,5 4 62-16,10 7-120 16,2 10-39-16,0 0-93 15,18 7-65-15,4 4 47 16,5 2-63-16,2 6-11 0,2 4 9 16,2 4-28-1,-4 2 53-15,-4 0-68 16,-7 0 17-16,-5 10-12 0,-7 7-7 15,-6 6-23-15,0 12 22 16,-6 7 1-16,-17 2-2 16,-6 2 2-16,-2-2 0 15,5-6 9-15,2-6-9 16,5-10-10-16,9-8-5 16,3-8-16-16,2-6 19 15,5 0-8-15,0-18-118 16,0-14 27-16,5-8 16 15,6-8 57-15,0-8-58 16,-2-5-145-16,0 1 107 16,0 10 105-16,-5 14 29 0,0 12 191 15,-1 16-72-15,-3 8-48 16,0 0-39-16,3 26 16 16,-3 12 124-16,0 10-110 15,0 4-43-15,0 2 44 16,-6-4-43-16,-2-3-7 15,-1-9 5-15,-2-2-12 16,-1-10-8-16,2-6 2 16,-4-8-58-16,-4-10 57 15,-2-2-53-15,-3-6-105 16,-6-20-54-16,-2-10 16 16,-2-8 127-16,-7-6-67 15,-4-6-57-15,-1 2 194 0,1 3 140 16,3 13 143-16,6 10-66 15,8 16-45-15,3 10 1 16,1 2-102-16,3 22-46 16,3 20 34-16,3 16-23 15,3 11 29-15,9 5-23 16,2 4-34-16,4-2 40 16,23-6-48-16,9-5 0 15,10-11 25-15,8-10-1 16,10-10-12-16,8-10-12 15,5-14-14-15,11-10-9 16,5-8-10-16,9-26-54 0,4-16-34 16,31-53-48-1,-23 13-124-15,-22-2-572 0</inkml:trace>
  <inkml:trace contextRef="#ctx0" brushRef="#br0" timeOffset="57139.12">8851 5448 1517 0,'0'0'177'16,"0"0"-35"-16,0 0-15 16,0 0-21-16,0 0-15 0,25 118-23 15,-19-92-28 1,-2 2-40-16,-2 2 13 0,-2-1-19 15,0-1 6-15,0-6-164 16,-12-6-143-16,1-14-543 0</inkml:trace>
  <inkml:trace contextRef="#ctx0" brushRef="#br0" timeOffset="57626.31">8886 5482 403 0,'0'0'1243'15,"0"0"-1122"-15,0 0-94 16,0 0 95-16,0 0-18 16,115 16-15-16,-89-8-50 15,-1 2-22-15,-8 0 22 0,-3 2-39 16,-7 4-24-16,-7 4 9 16,0 6-24-16,-11 5-6 15,-16 1-32-15,-4 0 73 16,-2-2-8-16,-1-2 12 15,1-4 0-15,4-4 3 16,2-4-2-16,9-2 12 16,5-4-13-16,6-2 0 15,5-2-27-15,2-4 27 16,0-2-58-16,7 0-36 16,12 0-15-16,8-8 5 15,0-4-24-15,2 2 25 16,-4 4 94-16,-3 4 18 0,-7 2 0 15,-1 0 53-15,-3 8 2 16,-5 12 79-16,1 8-12 16,-3 4-23-16,2 8 43 15,-6 5-74-15,0 1-14 16,0 2-22-16,0-2-27 16,0 0 12-16,0-4-26 15,-6 0-4-15,-2-6-29 16,-1-12-82-16,5-10-213 15,-1-14-351-15</inkml:trace>
  <inkml:trace contextRef="#ctx0" brushRef="#br0" timeOffset="57794.12">9166 5779 1487 0,'0'0'295'0,"0"0"-188"16,0 0 21-16,0 0 8 15,0 0-84-15,0 0-3 16,0 0-49-16,69-56-29 16,-69 56 20-16,-2-2-172 15,-14 2-139-15,-2-3-295 0</inkml:trace>
  <inkml:trace contextRef="#ctx0" brushRef="#br0" timeOffset="58310.12">8909 5853 925 0,'0'0'220'0,"0"0"13"16,-19 142-96-16,15-76 106 16,0 1-119-16,4-5 7 15,0-8-33-15,0-4-58 16,8-12 13-16,3-10-53 16,5-10 1-16,1-7 44 15,10-11-45-15,4-3 0 16,11-31-2-16,7-18-26 15,14-32 9-15,8-40-27 16,11-52-44-16,1-31-27 16,-10 2-145-16,-15 39-34 15,-20 57-224-15,-13 49 520 16,-7 22 405-16,-1 6-202 16,-1 6 0-16,-5 6 54 15,-7 12-93-15,-4 8-71 0,0 0-65 16,0 12-4-16,0 20-11 15,-10 12-13-15,0 8 9 16,6 5 19-16,2-1-28 16,2 0 0-16,2-4-2 15,16-4 10-15,5-2-4 16,2-4-4-16,0-3 0 16,0-7-3-16,-3-4 3 15,-4-2 0-15,-7-4 0 16,-4-4 6-16,-7 2-27 15,0 2 8-15,-23 4 13 16,-12 2 7-16,-7 2-7 0,-12-2-1 16,-6-6-16-16,-5-6-48 15,-1-10 6-15,-17-8-133 16,18-20-169-16,14-8-403 0</inkml:trace>
  <inkml:trace contextRef="#ctx0" brushRef="#br0" timeOffset="58740.28">9353 5749 1061 0,'0'0'279'16,"0"0"-80"-16,115 16-24 16,-63-4-38-16,2 0-52 15,-6-4 34-15,-3 2-96 16,-5-2-21-16,-7 0 30 16,-8 0-32-16,-9-2-6 0,-9 0-32 15,-7 4-124-15,0 2-21 16,-19 4 20-16,-8 10 123 15,-4 6 38-15,2 6 4 16,0 9 14-16,3 4 63 16,6 0-12-16,4-1 32 15,9-6-74-15,5-10 0 16,2-8 36-16,0-10-37 16,9-8 35-16,9-8-6 15,5 0-35-15,6-6 69 16,2-18-87-16,2-8 0 15,-2-4 11-15,-4-4-10 16,-3-2 6-16,-8 2-7 16,-9 2 10-16,-7 6-5 0,0 7-5 15,-5 7 0-15,-13 6 40 16,-4 5-28 0,-4 4-11-16,-3 3-2 0,-3 0 3 15,-1 8-12-15,0 9 10 16,-12 11-99-16,11-6-95 15,7-4-424-15</inkml:trace>
  <inkml:trace contextRef="#ctx0" brushRef="#br0" timeOffset="58919.04">10204 6228 1766 0,'0'0'171'0,"0"0"-70"16,0 0-101-16,0 0-17 15,0 0-130-15,0 0-1103 0</inkml:trace>
  <inkml:trace contextRef="#ctx0" brushRef="#br0" timeOffset="64175.71">10937 4885 778 0,'0'0'985'15,"0"0"-876"-15,0 0-94 16,0 0 193-16,0 0-153 16,0 0-33-16,-78-17 6 15,58 23-2-15,0 9 29 16,-4 3-37-16,1 7-9 15,-1 10 57-15,-1 13-66 16,-4 26 0-16,0 36 13 16,0 39-3-16,2 19 36 0,10-2-46 15,8-11 7-15,7-25 44 16,2-25-51-16,0-21 0 16,0-22 11-16,9-8-11 15,8 4 8-15,5-2-8 16,7-3-2-16,1-17-24 15,1-12 26-15,0-10-27 16,-2-10 27-16,2-4 0 16,-2-4-14-16,-2-18-8 15,6-34-74-15,-8 6-22 16,-10-3-477-16</inkml:trace>
  <inkml:trace contextRef="#ctx0" brushRef="#br0" timeOffset="64971.04">11284 5085 1707 0,'0'0'255'0,"0"0"-101"0,0 0-97 16,0 0 13-16,0 0-2 15,0 0-55-15,0 0-12 16,16 113 25-16,-11-59-19 15,-1 1 48-15,-4 0-55 16,0-3 0-16,0-2 7 16,0-6-7-16,0-6-1 15,0-10 0-15,0-7-4 16,0-12-18-16,0-9-81 16,12 0-89-16,5-27 64 15,14-56-111-15,-4 5-274 16,-2-4-99-16</inkml:trace>
  <inkml:trace contextRef="#ctx0" brushRef="#br0" timeOffset="65187.17">11535 4936 920 0,'0'0'413'16,"0"0"-158"-16,0 0-150 15,0 0 11-15,0 0 89 16,42 115-78-16,-32-47-44 16,0 6-9-16,-3 0-24 15,-1 3-13-15,-4-3-37 16,-2-2 21-16,0-6-6 15,0-4-15-15,-2-5-19 16,-9-9 13-16,-3-8 1 16,1-8-4-16,-5-8-87 0,1-10-83 15,-6-12-30 1,-14-18-53-16,5-20-105 16,1-8-454-16</inkml:trace>
  <inkml:trace contextRef="#ctx0" brushRef="#br0" timeOffset="65693.31">11271 5398 1024 0,'0'0'338'15,"0"0"-58"-15,0 0-59 16,0 0-41-16,0 0-76 16,0 0-86-16,0 0-2 15,73-30 33-15,-25 30-48 16,3 0-1-16,-2 0 19 16,-4 0-7-16,-8 0 22 15,-10 0-34-15,-9 0 0 16,-9 0-6-16,-7 6 6 15,-2 6-39-15,-5 6 22 0,-19 10-14 16,-9 6 13-16,-12 6-65 16,-4 4-26-16,-2 1 62 15,-3-4-18-15,6 0 29 16,0-5 36-16,9-4 1 16,5-6 31-16,12-6-32 15,9-6 16-15,10-4-9 16,3-4-7-16,7 0-35 15,20-2 34-15,13 0 2 16,6 0 6-16,4-4-7 16,-1 0 0-16,-5 0 3 15,-6 0-3-15,-7 2 0 16,-6 2 31-16,-7 2-3 16,-3 0 37-16,-6 4-13 0,-2 0-30 15,-5 6 80-15,-2 7-80 16,0 8-6-16,-9 7 30 15,-17 9-22-15,-5 3 32 16,-10-2-56-16,-1 0 0 16,-3-6 7-16,1-2-7 15,4-8-10-15,-5-6-61 16,13-10-150-16,10-12-183 0</inkml:trace>
  <inkml:trace contextRef="#ctx0" brushRef="#br0" timeOffset="65878.45">11706 6014 1575 0,'0'0'215'0,"0"0"-85"16,0 0 49-16,0 0-66 16,93 114-60-16,-72-88 33 15,1 0-80-15,0-4-4 16,2 0-4-16,3-6-25 15,20-12 16-15,-4-4-176 16,-8 0-380-16</inkml:trace>
  <inkml:trace contextRef="#ctx0" brushRef="#br0" timeOffset="66096.05">12040 5382 1773 0,'0'0'335'15,"0"0"-277"-15,0 0-49 16,0 0 125-16,0 0-86 16,0 0-22-16,152-18 6 15,-86 10-31-15,5-2 29 16,-1 0-30-16,-8-4-15 16,-9-1 0-16,-12-3-88 15,-17-15-95-15,-13 1-85 16,-11-1-325-16</inkml:trace>
  <inkml:trace contextRef="#ctx0" brushRef="#br0" timeOffset="66314.25">12389 4923 1262 0,'0'0'191'0,"0"0"-80"0,0 0-49 16,-33 114 97-16,27-14 55 16,4 29-95-16,2 11-26 15,0-5-15-15,0-34-47 16,0-25 62-16,0-19-93 15,-3-7 8-15,-1 6 14 16,-2 8-22-16,-4 5 0 16,3-11-8-16,-1-10-54 15,-4-12 7-15,-3-26-115 16,-1-10-97-16,3 0-61 0</inkml:trace>
  <inkml:trace contextRef="#ctx0" brushRef="#br0" timeOffset="66517.05">12260 5434 1560 0,'0'0'184'0,"0"0"-70"15,0 0 34-15,0 0-22 16,5 118-15-16,-5-75-46 16,0 3-25-16,-11-2 3 15,-7 2-43-15,-6 0 38 16,-1-4-38-16,-2-4-18 15,3-6 12-15,-1-8-88 16,-2-18-98-16,8-6-129 16,3 0-592-16</inkml:trace>
  <inkml:trace contextRef="#ctx0" brushRef="#br0" timeOffset="66719.11">12493 5623 1450 0,'0'0'193'0,"0"0"-72"16,0 0 30-16,0 0-28 16,0 0 34-16,131 104-99 15,-109-90-28-15,0 0 7 16,-2-4-30-16,3-2 0 16,2-4-7-16,0-4-57 15,14-8-36-15,-10-16-241 0,-7-8-759 16</inkml:trace>
  <inkml:trace contextRef="#ctx0" brushRef="#br0" timeOffset="66951.06">12846 4945 1702 0,'0'0'150'0,"0"0"-117"16,0 0 136-16,0 0-58 15,0 0-34-15,0 0-36 16,0 0-31-16,139 0 53 16,-103-4-63-16,-1-5-3 0,-2 0-9 15,-6-4-18 1,-12 2-44-16,-5-3-64 0,-10-15-66 16,-4 5-91-16,-17 1-347 0</inkml:trace>
  <inkml:trace contextRef="#ctx0" brushRef="#br0" timeOffset="67119.67">12965 4738 846 0,'0'0'253'0,"0"0"-77"16,0 0 20-16,-40 129 50 15,28-75-95-15,3 0-28 16,5-2-74-16,0-2-49 16,2-6 54-16,2-8-54 15,0-8-16-15,4-10-27 16,27-18-141-16,-2 0-74 15,0-24-525-15</inkml:trace>
  <inkml:trace contextRef="#ctx0" brushRef="#br0" timeOffset="67313.2">13256 4752 1461 0,'0'0'172'0,"0"0"-83"15,0 0 139-15,0 0-61 16,5 103-47-16,-5-63-64 15,-5 0-41-15,-10 6 35 16,-8 2-50-16,-6 2-21 16,-6 0 15-16,-3-2-26 15,-4-5-2-15,-16-6-145 0,11-10-127 16,7-15-205-16</inkml:trace>
  <inkml:trace contextRef="#ctx0" brushRef="#br0" timeOffset="68252.16">12784 5229 1235 0,'0'0'158'16,"0"0"27"-16,0 0 45 16,0 111-72-16,0-63-19 15,0 0-93-15,4-2-37 16,1-2 60-16,0-2-69 16,-3-6 0-16,0-5-1 15,0-9 7-15,1-11-20 16,-1-6 0-16,2-5-97 0,3-9 73 15,2-23-92 1,2-12 32-16,2-12 67 0,3-8-38 16,1-2-11-16,4 2 41 15,3 10 39-15,1 9 77 16,4 13 12-16,0 10 12 16,2 10-22-16,5 10-41 15,-1 2 47-15,1 2-70 16,-3 18-14-16,-2 7 64 15,-6 2-50-15,-5 1-14 16,-7 5 13-16,-6-1-13 16,-5 0 64-16,-2 4-65 15,-2-2 1-15,-18 2 19 16,-7-2-19-16,-6-2-2 16,-8-3-11-16,-1-9-55 15,3-7 44-15,-2-11-98 0,5-4-56 16,7-9 13-16,10-22-16 15,5-1-16-15,10-2 185 16,4 4 11-16,0 6 119 16,13 8-42-16,7 4 6 15,3 6 47-15,6 4-57 16,0 2-1-16,-3 0 7 16,0 0-2-16,-1 0 50 15,-7 4-101-15,-5 2-12 16,-6 0 30-16,-2 0-44 15,-5 2-15-15,0 2-13 0,-2 2-12 16,-16 4 34-16,-7-2-65 16,-2 2 45-16,0-2 20 15,3-2 7-15,6-3-1 16,5-4 0-16,6-1 14 16,7 0-17-16,0 1 3 15,0 0 0-15,7 1 0 16,10 5 29-16,6 0-8 15,4 0-21-15,-2-1 14 16,-2-2 25-16,-2-1-39 16,-5 1 0-16,-5-1 7 15,-7-1-7-15,-4 6 0 16,0 2-27-16,-20 6-123 0,-12 6 72 16,-10 0-102-1,-7 2 45-15,-2 0 71 0,-5 0 32 16,5 0 27-16,5-2 5 15,5-4 32-15,15-4 91 16,8-4-59-16,13-6-26 16,5-2 16-16,0-2 31 15,21 2-3-15,7-4-34 16,10 0-29-16,7-2 59 16,10 0-69-16,6 0 20 15,3-4 26-15,-1-6-39 16,-8 4-8-16,-13 1-8 15,-15-6-80-15,-13 5-70 16,-14-4-394-16</inkml:trace>
  <inkml:trace contextRef="#ctx0" brushRef="#br0" timeOffset="68468.73">13009 5765 1370 0,'0'0'138'15,"0"0"107"-15,0 0-74 16,0 0-44-16,0 130-18 16,0-91-28-16,-9-2-7 15,-2 6-49-15,-3-3-19 0,-3 2 55 16,-5 0-61 0,-1 0-17-16,-2-4 16 0,-12-6-87 15,8-8-126-15,0-14-471 16</inkml:trace>
  <inkml:trace contextRef="#ctx0" brushRef="#br0" timeOffset="68652.2">13179 6156 1914 0,'0'0'217'16,"0"0"-158"-16,0 0 116 15,0 0-107-15,139 128-40 16,-102-94-13-16,5 12-15 0,-9-6-41 16,-8-13-437-16</inkml:trace>
  <inkml:trace contextRef="#ctx0" brushRef="#br0" timeOffset="69552.11">13894 5885 629 0,'0'0'152'0,"0"0"20"16,0 0-6-16,0 0 64 15,0 0 74-15,0 0-125 16,0 0-66-16,35-30 57 16,-23 14-25-16,-1 4-10 15,-5 4-33-15,4 8-57 16,-2 0 62-16,5 0-100 0,6 12-6 16,3 10 36-16,0 6-22 15,0 7-4-15,-1 4-11 16,-8 3 0-16,-3 3 9 15,-2 1-9-15,-8 0-40 16,0-2 13-16,0-6-58 16,0-6-65-16,-16-16-63 15,3-10-169-15,-3-6-649 0</inkml:trace>
  <inkml:trace contextRef="#ctx0" brushRef="#br0" timeOffset="69768.14">14649 4742 1805 0,'0'0'292'0,"0"0"-205"16,0 0-49-16,0 0 68 15,0 0-49-15,0 0-56 16,0 0 59-16,134 125-60 15,-105-92-9-15,0-1 8 16,8-5-134-16,-8-9-204 16,-4-14-1294-16</inkml:trace>
  <inkml:trace contextRef="#ctx0" brushRef="#br0" timeOffset="70336.17">15195 4561 732 0,'0'0'1181'15,"0"0"-1048"-15,0 0-93 16,0 0 92-16,0 0-28 16,0 0-73-16,0 111 78 15,-16-63-109-15,-13 8-1 16,-8 4 1-16,-8 7 0 16,-6-3 0-16,-5-4-79 15,0-8-44-15,3-10 83 16,6-10-82-16,10-10 31 15,10-8 34-15,13-8 42 16,10-6 1-16,4 0 14 0,4 0 0 16,21 0 72-1,8-10-72-15,9-4 8 0,3 0 20 16,3 2-7-16,2 0 39 16,-8 2-18-16,-4 2-29 15,-9 4 39-15,-11 4-52 16,-12 0-9-16,-6 0-5 15,0 2-74-15,-11 14-9 16,-15 4-52-16,-8 6-57 16,-3 1 97-16,-3 0 55 15,-1 0 54-15,5-5 25 16,5-4 78-16,9-4 37 16,9-4-54-16,6-6-32 0,7-3 59 15,0-1-79-15,0 0 1 16,9 0 18-16,11 0-43 15,11-1 37-15,7-9-47 16,4 2 0-16,1-2 26 16,-1 2-26-16,-4-1 0 15,-5 5-6-15,-8 4-4 16,-11 0 9-16,-14 0-137 16,-16 36-80-16,-22 1-47 15,-5 1-668-15</inkml:trace>
  <inkml:trace contextRef="#ctx0" brushRef="#br0" timeOffset="70513.31">14580 5704 1217 0,'0'0'175'0,"0"0"-137"0,0 0 24 15,0 0 103-15,0 0 7 16,0 0-100-16,0 0-71 16,47-27 57-16,9-11-58 15,13-5 0-15,6-1-7 16,5-2 17-16,-1 4 8 15,-6 4-18-15,-4-14-63 16,-20 10-183-16,-20 2-782 0</inkml:trace>
  <inkml:trace contextRef="#ctx0" brushRef="#br0" timeOffset="70717">15050 5145 1227 0,'0'0'210'0,"0"0"-21"15,-29 103 14-15,15-47-9 16,-3 6-74-16,-3 6-60 16,-3 4-27-16,0 0-32 15,-4 0 51-15,2 3-52 16,0-5 0-16,3-4-28 16,2-4 22-16,9-1-99 15,4-17-94-15,5-20-330 0</inkml:trace>
  <inkml:trace contextRef="#ctx0" brushRef="#br0" timeOffset="71404.23">15136 5743 1667 0,'0'0'267'16,"0"0"-190"-16,0 0 25 15,0 0-22-15,0 0 26 16,0 0-106-16,133 54-2 15,-116-22-7-15,-1 4 9 16,-7 0-1-16,-5 2 0 16,-4-6 1-16,0-6 6 15,0-6-6-15,0-8 0 16,0-6 7-16,2-6-7 16,2 0 2-16,6-10-8 15,5-18 16-15,6-12 20 0,5-14-30 16,12-26-33-16,11-36 20 15,-4 1-43-15,-3 9 4 16,-8 12-29-16,-10 31 13 16,-2 8 56-16,-1 6 24 15,-9 19-3-15,-3 14 115 16,-4 10-3-16,-2 4-16 16,-1 0-34-16,2 2-60 15,7 0 72-15,7-2-74 16,11 1-8-16,11-4 30 15,7-1-23-15,8-2 15 16,5-4-23-16,0 0 0 16,-4 0-10-16,-8-2 10 15,-11 0-77-15,-12-2-23 0,-12-2-51 16,-11-2-13-16,-2-8-75 16,-11-6-63-16,-13-2 93 15,-5-3 19-15,0 10 190 16,4 4 113-16,8 14 57 15,3 11 32-15,3 1-135 16,2 31-52-16,2 21 170 16,0 15-74-16,5 28-15 15,0-4-15-15,2 6 4 16,0 5-11-16,0-17-74 16,0 6 20-16,0-4 3 0,0-11-23 15,2-13 0 1,-2-12-8-16,2-14-14 0,-2-14-51 15,2-16-61-15,1-8-70 16,-1-46 122-16,1-8-533 16,-3-12-171-16</inkml:trace>
  <inkml:trace contextRef="#ctx0" brushRef="#br0" timeOffset="71579.62">16040 5171 1527 0,'0'0'277'16,"0"0"-207"-16,0 0 107 15,0 0-16-15,-21 129-82 16,4-71 56-16,-3 2-104 16,-3 0-7-16,-2 0 5 15,-4-2-28-15,-2-5-2 0,3-9-2 16,1-8-68-16,0-16-32 16,7-8-201-16,7-12-307 0</inkml:trace>
  <inkml:trace contextRef="#ctx0" brushRef="#br0" timeOffset="71742.13">16156 5406 1400 0,'0'0'195'0,"0"0"-42"16,0 0-14-16,127-2 1 15,-90-2-47-15,-1 0-68 0,-1-4 12 16,6-8-37-16,-10 0-95 15,-11-4-225-15</inkml:trace>
  <inkml:trace contextRef="#ctx0" brushRef="#br0" timeOffset="71945.19">16341 4836 1580 0,'0'0'235'15,"0"0"-172"-15,0 0-18 16,0 0 87-16,0 0-48 16,0 0-56-16,129 0 38 15,-87 0-66-15,1-2 11 16,-2-9-25-16,4-14 14 0,-12 3-193 16,-13 0-423-16</inkml:trace>
  <inkml:trace contextRef="#ctx0" brushRef="#br0" timeOffset="72135.35">16494 4622 1247 0,'0'0'168'0,"0"0"70"16,-20 112-60-16,16-64-43 16,1-2-13-16,3-3-94 15,0-5 23-15,0-4-51 16,16-8-22-16,4-6 10 15,20-20-114-15,-5-2-191 0,1-22-737 0</inkml:trace>
  <inkml:trace contextRef="#ctx0" brushRef="#br0" timeOffset="72315">16902 4556 1262 0,'0'0'405'0,"0"0"-315"16,0 0 90-16,0 0-10 15,-18 136-59-15,0-88-43 16,-6 3-53-16,-3 3 54 16,-7 0-69-16,-3 0-14 15,-4-2 3-15,-3-4-35 16,-12-4-107-16,10-12-141 16,5-14-311-16</inkml:trace>
  <inkml:trace contextRef="#ctx0" brushRef="#br0" timeOffset="72734.11">16407 5217 1175 0,'0'0'235'15,"0"0"-30"-15,0 0-62 16,5 131-31-16,1-97-65 16,0-6 33-16,2-2-80 15,-4-8 0-15,1-4 6 16,-1-8 0-16,0-6-6 0,3 0-19 15,2-20-30-15,2-12 35 16,4-12-17-16,3-9 9 16,3-6 22-16,0-5-6 15,4 3 6-15,2 5 0 16,2 12 3-16,0 8 76 16,6 10-11-16,3 10-25 15,5 8 7-15,1 6-19 16,3 2 5-16,-2 4-36 15,-2 14 14-15,-6 6 16 16,-3 0-30-16,-8 4 0 16,-8 2 8-16,-4 2-1 15,-10 0 17-15,-4 4-24 0,0 0 0 16,-23 3-34 0,-10-3 34-16,-11 0-64 0,-12-4-11 15,-31-6-120-15,12-10-155 16,7-8-440-16</inkml:trace>
  <inkml:trace contextRef="#ctx0" brushRef="#br0" timeOffset="73302.35">16551 5242 1144 0,'0'0'136'16,"0"0"-8"-16,0 0 17 16,0 0 14-16,141-11-54 15,-103 11-44-15,-5 8 20 16,-2 1-8-16,-8-1-47 15,-5-3 79-15,-7 1-105 16,-7 1-9-16,-4-2-1 0,0 8-37 16,-8-1-44-16,-15 4-86 15,-4 0 41-15,-4-4 73 16,0-2-4-16,4-2 42 16,8-2 25-16,5 0 48 15,5-4 40-15,7 0-27 16,2-2-35-16,0 2 66 15,0 0-34-15,6 6-1 16,8 0 2-16,3 2-22 16,6-2 13-16,0 0-30 15,2 0-19-15,2-2 79 16,-2 0-79-16,-9 2-1 0,-7 4 0 16,-9 2-22-1,-7 8-65-15,-28 6-140 0,-12 4-49 16,-9 3 13-16,-9 1 49 15,-2-3 107-15,1-2 107 16,3-7 27-16,12-4 171 16,13-6-82-16,13-6-64 15,15-2 76-15,10-6-5 16,0 0-18-16,23 0-22 16,18 0-57-16,13 0 43 15,5 0-19-15,11-4-25 16,3-6 55-16,1-2-53 15,-3-2 1-15,-4 1-18 16,-11 4 2-16,-19-1-24 16,-12-3-95-16,-25-13-113 0,0 5-157 15,-22-4-710-15</inkml:trace>
  <inkml:trace contextRef="#ctx0" brushRef="#br0" timeOffset="73468.06">16744 5468 1054 0,'0'0'323'0,"0"0"-247"15,0 0 17-15,0 0 114 16,0 0-1-16,-16 132-104 16,9-90-50-16,-1 1 32 15,-6-1-61-15,-1-2 0 16,-4-4-12-16,2 0-2 16,-3-2-10-16,1-8 1 15,-7-4-77-15,4-8-63 0,4-12-396 0</inkml:trace>
  <inkml:trace contextRef="#ctx0" brushRef="#br0" timeOffset="73657">16804 5763 1520 0,'0'0'280'15,"0"0"-131"-15,0 0-17 16,162 68 20-16,-110-48-38 15,-4-2-77-15,0 0 38 16,-4-4-75-16,-7-4-16 0,0-10 9 16,-11 0-125-1,-8 0-243-15</inkml:trace>
  <inkml:trace contextRef="#ctx0" brushRef="#br0" timeOffset="74000.02">17777 4638 1674 0,'0'0'322'0,"0"0"-211"15,0 0-57-15,129 120 26 16,-90-72 15-16,-6 9-57 0,-4 5 63 15,-7 8-89-15,-8 4-10 16,-12 4 29-16,-2 4-30 16,-5 5 8-16,-19 1-9 15,-7 0 2-15,-7 1 2 16,-7-2-4-16,-6-2-19 16,-5-5 19-16,-4-2 0 15,-2-5-16-15,1-11-73 16,-9-15-101-16,14-14-48 15,13-25-618-15</inkml:trace>
  <inkml:trace contextRef="#ctx0" brushRef="#br0" timeOffset="74203.95">18764 5883 2078 0,'0'0'312'0,"0"0"-258"16,0 0-41-16,0 0 75 16,0 0-88-16,0 0-36 15,0 0-305-15</inkml:trace>
  <inkml:trace contextRef="#ctx0" brushRef="#br0" timeOffset="78581.28">1026 7453 1587 0,'0'0'230'0,"0"0"-139"15,0 0 29-15,0 0 48 16,0 0-87-16,0 0-23 16,-13-54 11-16,13 52-39 15,0 2-12-15,0 0-18 0,7 0-23 16,-3 6-7-16,0 12 29 15,2 8-5-15,-2 4 6 16,5 3 1-16,1 0 6 16,2 2-7-16,3-3 10 15,-3-2-44-15,1-6 34 16,5-6-165-16,6-18-56 16,-4 0-146-16,1-12-619 0</inkml:trace>
  <inkml:trace contextRef="#ctx0" brushRef="#br0" timeOffset="79197.17">1412 7275 963 0,'0'0'733'15,"0"0"-619"1,0 0-98-16,0 0 39 0,0 0 13 16,0 0-1-16,0 0 0 15,-4 72-30-15,-12-30 62 16,-1 12-98-16,-12 9 0 15,-7 5 21-15,-11 6-10 16,-13-2-12-16,-5-4-21 16,-4-4-60-16,5-9 69 15,8-9-55-15,4-10-56 16,12-10 54-16,7-12 60 16,11-6 9-16,13-6 0 0,5-2 20 15,4 0-8 1,0 0-12-16,6-4 6 0,23-8 4 15,11-4-9-15,14-2 17 16,6-3-18-16,-4 0 0 16,1 1 45-16,-8 0-23 15,-1-1-13-15,-4 7 22 16,-9 2-31-16,-6 6 4 16,-11 2-4-16,-11 4-86 15,-7 0 45-15,0 0-92 16,-16 17 11-16,-18 6-6 15,-5 5-97-15,-13 8 10 16,1 3 84-16,-2 3 131 0,-3 0 5 16,4-2 86-1,6-2 39-15,6-8 37 16,15-4-67-16,14-8 10 0,6-4-86 16,5-1 3-16,0-8 27 15,16-1-29 1,16-4-2-16,10 0 24 0,16 0-31 15,13-12 5-15,1-6-21 16,-4-4 0-16,-7 2 37 16,-12 4-37-16,-11 4-5 15,-9 8-2-15,-14 4-57 16,-15 16-127-16,-9 14-65 16,-26 5-109-16</inkml:trace>
  <inkml:trace contextRef="#ctx0" brushRef="#br0" timeOffset="79399.06">760 8622 932 0,'0'0'160'0,"0"0"60"0,0 0-114 16,0 0-13-16,0 0-27 15,0 0-31-15,0 0 35 16,-54 64-43-16,102-83 5 16,10-13 75-16,12-7-78 15,8-7-4-15,2-4 31 16,0-4-19-16,0 2 14 15,-1 4-51-15,-10 3-31 16,-7-3-39-16,-16 12-281 16,-23 8-541-16</inkml:trace>
  <inkml:trace contextRef="#ctx0" brushRef="#br0" timeOffset="79626.07">1138 8051 1587 0,'0'0'260'16,"0"0"-224"-16,0 0-36 16,0 0 76-16,-9 114 0 15,-4-66 18-15,0 9-54 16,1 5-34-16,-3 6 60 16,-1 2-51-16,-2 4-8 15,-4 2-7-15,1-3 15 0,2-5-39 16,-4-12 17-1,8-8-138-15,4-16-76 0,2-18-439 0</inkml:trace>
  <inkml:trace contextRef="#ctx0" brushRef="#br0" timeOffset="80114.57">1198 8552 1600 0,'0'0'239'16,"0"0"-136"-16,0 0-36 15,0 0 67-15,0 0-106 16,0 0-11-16,0 0-17 16,123-22 1-16,-106 42 5 15,-3 6-6-15,-8 8 0 16,-6 2 12-16,0-1-11 0,0-5 6 16,0-6-7-1,3-10 15-15,3-6 11 16,2-7-26-16,-6-1 0 0,6 0-8 15,3-7 30-15,5-19-15 16,13-17 20-16,5-8-20 16,1-18 18-16,7-23-25 15,-11 5-60-15,-2-3 43 16,-6 4-87-16,-12 26-49 16,3 2 83-16,-6 20 70 15,1 16 5-15,-2 10 36 16,-5 10 46-16,-2 2 28 15,3 0-50-15,-3 0-23 16,6-4-25-16,5 0-2 16,7-4 39-16,9-2-54 0,11-7 1 15,7-5 19 1,-1-1-19-16,2-4-1 0,-5-1 0 16,-4 2-29-16,-1 0 12 15,-7 2-97-15,-2-4-43 16,-23-16-83-16,-4 6-314 15,0 2-282-15</inkml:trace>
  <inkml:trace contextRef="#ctx0" brushRef="#br0" timeOffset="80308.48">1992 7561 1167 0,'0'0'297'0,"0"0"-215"16,0 0-17-16,-10 107 100 16,10-39-42-16,0 14 60 0,0 7-115 15,0 5-33-15,2 2 15 16,4-2-31-16,-2-3 1 15,-2-3-20-15,-2-8 0 16,4-8 0-16,3-12 0 16,-1-16-50-16,4-13-15 15,-10-31-118-15,0-4-180 16,0-27-123-16</inkml:trace>
  <inkml:trace contextRef="#ctx0" brushRef="#br0" timeOffset="80509">1992 7953 1243 0,'0'0'359'0,"0"0"-191"0,0 0-47 15,0 0 75-15,0 138-88 16,-2-92-68-16,-10 0 69 16,-1 2-88-16,-5 3-15 15,-2-4 1-15,-2 2-1 16,-1-7-6-16,3-4-25 15,-6-14-145-15,5-12-99 16,3-12-585-16</inkml:trace>
  <inkml:trace contextRef="#ctx0" brushRef="#br0" timeOffset="80691.64">2042 8115 1435 0,'0'0'154'15,"0"0"9"-15,0 0-45 16,135 22 7-16,-98-16-12 16,-1 0-53-16,1 0-19 15,-1-2-41-15,-2 0 0 16,-3-4-35-16,-11 0-95 16,-6-12-373-16</inkml:trace>
  <inkml:trace contextRef="#ctx0" brushRef="#br0" timeOffset="80932.28">2335 7546 1335 0,'0'0'544'15,"0"0"-487"-15,0 0-17 0,0 0 87 16,0 0-48-16,0 0 45 15,0 0-95-15,142-18-18 16,-106 7-10-16,-5 0 8 16,-2 0-18-16,-5 1 5 15,-6-1-110-15,-11-10-31 16,-7 3-153-16,0-2-307 0</inkml:trace>
  <inkml:trace contextRef="#ctx0" brushRef="#br0" timeOffset="81130.23">2377 7309 1264 0,'0'0'155'0,"0"0"16"15,0 0 29-15,8 116-68 16,2-76-32-16,-1-2-8 16,1 2-63-16,0-1 23 15,1 1-52-15,-1-6 0 16,2-2-17-16,3-10-17 15,-1-10-186-15,-3-12-291 0</inkml:trace>
  <inkml:trace contextRef="#ctx0" brushRef="#br0" timeOffset="81498.5">2792 7291 1505 0,'0'0'173'15,"0"0"-81"-15,-451 463-1862 125,436-481 1770-109,15 16 0-16,0 2 0 16</inkml:trace>
  <inkml:trace contextRef="#ctx0" brushRef="#br0" timeOffset="82247.16">2688 7860 0 0,'-39'-30'0'16,"3"0"0"-16,18-6 0 15,-35-6 0-15,15-4 0 16,-4-8 0-16,0-7 0 15,1-5 0-15,3-4 0 0,-4-18 0 16,-5-20 0-16,-9-25 0 16,-4-25 0-16,11-16 0 15,54 3 0-15,-39 32 0 16,34 31 0-16,7 6 0 16,-7-10 0-16,-36-4 0 15,36-1 0-15,-24 129 0 16,24-174 0-16,-7-25 0 15</inkml:trace>
  <inkml:trace contextRef="#ctx0" brushRef="#br0" timeOffset="84235.67">2715 4914 0 0,'0'45'0'16,"43"47"0"-16,-7-80 0 0,-17 80 0 15,4 17 0-15,26 21 0 16,-25 20 0-16,-21 15 0 15,50-11 0-15,-33-6 0 16,-20 7 0-16,13 17 0 16,68 33 0-16,-10 26 0 15,-71 5 0-15,27-9 0 16,53 6 0-16,-60-31 0 16,-4-34 0-16,23-27 0 15,-12-61 0-15,0-28 0 16,-2-2 0-16,15-50 0 15,-18 0 0-15,-7 80 0 16,-10-1 0-16,0 0 0 0,-5-79 0 16,0 0 0-1,-2-7 0-15,-8 7 0 0,4 7 0 16,-3 2 0-16,-1 17 0 16,2-4 0-16,1-2 0 15,-3-6 0-15,0-4 0 16,-1-4 0-16,3-6 0 15,-4 0 0-15,1 0 0 16,0 0 0-16,-3 0 0 16,-3-6 0-16,-1 0 0 15,0 2 0-15,-4-2 0 16,-1 0 0-16,5 2 0 16,-19-4 0-16,19-2 0 0,-29 0 0 15,-7-4 0 1,-6 0 0-16,35-5 0 0,-39 0 0 15,-5-5 0-15,-4-1 0 16,73-2 0-16,-23-18 0 16,1 26 0-16,2-14 0 15,-25-3 0-15,5 2 0 16,-20-20 0-16,25 18 0 16,1 2 0-16,8 2 0 15,-1-1 0-15,2 5 0 16,8 1 0-16,-1 2 0 15,-5-9 0-15,12 16 0 16,5 2 0-16,4 2 0 16,-1 2 0-16,3 4 0 0,0 0 0 15,0 2 0 1,0-2 0-16,3 6 0 0,1 0 0 16,2 2 0-16,-3-2 0 15,-1 2 0-15,-2-4 0 16,0 0 0-16,0-2 0 15,0-2 0-15,-9 0 0 16,0-2 0-16,2 2 0 16,-2-2 0-16,1 2 0 15,1 2 0-15,-5-4 0 16,6 8 0-16,0 2 0 16,-1 0 0-16,0 0 0 15,4 0 0-15,3 0 0 0,0 4 0 16,0 4 0-16,0 0 0 15,8 4 0-15,1 10 0 16,3 12 0-16,-2 14 0 16,5-12 0-16,-2 0 0 15,-1 3 0-15,-1-2 0 16,0 0 0-16,0 1 0 16,-4-4 0-16,-1 2 0 15,-2-2 0-15,2-2 0 16,-2-4 0-16,-4-4 0 15,0-6 0-15,0-6 0 16,0-6 0-16,0-6 0 16,0 0 0-16,0 0 0 0,0-8 0 15,-4-8 0 1,-2-4 0-16,0-2 0 0,2-4 0 16,-3-2 0-16,-1-4 0 15,0 2 0-15,0 2 0 16,1 2 0-16,1 4 0 15,1 6 0-15,2 4 0 16,1 6 0-16,2 2 0 16,0 4 0-16,0-3 0 15,0 3 0-15,0-1 1053 16,0 1-816-16,0 0-131 16,0 0 105-16,0 0-61 15,0 0-74-15,0 0-10 16,-9-4-34-16,9 1 31 15,0 2-30-15,0-2-27 0,0 0 58 16,0 0-56 0,0-1 4-16,0 0 31 0,0 0-11 15,0-2-8-15,0 1-24 16,0-6 7-16,0 1-5 16,0-1-2-16,0-4 0 15,0 1 1-15,0 3 0 16,0-2 12-16,0 3-13 15,-2 2 0-15,-2 4-1 16,2 2 1-16,-3 2-2 16,1 0 2-16,1 0 1 15,1 0-1-15,2 0-2 16,0 0 2-16,0 0-26 16,0 0 21-16,9 16-35 0,-2 8 23 15,6 6 17-15,1 6 5 16,-3 3-5-16,2-2 0 15,0-2 12-15,-4-5-12 16,3-6 0-16,-6-2 6 16,1-8-5-16,-3-6 0 15,-2-4-1-15,0-4-40 16,0 0 40-16,2 0-99 16,-2-16-15-16,0-10-10 15,0-8-74-15,-2-32-28 16,0 7-92-16,-4 5-215 0</inkml:trace>
  <inkml:trace contextRef="#ctx0" brushRef="#br0" timeOffset="84513.2">2420 7746 959 0,'0'0'300'16,"0"0"-152"-16,0 0-70 15,0 0-36-15,0 0 21 16,0 0-46-16,0 0 55 16,71-2-4-16,-36 6-27 15,9-4 4-15,3 0-34 16,3 0 0-16,0 0 5 15,-4 0-16-15,-7 0-7 16,-7 0 0-16,-10 0-25 16,-7 0 7-16,-5 0-13 15,-8 0-13-15,-2 0 19 16,0 0-27-16,0 12 59 16,-7 4 22-16,-6 6 26 0,-6 4 5 15,-4 4-34-15,-4 2-18 16,-2 3 26-16,0-2-27 15,-14 8-66-15,7-10-131 16,5-8-411-16</inkml:trace>
  <inkml:trace contextRef="#ctx0" brushRef="#br0" timeOffset="84929.24">2455 7890 1128 0,'0'0'143'0,"0"0"-58"16,0 0 21-16,0 0 86 16,113 17-87-16,-80-11-51 0,-4-1 11 15,0-1-59-15,-6 5-6 16,-7-4 0-16,-7 6-9 16,-7 3 2-16,-2 2-80 15,-4 4-130-15,-21 4 99 16,-11 2-76-16,-3-2 41 15,0-4 20-15,1-2 133 16,7-6 57-16,9-2 61 16,6-2-8-16,10-4 33 15,6 0-88-15,0 2-40 16,4 2 49-16,14 0 61 0,4 2 25 16,5-2-85-1,4 0-33-15,5-4 34 16,-1-2-38-16,1-2-9 0,-2 0 1 15,-6 0-19-15,-8 0 23 16,-4 0-24-16,-9 0-56 16,-7 0-1-16,-7 10-165 15,-19 8-286-15,-8 0-268 0</inkml:trace>
  <inkml:trace contextRef="#ctx0" brushRef="#br0" timeOffset="85103.46">2362 8506 765 0,'0'0'137'16,"0"0"-31"-16,0 0 40 16,0 0 75-16,0 0-97 0,0 0-46 15,115 50 2-15,-75-50-20 16,7-2 31-16,-2-14-77 16,1-4-5-16,-1-4 24 15,-1-16-33-15,-10 6-97 16,-14 0-449-16</inkml:trace>
  <inkml:trace contextRef="#ctx0" brushRef="#br0" timeOffset="85317.71">2559 8253 970 0,'0'0'301'0,"0"0"-191"0,0 0 43 16,5 107 29-1,-3-69-33-15,-2 4-61 0,0 0-33 16,0 2 10-16,-9 4-32 16,-9-2-9-16,-1 2-24 15,-4-1 10-15,-2-5-27 16,-8-6-8-16,4-14-198 16,7-12-355-16</inkml:trace>
  <inkml:trace contextRef="#ctx0" brushRef="#br0" timeOffset="85511.07">2711 8522 1000 0,'0'0'333'0,"0"0"-187"16,0 0 52-16,152 78-34 15,-108-56-76-15,-1-2-28 16,-4-2 25-16,-3 0-85 15,-5 0-12-15,2-6 12 16,-8-5-206-16,-7-7-1248 0</inkml:trace>
  <inkml:trace contextRef="#ctx0" brushRef="#br0" timeOffset="85707.16">3553 8396 1605 0,'0'0'180'0,"0"0"-34"15,0 0 2-15,0 0-55 16,0 0-53-16,122 4-30 16,-112-3-10-16,-6 2-72 15,-4-1-614-15</inkml:trace>
  <inkml:trace contextRef="#ctx0" brushRef="#br0" timeOffset="85881.95">3457 8608 1505 0,'0'0'205'0,"0"0"-114"0,0 0 38 15,0 0 20-15,0 0-114 16,168 70-35-16,-110-48-24 15,-5-4-343-15</inkml:trace>
  <inkml:trace contextRef="#ctx0" brushRef="#br0" timeOffset="86845.2">5672 8285 1918 0,'0'0'292'0,"0"0"-218"15,0 0 55-15,0 0-79 16,0 0-36-16,0 0 18 16,0 0-32-16,158-124-1 15,-111 90-15-15,-5 6-37 16,-6 6 52-16,-7 8-43 15,-11 8-26-15,-5 6 41 16,-6 0-47-16,-4 14 7 16,-3 18 22-16,0 12 47 15,0 16 7-15,2 11-7 0,2 7 2 16,3 4 20 0,3-6-22-16,2-4-2 0,1-9-5 15,1-12 14-15,-1-11-17 16,3-11 10-16,1-13-4 15,1-10-10-15,2-6 15 16,5-2-1-16,4-26 19 16,0-15-18-16,4-8 39 15,0-14-40-15,-4-7 0 16,0-10 14-16,-4-8-14 16,-8-7 0-16,-3 1-1 15,-5 6 13-15,-5 8 11 16,-2 11-22-16,4 19 8 15,-2 16 78-15,0 14-42 16,3 10-8-16,1 8-37 0,11 4 16 16,5 0-18-16,7 0 2 15,3 4 0-15,1 8 0 16,1 3 0-16,-3 3-11 16,-4 0-7-16,-4 15-87 15,-7-2-43-15,-14-4-381 0</inkml:trace>
  <inkml:trace contextRef="#ctx0" brushRef="#br0" timeOffset="87216.52">6490 8685 1243 0,'0'0'325'15,"0"0"-265"-15,0 0 33 16,0 0 102-16,0 0-98 15,0 0-32-15,0 0-26 16,136-61-38-16,-103 27 45 16,-4-2-46-16,-4 0-25 15,-10 0 24-15,-3 4-65 16,-8 4-24-16,-4 7 8 16,0 10 2-16,0 9 64 15,-2 2-27-15,-5 8 40 16,0 22 3-16,0 10 11 15,3 8 16-15,4 4 3 16,0 0-19-16,0 1 61 0,0-9-56 16,14-6-14-1,-1-8 20-15,5-10-21 0,-1-8 5 16,2-8-6-16,2-4-30 16,0-12 14-16,8-40-157 15,-7 4-320-15,-7-5-684 0</inkml:trace>
  <inkml:trace contextRef="#ctx0" brushRef="#br0" timeOffset="87402.08">6906 8119 1393 0,'0'0'336'16,"0"0"-168"-16,0 0-124 16,0 0 66-16,0 0-91 0,0 0 40 15,0 0 7-15,67 70-30 16,-42-46-10-16,-5 2-26 15,0 0 12-15,0 2-7 16,-2 1-5-16,-1 3-18 16,-3-6-87-16,-7-8-251 0</inkml:trace>
  <inkml:trace contextRef="#ctx0" brushRef="#br0" timeOffset="87699.11">7288 8332 1358 0,'0'0'342'0,"0"0"-257"16,0 0 10-16,0 0 41 15,35 112-32-15,-24-70-24 16,1 6-58-16,-3 2-21 15,-3 1 67-15,-2-1-57 16,-4-2-4-16,2-8 9 16,-2-6-15-16,0-8 13 15,0-8-14-15,0-8-73 16,0-8-1-16,-2-6-161 16,-6-18-240-16,-1-6-533 0</inkml:trace>
  <inkml:trace contextRef="#ctx0" brushRef="#br0" timeOffset="87980.09">7893 8161 1495 0,'0'0'370'16,"0"0"-254"-16,0 0-39 16,0 0 57-16,0 0-73 15,154 4-51-15,-111-4 63 0,1 0-72 16,-6 0 0-16,-7 0-1 16,-4 0 1-16,-9 0-1 15,-9 0-60-15,-9 0-101 16,0 0-91-16,-9 0-630 0</inkml:trace>
  <inkml:trace contextRef="#ctx0" brushRef="#br0" timeOffset="88194.15">7862 8460 1335 0,'0'0'246'0,"0"0"-107"16,0 0-4-16,0 0 35 15,0 0-65-15,0 0-46 16,0 0 6-16,139 68-39 16,-104-60-26-16,7-2 45 15,3-2-45-15,2-2-2 16,25-2-15-16,-15-10-73 16,-8-8-450-16</inkml:trace>
  <inkml:trace contextRef="#ctx0" brushRef="#br0" timeOffset="88431.11">8701 8215 1602 0,'0'0'285'0,"0"0"-199"15,0 0-9-15,121 5 63 16,-69-5-114-16,4 0-16 16,4 0 21-16,4-7-31 15,12-9-10-15,-18 4-111 16,-15 0-502-16</inkml:trace>
  <inkml:trace contextRef="#ctx0" brushRef="#br0" timeOffset="89095.29">9329 7965 1382 0,'0'0'350'0,"0"0"-237"15,0 0 61-15,0 0 20 16,0 0-79-16,0 0 20 16,0 0-41-16,46-18-17 0,-39 14-5 15,0 1-35 1,-1 2 53-16,-2-2-72 0,3 3-17 16,-2 0 31-16,0 0-32 15,1 0 0-15,5 3-1 16,1 12 2-16,1 8-22 15,3 11 21-15,-1 8-8 16,-1 6 2-16,-4 4 6 16,-1 0 0-16,-2-1 0 15,-2-4 0-15,-3-3-12 16,-2-5 12-16,2-7-33 16,-2-8 31-16,2-4-8 15,3-6 2-15,-3-4-2 16,2-6 4-16,3-4-21 15,2 0 27-15,4 0-16 0,8-16 16 16,3-10 0 0,4-8-2-16,1-10 1 0,2-11-22 15,-2-9 9-15,-2-10-27 16,-4-8-36-16,-3-5 31 16,-5-3-11-16,-4 6 31 15,-3 12 12-15,-2 16 14 16,-2 22 33-16,-1 14-21 15,3 14 6-15,4 6 17 16,5 0-27-16,7 2 2 16,7 16-10-16,5 2 0 15,1 4 18-15,5 4-18 16,-1-4-2-16,-2 0-5 16,-3-2 7-16,-8-2-15 15,-10 6-93-15,-12-3-147 0,-4-5-471 0</inkml:trace>
  <inkml:trace contextRef="#ctx0" brushRef="#br0" timeOffset="89465.22">9805 8592 1579 0,'0'0'161'0,"0"0"-96"15,0 0 80 1,0 0-24-16,0 0-100 0,145-68-5 16,-112 36 15-16,-4-4-31 15,-4 0-5-15,-8 2-5 16,-5 4 20-16,-5 7-17 16,-5 8 7-16,-2 8 0 15,0 7 3-15,0 4-3 16,0 23 0-16,0 9 4 15,-5 8 4-15,-1 6 15 16,2 0-23-16,4-2 8 16,0-5 12-16,0-7-20 15,0-9 0-15,0-8 3 16,0-7-2-16,0-11-2 16,4-5-50-16,5-15-104 0,1-9-198 15</inkml:trace>
  <inkml:trace contextRef="#ctx0" brushRef="#br0" timeOffset="89649.18">10097 8083 1182 0,'0'0'716'16,"0"0"-597"-16,0 0-73 16,0 0 28-16,0 0 53 15,0 0-64-15,0 0-17 16,63 60-20-16,-46-38-25 15,1 2 14-15,2 0-15 16,2 2-48-16,17-2-23 16,-8-5-88-16,-4-9-709 0</inkml:trace>
  <inkml:trace contextRef="#ctx0" brushRef="#br0" timeOffset="90080.63">10357 8400 1694 0,'0'0'294'16,"0"0"-200"-16,0 0-43 16,0 0 100-16,0 0-107 0,0 0-36 15,150-12 2-15,-115 10-10 16,-3 2 21-16,-3 0-21 15,-7 0 0-15,-6 0-13 16,-5 8 13-16,-9 4-23 16,-2 4 1-16,0 8-27 15,-11 4 11-15,-11 6-23 16,-5 2 32-16,-2 0 8 16,2 1 21-16,2-5 0 15,8-5 5-15,8-3-4 16,4-3 47-16,5-6-20 15,0-4-9-15,0-3 77 16,12-2-28-16,3-4-14 16,3 0-8-16,5-2-8 0,-2 0 23 15,2-2-41-15,2-10-13 16,-1-4-14-16,12-15-17 16,-7 3-120-16,-2-2-242 0</inkml:trace>
  <inkml:trace contextRef="#ctx0" brushRef="#br0" timeOffset="90237.5">11258 8560 1770 0,'0'0'326'15,"0"0"-261"-15,0 0-26 0,0 0-39 16,0 0-268-16</inkml:trace>
  <inkml:trace contextRef="#ctx0" brushRef="#br0" timeOffset="91142.86">13688 8035 1564 0,'0'0'362'16,"0"0"-238"-16,0 0-30 16,0 0 95-16,0 0-98 15,0 0-63-15,0 0 22 16,64-36-38-16,-27 18-10 15,7-5-2-15,4 1 7 16,-4 3 10-16,-4 2-17 16,-9 3-3-16,-7 9 2 15,-7 2 1-15,-7 3-14 0,-3 12 1 16,-3 20-12-16,-4 17 7 16,0 15 18-16,0 10 0 15,0 6 3-15,0 5-2 16,0-1 0-16,0-4-1 15,0-8 6-15,0-12 2 16,8-12-8-16,5-12-11 16,3-9 5-16,3-13 6 15,4-10-1-15,6-4 1 16,4-9 0-16,5-23 25 16,0-12-25-16,2-12 0 15,-2-12 9-15,1-24-3 16,2-23-5-16,-1-27-1 0,-9 9 0 15,-10 28-13 1,-8 30 13-16,-3 27 0 0,2 2 1 16,1 2 1-16,3 6 14 15,-5 14-16-15,3 14 15 16,3 7 1-16,4 3-16 16,5 0 0-16,6 13 0 15,1 7 6-15,2 4 7 16,-3 4-13-16,-6 2 0 15,-4 2-32-15,-6 0-5 16,-14 16-100-16,-2-8-113 16,0-5-559-16</inkml:trace>
  <inkml:trace contextRef="#ctx0" brushRef="#br0" timeOffset="91567.9">14502 8789 1288 0,'0'0'227'16,"0"0"-128"-16,0 0 87 15,0 0-20-15,0 0-74 16,0 0-44-16,0 0 41 15,116-64-58-15,-87 29-21 16,-3-1 14-16,-1-1-24 0,-7-2 15 16,-5 5-15-16,-3 4 0 15,-6 8-3-15,-2 6 3 16,-2 6-11-16,0 8 10 16,0 2 1-16,0 4 0 15,0 18-10-15,-2 10 10 16,-2 4 16-16,-2 2-16 15,4 1 0-15,2-7 6 16,0-4-6-16,0-6 3 16,0-6-3-16,2-9-45 15,8-7 29-15,1 0-114 16,5-22-76-16,-5-10-355 0,-3 0-741 16</inkml:trace>
  <inkml:trace contextRef="#ctx0" brushRef="#br0" timeOffset="91751.16">14774 8069 1215 0,'0'0'607'0,"0"0"-462"15,0 0-101-15,0 0 37 16,0 0 29-16,0 0-20 16,0 0-26-16,62 102-57 15,-42-68 5-15,2 0 9 16,1 2-21-16,4-4-15 0,15 7-106 15,-2-9-111 1,-7-10-362-16</inkml:trace>
  <inkml:trace contextRef="#ctx0" brushRef="#br0" timeOffset="92242.14">15248 8490 1646 0,'0'0'289'16,"0"0"-208"-16,0 0-4 15,0 0 1-15,0 0-14 16,0 0-64-16,0 0 6 16,-60-62 7-16,38 56-13 15,-2 6-7-15,-1 0 6 16,-2 14-1-16,5 12-10 16,2 10 6-16,2 4 3 0,7 0-6 15,7-4 9-15,4-4-15 16,0-10 9-16,0-8 6 15,11-6 5-15,4-5-5 16,7-3-12-16,5-7-9 16,4-16-18-16,1-12-47 15,1-7 16-15,-2-6-16 16,0-8 49-16,-2-6 22 16,-2-8-18-16,-4-5 31 15,-4 3-53-15,-1 10 50 16,-5 16 5-16,-5 16 90 15,-4 18 65-15,-2 12-64 16,0 0-47-16,3 26 21 0,-1 14-8 16,-2 14 2-16,2 6 2 15,-1 4-51-15,-1 0 41 16,1-3-51-16,-1-5 1 16,5-6 8-16,1-8-9 15,8-10-13-15,8-8-24 16,19-24-120-16,-3 0-163 15,-5-16-1098-15</inkml:trace>
  <inkml:trace contextRef="#ctx0" brushRef="#br0" timeOffset="92464.23">15768 7963 1698 0,'0'0'314'15,"0"0"-257"1,0 0 43-16,0 0 1 0,116 34 14 16,-70-23-48-16,6 2-49 15,-3-1 47-15,-3-4-65 16,-4 0 0-16,-9-4-13 16,-8 0 13-16,-20 2-61 15,-5-2-105-15,0 0-345 0</inkml:trace>
  <inkml:trace contextRef="#ctx0" brushRef="#br0" timeOffset="92659.19">15741 8325 1313 0,'0'0'260'0,"0"0"-123"16,0 0 46-16,0 0 7 15,0 0-67-15,0 0-2 16,0 0-86-16,124 76-26 15,-81-73 45-15,6-3-44 16,5 0-4-16,4-3-6 16,21-16-37-16,-14-2-70 15,-12 2-440-15</inkml:trace>
  <inkml:trace contextRef="#ctx0" brushRef="#br0" timeOffset="92921.06">16910 8055 1783 0,'0'0'284'15,"0"0"-154"-15,183 0-19 16,-89 0 18-16,4 0-30 15,3 0-51-15,-6 0-18 16,-11 0-30-16,-10 0 8 16,-18 0-39-16,-16 0 10 15,-31 0-135-15,-9 0-108 0,-2 0-595 16</inkml:trace>
  <inkml:trace contextRef="#ctx0" brushRef="#br0" timeOffset="93361.08">17124 8283 1515 0,'0'0'194'16,"0"0"-50"-16,0 0 54 15,0 0-107-15,141 73-49 16,-92-55-3-16,-2-2-21 0,-5-2 6 15,-9-4-24-15,-6-4 0 16,-14 0 3-16,-6-2-3 16,-7 2-31-16,0 2-6 15,-22 4-43-15,-7 4 71 16,-7 4-4-16,-3 0 13 16,-4 4 4-16,3 0-4 15,4 4 0-15,3 1 0 16,6-6 0-16,9 0 2 15,7-1-2-15,9-4 0 16,2 0 7-16,0-3 8 16,17 0 10-16,8-3 24 15,4-6-30-15,4-2 15 0,5-4-34 16,1 0 6-16,3 0 9 16,2-8-15-16,5-8-17 15,3-2-9-15,8-23-48 16,-12 8-71-16,-10-4-388 0</inkml:trace>
  <inkml:trace contextRef="#ctx0" brushRef="#br0" timeOffset="93605.46">17550 7369 195 0,'0'0'1360'0,"0"0"-1192"16,0 0 9-16,-18 156-9 15,9-89-68-15,3 3-44 16,-1 0 26-16,2 0-82 16,1-2 0-16,2-7 0 15,2-6-6-15,0-2-84 16,0-15-222-16,11-16-874 0</inkml:trace>
  <inkml:trace contextRef="#ctx0" brushRef="#br0" timeOffset="93860.37">18209 7596 1587 0,'0'0'223'16,"0"0"-135"-16,-82 152 42 16,51-66 19-16,4 8-56 15,11 9-55-15,8-3 30 16,8 0-67-16,0-7 7 16,15-11-4-16,14-10 8 15,7-12-24-15,2-12 8 16,20-17-87-16,-12-16-6 15,-3-15-387-15</inkml:trace>
  <inkml:trace contextRef="#ctx0" brushRef="#br0" timeOffset="94426.59">18649 7818 1877 0,'0'0'325'0,"0"0"-204"16,0 0-53-16,0 0 8 15,0 0 34-15,115-2-94 16,-72-8-14-16,3 0-2 16,4-2 6-16,-4 2-17 15,-5 2-29-15,-10 4-39 0,-7 4 70 16,-10 0-37-16,-10 0 5 15,-4 16-10-15,0 12-15 16,-16 12 64-16,-4 10-8 16,-2 11 10-16,5 1 22 15,0 2-22-15,7-4 0 16,2-6 0-16,8-6 6 16,0-8-11-16,0-7 5 15,2-9 0-15,12-10 0 16,1-6 6-16,4-8-3 15,1 0 6-15,4-14-8 0,3-16 35 16,6-8-36 0,1-11 0-16,4-13-12 0,4-10 12 15,5-26-12-15,-5 4 11 16,0-5-11-16,-3 5 3 16,-10 26 10-16,2 0-1 15,-2 15 78-15,-5 20-26 16,-2 11-8-16,-3 9 1 15,-2 9-42-15,-1 4 28 16,1 0-31-16,1 21-7 16,-3 7-8-16,2 9 12 15,-11 28-51-15,-4-9-80 16,-2-6-248-16</inkml:trace>
  <inkml:trace contextRef="#ctx0" brushRef="#br0" timeOffset="94791.2">19360 8351 1147 0,'0'0'688'0,"0"0"-657"16,0 0-16-16,0 0 115 15,0 0-48-15,0 0-60 16,122-104-22-16,-98 77 15 15,1-2-19-15,-7 7 4 16,-3 2-33-16,-9 8 32 16,-2 6-10-16,-4 6-27 0,0 0-22 15,-8 14 60-15,-9 14 15 16,1 4-15-16,-2 6 0 16,5 1 29-16,2-3-6 15,4 0-9-15,3-4-14 16,4-8 10-16,0-4 0 15,0-8-10-15,0-6-3 16,13-6 3-16,2 0 0 16,19-28-46-16,-6-2-168 15,-1-4-446-15</inkml:trace>
  <inkml:trace contextRef="#ctx0" brushRef="#br0" timeOffset="94969.31">19761 7796 1491 0,'0'0'527'0,"0"0"-424"16,0 0 12-16,0 0-21 16,0 0-48-16,0 0-25 15,0 0 61-15,62 86-70 16,-49-55-11-16,1 1-2 16,-1-2-2-16,9 2-103 15,-2-10-90-15,-4-10-509 0</inkml:trace>
  <inkml:trace contextRef="#ctx0" brushRef="#br0" timeOffset="95182.04">20077 8003 1687 0,'0'0'236'0,"0"0"-66"16,0 0 2-16,11 124-25 15,-9-76-46-15,0 4 15 16,0 3-89-16,3-4 1 15,0-1 18-15,-3-5-32 16,2-7-4-16,-2-8-10 16,0-8-47-16,3-10 46 15,-1-10-118-15,8-8-110 16,-1-18 13-16,-1-6-662 0</inkml:trace>
  <inkml:trace contextRef="#ctx0" brushRef="#br0" timeOffset="95377.1">20569 7808 1809 0,'0'0'265'16,"0"0"-173"-16,0 0 90 16,0 0-78-16,0 0-94 15,136 8 47-15,-98-4-57 16,0-2-8-16,0-2-2 15,6 0-97-15,-6-10-183 16,-11-8-1022-16</inkml:trace>
  <inkml:trace contextRef="#ctx0" brushRef="#br0" timeOffset="96077.4">20941 7556 1617 0,'0'0'279'0,"0"0"-191"16,0 0 30-16,0 0 40 16,0 0-98-16,0 0-10 15,0 0 8-15,143 46-45 16,-105-38 21-16,-3 0-34 16,1-2 0-16,-5 0 0 0,-2-3 0 15,-4 0 0 1,-1-1-1-16,-4-2 8 0,0 2-4 15,-2-2-3-15,-2 0 0 16,-4 0 5-16,-2 0-5 16,-1 0 0-16,-1 0 20 15,-2 2-12-15,0 0 32 16,-2 4-40-16,3 6 6 16,-3 4 30-16,3 8-21 15,0 8 13-15,-3 6 14 16,-1 6-35-16,-3 7 50 15,0 4-41-15,0 4-14 16,0 1 46-16,-5-2-48 16,3-6 0-16,0-6-1 15,2-5 2-15,0-9-2 0,0-9 1 16,2-2 0 0,7-10 0-16,2-4 0 0,2-7 0 15,5 0-1-15,4-3 10 16,5-20-30-16,4-8 3 15,3-13-42-15,5-10 42 16,2-14-81-16,10-26-4 16,7-26 20-16,4-19-48 15,-8 15 81-15,-16 34-41 16,-16 37 83-16,-11 31 8 16,-1 4 101-16,-2 6 7 15,-1 0-18-15,-1 10-20 16,-2 2 0-16,6 0-70 15,-1 2 0-15,7 16 15 16,-1 4-13-16,3 5-2 0,2-2 3 16,4 1 7-16,1 1 9 15,0-5-19-15,-2-2 0 16,-2-4-31-16,-5 0-5 16,-5-4-152-16,-7-6-197 0</inkml:trace>
  <inkml:trace contextRef="#ctx0" brushRef="#br0" timeOffset="96473.77">21826 8275 1605 0,'0'0'215'0,"0"0"-182"0,0 0 52 15,0 0 31-15,133-62-76 16,-95 34-40-16,3-6 14 16,-6-4-28-16,1-4-22 15,-7-3-56-15,-5 5 48 16,-6 3 21-16,-4 6 23 16,-8 12 6-16,-2 6 4 15,-4 12 78-15,0 1-88 16,0 18 10-16,-6 14 66 15,-8 8-20-15,1 2-25 16,2 2 31-16,2-4-53 16,4-6 41-16,1-4-50 0,4-8-1 15,0-6-5-15,0-6 6 16,0-6-1-16,4-4-18 16,7 0-52-16,7-18-84 15,7-26-165-15,-2 6-74 16,-4-2-568-16</inkml:trace>
  <inkml:trace contextRef="#ctx0" brushRef="#br0" timeOffset="96644.27">22327 7746 1558 0,'0'0'315'16,"0"0"-225"-16,0 0 24 0,0 0 16 16,0 0 6-1,0 0-90-15,0 0-33 0,38 118 12 16,-27-90-13-16,0 1-10 15,2-1-2-15,5-5-103 16,-3-6-89-16,-3-9-706 0</inkml:trace>
  <inkml:trace contextRef="#ctx0" brushRef="#br0" timeOffset="97026.16">22622 7939 1696 0,'0'0'201'0,"0"0"-94"0,113 24 21 15,-62-10-47-15,-2-1-28 16,-2 4-52-16,-5-1 72 16,-6-2-73-16,-12-2 6 15,-8-2-6-15,-12 2 0 16,-4 0 0-16,-2 2-12 15,-20 4 12-15,-10 2 11 16,-3 0-11-16,2 0-1 16,1 0 1-16,10 0 0 15,5-4 11-15,7 0-11 16,8-2 0-16,2-1 1 16,0-4-1-16,4 0 0 0,12-5 45 15,7-3-14-15,6-1-7 16,6 0-24-16,5-8-61 15,7-10 45-15,27-20-141 16,-14 4-166-16,-4-4-477 0</inkml:trace>
  <inkml:trace contextRef="#ctx0" brushRef="#br0" timeOffset="97256.24">23815 7237 1768 0,'0'0'505'0,"0"0"-450"16,0 0 3-16,141 32 86 16,-97 0 28-16,1 8-64 15,-7 8-66-15,-5 10-33 0,-8 8 82 16,-8 9-82-16,-5 5-2 16,-12 2 8-16,0 2-9 15,-29-4-6-15,-21-1-9 16,-37 3-46-16,-55 2 37 15,-82 2-136-15,20-17-96 16,9-23-113-16</inkml:trace>
  <inkml:trace contextRef="#ctx0" brushRef="#br0" timeOffset="102449.11">3947 10411 1515 0,'0'0'227'0,"0"0"-126"16,0 0 5-16,0 0-26 15,0 0-40-15,0 0-40 16,-12-48 7-16,9 38 5 16,3 0-11-16,-2 2-1 15,2 0 15-15,0 2-2 0,0-2 23 16,0-2-31-1,0 0-3-15,0-2 7 0,0 0-9 16,0-3 0-16,0 5 0 16,5 2 1-16,-3 1 20 15,-2 0-20-15,0 3 0 16,0 3 44-16,0-1-17 16,0-1-7-16,0 3 9 15,0 0-16-15,0 0 29 16,0 0-43-16,0 0 9 15,0 5-3-15,0 4-6 16,0 9 0-16,0 9 19 0,0 11-7 16,2 6 25-16,2 4-37 15,-2 2 0-15,3 0 27 16,-3 0-27 0,0 0 0-16,0 0 0 0,1-1 1 15,-1-3-8-15,1-2 7 16,1-4-26-16,-2 0 25 15,-2-4-24-15,0-2-6 16,0-6 5-16,0-2-21 16,2-5 45-16,0-6-25 15,-2-1 11-15,0-5 4 16,0-3 12-16,0-4-6 16,0-2 6-16,0 0 0 0,0 0-12 15,0 0 11 1,2 0 1-16,1 0 13 0,-1 0-12 15,0 0-1-15,0 0 0 16,-2 0 0-16,0 0-3 16,0 0 3-16,0-6-27 15,0-5 26-15,-9-3-66 16,-17-12-31-16,-1 2-96 16,3 2-316-16</inkml:trace>
  <inkml:trace contextRef="#ctx0" brushRef="#br0" timeOffset="103648.37">4141 10131 1785 0,'0'0'218'0,"0"0"-117"15,0 0-2-15,0 0-36 16,0 0-38-16,110-115-23 15,-75 95 29-15,1 6-31 16,-3 4 0-16,-4 2 2 16,-6 4-2-16,-5 4 0 15,-3 0-1-15,-3 0-1 16,-2 0-14-16,-1 10 16 16,-5 8 0-16,1 2 3 15,-5 8 3-15,0 6 24 16,0 6-30-16,-18 8 0 15,-11 5 26-15,-4 3-26 0,-7-2 0 16,-3-4 0-16,3-8 1 16,1-8-2-16,2-8-10 15,8-8 1-15,3-6-7 16,8-4 17-16,5-4 0 16,3-2 2-16,6-2-2 15,-2 0 17-15,1 0-17 16,3 0 1-16,-2 0 25 15,2 0-26-15,2 0 9 16,0 0-4-16,0 0-4 16,0 0 13-16,0 0-14 15,0 0 1-15,0 0 26 0,0 0-27 16,0 0 1 0,0 0 23-16,0 0-12 0,0 0 9 15,0 0-21-15,0 0 1 16,0 0 19-16,0 0-20 15,0 0 0-15,0 0 10 16,0 0-8-16,0 0 27 16,0 0-26-16,0 0 5 15,0 0 21-15,0 0-29 16,0 0 0-16,0 0 2 16,6 0 5-16,7 7 14 15,10 0-21-15,6 8 6 16,4-1 37-16,5 4-29 0,-5 0-14 15,5 1 7 1,-2 2-6-16,-2-2 11 0,1 4-12 16,-6-3 0-16,2-2 6 15,-6 0-6-15,-1-2-3 16,-4-4 3-16,-2-2 0 16,-5-4 4-16,-4-4-4 15,-4-2 0-15,0 0-22 16,-1 0-9-16,4 0-39 15,6-4-23-15,1-28-73 16,2 2-189-16,-7 2-1235 0</inkml:trace>
  <inkml:trace contextRef="#ctx0" brushRef="#br0" timeOffset="104044.9">4674 10852 1403 0,'0'0'331'0,"0"0"-193"15,0 0-6-15,0 0 73 16,0 0-111-16,0 0-39 16,0 0-52-16,85-88 9 15,-54 52-2-15,-5-2-10 16,-1 2-21-16,-5 1-17 15,-5 6-30-15,-7 3 1 16,-4 4-15-16,-4 8 29 0,0 7 46 16,0 7-22-16,0 0-2 15,-2 16 30-15,-2 16 1 16,1 9 36-16,3 4-26 16,0 6-9-16,0-1 42 15,5-4-42-15,6-6 0 16,2-8-1-16,0-6 1 15,3-5-1-15,0-10 0 16,1-8 0-16,1-3-13 16,9-17-41-16,-4-13-120 15,-6 0-453-15</inkml:trace>
  <inkml:trace contextRef="#ctx0" brushRef="#br0" timeOffset="104267.58">4855 10088 494 0,'0'0'1088'15,"0"0"-982"-15,0 0 33 16,0 0 66-16,0 0-86 16,0 0-5-16,117 94-51 15,-90-69-30-15,-2 1 2 16,-1-5-34-16,-3 6 21 15,-2-1-22-15,-1 2-22 16,2 12-2-16,-6-10-198 16,-8-8-430-16</inkml:trace>
  <inkml:trace contextRef="#ctx0" brushRef="#br0" timeOffset="104717.84">5639 10409 1534 0,'0'0'344'16,"0"0"-225"-16,0 0-54 0,0 0 55 16,0 0-7-1,140-18-68-15,-95 4-35 0,0-4 30 16,-3 4-39-16,-5 0-1 16,-6 4 0-16,-2 6-74 15,-10 4-90-15,-13 0-435 0</inkml:trace>
  <inkml:trace contextRef="#ctx0" brushRef="#br0" timeOffset="104938.27">5770 10605 1235 0,'0'0'382'16,"0"0"-283"-16,0 0 16 0,0 0 44 15,132-36-64-15,-90 17-29 16,2 0-33-16,1-1 14 16,-3 4-47-16,-1 0-15 15,5-4 6-15,-10 4-208 16,-9 4-541-16</inkml:trace>
  <inkml:trace contextRef="#ctx0" brushRef="#br0" timeOffset="105338.36">6287 10062 1536 0,'0'0'251'0,"0"0"-182"16,0 0 67-16,120 0-10 15,-72 0-73-15,-2 6 17 16,-1 4-27-16,-7 0-11 15,-7 4-16-15,-10 4-8 16,-2 2 8-16,-11 7-16 16,-6 2-7-16,-2 8 7 15,0 3 8-15,-19 4-8 16,-8 0 0-16,-6-2-44 16,-1-2 42-16,3-6-19 15,2-6 11-15,5-4 9 16,7-6 1-16,7-4-9 0,8-1-3 15,2-5 2 1,0-3 8-16,6-2 2 0,12-1 0 16,7-2 13-16,6 0 1 15,11 0-7-15,12-10-6 16,13-11 0-16,10-3 23 16,43-10-24-16,-16 6-98 15,-17 2-254-15</inkml:trace>
  <inkml:trace contextRef="#ctx0" brushRef="#br0" timeOffset="105823.96">7299 9948 1476 0,'0'0'192'15,"0"0"-51"-15,0 0 15 16,0 0-24-16,133 118-15 16,-106-74-51-16,0 6-27 15,-9 5-20-15,-3 5-12 16,-6 0 42-16,-6 0-48 16,-3-2-1-16,0-1 0 15,0-6 0-15,-8-2 11 16,-2-9-11-16,3-8 0 15,1-12 0-15,0-6 0 0,4-10-4 16,2-4 4 0,0 0 0-16,0-28-30 0,0-13-3 15,0-14 18-15,8-13-5 16,11-27 6-16,1 3-12 16,5-5 20-16,1-1 6 15,-1 22-3-15,6-2 3 16,2 18 0-16,1 11 25 15,-5 16-9-15,0 8 12 16,-5 7 12-16,-1 8-11 16,-4 5-4-16,0 2-25 15,-3 3 0-15,-1 0-27 16,-1 17 17-16,-8 24-101 16,-4-1-203-16,-2-1-929 0</inkml:trace>
  <inkml:trace contextRef="#ctx0" brushRef="#br0" timeOffset="106304.77">7895 10387 1515 0,'0'0'189'0,"0"0"-119"16,0 0 118-16,0 0-59 15,32 108-62-15,-27-64-3 16,-5 3-21-16,0 0 10 0,0 2-47 16,-8-3 6-1,-5-8 14-15,5-6-26 0,-2-8-5 16,4-10-1-16,1-8 0 16,3-6-9-16,2-6-19 15,0-22-52-15,0-12 6 16,0-6-6-16,15-2 16 15,6 2-10-15,8 8 41 16,2 8 38-16,2 7-9 16,1 10 10-16,-1 6 36 15,-4 7-8-15,-2 0 20 16,-5 4 21-16,-6 12-7 16,-5 2 6-16,-4 6-18 0,-7 1-3 15,0 3 62-15,0 2-68 16,-14 0-24-16,-6-2 3 15,-4-2-19-15,-3-4 14 16,-4-2-15-16,-3-6-25 16,-1-2 25-16,-17-10-117 15,10-2-105-15,7 0-366 0</inkml:trace>
  <inkml:trace contextRef="#ctx0" brushRef="#br0" timeOffset="106710.06">8325 10664 1039 0,'0'0'757'0,"0"0"-657"16,0 0 73-16,0 0 2 16,152-64-68-16,-113 42-23 15,-2-3-63-15,-1 1-8 16,-7 2-13-16,-7 2 1 15,-9 2-7-15,-8-2 6 16,-5 2-42-16,0-2 7 16,-15-4-75-16,-12 4 42 15,-4 4 19-15,-3 6 1 16,3 10 47-16,0 0-8 0,4 20 9 16,2 12 24-1,3 8 1-15,4 4 2 0,7 4 20 16,2-4-18-16,7-3 19 15,2-3-17-15,0-8-30 16,0-4 28-16,15-6-21 16,3-2-2-16,3-6 3 15,2-2-8-15,4-4 7 16,2-4-8-16,0-2-34 16,12 0-3-16,-10-8-89 15,-5-4-220-15</inkml:trace>
  <inkml:trace contextRef="#ctx0" brushRef="#br0" timeOffset="106862.69">8954 10764 1808 0,'0'0'239'0,"0"0"-43"16,0 0-34-16,0 0-17 15,0 0-68-15,0 0-62 16,0 0-15-16,-33 4-201 15,4-12-764-15</inkml:trace>
  <inkml:trace contextRef="#ctx0" brushRef="#br0" timeOffset="108575.21">12474 9693 1958 0,'0'0'306'15,"0"0"-217"-15,0 0-1 16,0 0 2-16,0 0-89 16,0 0 48-16,9 136-48 15,-5-41 23-15,-4 27 30 16,0-8-17-16,0-9-12 0,0-15-25 15,-6-18 17 1,-7 6-5-16,-1 9-12 0,-1-11-2 16,4-10 2-1,2-10 0-15,2-14-8 0,7-16-13 16,0-14-89-16,0-12 28 16,0-16-66-16,2-26-78 15,7-14-116-15,-2-52-143 16,0-21 113-16,-1-1-266 15,-1-37 506-15,-1 27 132 16,3 6 392-16,6 11-74 16,-2 49-32-16,5 32 0 15,-3 14 2-15,5 6-71 0,5 2-71 16,8 4 27-16,7 12-89 16,8 4-27-1,8 0 30-15,4 16-24 0,4 10-10 16,0 2-24-16,-3 4-23 15,-6 0 58-15,-6 0-48 16,-10 1-2-16,-8-1 20 16,-8 1-10-16,-8 2 1 15,-11 5-25-15,-2 2 11 16,-11 4 10-16,-20 4-21 16,-13 0 0-16,-8 4 0 15,-8-1-12-15,-5-1 6 16,1-4-25-16,-1-6-1 15,7-6 14-15,9-2 18 0,9-6-11 16,13 0 11-16,10-3 0 16,9-2 0-16,8 1-15 15,0-2 5-15,16 5-2 16,16-3 12-16,5 0-12 16,7-2 11-16,10-4-36 15,4-4-2-15,9-8-10 16,5-6 36-16,-1 0-15 15,-7 0 16-15,-8-10-39 16,-18-2 12-16,-11 2-7 16,-12 2 45-16,-10 4-12 15,-5 4 13-15,0 0 105 16,0 0-68-16,-7 4-9 16,-6 16 8-16,-3 12 1 0,1 8 36 15,1 10-31-15,3 4-40 16,4 1 71-16,5-1-64 15,2-8-2-15,0-6-5 16,0-10-2-16,13-8 0 16,5-8-2-16,5-10-35 15,3-4 20-15,5-12-8 16,0-20-35-16,0-10 2 16,-4-6-6-16,-6-4 29 15,-11-5-46-15,-7-1 9 16,-3 0 66-16,0 4-28 0,-13 6 12 15,-8 10 22 1,4 12 27-16,-1 8 22 0,1 8-30 16,-2 7-19-16,-1 3 49 15,-2 0-49-15,-5 0-14 16,-18 11-9-16,8-1-108 16,1-2-256-16</inkml:trace>
  <inkml:trace contextRef="#ctx0" brushRef="#br0" timeOffset="110316.58">4396 9697 1179 0,'0'0'176'16,"0"0"-106"-16,0 0-41 16,0 0 31-16,0 0-49 15,0 0 9-15,0 0-20 16,0-80 0-16,2 70 62 0,0 2-15 15,0 2 14-15,0 0 22 16,-2 2-2-16,0 2 7 16,0 0-44-16,0 2 14 15,0 0 14-15,3 0-39 16,-3 0 1-16,0 0-5 16,0 0-23-16,0 0 13 15,0 0-19-15,0 0-34 16,0 4 34-16,0 12-27 15,0 4 27-15,0 8 7 16,0 2-7-16,0 2 38 16,0-2-38-16,0-2 2 15,0-6 12-15,2-4-13 16,0-4-1-16,-2-7 0 0,2-3 1 16,0-4 1-16,3 0-2 15,-2 0 0-15,1-4 9 16,2-14 0-16,1-11-1 15,1-5-3-15,2-6 4 16,-6-2-11-16,-1 2 2 16,-3 4-25-16,0 10 25 15,0 10 0-15,0 6-7 16,0 8 6-16,0 2-13 16,0 0-1-16,0 0-1 15,0 0-20-15,0 14 36 16,0 6 8-16,0 6 1 15,0 2-9-15,0 0 7 16,0 0 14-16,0 0-21 0,0-2 0 16,0-2-1-16,0-3 1 15,0-3-8-15,0-4-40 16,8-5-214-16,-1-7-415 0</inkml:trace>
  <inkml:trace contextRef="#ctx0" brushRef="#br0" timeOffset="112383.09">13638 9567 1272 0,'0'0'236'0,"0"0"-46"16,0 0-40-16,0 0 13 16,0 0-87-16,0 0-22 15,0 0 1-15,4 0-20 16,-4 0 27-16,0 0-29 15,2 0-24-15,-2 0 49 16,0 0-39-16,0 0-1 16,0 0 13-16,0 0-13 15,0 0 19-15,0 0-27 16,0-2-8-16,2 2 39 16,0-4-41-16,3 0 1 15,-3-2 2-15,3-1 3 0,-3 4-2 16,-2-1-4-1,0 2 0-15,0 2 3 0,3 0-3 16,-3 0-6-16,0 0 5 16,0 0 2-16,0 0 13 15,0 0-14-15,0 0 0 16,0 0 16-16,0 0-16 16,0 6-10-16,0 10 10 15,-3 8 20-15,-6 4 24 16,-2 4-37-16,-5 0-6 15,1 2 32-15,-3 1-33 16,0-2 0-16,2-1 0 16,3-2 6-16,5-7 1 15,0-7-7-15,6-6 0 16,0-6-4-16,2-2 4 0,0-2-21 16,0 0-21-16,0-9-34 15,6-10 32-15,4-5-20 16,3-6 6-16,1-5 33 15,-3 2-24-15,-1 0 7 16,0 7 20-16,-3 8 22 16,-1 8 6-16,-4 8-6 15,-2 2 0-15,0 0 37 16,0 0-31-16,0 8 11 16,0 12 38-16,0 2-16 0,0 4 23 15,-8 1-41 1,1-4-20-16,-5 4 4 15,1-4-5-15,-9 13-94 16,3-7-140-16,-4-5-642 0</inkml:trace>
  <inkml:trace contextRef="#ctx0" brushRef="#br0" timeOffset="116837.33">13506 9472 1303 0,'0'0'206'15,"0"0"-171"-15,0 0 31 16,0 0 2-16,0 0-26 16,132 21 5-16,-105-1-31 15,-8 4 44-15,-5 2-22 16,-8 2-6-16,-6 2 76 16,0 0-31-16,-20 2 7 15,-4 0-13-15,-5-2-43 16,0-1 25-16,0-7-23 15,2-7-29-15,3-2 54 16,5-8-31-16,4-2 2 16,2-3 17-16,-1-4-26 0,6-23-17 15,-1-7-9-15,6-6 9 16,3-4 12-16,0 2-12 16,5 2-2-16,13 4 2 15,6 8 0-15,5 4-6 16,7 10 6-16,1 5-1 15,4 9-8-15,-1 0 9 16,-4 11-5-16,-3 9 4 16,-8 3 2-16,-5 4-6 15,-9 1 5-15,-7 4 0 16,-4 4-3-16,0 0 5 16,-17 0-2-16,-6 0 15 15,-6-1-15-15,-2-8 41 0,0-3-41 16,0-5 0-16,2-7 8 15,0-6-7-15,4-6 5 16,2 0 17-16,2-15-22 16,3-17 5-16,5-9-6 15,3-12-18-15,6-5 9 16,4 4 9-16,2 4-1 16,20 8-8-16,10 8 6 15,5 8-10-15,6 9 13 16,3 16-2-16,2 1-10 15,-4 10 12-15,1 20 0 16,-7 4-1-16,-9 2 7 0,-8 4-8 16,-5-2 2-1,-11 2 0-15,-5 0-1 0,0 2 1 16,-15 1 0-16,-10-6 17 16,-4-1-16-16,-2-5 8 15,-3-9-9-15,1-8 0 16,4-6 9-16,0-8-7 15,4-2-2-15,3-22 0 16,4-14-7-16,2-10 7 16,10-9-24-16,4-3 9 15,2 4 3-15,2 6 12 16,18 10-1-16,7 12 0 16,4 8-7-16,5 11-14 15,1 9 22-15,3 0-7 16,-2 23 1-16,-2 5 6 0,-7 2 0 15,-7 4 0 1,-6 0 1-16,-10 2 14 0,-6 0-15 16,0-1 0-16,-4-3 32 15,-16-3-30-15,-5-3-2 16,-1-5 0-16,-5-5 6 16,2-8 9-16,0-6-15 15,0-2 0-15,2-6 13 16,4-21-13-16,3-9-19 15,5-8 5-15,6-2-1 16,5 6 1-16,4 6 14 16,0 12 0-16,0 6-2 15,7 6 2-15,5 4-1 0,7 2 0 16,0 4 1 0,4 0-18-16,6 0 16 0,-5 0-152 15,-6 0-179-15</inkml:trace>
  <inkml:trace contextRef="#ctx0" brushRef="#br0" timeOffset="117991.75">14121 10279 2165 0,'0'0'249'0,"0"0"-164"16,0 0 74-16,0 0-95 15,116-21-55-15,-61 6 7 16,10-2-10-16,-1 3-6 16,-3 2 0-16,-8 2-2 0,-8 6-17 15,-11 0-32-15,-15 4-68 16,-19 0-92-16,0 4-184 15,-4 9-795-15</inkml:trace>
  <inkml:trace contextRef="#ctx0" brushRef="#br0" timeOffset="118200.09">14172 10445 1595 0,'0'0'294'16,"0"0"-202"-16,0 0 31 15,0 0 10-15,0 0-28 16,0 0-30-16,0 0 34 0,103 52-75 16,-61-44-9-16,7-2-2 15,2-2-13-15,3-2-10 16,2-2-32-16,40 0-130 16,-15-4-8-16,-4-8-165 0</inkml:trace>
  <inkml:trace contextRef="#ctx0" brushRef="#br0" timeOffset="118863.13">15734 9753 1896 0,'0'0'387'15,"0"0"-284"-15,0 0-88 0,0 0 129 16,0 0-62-16,0 0-61 16,0 0-3-16,-35 36-17 15,-3-15 14-15,-9 1-15 16,-11 4 0-16,0-2-5 16,0 0 5-16,5-4-34 15,8 0 28-15,11-2-9 16,10-2 3-16,11 4-13 15,11 2-45-15,2 6 68 16,8 6-27-16,17 0 6 16,6 4 23-16,3-1 0 0,-1-4 9 15,-2-2-9-15,-2-1 0 16,-2-2 26-16,-7-2-25 16,-5-2-1-16,-4-6 19 15,-5-2-18-15,-6-4 2 16,0-2-3-16,0 0-64 15,-8 0 46-15,-9-2-84 16,-1 0-42-16,-3-2-27 16,2 2 31-16,1 0 67 15,2 4 42-15,5 7 31 16,0 2 0-16,4 8 19 16,5 7 44-16,0 4 34 15,2 6-14-15,0 6-2 0,0 4-13 16,0 4-46-1,0 4 52-15,0 7-38 0,0 3 18 16,-2 6 1-16,-3 0-34 16,-2 1 16-16,1-3-37 15,-1-2 15-15,1-6 13 16,-2-6-28-16,6-10 0 16,0-7 1-16,2-11 0 15,0-13-1-15,0-10-16 16,0-17-91-16,10-23-28 15,0-10-232-15</inkml:trace>
  <inkml:trace contextRef="#ctx0" brushRef="#br0" timeOffset="119996.2">16229 9892 1735 0,'0'0'338'16,"0"0"-293"-16,0 0-15 16,0 0 52-16,0 0 31 15,0 0-69-15,0 0-19 16,98-23 97-16,-74 23-59 0,3 0-16 15,2 0 4-15,7 0-26 16,-1 0-1-16,5 0-24 16,1 0 0-16,-4 0 14 15,-3 0-14-15,-7 0-10 16,-8 5 10-16,-5 3 0 16,-10 2 0-16,-4 6-45 15,0 8 2-15,-10 8 22 16,-17 10 15-16,-2 4 6 15,-5 4 5-15,1-2-4 16,4-4 14-16,6-3-15 16,5-9 0-16,10-6 10 15,3-10-10-15,5-6-21 0,0-4 21 16,0-6 0 0,11 0 20-16,14 0-20 0,10-14 0 15,10-12 9-15,6-6-9 16,5-10-30-16,2-9 0 15,0-5-24-15,0-8-11 16,-2-2-17-16,-8 2 1 16,-5 10 81-16,-7 12-23 15,-9 13 23-15,-10 13 16 16,-3 12 22-16,-3 4 17 16,-1 10-32-16,2 21-12 15,-3 10 96-15,-5 16-66 0,-2 9 2 16,-2 6 5-16,0 0-25 15,0-1 9-15,-11-5-32 16,1-6 1-16,-4-4 5 16,1-8-6-16,1-10-1 15,3-10-1-15,3-12-41 16,4-12-18-16,2-4-34 16,0-12-33-16,0-24-23 15,4-18-127-15,9-30 71 16,7-35-109-16,5-29-187 15,4-8 136-15,-4 27 179 16,-6 43 188-16,-5 44 238 16,-3 18 314-16,0 6-221 15,1 4-44-15,0 4-55 0,5 10-78 16,0 0-39-16,7 0-45 16,6 16 75-16,3 0-97 15,2 4-23-15,1 0 6 16,0 0-14-16,-4 0 2 15,-3 0-19-15,-8-4 1 16,-5 0 35-16,-5-4-36 16,-9 0 0-16,-2 2 5 15,0 2-5-15,-19 4-1 16,-16 2-17-16,-4 3 18 16,-8 1-10-16,-2 0 10 15,-1 0 0-15,4 0 0 16,6-2 0-16,9 0 13 15,6-2-13-15,7 0 0 0,10 0-14 16,5 0 14-16,3 2-5 16,0-2 5-16,11 0 9 15,10 1 28-15,6-4-21 16,4-1-15-16,2-4 47 16,5-1-48-16,4-4 0 15,7 0 0-15,5-9-33 16,28 0 15-16,-13-6-214 15,-6-11-367-15</inkml:trace>
  <inkml:trace contextRef="#ctx0" brushRef="#br0" timeOffset="120312.08">18109 9912 1247 0,'0'0'876'0,"0"0"-794"15,0 0 1-15,0 0 53 16,0 0-27-16,0 0-63 16,0 0-40-16,-37 22 21 15,12 8-13-15,-4 10-13 16,0 6 44-16,0 6-45 16,9 0 0-16,4-2 7 15,10-1-7-15,6-5 12 16,0-6-12-16,11-4 0 15,15-8-9-15,10-8 9 0,7-4-1 16,3-8-10-16,6-6-29 16,6 0 12-16,2-2-36 15,13-26-77-15,-13 4-199 16,-16 2-1061-16</inkml:trace>
  <inkml:trace contextRef="#ctx0" brushRef="#br0" timeOffset="120862.26">16638 10946 1696 0,'0'0'334'15,"0"0"-201"-15,0 0 18 0,0 0-6 16,0 0-57-16,0 0-71 16,0 0 21-16,7 43 6 15,-7-2-3-15,0 14 32 16,0 9-45-16,-2 2-4 15,-13 6-14-15,-4-4-4 16,2-4 3-16,-1-5-9 16,3-5 0-16,3-8-4 15,3-6 4-15,3-10-21 16,4-10-24-16,0-10-37 0,2-10 11 16,0 0-45-1,0-20-67-15,0-18-34 0,17-56-158 16,-3 10-112-16,-1-7-448 0</inkml:trace>
  <inkml:trace contextRef="#ctx0" brushRef="#br0" timeOffset="121264.48">16771 10778 1422 0,'0'0'327'16,"0"0"-195"-16,0 0 102 16,0 0-68-16,131-6-60 15,-89 26 23-15,3 6-57 16,-1 2-16-16,-2 2-12 15,-1-3-37-15,-4-2 23 16,-5 1-30-16,-8 0 0 16,-6 1 13-16,-7-1-12 0,-6 0 15 15,-5 0 4 1,-3 2-6-16,-21 2-2 0,-12-2-12 16,-11 0-19-16,-6 0 17 15,-9-4-32-15,0-4-2 16,-1-2 11-16,5-2-3 15,9-3 19-15,9-2 7 16,11 2-2-16,8-4-5 16,11 1 9-16,3 2-13 15,7 2 11-15,0 3 4 16,0 1 29-16,17 2 11 16,8 2-27-16,2-2 43 15,6 0-52-15,5-4 6 0,2-6-12 16,7-4-6-16,3-4 6 15,4-2-100-15,42-14-133 16,-13-8 44-16,-7-6-372 0</inkml:trace>
  <inkml:trace contextRef="#ctx0" brushRef="#br0" timeOffset="121578.28">17681 11185 1644 0,'0'0'537'0,"0"0"-450"15,0 0-3-15,0 0 67 16,0 0-24-16,0 0-94 0,0 0-1 16,-73 26 21-16,48 8-34 15,-4 6 36 1,3 7-53-16,1 0 8 0,3 2 16 16,6-3-26-16,5 0 1 15,7-6-1-15,4-4 9 16,0-4-6-16,9-4-3 15,11-4 0-15,6-4 17 16,3-6-16-16,4-6-1 16,4-5 0-16,1-3 2 15,1 0-18-15,3-17-1 16,3-6-84-16,11-34-13 16,-12 5-149-16,-6 0-491 0</inkml:trace>
  <inkml:trace contextRef="#ctx0" brushRef="#br0" timeOffset="121737.99">18272 11392 1726 0,'0'0'633'0,"0"0"-568"16,0 0 8-16,0 0 85 15,0 0-45-15,0 0-49 16,0 0-64-16,-22 2-141 15,-1-17-178-15</inkml:trace>
  <inkml:trace contextRef="#ctx0" brushRef="#br0" timeOffset="125662.24">19373 9878 485 0,'0'0'1707'0,"0"0"-1568"16,0 0-33-16,0 0-29 0,0 0-64 15,0 0 10-15,120-109-22 16,-68 83 9-16,6 0-10 15,1 4-6-15,-1 2-21 16,-4 4 27-16,-5 4-22 16,-11 8 22-16,-9 2 0 15,-7 2 0-15,-9 0-21 16,-6 10-3-16,-7 12 2 16,0 8 9-16,-11 10 13 15,-16 4 18-15,-4 6 14 16,-7 3 11-16,-3-1-43 15,-1-2 8-15,0-4-7 16,-1-2-1-16,1-6-79 16,-13-8-42-16,8-8-133 0,9-12-561 15</inkml:trace>
  <inkml:trace contextRef="#ctx0" brushRef="#br0" timeOffset="125860.13">19477 9892 1610 0,'0'0'300'0,"0"0"-164"16,0 0 89-16,136 72-38 15,-92-42-89-15,4 0-59 16,-6-2 44-16,1 0-75 16,-6-2-7-16,-3 3-2 0,-3-6-8 15,-6-3-59 1,1-8-158-16,-6-8-278 0,-4-4-1128 0</inkml:trace>
  <inkml:trace contextRef="#ctx0" brushRef="#br0" timeOffset="126177.21">20156 9731 846 0,'0'0'1232'0,"0"0"-1053"15,0 0-62-15,0 0 15 16,0 0-64-16,0 0-35 16,150-32-13-16,-101 24-20 0,3 4 0 15,-6 0-16-15,-6 4 16 16,-6 0-21-16,-12 0 1 16,-8 12-14-16,-8 6 18 15,-6 4-17-15,0 4 30 16,-14 6 3-16,-12 3 9 15,-7 2 7-15,-6 4-5 16,-5-1-10-16,-3-4-2 16,1-2-3-16,-4-6-60 15,-16-8 22-15,14-6-153 16,6-10-311-16</inkml:trace>
  <inkml:trace contextRef="#ctx0" brushRef="#br0" timeOffset="126363.47">20150 9850 1064 0,'0'0'733'0,"0"0"-634"0,0 0 182 15,125 104-110-15,-85-72-55 16,0 0-31-16,-2-4-51 16,-1-4-3-16,2-4-31 15,-3-6 0-15,1-8-21 16,19-6-15-16,-12-22-235 15,-5-6-880-15</inkml:trace>
  <inkml:trace contextRef="#ctx0" brushRef="#br0" timeOffset="126572.2">20908 9302 1490 0,'0'0'628'15,"0"0"-558"-15,0 0 84 16,0 0-14-16,0 0-79 16,135 46 17-16,-99-36-78 15,0 0-4-15,-7-2 2 16,-9 1-29-16,-20 9-140 16,0-4-296-16,-20 1-651 0</inkml:trace>
  <inkml:trace contextRef="#ctx0" brushRef="#br0" timeOffset="126906.04">20738 9760 1294 0,'0'0'249'0,"0"0"-58"0,0 0-2 16,0 0-19-16,0 0-39 16,0 0-82-16,0 0 16 15,81-13-65-15,-39-13-10 16,5-2-12-16,-1 0-29 15,-3 4 26-15,-7 8-28 16,-12 6 10-16,-7 10 29 16,-5 0 5-16,-12 10-21 15,0 20 30-15,0 14 36 0,-14 6 63 16,-3 7-26 0,1-2-52-16,1-2 55 0,5-5-54 15,4-8-16-15,4-10-6 16,2-8 0-16,0-10-9 15,2-10-34-15,16-2-53 16,9-14 25-16,17-42-164 16,-6 2-281-16,-1-4-334 0</inkml:trace>
  <inkml:trace contextRef="#ctx0" brushRef="#br0" timeOffset="127527.31">21353 9657 773 0,'0'0'926'0,"0"0"-818"16,0 0 126-16,0 0-50 0,0 0-68 15,39 124-32 1,-37-87 10-16,-2 3-57 0,0-2-15 16,0-2-6-16,-2 0-15 15,-10-4-2-15,-1-6-8 16,-3-4-34-16,1-4 34 16,-6-4-36-16,-1-6-19 15,-4-4-29-15,-1-2-8 16,0-2 13-16,2 0 5 15,1 0 51-15,4 0 22 16,4 0 20-16,3 0 16 16,4 2 47-16,0 6-10 15,0 8 37-15,3 4 1 16,1 2-22-16,2 2 40 16,3-2-37-16,0-1-27 0,0-6-10 15,0-1-20 1,5-5 29-16,7-3-24 0,1-6-23 15,7 0 32-15,2 0-39 16,10-16-1-16,1-15-11 16,5-9-31-16,4-15 20 15,9-30-43-15,9-35-45 16,7-35 5-16,-5-5-72 16,-12 25-4-16,-17 45 79 15,-10 44 66-15,-4 16 37 16,2 4 48-16,-2 6 33 15,-3 2 75-15,-3 12-53 0,-1 4-19 16,-1 2-2-16,2 0-23 16,3 6 20-16,2 12-40 15,-1 6-26-15,-1 4 38 16,1 6-40-16,-3 3-5 16,-3-1-2-16,-2-3 8 15,-4-2-9-15,-3-5-3 16,-2-6-34-16,0-4 10 15,0-4-109-15,-4-4-77 16,-35-8 39-16,6 0-102 16,-3-2-431-16</inkml:trace>
  <inkml:trace contextRef="#ctx0" brushRef="#br0" timeOffset="128142.26">21502 9485 1219 0,'0'0'333'0,"0"0"-155"16,0 0 105-16,0 0-100 15,0 0-56-15,0 0-15 16,0 0-34-16,40 66 25 16,-5-62-48-16,4-2-40 15,8-2 24-15,4 0-39 16,3-18-21-16,0-6-21 16,-4-5-47-16,4-4 7 15,-5-2 0-15,-4 2 10 16,-8 6 66-16,-3 7-9 15,-10 10 14-15,-3 8 1 16,-8 2 0-16,-2 0 41 16,-2 14-2-16,-7 4-1 0,-2 6 69 15,0 0-59-15,0 5-14 16,-18 1-24-16,-9-1 1 16,-11 3-22-16,-8 1-20 15,-12-1-85-15,-6-4-20 16,-8-4-92-16,-2-6-156 15,1-4-135-15,3-4-59 16,13-4 489-16,10-4 89 16,16-2 548-16,13 0-231 15,11 0-9-15,7 0-57 16,0 0-61-16,7 0-49 16,15 0-30-16,9 4-61 0,7-2-33 15,9 2 45-15,2-4-50 16,4 0-11-16,-1 0 10 15,-3 0-2-15,-4-2-3 16,-8-4-6-16,-6 2-6 16,-8 0-8-16,-10 2 14 15,-6 0-6-15,-7 2-2 16,0 0-10-16,0 0 17 16,0 0-58-16,-16 6 42 15,-6 10 7-15,-7 4 10 16,-5 2 0-16,-8-2-1 15,-3-2-51-15,-21-6-71 16,13-3-196-16,6-8-579 0</inkml:trace>
  <inkml:trace contextRef="#ctx0" brushRef="#br0" timeOffset="128321.25">21480 9880 1520 0,'0'0'289'16,"0"0"-38"-16,0 0-69 15,0 122-25-15,7-88-71 16,0-2-48-16,-3-2 18 16,0-4-56-16,-1-1 0 15,-3-7 0-15,2-9-44 16,0-3-52-16,7-6-109 16,0-15-141-16,-2-8-317 0</inkml:trace>
  <inkml:trace contextRef="#ctx0" brushRef="#br0" timeOffset="128591.7">21677 9892 1015 0,'0'0'681'0,"0"0"-567"16,0 0 82-16,126-10-2 15,-81 10-68-15,2 0-25 16,-3 12-69-16,-3 4-23 16,-4 2 34-16,-3 2-43 15,-10 2 1-15,-4 4 7 16,-6 2-7-16,-10 4 51 15,-4 0-20-15,0 0-15 16,-9 1 28-16,-15-1-45 16,-3-5-9-16,-6-3 8 0,-3-7-22 15,-4-8 16-15,-1-4-69 16,-1-5-56-16,3-13-16 16,-9-41-157-16,11 4-284 15,10-2-223-15</inkml:trace>
  <inkml:trace contextRef="#ctx0" brushRef="#br0" timeOffset="128750.09">21677 9892 1279 0,'8'74'306'16,"-8"-60"-81"-16,2 12 62 15,3 10-47-15,-1 2-91 16,-1 2-57-16,-1-4 15 16,-2-3-67-16,2-4-16 15,-2-4-19-15,3-7 7 0,-1-6-24 16,2-10-36-16,9-2-144 15,3-21-38-15,-1-4-365 0</inkml:trace>
  <inkml:trace contextRef="#ctx0" brushRef="#br0" timeOffset="128929.53">21899 9948 658 0,'0'0'1137'0,"0"0"-903"16,0 114-6-16,0-54-78 15,-9 7 4-15,-4 2-69 16,-5 4-43-16,0-1-18 16,-7 0-24-16,-1-1 0 15,-5-2-8-15,-25 28-154 16,7-19-134-16,1-10-997 0</inkml:trace>
  <inkml:trace contextRef="#ctx0" brushRef="#br0" timeOffset="130426.26">19611 10886 1914 0,'0'0'358'16,"0"0"-255"-16,0 0 9 15,0 0-22-15,0 0 16 16,0 0-81-16,38 104-16 15,-20-77 9-15,-1-3-9 16,2-4-3-16,-4-2-6 16,1-6-73-16,-1-4-15 15,16-8-137-15,-4-16-155 16,0-8-743-16</inkml:trace>
  <inkml:trace contextRef="#ctx0" brushRef="#br0" timeOffset="130629.61">20110 10696 1639 0,'0'0'317'0,"0"0"-151"0,0 0 20 16,0 0 32-16,0 0-87 15,0 0-36-15,15 112-1 16,-15-74-33-16,-11 2-19 16,-11 2-42-16,-7 2 8 15,-7-1-31-15,-6-1-50 16,-5-4-64-16,-6-6-37 15,-21-6-86-15,12-10-210 16,9-10-526-16</inkml:trace>
  <inkml:trace contextRef="#ctx0" brushRef="#br0" timeOffset="131060.08">19531 11159 1258 0,'0'0'366'0,"0"0"-159"0,0 0 106 15,0 122-132-15,0-75-52 16,4 1-20-16,3-2-64 15,-2 0-5-15,-1-2-22 16,-4-2-12-16,2-4 16 16,-2-6-22-16,0-6-15 15,0-8-3-15,0-6-70 16,0-12-37-16,2 0-29 16,0-13-36-16,5-22-23 15,-1-13-70-15,4-12 161 16,3-8 41-16,5-5-18 0,5 5 99 15,3 4 99-15,7 12 91 16,3 12 32-16,6 10-30 16,3 12-41-16,2 10-18 15,4 8-28-15,0 0-32 16,-2 0-30-16,0 10-43 16,-6 6 57-16,-10 4-57 15,-4 0-9-15,-12 4 3 16,-5 2 1-16,-8 2 4 15,-4 0 0-15,-2 0-33 16,-20 2 28-16,-12-2-46 16,-8-2-65-16,-7-1-40 15,-26-9-142-15,12-7-214 0,5-4-282 0</inkml:trace>
  <inkml:trace contextRef="#ctx0" brushRef="#br0" timeOffset="131633.07">19700 11398 1205 0,'0'0'501'0,"0"0"-351"15,0 0 13-15,0 0-1 16,0 0-75-16,0 0-13 16,138-4-2-16,-98 4-27 15,3 0-9-15,-8 0-20 16,-6 0-10-16,-8 0 28 16,-10 0-34-16,-9 0-24 15,-2 6-13-15,0 2-37 0,-23 3-18 16,-6 6 39-16,-6 1-42 15,-3-2 49-15,-2 2-23 16,5-2 40-16,2 0 29 16,10 0 5-16,7-4 36 15,7 0-5-15,7-2-16 16,2 0 51-16,0-2-25 16,6 0 7-16,13-2-2 15,2-2-29-15,4-2 2 16,4-2-24-16,0 0 1 15,0 0 26-15,-6 0-27 16,-8 0 0-16,-7-2 0 16,-8 2 0-16,0 0-12 0,-11 0-87 15,-20 12-7 1,-9 8 30-16,-7 9-91 0,-6 2-54 16,-2 4 33-16,-3 1 98 15,4 0 81-15,5-2 9 16,4-2 67-16,14-4 79 15,9-8-56-15,11-6-31 16,9-6-4-16,2-4 26 16,4-4 29-16,21 0-38 15,10 0-31-15,12-8 49 16,8-10-40-16,10-6 29 16,7-2-12-16,5-2-52 15,2-2-5-15,-6-1-10 16,-9 2-50-16,-14-1-39 15,-19-15-179-15,-18 7-230 0,-13 2-342 16</inkml:trace>
  <inkml:trace contextRef="#ctx0" brushRef="#br0" timeOffset="131874.06">19852 11073 59 0,'0'0'1581'0,"0"0"-1398"15,0 0-79-15,0 0 114 16,0 0-64-16,38 160-40 16,-21-88-43-16,1 13-28 15,-5 5 63-15,1 2-82 0,-5 0-15 16,-5-3 9-16,0-7-11 16,-4-6 3-16,0-8-10 15,0-10-64-15,0-8 18 16,0-5-147-16,0-13-107 15,0-16-492-15</inkml:trace>
  <inkml:trace contextRef="#ctx0" brushRef="#br0" timeOffset="132085.07">20636 10850 2143 0,'0'0'283'16,"0"0"-158"-16,0 0-27 15,0 0-37-15,0 0-34 16,122 53-27-16,-97-35 0 16,-10 7-137-16,-7-3-205 15,-8-4-377-15</inkml:trace>
  <inkml:trace contextRef="#ctx0" brushRef="#br0" timeOffset="132426.12">20357 11347 1699 0,'0'0'275'0,"0"0"-187"0,0 0 146 15,0 0-143-15,0 0-63 16,0 0 7-16,114-22-24 15,-74 7-11-15,-4-3-5 16,-7 4-32-16,-5 5 30 16,-9 5-35-16,-3 4-1 15,-7 0 3-15,-5 22 6 16,0 12 26-16,0 10-13 16,-5 10 21-16,-7 7 74 15,-1 1-43-15,5-2 7 16,-2-4 5-16,4-7-23 15,4-9 0-15,2-11-20 16,0-11-11-16,0-9-9 0,8-9-46 16,13-9-42-16,14-45-66 15,-4 4-380-15,-2-4-269 0</inkml:trace>
  <inkml:trace contextRef="#ctx0" brushRef="#br0" timeOffset="132858">20872 11315 1355 0,'0'0'315'15,"0"0"-151"-15,0 0 83 16,0 0-44-16,13 135-103 16,-13-77-46-16,-15 2-4 15,-5 2-32-15,-1-2 3 16,0-2-21-16,0-5 0 16,5-11 26-16,3-6-26 0,5-10 0 15,3-10-1-15,5-8 1 16,0-6 0-16,0-2-13 15,5-4 13-15,14-20 7 16,8-10-7-16,9-12-16 16,6-10-1-16,14-29-24 15,11-31 2-15,8-42-62 16,4-15-27-16,-10 5-9 16,-18 36-11-16,-13 47 56 15,-11 31 92-15,-3 24 39 16,-2 2 157-16,3 6-31 15,-3 4-26-15,-2 12 40 16,-2 6-98-16,0 0-42 16,-3 20 25-16,1 6-20 0,-3 4 8 15,-2 2-49-15,-6-2 12 16,-2 0-17-16,-3-4 2 16,0-2-42-16,-8-4-59 15,-30-4-85-15,3-4-31 16,-3-9-468-16</inkml:trace>
  <inkml:trace contextRef="#ctx0" brushRef="#br0" timeOffset="133036.25">21146 10944 1620 0,'0'0'268'16,"0"0"-52"-16,0 0 0 15,0 0-80-15,0 0-30 0,59 103-54 16,-24-93-42-16,5-6 7 15,6-4-17-15,4-4-79 16,3-23-81-16,25-28-79 16,-16 5-245-16,-6-1-113 0</inkml:trace>
  <inkml:trace contextRef="#ctx0" brushRef="#br0" timeOffset="133440.34">21801 10696 560 0,'0'0'933'15,"0"0"-749"-15,0 0-15 16,0 0 29-16,0 0-10 15,0 0-75-15,0 0-29 16,-14 124-10-16,-17-82-53 0,-13 2-1 16,-8 3-20-1,-6-1-14-15,-4-2 1 0,-2-2 8 16,1-2-3-16,5-4 7 16,8-6 2-16,9-6-4 15,13-10 3-15,9-4 0 16,13-4-10-16,6-6 10 15,0 0-21-15,15 0 14 16,14 0 7-16,11-8 0 16,7-6 0-16,7-2-48 15,4-2 41-15,2-2-55 16,-5 2 7-16,-1 4 30 16,-9 2 23-16,-7 6 2 15,-9 4 0-15,-8 2 0 16,-7 0 25-16,-5 12-3 0,-7 6 18 15,-2 8 36-15,0 2-12 16,-13 2 19-16,-16 4-71 16,-7 1-3-16,-9-2-18 15,-5-1 7-15,-6-5-51 16,-29-3-79-16,16-8-112 16,7-8-447-16</inkml:trace>
  <inkml:trace contextRef="#ctx0" brushRef="#br0" timeOffset="133645.81">21135 11458 1573 0,'0'0'497'0,"0"0"-400"0,0 102 104 16,6-58-40 0,4-2-45-16,-2-3-73 0,1-3-33 15,-2-6 30-15,-2-5-40 16,-1-3-6-16,-2-8-11 15,0-7-82-15,1-7-47 16,3-22-94-16,2-8-251 16,-2-8-249-16</inkml:trace>
  <inkml:trace contextRef="#ctx0" brushRef="#br0" timeOffset="133901.41">21324 11450 1098 0,'0'0'697'15,"0"0"-545"-15,0 0 51 0,0 0-2 16,159-38-49-16,-108 31-80 15,4 3-1-15,6 3-59 16,-1 1 0-16,-6 0-1 16,-4 0-11-16,-9 4-9 15,-8 11 7-15,-8 6-26 16,-10 3 27-16,-6 4-15 16,-7 2 16-16,-2 0-2 15,-4 2 2-15,-18-2 0 16,-7-2-1-16,-7-3-25 15,-6-6 15-15,0-9-72 16,-6-8-76-16,-14-7 7 16,10-21-208-16,8-6-667 0</inkml:trace>
  <inkml:trace contextRef="#ctx0" brushRef="#br0" timeOffset="134088.91">21458 11423 1415 0,'0'0'389'0,"0"0"-96"15,0 103-36-15,0-55-90 16,-2 2-31-16,2-2-63 16,0-2-2-16,-2-6-24 15,2-5-46-15,-2-7 23 16,2-10-24-16,0-8-33 16,0-8-25-16,0-8-151 15,0-18-117-15,2-8-438 0</inkml:trace>
  <inkml:trace contextRef="#ctx0" brushRef="#br0" timeOffset="134260.09">21648 11510 1324 0,'0'0'723'0,"0"0"-582"16,2 125 39-16,0-71 3 15,0 1-59-15,2-2-69 16,-2-3-5-16,3-6-50 15,-2-6-30-15,3-16-9 16,-1-8-276-16,1-14-1244 0</inkml:trace>
  <inkml:trace contextRef="#ctx0" brushRef="#br0" timeOffset="134403.16">22579 11364 1881 0,'0'0'186'0,"0"0"-186"0</inkml:trace>
  <inkml:trace contextRef="#ctx0" brushRef="#br0" timeOffset="137155.04">2729 12270 1430 0,'0'0'367'15,"0"0"-232"-15,0 0-108 0,0 0 129 16,0 0-56-16,0 0-56 16,-31 4 27-16,31-2-32 15,0-2 4-15,0 0 49 16,0 0-40-16,0 2-7 15,-2 2 8-15,-6 4-38 16,-2 6 43-16,-3 6-52 16,1 8-5-16,-1 6 61 15,-3 10-61-15,-1 9 10 16,-8 11-10-16,-2 6 7 0,-4 8 10 16,-2 6-18-16,-3 2 0 15,-3 5-11-15,4 1 11 16,2-6-1-16,1-4-34 15,6-5-42-15,6-15 4 16,4-14-67-16,10-26-69 16,6-18-87-16,-3-4-875 0</inkml:trace>
  <inkml:trace contextRef="#ctx0" brushRef="#br0" timeOffset="137455.21">2520 12300 1655 0,'0'0'216'0,"0"0"-185"16,0 0 37-16,0 0 49 16,118 140-57-16,-78-73 70 15,4 9-77-15,-1 6-2 16,-1 8 14-16,-2 1-40 15,-6 0 21-15,-6 0-46 16,-3-3 8-16,-9-4 10 16,-3-1-18-16,-2-7-5 15,-2-8 4-15,0-12-17 16,-7-12 16-16,-2-14-122 16,-5-18-131-16,-17-12-431 15,-7 0-682-15</inkml:trace>
  <inkml:trace contextRef="#ctx0" brushRef="#br0" timeOffset="137662.26">2555 13156 2036 0,'0'0'259'0,"0"0"-210"16,0 0 48-16,0 0 23 15,0 0-77-15,0 0 9 16,0 0-13-16,145-30 24 15,-87 20-63-15,1-4 0 16,2-2 13-16,-3 0-13 0,0 2-37 16,8-4-103-1,-10 4-157-15,-16 2-184 0</inkml:trace>
  <inkml:trace contextRef="#ctx0" brushRef="#br0" timeOffset="138189.1">3190 13114 1945 0,'0'0'237'0,"0"0"-183"15,0 0 115-15,0 0-59 0,0 0-100 16,0 0 29 0,0 0-33-16,78-36-5 15,-47 18-1-15,-2 0 7 16,-4 2-17-16,-8 4 10 0,-3 4-52 15,-5 6 18-15,-3 2-29 16,-1 0 1-16,2 16 7 16,2 12 43-16,-1 6-2 15,2 8 14-15,-4 2 0 16,1 0 4-16,-1 1-4 16,1-8 0-16,0-2 0 15,2-11 1-15,-3-8 2 16,1-6-3-16,2-10-38 15,2 0 29-15,5-18-19 16,4-16 14-16,0-10-27 16,-3-10-2-16,-1-11 27 15,-7-3-12-15,-5-2-70 0,-2 2 85 16,-2 7-6 0,0 14 19-16,0 12 0 0,0 17 95 15,0 8 49-15,0 8-76 16,0 2-34-16,0 0 16 15,6 0-41-15,4 0-8 16,7 0 16-16,2 0-16 16,6 0 23-16,-1 0-24 15,3 0 0-15,-1 0-18 16,13-7 5-16,-10-2-160 16,-2 1-497-16</inkml:trace>
  <inkml:trace contextRef="#ctx0" brushRef="#br0" timeOffset="138856.54">4115 13116 1627 0,'0'0'490'15,"0"0"-489"-15,0 0-1 16,0 0 124-16,0 0-65 15,-45-128-34-15,34 102-13 16,-1 4-3-16,-3 1 58 16,-1 6-60-16,1 5-5 0,-1 3 34 15,-1 7-36-15,-1 0-1 16,-2 21-1-16,-2 15 2 16,3 10-6-16,6 8 6 15,5 6-1-15,3-4 1 16,5-2 0-16,0-7-1 15,0-10 1-15,0-8-11 16,9-11-4-16,4-8-31 16,5-10-15-16,4 0 39 15,0-18 9-15,1-16-5 16,-6-11-4-16,-1-9-26 16,-1-12 40-16,-3-24-22 15,-3-26-8-15,-3 5 13 0,-4 11-21 16,-2 14 33-1,0 28 13-15,4 2 0 0,-2 3 68 16,0 20-14-16,2 14 11 16,-2 9 41-16,1 7-43 15,-3 3-28-15,2 0-35 16,0 1 0-16,0 19-16 16,4 13 16-16,2 11 0 15,3 8 22-15,-3 10-10 16,4 2 6-16,-5 4-8 15,-1 3 5-15,1-2 9 16,-3 2-24-16,3-5 0 16,0-4 3-16,1-2-3 15,1-10-1-15,1-6 1 16,-2-9 0-16,1-9-16 0,3-11 16 16,3-4-23-1,-1-7-8-15,-1-4-73 0,-7-15-39 16,-2-10-140-16,-1-5-1201 0</inkml:trace>
  <inkml:trace contextRef="#ctx0" brushRef="#br0" timeOffset="139818.12">4610 12749 1664 0,'0'0'561'16,"0"0"-444"-16,0 0 11 16,0 0 13-16,0 0-49 15,0 0 26-15,0 0-83 16,50 2-23-16,-16-2 29 15,6 0-17-15,7-4-7 16,2 0-17-16,-5 0 0 16,-1 0 3-16,-7 2-3 0,-7-2-41 15,-8 2-39-15,-2 2-77 16,-15 0-44-16,-4 0-188 16,0 0-691-16</inkml:trace>
  <inkml:trace contextRef="#ctx0" brushRef="#br0" timeOffset="140029.1">4567 12984 2000 0,'0'0'239'0,"0"0"-214"16,0 0 123-1,0 0-67-15,0 0-38 0,0 0 15 16,151 0-37-16,-97 0 8 15,0 0-29-15,-6 0 0 16,-5 0-31-16,8 0 9 16,-10 8-191-16,-12 0-333 0</inkml:trace>
  <inkml:trace contextRef="#ctx0" brushRef="#br0" timeOffset="141056.2">633 12519 476 0,'0'0'161'15,"0"0"0"-15,0 0-13 16,0 0 3-16,0 0-27 0,0 0 33 16,0 0-5-16,-52-47-2 15,48 43 36-15,0 0-38 16,4 2-25-16,0 1-8 16,0 1-32-16,0 0 13 15,0-3-30-15,0 2-32 16,0-8 34-16,0-4-54 15,10-12 2-15,15-9-10 0,8-8 0 16,9-4 1 0,10 0-7-16,2 2-31 0,-4 8 31 15,-12 10-51-15,-18 8-4 16,-11 11 9-16,-9 7 11 16,0 0 14-16,0 7-47 15,0 19 32-15,0 12 30 16,-11 12 7-16,-4 6-1 15,-1 6 14-15,3 4-13 16,-1 1 25-16,1 1-26 16,-7-6-3-16,-3-4-15 15,-1-8-35-15,-2-8-89 16,5-14-142-16,3-12-263 0</inkml:trace>
  <inkml:trace contextRef="#ctx0" brushRef="#br0" timeOffset="141266.09">494 12476 1573 0,'0'0'190'15,"0"0"-141"-15,0 0 17 16,0 0 108-16,147 71-59 16,-91-41-48-16,-3-2-44 15,-6-2 29-15,2-2-50 16,-4 0 5-16,-3-4-7 15,-1-2 2-15,-10-4-11 16,-12-14-46-16,-5 0-219 16,-7-4-338-16</inkml:trace>
  <inkml:trace contextRef="#ctx0" brushRef="#br0" timeOffset="141606.18">960 12246 1640 0,'0'0'294'0,"0"0"-187"16,0 0-46-16,0 0 47 16,0 0-77-16,0 0-6 15,0 0-11-15,145-60-4 16,-108 42 5-16,3 1-15 16,-3 6-18-16,-11 0 7 15,-4 5-9-15,-8 2-12 16,-7 4 20-16,-5 0-32 15,-2 0 22-15,0 18-15 0,0 9 37 16,-9 5 4-16,2 6 12 16,2 4 7-16,-6 4 3 15,-2-2-26-15,-13 2 38 16,-11-4-38-16,6-3-2 16,-4-7-16-16,5-6-32 15,6-12-89-15,-18-14-18 16,6 0-148-16,12-10-187 0</inkml:trace>
  <inkml:trace contextRef="#ctx0" brushRef="#br0" timeOffset="141775.07">873 12292 1224 0,'0'0'204'16,"0"0"-63"-16,0 0 70 16,136 12-76-16,-85 2-14 15,5 0-31-15,4 0-63 16,-2-2 21-16,-4-2-48 15,-10-2 0-15,-7-4-19 16,11-4 19-16,-15-6-174 16,-6-14-207-16</inkml:trace>
  <inkml:trace contextRef="#ctx0" brushRef="#br0" timeOffset="141980.21">1341 11618 1575 0,'0'0'222'16,"0"0"-186"-16,0 0 42 15,0 0 19-15,0 0-48 16,0 0 23-16,140 8-55 16,-107-2-11-16,-1 0-6 15,-28 9-52-15,-4 0-132 16,0-1-410-16</inkml:trace>
  <inkml:trace contextRef="#ctx0" brushRef="#br0" timeOffset="142305.37">1276 12019 1119 0,'0'0'179'16,"0"0"-86"-16,0 0 19 0,0 0 9 15,0 0 39 1,0 0-100-16,0 0-41 0,82 12 13 15,-52-33-32-15,1-6-23 16,4-7-21-16,3 0-73 16,-7 2-20-16,-4 6-53 15,-7 4 25-15,-11 8 121 16,-5 8 44-16,-4 3 6 16,0 3 59-16,0 7-14 15,0 15 81-15,0 6-45 16,0 2-26-16,0 0-10 15,-2-2-32-15,0-2 1 16,2-6-20-16,0-4 11 0,0-4-22 16,14-10-5-16,17-2-138 15,-2-14-46-15,-2-8-585 16</inkml:trace>
  <inkml:trace contextRef="#ctx0" brushRef="#br0" timeOffset="142650.37">1818 11726 1352 0,'0'0'297'16,"0"0"-218"-16,0 0-23 16,0 0-36-16,0 0 37 15,0 0 25-15,10 115-44 16,-10-71-21-16,-10 2-13 0,-13 2 12 16,-6 2-32-1,2-1-21-15,-4-4-27 0,5 0 24 16,4-9-14-16,-1-4 10 15,8-8 18-15,-3-8 26 16,5-6-7-16,3-6 7 16,6-4 0-16,4 0 38 15,0 0 8-15,20-8-3 16,7-8 14-16,2-4-42 16,7-6 62-16,-1-4-51 15,3-6-18-15,5-8 14 16,-1-6-21-16,0-9-1 15,1-9-22-15,21-54-102 0,-13 14-69 16,-11 3-580-16</inkml:trace>
  <inkml:trace contextRef="#ctx0" brushRef="#br0" timeOffset="142807.1">2136 11053 1397 0,'0'0'194'0,"0"0"-128"16,0 0 58-16,0 0-6 15,0 0-66-15,5 122 35 16,-3-94-84-16,5 0 6 16,-3-2 0-16,-2-2-9 15,-2-2-15-15,-4 3-51 16,-14-7-114-16,-4-4-198 0</inkml:trace>
  <inkml:trace contextRef="#ctx0" brushRef="#br0" timeOffset="143019.07">1855 11336 1247 0,'0'0'172'15,"0"0"-38"-15,0 0 9 16,0 0 39-16,0 0-63 16,0 0-43-16,0 0-19 15,137 101-24-15,-100-101-4 16,3 0-29-16,3-9-57 15,-3-15-6-15,0-7-116 16,0-24-117-16,-6 4-37 0,-10 5-268 16</inkml:trace>
  <inkml:trace contextRef="#ctx0" brushRef="#br0" timeOffset="143470.78">2326 11093 234 0,'0'0'772'0,"0"0"-456"0,0 0-141 16,0 0-51-16,0 0-43 15,0 0 26-15,0 0-21 16,59 8-42-16,-49 4 51 15,-6 4-65-15,-4 4-20 16,0 6 15-16,0 4-4 16,-16 6 24-16,-13 4-45 15,-4 0 1-15,-9 3-27 16,-5-3 26-16,-2-2-36 16,0-2 25-16,2-8 6 15,10-6-5-15,6-6 10 16,8-6 0-16,11-6 15 0,4-2-14 15,5-2 5-15,3 0-6 16,0 0 7-16,3 0 2 16,17 0-9-16,11 0 0 15,9-6 28-15,9-6-28 16,-2 0 0-16,0-2 0 16,-5 0 0-16,-4 2 4 15,-9 0-4-15,-5 4 0 16,-10 2 0-16,-7 4 0 15,-3 0 0-15,-4 2-9 16,0 0 9-16,0 2-1 16,0 14-35-16,-6 6 36 0,-6 4 33 15,-3 4-10-15,-10 4-17 16,0 2 10-16,-6-2-16 16,-2 0-31-16,-19 1-115 15,10-11-171-15,7-8-480 0</inkml:trace>
  <inkml:trace contextRef="#ctx0" brushRef="#br0" timeOffset="143676.1">1951 11771 1189 0,'0'0'182'0,"0"0"-16"15,0 0-18-15,54 122-9 0,-36-88-67 16,-3-2-15-16,1-2-22 15,-3 0-19-15,-2-2-7 16,-2-4-9-16,0-4-25 16,-5-6 24-16,3-8-124 15,2-6-161-15,0-11-42 16,-2-10-567-16</inkml:trace>
  <inkml:trace contextRef="#ctx0" brushRef="#br0" timeOffset="143955.59">2174 11753 1224 0,'0'0'290'16,"0"0"-113"-16,0 0-60 16,0 0 41-16,140-50-108 15,-92 43-9-15,2 5-18 16,4 2-22-16,-3 0 10 0,2 0-11 16,-6 13 0-16,-2 2-2 15,-5 2 2-15,-13 2-26 16,-5 3 12-16,-10 1 4 15,-6-1 10-15,-6 2-22 16,0-2 22-16,-9 4 2 16,-11 0-2-16,-3-2-2 15,-8 0 1-15,-2-4-43 16,-7-6-12-16,-3-4-57 16,-19-10-126-16,13 0-51 15,2-14-424-15</inkml:trace>
  <inkml:trace contextRef="#ctx0" brushRef="#br0" timeOffset="144128.13">2232 11835 1260 0,'0'0'219'0,"0"0"-146"0,0 0-25 15,0 0 16-15,0 0 70 16,0 0-27-16,0 0-72 16,53 116 36-16,-37-88-50 15,-5-2-13-15,-2 0 2 16,-2-2-3-16,2-6-14 15,-5-9-26-15,0-8-272 16,-1-1-467-16</inkml:trace>
  <inkml:trace contextRef="#ctx0" brushRef="#br0" timeOffset="144306.73">2426 11833 1355 0,'0'0'163'15,"0"0"-51"-15,0 0 41 16,46 134-58-16,-30-96-44 16,0 3 3-16,-3-1-53 15,5 20-1-15,-4-10-75 16,-8-8-470-16</inkml:trace>
  <inkml:trace contextRef="#ctx0" brushRef="#br0" timeOffset="151668.03">5565 12859 1030 0,'0'0'230'15,"0"0"-101"-15,0 0 73 16,0 0-54-16,0 0-86 16,0 0 14-16,-2 0-13 15,2 0 9-15,0 0-12 0,0 0-21 16,0 0 48-16,0 0-50 15,0 0-1-15,0 0 18 16,0 0-11-16,0 0 3 16,0 0-27-16,0 0-18 15,0 0 63-15,0 0-46 16,0 0-2-16,0 0 17 16,0 0-6-16,0 2 17 15,0 1-29-15,0-2-14 16,0-1 63-16,0 0-41 15,0 0-13-15,0 0 19 16,0 0-10-16,0 0 15 16,0 0-34-16,0 0 2 15,0 0 43-15,0 0-45 0,0 0 1 16,0 0 20-16,0 0-14 16,0 3 18-16,0-3-25 15,5 0 0-15,12 0 26 16,8 0-25-16,8 0 4 15,5 0 9-15,2 0-13 16,5-7 16-16,2 1-17 16,-1 1 0-16,-1 1 0 15,-1-1 0-15,-1 1-1 16,-7 0 1-16,-5 0 0 16,-6 0 4-16,-8 2-4 15,-3-2 0-15,-8 3 0 0,1 1 0 16,-3 0-4-16,-2 0 3 15,0 0 2-15,-2 0-2 16,0 0-4-16,0 0-58 16,0-3 1-16,0-7-125 15,0 1-72-15,-2-4-244 0</inkml:trace>
  <inkml:trace contextRef="#ctx0" brushRef="#br0" timeOffset="152914.14">6405 12607 1322 0,'0'0'322'0,"0"0"-138"16,0 0 8-16,0 0 2 15,0 0-104-15,0 0-48 16,0 0 44-16,15-4-34 16,-12 4-11-16,2-2-7 15,-1 2-33-15,3-2 36 0,-1-2-37 16,6-2 0-16,1-4 13 16,3-3-13-16,-1 0-6 15,1-3 6-15,-1-5-30 16,-4-1 30-16,1-4-40 15,-6-2-29-15,-4-4 54 16,-2-4-48-16,0 2-13 16,0 4 24-16,-4 2 26 15,-9 6 20-15,1 4-6 16,-1 4 12-16,-3 4 6 16,-1 4-6-16,-1 2 0 15,-3 4 4-15,2 0 3 16,-4 0 11-16,3 4-18 15,1 12 0-15,-2 6-4 16,1 4 5-16,5 6-1 16,-1 4 0-16,3 4 7 0,6 4 4 15,5-2-11-15,2 1 0 16,0-6 9-16,6-4-9 16,13-5 1-16,-2-8-1 15,3-8 6-15,2-6-27 16,5-6 21-16,2 0-40 15,2-8 40-15,2-16-31 16,-4-4-8-16,0-6-1 16,-4-4-26-16,-7-2 44 15,-3 0-18-15,-4 5 17 16,-3 9 23-16,-2 8 9 16,-4 8 42-16,-2 8 19 0,0 0-24 15,0 2 15-15,2 2-61 16,3 22 0-16,-1 14 32 15,4 13 22-15,-4 8-12 16,-2 10-10-16,-2 5-31 16,0 2 51-16,0 3-52 15,-2-3 0-15,-10-2 7 16,-1-2-6-16,-3-4-1 16,1-1 0-16,-5-6 0 15,-2-2-12-15,-1-9 12 16,1-8-13-16,-1-8 12 15,4-10 1-15,-1-10-1 16,-1-8 1-16,0-6 0 0,0 0 9 16,-1-16-9-1,2-8-12-15,4-4 12 0,8 0 18 16,1 2 3-16,7-2-3 16,0 0-18-16,0-1 86 15,7 1-68-15,13-2-16 16,1 0 29-16,8-2-18 15,5 0-11-15,3-2-2 16,9-2-19-16,-2 0 17 16,20-14-130-16,-8 9-117 15,-9 5-538-15</inkml:trace>
  <inkml:trace contextRef="#ctx0" brushRef="#br0" timeOffset="153574.15">7018 12912 1654 0,'0'0'244'0,"0"0"-32"16,0 0-9-16,0 120-122 16,0-80-1-16,0-2-57 15,0-2-22-15,-2-4 24 16,-2-6-19-16,-1-5-6 15,-2-10-2-15,5-4 2 16,-3-7-12-16,3 0 12 16,2-7-37-16,0-17 19 0,0-10-204 15,9-6 178-15,9-4 3 16,5 2-30-16,6 2 52 16,-1 6-8-16,1 6 21 15,-2 8 6-15,-1 8 1 16,-3 6 40-16,-3 6 5 15,-2 0-2-15,-2 2 39 16,-6 14-42-16,1 4 9 16,-3 8 7-16,-4 2-16 15,-2 0 16-15,-2 2-31 16,0-6-25-16,0-2 57 16,-6-8-56-16,-2-6 4 15,6-3 3-15,2-7-9 0,0 0 0 16,0-5-40-1,0-17-35-15,0-8 35 0,10-6-81 16,5-2 41 0,3-2 4-16,4 2-18 0,-2 6 68 15,3 6 4-15,-6 8 22 16,-1 5 6-16,-1 8 21 16,1 5 21-16,1 0 41 15,2 8-24-15,-1 13 30 16,3 9-27-16,0 2-34 15,-3 7 53-15,-1-3-64 16,-1 0-11-16,-3-2 15 0,-4-2-18 16,1-8-6-16,-6-4-3 15,-4-8-46-15,0-8-18 16,0-4-147-16,0-18-169 16,-4-4-676-16</inkml:trace>
  <inkml:trace contextRef="#ctx0" brushRef="#br0" timeOffset="153787.13">7542 12541 1817 0,'0'0'355'0,"0"0"-270"16,0 0 29-16,0 0 60 0,0 0-140 15,0 0-22-15,0 0 3 16,39 66-15-16,-16-54-8 16,15-10-100-16,-5-2-39 15,-2 0-232-15</inkml:trace>
  <inkml:trace contextRef="#ctx0" brushRef="#br0" timeOffset="154035.26">7880 12421 1773 0,'0'0'226'0,"0"0"-44"15,0 108 63-15,0-52-105 0,0 6-69 16,0 4 4-16,0 2-50 16,0 1 24-16,0-3-49 15,0 0 2-15,0-6 1 16,0-4-3-16,0-6-1 15,-6-9 0-15,-2-12-60 16,2-11-16-16,-1-18-63 16,-3-24-62-16,0-17 23 15,4-12-1116-15</inkml:trace>
  <inkml:trace contextRef="#ctx0" brushRef="#br0" timeOffset="154480.14">7903 12262 935 0,'0'0'869'0,"0"0"-707"0,0 0 22 16,0 0 31-16,138 2-84 15,-91 10-48-15,1 4-22 16,2 2-50-16,-6 2 16 16,-3 0-27-16,-8 2 0 15,-4 0 0-15,-8 0 0 16,-4-2 0-16,-9-2-2 15,-6 3 4-15,-2 1 17 16,-2 2-19-16,-20 2-36 16,-14-2 35-16,-6 0-51 15,-9-4-9-15,-5-2 9 16,-2-4 0-16,7 0 51 0,4 2-25 16,11-4 20-16,14 2-2 15,7 0 10-15,8-2-2 16,7 2 6-16,0 2 1 15,4 4 78-15,16 4-29 16,7 2-29-16,4 3 37 16,2-4-31-16,2 1-9 15,-2-3-5-15,0-5-17 16,3 0 22-16,1-4-24 16,3-4 0-16,1-6-9 15,17-4-35-15,-12 0-130 16,-8-10-153-16</inkml:trace>
  <inkml:trace contextRef="#ctx0" brushRef="#br0" timeOffset="154973.5">8506 12731 1758 0,'0'0'356'15,"0"0"-238"-15,0 0 65 16,0 0 3-16,0 0-98 16,0 0-28-16,43 115-19 15,-43-82-33-15,0 7 37 16,0 5-45-16,-14-3-8 0,-3-2 7 16,-6-4-4-16,1-4 5 15,-1-4 0-15,2-6-10 16,0-6-14-16,3-3-1 15,5-3-32-15,2-6 14 16,4-3-1-16,2-1 13 16,3 0 15-16,0 3 16 15,2-3-11-15,0 0 11 16,0 0-12-16,0 1 12 16,7 3 6-16,7 2 3 15,3 4-1-15,8 2-2 16,-1 1 50-16,5-4-45 0,2 4 5 15,1-3 11 1,-3-2-3-16,2 0 3 0,-2-2-27 16,0-2 9-16,0-4 20 15,-2 0-29-15,-4 0-11 16,0-12 10-16,-3-8-29 16,-4-9-33-16,-3-11-49 15,-4-46-106-15,-5 8-115 16,-4-4-561-16</inkml:trace>
  <inkml:trace contextRef="#ctx0" brushRef="#br0" timeOffset="155174.53">8857 11700 2031 0,'0'0'248'16,"0"0"-53"-16,0 0 43 15,17 147-111-15,-13-87-55 16,-2 4-47-16,-2 6-13 16,0 3-19-16,0 31 7 15,-8-16-221-15,-3-14-344 0</inkml:trace>
  <inkml:trace contextRef="#ctx0" brushRef="#br0" timeOffset="156474.01">9295 12815 2027 0,'0'0'501'15,"0"0"-443"-15,0 0 67 16,0 0 51-16,0 0-100 15,0 0-40-15,0 0-2 16,82 0-33-16,-33 0 45 16,3-8-46-16,1 2 0 15,-4-2 3-15,-4 0-3 0,-5 2 0 16,-9-2-30-16,-6 2-60 16,-8 2 29-16,-7-2-103 15,-10-2-85-15,0 0-141 16,-16 2-750-16</inkml:trace>
  <inkml:trace contextRef="#ctx0" brushRef="#br0" timeOffset="156687.07">9235 13066 1780 0,'0'0'544'16,"0"0"-483"-16,0 0 56 0,0 0 52 15,0 0-87 1,0 0 19-16,0 0-81 0,142 10-4 16,-82-10 9-16,6 0-25 15,-4 0-22-15,18 0-121 16,-16-8-132-16,-10-4-457 0</inkml:trace>
  <inkml:trace contextRef="#ctx0" brushRef="#br0" timeOffset="157551.73">10587 12665 1415 0,'0'0'387'15,"0"0"-201"1,0 0-2-16,0 0 14 0,0 0-90 16,0 0-38-16,0 0 36 15,-2 2-54-15,2-2-12 16,0 0 17-16,2 4-32 16,14 0 38-16,8 0-23 15,10 0-13-15,9 0 53 16,5-4-58-16,6 0-12 15,2 0-8-15,-1 0 11 16,-2 0-8-16,-3 0-5 16,-4 0-73-16,-5-6-25 15,1-6-124-15,-13 4-104 16,-9-4-505-16</inkml:trace>
  <inkml:trace contextRef="#ctx0" brushRef="#br0" timeOffset="158365.24">11693 12992 1224 0,'0'0'374'0,"0"0"-190"16,0 0 85-16,0 0-73 15,0 0-18-15,0 0-116 16,0 0-31-16,29-146 45 16,-16 85-40-16,3-11-8 15,7-22-13-15,11-31-6 16,11-23-3-16,-3 14-6 16,-4 30-16-16,-9 37 5 15,-7 36 11-15,5-2 0 0,2 5 0 16,4 2 1-16,1 10-3 15,-3 12 2-15,2 4-3 16,-2 0 2-16,1 8 1 16,-6 10-8-16,-3 0 8 15,-6 0 0-15,-3 2 6 16,-5 0-6-16,-7 3-7 16,-2-4 6-16,-4 5 1 15,-23 1-1-15,-9-2-7 16,-8 4 7-16,-5-5-21 15,-3-3 22-15,6-2-3 0,3-7 3 16,10 0 0 0,9-4 1-16,10-2-1 0,10-2 1 15,4 0-23 1,0 4 13-16,4 4-34 0,14 4 43 16,4 6 1-16,5 0-1 15,-3 2 0-15,3-2 1 16,-4 0 20-16,-6-2-21 15,-1 0 0-15,-9 0 4 16,-5 1 4-16,-2 0-2 16,0 4 6-16,-13 0 0 15,-10 2 52-15,-1-5-42 16,-3-4-15-16,0-4 16 16,1-4-22-16,-1-4 1 15,0-4-2-15,2 0-72 0,1-34 11 16,7-6-173-16,5-3-364 15</inkml:trace>
  <inkml:trace contextRef="#ctx0" brushRef="#br0" timeOffset="158621.97">12354 12164 1440 0,'0'0'373'16,"0"0"-200"-16,0 0 56 15,20 134-23-15,-15-86-53 16,-3 2-34-16,-2 2-52 16,0 1-46-16,2-1 54 0,-2-4-75 15,0-4 0-15,0-4 7 16,0-8-6-16,0-6-1 16,0-10-24-16,-4-6-94 15,2-10 14-15,-3 0-65 16,3-24-22-16,2-42-170 15,0 4-317-15,0-4-318 0</inkml:trace>
  <inkml:trace contextRef="#ctx0" brushRef="#br0" timeOffset="158999.19">12430 12182 1428 0,'0'0'329'0,"0"0"-127"16,0 0 5-16,0 0-61 0,131 4 22 15,-91 14-81 1,0 2-17-16,-3 0 0 0,-4-2-35 15,-6-2-1-15,-8-2-32 16,-3 0 15-16,-9 0-14 16,-7 0-3-16,0 2-25 15,-9 4 25-15,-20 2-25 16,-12 0 11-16,-5-1-33 16,-3-6-25-16,0-1 71 15,2-3-30-15,9-3 10 16,9 2 21-16,9-5 0 15,9 4-9-15,9-1 6 16,2 2 3-16,0 2 10 16,6 6 17-16,13 2-9 15,2 0 6-15,4 0-18 0,4-4 19 16,0-2-25-16,0-4-15 16,4-4 3-16,1-4-58 15,1-2-50-15,4 0 60 16,-2-16-175-16,12-24-308 15,-8 4 160-15,-10 2-101 0</inkml:trace>
  <inkml:trace contextRef="#ctx0" brushRef="#br0" timeOffset="159328.41">12917 12466 781 0,'0'0'632'15,"0"0"-299"-15,0 0-66 16,0 0-85-16,0 0-68 16,0 0 1-16,0 0-17 15,0 45 11-15,0-15-21 16,0 2-57-16,-8 2 32 15,-5 0-63-15,-3 0 16 0,-7 0-11 16,-1-6-5-16,-2-2-23 16,-1-2 16-16,2-6-26 15,0-4 27-15,8-1-40 16,1-8-20-16,7 1 56 16,7-3-30-16,2-3 13 15,0 1-3-15,2 2-28 16,23 2 51-16,11 1 7 15,10 1 9-15,8-2 46 16,8-2-45-16,0-3 2 16,3 0-5-16,-5 0 1 15,-6-4 5-15,-7-9-13 16,-12-5-50-16,-8-22-22 0,-12 2-163 16,-8-6-397-16</inkml:trace>
  <inkml:trace contextRef="#ctx0" brushRef="#br0" timeOffset="159531.37">13470 11632 1809 0,'0'0'307'0,"0"0"-106"15,16 103 7-15,-12-49-33 16,-1 8-94-16,-3 8-45 15,0 4 18-15,-3 4-54 0,-21 4 0 16,-10 5-46-16,-45 29-164 16,5-20-111-16,-2-11-683 0</inkml:trace>
  <inkml:trace contextRef="#ctx0" brushRef="#br0" timeOffset="160233.51">10935 13397 1111 0,'0'0'546'16,"0"0"-429"-16,0 0 22 15,0 0 57-15,0 0-64 0,0 0-81 16,0 0 56 0,0-56-46-16,2 56-17 0,0-2 14 15,5 2-22-15,0 0-2 16,6 0-4-16,5 0-29 16,9 0 63-16,4 0-51 15,9 0 1-15,8 2 12 16,11 4-15-16,7-4 5 15,33-2-16-15,30 0 1 16,40-24 34-16,14-4-35 16,-1-4-17-16,-7-3 16 15,-15 5-28-15,2-2-16 16,-1-6-25-16,-3 6-19 16,-8 0 56-16,-10 2-47 0,-26 6-8 15,-27 2 53-15,-27 6 9 16,-9 6 25-16,-4 0-6 15,-1 0 7-15,-5 2 34 16,-20 4-4-16,-7 2 10 16,-11 0 30-16,-3 2-8 15,0 0-8-15,0 0-54 16,0 0 25-16,0 0-52 16,-3 0 20-16,-3 0-62 15,-6 0-30-15,-15 0-69 16,0 4-91-16,1 0-413 0</inkml:trace>
  <inkml:trace contextRef="#ctx0" brushRef="#br0" timeOffset="162348.1">12185 13485 1475 0,'0'0'342'16,"0"0"-194"-16,0 0 49 16,0 0-104-16,0 0-7 15,0 0-68-15,0 0-2 16,-2 2 6-16,2 16-7 16,0 12 18-16,0 12 1 15,0 13-5-15,0 9 55 16,0 8-71-16,0 6-5 15,0 2 12-15,0 1-14 16,-10-4 11-16,2-2-17 16,-3-7 0-16,-1-6 0 0,1-8 0 15,1-10-8 1,0-8 8-16,4-11 1 0,-1-9-1 16,5-4-4-16,0-12 4 15,2 0-17-15,0-8 17 16,-2-20-23-16,2-15 15 15,0-11-4-15,0-14 6 16,6-8-7-16,11-8 5 16,6-2-12-16,2 3 20 15,4 5-20-15,0 6 20 16,2 8 0-16,0 12 1 16,-2 9-1-16,0 11 1 15,0 6 20-15,0 8-20 16,0 6 5-16,-1 4 6 0,-1 2-11 15,0 2 14-15,-2 2-15 16,-3 0 0-16,-5 2 0 16,2 0 0-16,-6 0-10 15,-2 0 9-15,-2 0 1 16,-3 0-9-16,-1 0-30 16,-3 0-76-16,-2 14-4 15,0 2-107-15,0 0-255 0</inkml:trace>
  <inkml:trace contextRef="#ctx0" brushRef="#br0" timeOffset="162843.34">12610 13746 1162 0,'0'0'863'16,"0"0"-730"-16,0 0 82 15,0 0-86-15,0 0-101 16,0 0 17-16,0 0-44 16,12 60 8-16,-12-20 28 15,0 4-27-15,0 2 34 0,0 2-44 16,-9-3 1 0,-5-3 13-16,3-4-14 0,-3-6 0 15,4-10 0-15,3-8 2 16,3-10-24-16,2-4 19 15,-1 0-42-15,3-14 44 16,0-12-45-16,0-10 12 16,0-4 13-16,9 0 18 15,13 1-9-15,2 5 12 16,5 10 0-16,5 6-3 16,-3 6 3-16,2 10-22 15,-4 2 13-15,-2 0-6 16,-4 4 2-16,-8 6 13 15,-3 2 0-15,-4 0 35 16,-6 0-23-16,-2 4 6 0,0-3 7 16,0 1-17-1,-2-1 18-15,-13 0-26 0,-3 1-19 16,-5 0 10-16,-4-5-22 16,-2 0-63-16,-10-9-49 15,7 0-125-15,6-6-320 16</inkml:trace>
  <inkml:trace contextRef="#ctx0" brushRef="#br0" timeOffset="163276.96">13023 13904 1458 0,'0'0'484'16,"0"0"-323"-16,0 0 12 0,0 0-33 15,124-56-79-15,-92 34-30 16,-6-2-23-16,-3 0-1 16,-6-2 2-16,-6 4-9 15,-3 0-24-15,-8 0 17 16,0 0-11-16,-5-1 3 16,-13 0 14-16,-5 2-7 15,1 6-6-15,0 6 14 16,0 9 0-16,-3 0 4 15,0 14-4-15,-1 14 8 16,2 12-8-16,1 9 10 16,3 3 38-16,5 4-38 15,1-2-2-15,7-2 29 16,5-4-18-16,2-6 4 0,0-7 3 16,16-7-24-16,4-6 25 15,4-8-27-15,5-6-11 16,5-4 10-16,-1-4 1 15,0 0-17-15,3-18-17 16,-2-8-61-16,15-6-31 16,-12 0-227-16,0 5-1149 0</inkml:trace>
  <inkml:trace contextRef="#ctx0" brushRef="#br0" timeOffset="163421.34">13665 13962 1761 0,'0'0'584'0,"0"0"-425"0,0 0 18 16,0 0 42-16,0 0-129 16,0 0-67-16,0 0-23 15,-23-10-144-15,3-2-378 0</inkml:trace>
  <inkml:trace contextRef="#ctx0" brushRef="#br0" timeOffset="164920.03">15493 12673 1940 0,'0'0'325'0,"0"0"-179"15,0 0 22-15,0 0-53 16,0 0 6-16,0 0-96 16,0 0-19-16,9-6 6 15,-2 6-12-15,4 14-12 16,4 6 12-16,1 4 0 15,0 2-2-15,-3 2 2 16,-2-2-21-16,1-3 20 16,-1-5-60-16,0-9-69 0,15-9-77 15,-1-1-71-15,0-17-288 0</inkml:trace>
  <inkml:trace contextRef="#ctx0" brushRef="#br0" timeOffset="165142.53">15940 12430 1438 0,'0'0'600'16,"0"0"-509"-16,0 0 17 15,0 0-3-15,0 0 49 16,0 0-74-16,0 0-28 16,0 96 1-16,-8-61-24 0,-7 5-15 15,-5 4-14-15,-9 2-39 16,-5 0 26-16,-8 0-81 15,-24 7-59-15,8-13-99 16,6-11-418-16</inkml:trace>
  <inkml:trace contextRef="#ctx0" brushRef="#br0" timeOffset="165608.49">15431 12972 1215 0,'0'0'570'16,"0"0"-382"-16,0 0 30 15,9 122-55-15,2-80-40 16,-2 2-40-16,2-2-17 0,1 1-66 16,-2-3 10-1,-1-4 1-15,1-2-11 0,-2-10-2 16,-1-4-5-16,-1-10-65 16,0-10-61-16,-2 0-78 15,0-18-8-15,0-18-53 16,1-12-102-16,-1-10 141 15,0-4 148-15,4-1 85 16,3 9 84-16,-1 8 168 16,7 12 30-16,0 8 13 15,5 8-104-15,5 6-54 16,7 6-15-16,3 4-29 16,8 2 5-16,4 0-83 15,4 0-3-15,3 2 12 16,0 8-24-16,-7 2-11 0,-9 4 5 15,-6 0 0-15,-11 0 5 16,-6 2-24-16,-11 0-4 16,-6 4 13-16,0 0-8 15,-4 4 0-15,-19 0 14 16,-6 0-2-16,-6 2 11 16,-7-3-38-16,-6-3-60 15,-6-2 22-15,-25-7-141 16,12-4-104-16,12-8-292 0</inkml:trace>
  <inkml:trace contextRef="#ctx0" brushRef="#br0" timeOffset="166208.31">15645 13265 1215 0,'0'0'235'0,"0"0"-56"16,0 0 58 0,0 0-46-16,149-3-73 0,-100 3 12 15,0 0-65-15,-5 0-16 16,-3 0-7-16,-10 3-41 15,-8 1 23-15,-10 2-24 16,-9-2-29-16,-4 1 16 16,0 4-94-16,-22 5 5 15,-10 4 49-15,-7 0-43 16,-5 0-18-16,-6 0 23 16,4 0 68-16,5 2 23 15,8-2 16-15,10-4 37 0,10-2 35 16,9-4-37-16,4-2 19 15,0 0-11-15,2-2 12 16,13 2 11-16,6 2-53 16,3-4-1-16,5 0 1 15,2-4-17-15,-2 0 31 16,-2 0-43-16,-5 0 19 16,-4 0-15-16,-7 0-4 15,-9 0-40-15,-2 4-77 16,-4 10-138-16,-23 8-68 15,-13 6-9-15,-11 4-27 16,-4 2 46-16,-6 2 313 16,-1-1 4-16,6-3 205 15,5 0 78-15,11-6 15 16,9-4-142-16,12-8-56 0,9-4 7 16,7-6-45-16,3-2 15 15,0 0 31-15,11-2-49 16,16 0 13-16,6 0-36 15,9 0-24-15,6-4 52 16,3-10-29-16,4-4-18 16,3-4-15-16,2-2 6 15,-4-2-24-15,-4 0 9 16,-10-2-110-16,-13-16-32 16,-11 5-153-16,-16-1-360 0</inkml:trace>
  <inkml:trace contextRef="#ctx0" brushRef="#br0" timeOffset="166427.62">15761 13052 1483 0,'0'0'306'15,"0"0"-133"-15,0 0-25 16,0 0-51-16,0 0-58 16,31 110 52-16,-18-42 20 15,-1 14-51-15,-6 7 40 16,-1 3-69-16,-5 1-7 15,0-3 17-15,0-4-35 16,0 0-6-16,-7-4-6 16,-4-4-48-16,-2-6-50 15,-12 7-129-15,2-27-246 0,4-14-1104 16</inkml:trace>
  <inkml:trace contextRef="#ctx0" brushRef="#br0" timeOffset="166700.34">16360 12934 1982 0,'0'0'379'0,"0"0"-302"15,0 0-38 1,0 0 13-16,0 0-51 0,0 0 50 16,123 0-51-16,-99 0-17 15,-5 0-33-15,-17 2-116 16,-2 3-128-16,0 4-469 0</inkml:trace>
  <inkml:trace contextRef="#ctx0" brushRef="#br0" timeOffset="167008.07">16179 13265 631 0,'0'0'1071'0,"0"0"-945"16,0 0 16-16,0 0 34 16,0 0-106-16,0 0-7 0,0 0-54 15,133-62-8 1,-94 37 7-16,-3 3-8 0,-5 2-9 15,-6 8-25-15,-10 8-22 16,-6 4 55-16,-4 2-48 16,-5 24 3-16,0 10 44 15,-5 10 2-15,-11 8 29 16,1 3-4-16,-3 1-22 16,3-4 60-16,1-6-57 15,5-10-5-15,5-12-1 16,4-8 0-16,0-10-1 15,0-8-80-15,31-20-92 16,-2-12-16-16,2-6-480 0</inkml:trace>
  <inkml:trace contextRef="#ctx0" brushRef="#br0" timeOffset="167213">16692 13132 1202 0,'0'0'390'15,"0"0"-244"-15,0 0 69 16,0 0-5-16,0 0-76 15,34 121-57-15,-32-77 38 16,0 2-56-16,-2 2-11 16,0-2-8-16,0 2-18 15,-11-4-4-15,-7-2-18 16,-4-2-43-16,-5-4 19 0,-6-1-120 16,-23-3-44-1,9-10-136-15,3-8-704 0</inkml:trace>
  <inkml:trace contextRef="#ctx0" brushRef="#br0" timeOffset="167408.09">16291 13756 1260 0,'0'0'530'15,"0"0"-425"-15,0 0 111 16,0 0-8-16,0 0-109 16,0 0-14-16,0 0-14 15,129 38-35-15,-89-38 10 16,3-8-46-16,1-16 6 15,1-8-22-15,-1-7-2 0,4-8-80 16,2-26-42 0,10-51-74-16,-10 14-122 0,-10-1-364 0</inkml:trace>
  <inkml:trace contextRef="#ctx0" brushRef="#br0" timeOffset="167594.16">17093 12611 1333 0,'0'0'485'0,"0"0"-388"15,0 0 90-15,0 0-6 16,0 0-29-16,44 114-54 16,-36-78-7-16,-4 2-69 15,-2-1-16-15,-2-4 21 16,0-2-27-16,0-5-10 16,-2-4-20-16,-12-6-117 15,-15-10-23-15,5-4-42 16,-2-2-364-16</inkml:trace>
  <inkml:trace contextRef="#ctx0" brushRef="#br0" timeOffset="168208.58">16844 12819 1367 0,'0'0'363'16,"0"0"-218"-16,0 0 122 15,0 0-133-15,0 0-52 16,27 111 26-16,-8-101-64 15,6-2-17-15,8-4-19 16,3-4-8-16,7-4-9 0,3-18-95 16,1-8-70-16,-1-7-19 15,-3-1-111-15,-3 0-54 16,-4 4 120-16,-5 8 238 16,-9 10 20-16,-1 8 175 15,-10 8 17-15,-1 0-11 16,-2 2-74-16,-4 14 37 15,-4 6-43-15,0 4-47 16,0 5 37-16,-14 2-68 16,-13 7-43-16,-10 3 47 15,-10 3-47-15,-6-2-8 16,-8 2-8-16,-1-4-43 16,-2-6 26-16,5-6-48 15,12-8-11-15,10-7 45 16,15-5-8-16,8-6 33 0,12-4 22 15,2 0 0-15,0 0 31 16,22 0-31-16,10-4 8 16,5-10 6-16,10-1-14 15,4-3 0-15,7-2 0 16,0 0 10-16,2 2-5 16,-4 0-5-16,-5 4 0 15,-6 2 0-15,-9 6 1 16,-7 4 10-16,-12 2 28 15,-3 0-16-15,-10 0 42 16,-4 2-44-16,0 12 14 16,0 6 48-16,-13 6-29 15,-9 4-42-15,-10 0-12 16,-5 0-14-16,-8-2 5 16,-22 3-115-16,9-8-93 0,6-10-341 0</inkml:trace>
  <inkml:trace contextRef="#ctx0" brushRef="#br0" timeOffset="168405.06">16995 13375 1410 0,'0'0'481'0,"0"0"-368"16,0 0 75-16,27 120-25 15,-18-84-64-15,-3-3-31 16,1-4-48-16,-2 4-7 15,-5-4 8-15,0 0-21 0,0-5-66 16,0-10-72-16,0-14-92 16,0 0-248-16,0-14-479 0</inkml:trace>
  <inkml:trace contextRef="#ctx0" brushRef="#br0" timeOffset="168676.65">17222 13305 1232 0,'0'0'691'0,"0"0"-607"16,0 0 105-16,0 0-30 16,143-7-53-16,-99 7-68 0,1 0-27 15,2 9 15 1,-4 3-26-16,-6 3-12 0,-6 6 10 16,-8 3-2-16,-6 4-4 15,-8 2-17-15,-9 0 25 16,0 2 21-16,0-2-21 15,-17-2-8-15,-6 1 2 16,-4-4-2-16,-4 0-14 16,-7-7-43-16,-1-4-52 15,-24-14 1-15,12 0-146 16,7-9-368-16</inkml:trace>
  <inkml:trace contextRef="#ctx0" brushRef="#br0" timeOffset="168884.29">17229 13341 428 0,'0'0'1281'0,"0"0"-1041"15,0 0 8-15,0 126-35 16,0-84-57-16,0 0-63 16,0-4-22-16,0 0-57 15,0-3-5-15,0-7 20 16,0-6-29-16,0-8-22 15,0-10-61-15,0-4-129 16,0-16-98-16,3-12-675 0</inkml:trace>
  <inkml:trace contextRef="#ctx0" brushRef="#br0" timeOffset="169081.67">17472 13349 1765 0,'0'0'319'0,"0"0"-71"16,0 114-31-16,0-66-109 16,0-2 10-16,0 2-81 15,0-3-23-15,0-1-6 16,0-2-8-16,0-4-8 16,-11 4-114-16,0-10-109 15,-1-12-342-15</inkml:trace>
  <inkml:trace contextRef="#ctx0" brushRef="#br0" timeOffset="169260.89">18174 13519 1955 0,'0'0'526'0,"0"0"-478"15,0 0-11-15,0 0-37 16,0 0-134-16,0 0-455 0</inkml:trace>
  <inkml:trace contextRef="#ctx0" brushRef="#br0" timeOffset="169440.33">18174 13519 2085 0,'-154'110'313'0,"148"-132"-313"16,-3-2-534-16</inkml:trace>
  <inkml:trace contextRef="#ctx0" brushRef="#br0" timeOffset="176339.19">18254 12737 810 0,'0'0'1135'16,"0"0"-993"-16,0 0-22 15,0 0 44-15,0 0-74 16,0 0-39-16,5-4-41 16,12-6-10-16,3-2 59 15,9-2-44-15,5 2 31 0,3 2 20 16,6 2-17-1,6 0 24-15,7 0-37 0,4 2-35 16,2-2 36-16,-2 0-37 16,-2 2 0-16,-6 0-1 15,-8 0 2-15,-6 2-13 16,-11 2-14-16,-7 0-92 16,-7 2-2-16,-11 0-98 15,-2 0-104-15,0 0-513 0</inkml:trace>
  <inkml:trace contextRef="#ctx0" brushRef="#br0" timeOffset="176677.22">18593 12673 568 0,'0'0'1330'0,"0"0"-1177"15,0 0-72-15,0 0 89 16,0 0-111-16,0 0-50 16,0 0 15-16,2 68-12 15,0-30 41-15,-2 12-33 16,0 4-20-16,0 7 58 16,0-1-52-16,-10 0 2 15,-4-2-8-15,3-4 17 16,-3-4-17-16,5-4 0 15,1-6 0-15,0-7 0 16,4-9 0-16,2-8-6 16,2-6-7-16,0-8-58 15,0-2 7-15,0-8-81 0,11-12-117 16,0-4-507-16</inkml:trace>
  <inkml:trace contextRef="#ctx0" brushRef="#br0" timeOffset="177068.19">18887 13050 1807 0,'0'0'356'0,"0"0"-235"15,0 0 69-15,0 0-109 16,0 0-52-16,0 0 36 15,0 0-39-15,0 122-6 16,0-87-15-16,0 1 8 0,0-3 4 16,-7 3-17-1,3-3-5-15,-3-3-7 0,3-4-26 16,-3-4-104-16,4-8-107 16,1-6-543-16</inkml:trace>
  <inkml:trace contextRef="#ctx0" brushRef="#br0" timeOffset="177425.03">19809 12691 1969 0,'0'0'479'0,"0"0"-448"16,0 0 67-16,0 0-4 15,0 0-64-15,0 0-29 16,0 0 8-16,0 54-7 16,0-18 74-16,-2 11-52 15,-13 3-11-15,-3 4 29 16,-3 0-28-16,0 0-8 15,-4-4-6-15,0-6-3 0,0-4-27 16,6-6-18 0,-1-6-80-16,1-6-35 0,2-15-43 15,3-6-118-15,3-1-393 0</inkml:trace>
  <inkml:trace contextRef="#ctx0" brushRef="#br0" timeOffset="177684.12">19854 12597 1661 0,'0'0'361'0,"0"0"-199"16,0 0 46-16,38 104 3 16,-23-48-72-16,1 10-53 15,-3 7-27-15,1 1-13 0,-1 0-9 16,-5-2-37-16,0-2 1 15,-6-2 3-15,-2-1-4 16,0-7-13-16,0-8 12 16,-2-6-43-16,-10-12-42 15,1-10-65-15,-11-14-143 16,2-6-64-16,0-4-473 0</inkml:trace>
  <inkml:trace contextRef="#ctx0" brushRef="#br0" timeOffset="177890.36">19703 13160 1625 0,'0'0'593'15,"0"0"-497"-15,0 0 48 16,0 0 57-16,0 0-112 0,0 0-44 16,0 0 4-16,52-7-8 15,-23 2-7-15,6-1-34 16,0-2-1-16,3-4-32 15,4 0-49-15,24-12-154 16,-10 4 48-16,-4 0-570 0</inkml:trace>
  <inkml:trace contextRef="#ctx0" brushRef="#br0" timeOffset="178424.07">20189 13106 1892 0,'0'0'254'0,"0"0"-127"16,0 0 58-16,0 0-45 16,0 0-95-16,0 0-44 15,0 0 48-15,68-6-49 16,-39-4-11-16,-2-2 5 16,2 0-23-16,-5 2 22 15,-4 0-27-15,-5 2 8 16,-3 4 5-16,-5 4 21 15,-3 0-19-15,0 0 4 16,-2 10-11-16,-2 10 25 16,0 12-13-16,0 6 14 15,0 6 27-15,0 4-27 0,-6-2 0 16,2-6 0 0,2-3 7-16,2-11 1 0,0-6-8 15,0-8 0-15,0-8-23 16,0-4 18-16,2 0-24 15,11-12 28-15,5-16 1 16,2-10 13-16,5-8-13 16,-1-9 0-16,3-3-6 15,-3 0 6-15,-1 2 0 16,-2 8 6-16,-2 10 1 16,-1 10 47-16,-1 5-17 15,-1 9-6-15,1 5 45 16,4 3-49-16,-1 2-15 0,4 1-8 15,1 3 8 1,-1-1-12-16,3 1 0 0,0 0-43 16,0 0-5-16,9 0-127 15,-10 5-124-15,-8 1-1026 0</inkml:trace>
  <inkml:trace contextRef="#ctx0" brushRef="#br0" timeOffset="179004.11">20877 13236 1676 0,'0'0'400'15,"0"0"-295"-15,0 0 78 16,0 0-33-16,0 0-71 16,0 0-73-16,0 0 0 0,46-106 36 15,-36 74-42-15,-6-2-2 16,-4-2-8-16,0 0-57 15,0 6 22-15,-14 5-8 16,-6 11 5-16,-2 14 38 16,-5 0 4-16,0 29 4 15,-2 11 2-15,2 10 0 16,6 6 16-16,5-1-16 16,3-5 0-16,6-6 24 15,2-8-24-15,5-10-2 16,0-8 1-16,0-11 0 15,12-7-16-15,7 0 8 0,6-11 3 16,4-18-10 0,4-11 6-16,3-10-11 0,2-8-3 15,2-12-30-15,-2-8 15 16,-1-6-61-16,0 2 10 16,-8 7 65-16,-7 17 25 15,-6 16 48-15,-6 18 75 16,-5 12 5-16,-3 12 13 15,-2 0-89-15,0 14-46 16,0 20 49-16,0 12 0 16,-4 12-19-16,-5 6 0 15,-2-1-27-15,2 1 42 16,0-4-51-16,2-8 0 0,3-4-6 16,2-8 6-1,-1-10-11-15,3-8-8 0,0-9-93 16,7-13-28-16,6 0-137 15,5-13-366-15</inkml:trace>
  <inkml:trace contextRef="#ctx0" brushRef="#br0" timeOffset="179215.45">21384 12901 1711 0,'0'0'348'16,"0"0"-97"-16,0 0-44 15,2 113-64-15,-2-77-21 16,0 2-69-16,0-2-11 16,0-2-26-16,0 1-6 0,0-7 4 15,0-5-14-15,-2-2-17 16,-2-10-8-16,0-7-87 16,-1-4-58-16,-3-8-35 15,0-16-174-15,2-6-1520 0</inkml:trace>
  <inkml:trace contextRef="#ctx0" brushRef="#br0" timeOffset="179582.15">21764 12715 1192 0,'0'0'647'15,"0"0"-473"-15,0 0-11 16,0 0 3-16,0 0-15 15,0 0-47-15,0 0-13 16,108 0-36-16,-77 0-43 0,1 0 42 16,1 0-54-16,-4-4-13 15,0 0 13-15,-6-2-56 16,-3 2-43-16,-9 4-93 16,-7 0-142-16,-4 0-455 0</inkml:trace>
  <inkml:trace contextRef="#ctx0" brushRef="#br0" timeOffset="179818.26">21739 12937 1603 0,'0'0'402'0,"0"0"-255"0,0 0 19 15,0 0-2 1,0 0-66-16,0 0-43 0,0 0 29 15,98 21-39-15,-67-20-44 16,0-1 56-16,0 0-57 16,3 0-12-16,1 0-5 15,4-5-90-15,23-15-101 16,-11 2-158-16,-2-2-526 0</inkml:trace>
  <inkml:trace contextRef="#ctx0" brushRef="#br0" timeOffset="182196.28">22481 12653 1925 0,'0'0'345'0,"0"0"-216"0,0 0 18 16,0 0-52-16,0 0 7 15,0 0-89-15,0 0 8 16,147-74 13-16,-99 56-13 15,6 0 21-15,-2 0-42 16,-2 4 6-16,-2 1 2 16,-9 4-8-16,-3 0-9 15,-7 5-3-15,-9 0-47 16,-5 4-51-16,-9 0-98 16,-6 4-106-16,0 9-404 0</inkml:trace>
  <inkml:trace contextRef="#ctx0" brushRef="#br0" timeOffset="182636.8">22503 12883 1513 0,'0'0'518'15,"0"0"-459"-15,0 0 99 16,0 0-74-16,0 0-19 15,123 0-63-15,-68 0 12 16,3 0 4-16,-4 0-18 16,-9 0 0-16,-12 0-1 15,-14 0-2-15,-9 8-3 0,-10 6-26 16,0 7-54-16,-18 7 69 16,-13 4-37-16,-7 4 5 15,-3 2 21-15,-1 2 12 16,2-4 8-16,0 0 8 15,4-1 0-15,7-8-7 16,8-4 7-16,4-5 0 16,11-6 0-16,6-5-12 15,0-3 12-15,0 1 0 16,15-3 10-16,10-2 54 16,4 0-48-16,4 0-3 15,5-7 16-15,3-7-28 0,-4-4 20 16,1-1-21-1,5-16-66-15,-12 7-93 0,-7-2-388 0</inkml:trace>
  <inkml:trace contextRef="#ctx0" brushRef="#br0" timeOffset="182880.2">22759 11999 1679 0,'0'0'304'15,"0"0"-234"-15,0 0-30 0,0 0 59 16,0 0-46-16,15 119 8 16,-9-68-20-16,-6 6-32 15,0 5 22-15,0 2-31 16,0 2-4-16,-8-1-14 15,0 11-84-15,1-16-211 16,5-18-805-16</inkml:trace>
  <inkml:trace contextRef="#ctx0" brushRef="#br0" timeOffset="183151.58">23401 12276 1670 0,'0'0'291'0,"0"0"-193"15,0 0 98-15,-6 122-76 16,-2-66-47-16,2 11-15 16,-5 1-37-16,-1 2 47 15,-3 0-68-15,-3-3 0 16,-2-4 3-16,0 0-3 15,0-7-9-15,2-4-3 16,2-12-107-16,5-10-31 16,3-12-177-16,4-16-427 0</inkml:trace>
  <inkml:trace contextRef="#ctx0" brushRef="#br0" timeOffset="183406.91">23424 12314 1542 0,'0'0'253'0,"0"0"49"15,0 0-104-15,79 147-80 16,-50-86-5-16,-2 6-64 16,0-1 42-16,-2-2-85 15,-6-4-6-15,-1-3 13 16,-7-7-13-16,-4-4-6 0,-7-4 4 15,0-6-40 1,0-8-2-16,-13-6-132 0,-23-10-77 16,3-8-62-16,-1-4-370 0</inkml:trace>
  <inkml:trace contextRef="#ctx0" brushRef="#br0" timeOffset="183592.09">23349 12846 1252 0,'0'0'487'0,"0"0"-317"15,0 0 34-15,0 0-6 16,0 0-114-16,0 0-11 16,0 0 41-16,50 0-33 15,-25 0-23-15,4 0-42 16,4-3-4-16,5-3 6 16,-1-6-18-16,7-4-80 0,22-12-101 15,-11 2-47-15,-8-2-670 0</inkml:trace>
  <inkml:trace contextRef="#ctx0" brushRef="#br0" timeOffset="184121.25">23851 12663 1564 0,'0'0'250'15,"0"0"-115"-15,0 0 68 16,0 0-107-16,0 0-79 15,0 0 62-15,0 0-73 16,127 22-5-16,-98-20 14 0,-5-2-9 16,-3 0-2-1,-9 0-4-15,-4 0 0 0,-2 0-12 16,-3 8 12-16,-1 4-18 16,-2 8 17-16,0 8 2 15,0 4 4-15,0 2-5 16,0 4 0-16,-9 0 4 15,-1 1-4-15,4-7-1 16,0-4 0-16,3-8 2 16,1-4 4-16,2-6-5 15,0-4-1-15,0-2-26 16,0-4 27-16,13 0-19 16,3-6 19-16,4-12 0 15,2-6 8-15,3-8-8 0,0-6 0 16,-1-9 2-16,0-3-2 15,-1-4-2-15,-3-2 2 16,-3 8 0-16,-1 6 16 16,-7 14 17-16,0 10 14 15,-2 10 71-15,-3 6-86 16,5 2-21-16,0 0-1 16,7 0 1-16,-1 8 1 15,3 2-12-15,2 2 0 16,-2 2-32-16,9 6-3 15,-5-4-164-15,0-4-328 0</inkml:trace>
  <inkml:trace contextRef="#ctx0" brushRef="#br0" timeOffset="184711.74">24621 12876 1607 0,'0'0'296'0,"0"0"-138"16,0 0 0-16,0 0-25 15,0 0-115-15,0 0-18 16,21-111 0-16,-19 81 0 16,-2-2-20-16,0 0-34 15,-2 4 3-15,-9 6 34 16,-5 6 14-16,3 10-3 0,-5 6 6 15,1 6 0-15,-6 24 1 16,0 12-1-16,4 6 0 16,-1 6 40-16,4 0-31 15,3-4 10-15,4-7 2 16,5-5-15-16,0-8 14 16,4-8-20-16,0-8 0 15,0-6-19-15,10-6 19 16,3-2-6-16,7-4-2 15,5-20 4-15,4-8 4 16,7-12-15-16,1-13-16 0,11-21 16 16,-6-2-79-1,2-8-21-15,-4-4-18 0,-8 15 28 16,-1 3 105 0,-10 20 20-16,-5 18 118 0,-7 16 94 15,-5 12-74-15,-4 8-65 16,0 0-41-16,0 16-50 15,0 24 23-15,0 16 18 16,-13 14-6-16,0 9 45 16,-3 3-64-16,4 2-5 15,0-4-13-15,1-1 1 16,1-5-7-16,4-6 6 16,-1 12-117-16,3-20-122 15,0-16-678-15</inkml:trace>
  <inkml:trace contextRef="#ctx0" brushRef="#br0" timeOffset="186239.27">20206 13838 1217 0,'0'0'200'0,"0"0"-68"16,0 0 104-16,0 0 14 16,0 0-126-16,0 0-46 0,0 0 26 15,2-22-27 1,-2 22-6-16,-11 8-22 0,-5 16-25 15,-9 14 61-15,-3 18-49 16,-8 10-7-16,-4 13 15 16,-4 19-31-16,1-4 13 15,-1 4-26-15,4 1 0 16,9-17-9-16,0 4 9 16,10-4-53-16,5-15-38 15,12-13-61-15,4-12-20 16,0-16-111-16,0-14-377 0</inkml:trace>
  <inkml:trace contextRef="#ctx0" brushRef="#br0" timeOffset="186520.2">20262 13826 1517 0,'0'0'243'0,"0"0"0"16,35 142-3-16,-12-66-94 15,4 7-81-15,-1 1 56 16,-2-4-82-16,1-3-20 0,-5-8 0 16,-5-4-18-16,-3-7 8 15,-5-4-9-15,-5-8 0 16,-2-4-20-16,0-4 20 15,0-6-71-15,-7-3-44 16,-24-11-79-16,4-7-141 16,-4-7-343-16</inkml:trace>
  <inkml:trace contextRef="#ctx0" brushRef="#br0" timeOffset="187049.58">18570 14350 954 0,'0'0'348'0,"0"0"-197"16,0 0 113-16,0 0-67 16,0 0-11-16,0 0-98 15,0 0-30-15,-4-18 0 16,27 18-32-16,8 0 63 16,11 9 21-16,12 0-41 15,6-4 44-15,4-1-67 16,7-4-9-16,0 0-17 15,-1 0-11-15,-5 0-2 16,-9-4-7-16,-10-6-39 16,-13 2-17-16,-10 0-116 15,-21-4-62-15,-2 0-89 16,-2 4-436-16</inkml:trace>
  <inkml:trace contextRef="#ctx0" brushRef="#br0" timeOffset="187273.34">18893 14400 1262 0,'0'0'287'0,"0"0"-74"15,0 0 12-15,-2 142-96 16,2-92-8-16,0-6-59 16,0 4-38-16,0 2 40 0,0 0-63 15,0 3 18 1,0-1-19-16,0 0 15 0,-2-4-24 15,-7-4 9 1,0-6-100-16,0-4-16 0,2-10-145 16,1-12-378-16</inkml:trace>
  <inkml:trace contextRef="#ctx0" brushRef="#br0" timeOffset="187665.57">19081 14700 1260 0,'0'0'328'15,"0"0"-186"-15,0 0 104 0,0 0-95 16,117 32-104-16,-85-21 15 16,-6-2-47-16,-3 0-14 15,-7-4-2-15,-7 4 2 16,-5-1-20-16,-4 2 19 15,0 4 0-15,-11-5 2 16,-11 8-2-16,-3-3-12 16,-4 4 3-16,0-8 9 15,2 2-10-15,5-2 10 16,6 2 0-16,10-4-11 16,4 2 11-16,2 2-11 15,0-2 9-15,8 0 4 16,11-2 52-16,4-2-23 15,6-2-17-15,8-4 55 16,3 0-42-16,2 0-5 0,3-10-22 16,21-18-28-16,-12 6-62 15,-8-2-266-15</inkml:trace>
  <inkml:trace contextRef="#ctx0" brushRef="#br0" timeOffset="188731.58">20041 14317 801 0,'0'0'542'16,"0"0"-442"-16,0 0 34 15,0 0 38-15,0 0-86 16,0 0-62-16,0 0 53 16,-4 0-31-16,4 0 5 15,0 0 18-15,0 0 14 0,0 0 7 16,0 0-24-16,2 0-49 15,11 10 61-15,3 2-35 16,6 0-7-16,2 2 17 16,8-2-12-16,3-2 3 15,8 0-44-15,3-3 18 16,6-6 9-16,-1-1-27 16,-2 0-22-16,-4 0-48 15,1 0-104-15,-10 0-96 16,-14 0-533-16</inkml:trace>
  <inkml:trace contextRef="#ctx0" brushRef="#br0" timeOffset="189200.06">20586 14440 1098 0,'0'0'374'0,"0"0"-210"16,0 0 12-16,0 0 11 15,0 0-109-15,0 0-39 16,0 0 6-16,104 37-31 16,-89-12 12-16,-1 7-26 15,-4-2 12-15,-3 8 23 16,-3-2-35-16,-4-2 0 16,3-2 4-16,-3-6-4 15,0-4 12-15,0-8-12 16,2-8 0-16,1-3-6 0,1-3 6 15,7 0-3-15,3-9 3 16,3-13 17-16,5-4-7 16,1-10-10-16,-1-8-7 15,-2-6-17-15,0-4 12 16,-2 0-20-16,-2 6 31 16,-6 11-1-16,-1 7 2 15,1 15 0-15,-4 6 0 16,1 7 77-16,1 2-75 15,6 0 6-15,1 0 25 0,4 0-12 16,-1 0 11 0,1 4-32-16,2 0 8 0,-2 0 8 15,1 0-16-15,-1-4-7 16,-4 2-16-16,-1-2-92 16,-6 0-189-16,-1 0-727 0</inkml:trace>
  <inkml:trace contextRef="#ctx0" brushRef="#br0" timeOffset="189767.09">21224 14662 1490 0,'0'0'242'0,"0"0"-52"15,0 0-7-15,0 0-62 0,0 0-99 16,0 0-1-1,0 0-2-15,52-114-10 0,-52 88-9 16,0-1-8-16,-9 0-34 16,-9 3 31-16,-7-1-42 15,-2 11 15-15,-4 9 19 16,0 5 19-16,0 8 7 16,1 21-7-16,7 14 0 15,2 5 10-15,5 2 1 16,6 0-11-16,7-6 14 15,3-8-14-15,0-5 6 16,7-12-6-16,11-7-30 16,4-7 29-16,0-5-24 15,7-9 7-15,0-18-3 16,5-12-40-16,1-7 39 0,-2-8-9 16,4-10 22-16,-4-8-8 15,-4-6-2-15,-5-7-60 16,-4 7-25-16,-7 8-8 15,-3 18 112-15,-6 17 35 16,-2 16 73-16,-2 15 51 16,0 4-66-16,0 12-54 15,0 24 9-15,0 16-2 16,0 10 35-16,0 8-39 16,0 0-32-16,0-1 63 15,0-3-59-15,0-8-12 16,0-2-1-16,5-8 1 0,1-6-4 15,6 0-75-15,-6-16-132 16,3-12-293-16</inkml:trace>
  <inkml:trace contextRef="#ctx0" brushRef="#br0" timeOffset="190139.19">21592 14395 1558 0,'0'0'270'16,"0"0"-49"-16,0 0-40 15,0 0-104-15,118 46-9 0,-87-33-48 16,-4-8-19 0,-5 4 32-16,-4-1-33 0,-10-7-1 15,-2 4 0-15,-6-1-31 16,0 4 30-16,0 0-44 15,-8 2-10-15,-9 4 41 16,-6 2-25-16,3 2 25 16,3 2 14-16,-2-2 2 15,9 0 16-15,3 0-17 16,2-6-11-16,5 0-2 16,0-2 13-16,0-6 0 15,5-2 4-15,6-2 11 16,5 0-15-16,6 0 0 0,5-12-30 15,10-8 30-15,33-16-10 16,-8 4-93-16,-7-4-446 0</inkml:trace>
  <inkml:trace contextRef="#ctx0" brushRef="#br0" timeOffset="190375.04">22236 14102 1527 0,'0'0'400'0,"0"0"-315"16,0 0 88-16,0 0-25 0,0 0-70 16,149 19-32-16,-109-15-40 15,-5-2 30-15,-1 0-36 16,-10 2-28-16,-8-2-24 15,-7 4-172 1,-9-6-333-16</inkml:trace>
  <inkml:trace contextRef="#ctx0" brushRef="#br0" timeOffset="190581.92">22188 14390 1393 0,'0'0'246'0,"0"0"-51"16,0 0-19 0,0 0-32-16,0 0-89 0,0 0-23 15,130 24 23-15,-94-24-39 16,2 0-14-16,7 0-2 16,17-17-21-16,-9 2-209 15,-6 1-641-15</inkml:trace>
  <inkml:trace contextRef="#ctx0" brushRef="#br0" timeOffset="190890.29">23013 14181 1756 0,'0'0'369'0,"0"0"-264"16,0 0 29-16,0 0 19 15,0 0-75-15,116-12-32 16,-80 6-15-16,-1-2-25 16,-2 2 51-16,-1 0-57 15,-6 4 0-15,-1-4 6 16,-4 2-6-16,-6 0 0 0,-4 2-28 15,-4 2-76-15,-7-2-20 16,0 0-148 0,0 0-397-16</inkml:trace>
  <inkml:trace contextRef="#ctx0" brushRef="#br0" timeOffset="191397.91">23376 14770 1285 0,'0'0'585'15,"0"0"-514"1,0 0 96-16,0 0-42 0,0 0-104 15,0 0 37-15,90-136-24 16,-59 84-33-16,0-8 34 16,0-12-35-16,7-27 12 15,7-25-12-15,5-26-6 16,0 13-12-16,-12 33-18 16,-9 40-14-16,-11 32 50 15,1 4 0-15,-1 6 0 16,3 4 0-16,-4 14 7 15,-1 4 25-15,-1 1-21 16,4 30-11-16,-2 11 35 16,1 14-2-16,-1 10 1 15,-3 4-34-15,-3 4 2 0,-5 1 20 16,0-3-22 0,-4-6-2-16,-2-2 2 0,0-8 0 15,0-2 0-15,-8-8 0 16,-2-3-42-16,-1-9 41 15,-3-6-74-15,1-4-21 16,-14-16-50-16,5-4-78 16,0-4-312-16</inkml:trace>
  <inkml:trace contextRef="#ctx0" brushRef="#br0" timeOffset="191582.31">23767 14247 682 0,'0'0'1292'0,"0"0"-1126"15,0 0-27-15,0 0 25 16,0 0-55-16,0 0-34 16,0 0-31-16,73-6-44 15,-40 4 49-15,3-2-49 16,2-4-15-16,0 0-46 16,18-10-108-16,-10 2-12 15,-6 4-390-15</inkml:trace>
  <inkml:trace contextRef="#ctx0" brushRef="#br0" timeOffset="192146.81">24089 14333 1475 0,'0'0'339'16,"0"0"-279"-16,0 0-14 15,0 0 14-15,0 0-44 16,0 0-9-16,141-54-7 16,-110 40-7-16,-2 2-6 15,-2 4 13-15,-5 6-25 16,-4 2 24-16,-3 0-43 16,-3 2 30-16,-4 16-5 15,-1 8 19-15,-5 4-8 16,-2 6 8-16,0 4 0 15,0 1 0-15,0-5 0 0,-2-2 9 16,-2-6-9-16,1-4 0 16,3-8 10-16,0-6-10 15,0-2 0-15,0-8 0 16,0 0 20-16,7 0 21 16,7-22-41-16,1-4 11 15,5-6-28-15,1-8 17 16,0-13-31-16,2-5 19 15,1-6-12-15,1 0 24 16,-1 8 0-16,-4 6 32 16,1 14 138-16,-4 14-20 15,-1 5-8-15,-1 9-11 16,3 3-34-16,0 3-18 0,0 2-41 16,2 0-21-16,0 0 36 15,0 2-45 1,0 7-8-16,-4 4-1 0,-2-5-11 15,-2 2 5-15,-7 8-85 16,-1-4-141-16,-4-2-155 0</inkml:trace>
  <inkml:trace contextRef="#ctx0" brushRef="#br0" timeOffset="192782.53">24820 14401 1008 0,'0'0'827'15,"0"0"-799"-15,0 0 40 16,0 0 104-16,0 0-123 16,109-104-11-16,-93 76-38 15,-5 0-26-15,-9-2-13 16,-2 2-7-16,-2 4 25 15,-18-2-21-15,-4 8 42 16,-3 8 16-16,-2 10-15 16,-2 0 8-16,-1 14 18 15,1 20-27-15,2 8 41 16,2 4 2-16,3 6-11 16,6-4 23-16,4-3-55 0,8-8 0 15,6-6 0-15,0-8 7 16,0-6-16-16,6-11-1 15,11-6 1-15,3 0-6 16,6-6 6-16,5-20-25 16,3-6-5-16,2-9 9 15,-1-9 30-15,5-10-32 16,5-24-16-16,-3 2-4 16,2-11-69-16,1-1 33 15,-7 20 53-15,-2 2 35 16,-10 20 79-16,-7 20 116 0,-11 14-12 15,-3 11-5 1,-3 7-100-16,-2 0-44 0,0 23-25 16,0 15-3-16,0 12 74 15,-9 8-35-15,-7 8-37 16,-1 4 29-16,-4 0-37 16,-1 1 0-16,5-1-1 15,-2-4 10-15,4-2-21 16,1-8-1-16,6-8-66 15,6-3 55-15,2-15-44 16,0-6-27-16,0-10-10 16,26-14-59-16,-1 0-29 15,-1-6-149-15</inkml:trace>
  <inkml:trace contextRef="#ctx0" brushRef="#br0" timeOffset="193068.1">25469 14141 1237 0,'0'0'751'16,"0"0"-671"-16,0 0 66 16,0 0 27-16,0 0-72 15,0 0 3-15,0 134-56 16,0-94-18-16,0 2 34 15,0 5-42-15,0-1-10 0,0-1-7 16,-5 0 3-16,1-1 0 16,2-4-8-16,0-6-15 15,2-6 6-15,-4-6-43 16,-4-14-109-16,1-2-143 16,-1-6-682-16</inkml:trace>
  <inkml:trace contextRef="#ctx0" brushRef="#br0" timeOffset="194043.18">25186 12334 1392 0,'0'0'401'16,"0"0"-229"-16,0 0 29 16,0 0-9-16,0 0-72 15,0 0-74-15,0 0 35 16,6-2-61-16,10 2-14 16,6 0 41-16,9 4 6 15,7 0-12-15,5 2-31 16,1 2 0-16,3-4 19 0,-1 2-29 15,-3-2-16-15,-3-2 15 16,-7 2-38-16,-6-2-49 16,-12 0-71-16,-15 2-112 15,0 0-234-15,-8-2-1112 0</inkml:trace>
  <inkml:trace contextRef="#ctx0" brushRef="#br0" timeOffset="194269.05">24985 12723 1326 0,'0'0'503'0,"0"0"-474"16,0 0 112-16,0 0-11 16,0 0-53-16,0 0-24 15,0 0-35-15,151 10 59 16,-108-10-61-16,4 0-16 15,-2 0 9-15,1 0-9 16,23 0-85-16,-13 0-89 16,-7 0-394-16</inkml:trace>
  <inkml:trace contextRef="#ctx0" brushRef="#br0" timeOffset="195131.34">25886 12501 563 0,'0'0'802'0,"0"0"-636"15,0 0 42-15,0 0 13 0,0 0-82 16,0 0-62-16,0 0 50 16,0 0-44-16,0 0-9 15,0 0 11-15,0 0-24 16,0 0 13-16,0 0-37 15,0 0-28-15,0 0 63 16,2 0-65-16,11 0-1 16,7 0 23-16,9 2-20 15,9 3 22-15,4-1-31 16,7 3 2-16,0-5 14 16,0-1-16-16,-3-1-1 15,-3 0 0-15,-5 0-11 16,-5 0-12-16,-6 0-91 15,0 0-85-15,-7-7-27 16,-4-5-564-16</inkml:trace>
  <inkml:trace contextRef="#ctx0" brushRef="#br0" timeOffset="195997.64">26529 12569 1807 0,'0'0'288'0,"0"0"-216"16,0 0 33-16,0 0 34 15,0 0-99-15,38-134-26 0,-20 81-5 16,2-7 0-16,0-8-5 16,0-13-4-16,7-19-10 15,2-26-10-15,-2 8 11 16,-1 14-42-16,-4 19 15 16,-2 29 12-16,1 4 14 15,0 6 10-15,2 18-3 16,-1 16-4-16,7 12 7 15,5 0 0-15,3 14-11 16,9 10 23-16,-2 8 0 16,1 0-12-16,-5 0 0 15,-3-4-3-15,-8-4 3 16,-6-3 0-16,-10-7-1 0,-9-3 2 16,-4-3-17-1,0 0 12-15,-15 1 4 0,-14 0 52 16,-7 4-32-16,-2-3-12 15,-2-6-1-15,0 0 1 16,5-4 18-16,4 0-26 16,8 0 0-16,7 0 2 15,9 0-2-15,5 0-17 16,2 5-9-16,0 16 8 16,5 7 12-16,9 6 6 15,1-2 0-15,3 0 18 16,-1-4-18-16,-1-4 0 15,-1-4-1-15,-3-4 9 16,-3-4 11-16,-5-4-19 16,-4 0 0-16,0-2-3 15,0 2 3-15,-13 2 0 16,-9-2 27-16,-3 2-2 0,-4 1 28 16,0-6-53-16,0-1 12 15,-2-2 12-15,5-2-24 16,-1 0-15-16,0-10-37 15,7-8-115-15,9-6-165 0</inkml:trace>
  <inkml:trace contextRef="#ctx0" brushRef="#br0" timeOffset="196247.51">27453 11700 183 0,'0'0'1469'16,"0"0"-1321"-16,0 0 118 16,8 141-107-16,-8-87-14 15,0 0-42-15,0-2-69 16,0-2 28-16,-2-1-62 16,-8-9 1-16,-1-2-1 15,0-8 0-15,0-6-26 16,0-10-83-16,4-14-165 15,2-10-260-15,5-12-905 0</inkml:trace>
  <inkml:trace contextRef="#ctx0" brushRef="#br0" timeOffset="196644.87">27619 11500 1267 0,'0'0'540'16,"0"0"-481"-16,0 0 107 15,0 0-35-15,0 0-39 16,89 112 4-16,-70-82-43 16,4 0-11-16,-5 1-3 15,-3-4-38-15,-1-3 48 16,-5-5-49-16,-5-3-1 16,-4-2-14-16,0 0 0 0,-15 4-15 15,-19 0 1 1,-6-2-44-16,-6-4 55 0,-4-6-43 15,3-2-18 1,7-2 48-16,9 2-11 0,12 2 25 16,5 4 0-16,9 4 17 15,5 4 6-15,0 2 43 16,11 2-17-16,12 1 19 16,1-4-6-16,5-1-6 15,3-1 5-15,-1-6-24 16,2 1 43-16,-4-3-63 15,0-4 5-15,-2-2-13 16,6-3-52-16,-8 0-102 16,-5 0-214-16</inkml:trace>
  <inkml:trace contextRef="#ctx0" brushRef="#br0" timeOffset="197047.1">28006 11845 1382 0,'0'0'277'0,"0"0"-141"16,0 0 34-16,0 0-5 16,0 0-66-16,20 110 27 15,-20-82-89-15,0 0-15 16,-6 2 24-16,-15-2-22 16,-3 0-24-16,-5 1 0 15,0-5 1-15,-2-2-10 0,5-4 9 16,1-6-44-16,7-2 35 15,5-4-5-15,6-2-2 16,7 0-2 0,0-2-1-16,0 2 7 0,0 0-19 15,13 6 28-15,5 0 3 16,6 4 9-16,3 0 9 16,2-2 8-16,0-2-26 15,-2-2 67-15,-2-2-66 16,-1-4 14-16,-2 0 27 15,1-2-25-15,-1 0-8 16,3 0-9-16,-4 0 6 16,4-14-24-16,2-8-60 15,6-36-116-15,-6 6-153 16,-2-7-744-16</inkml:trace>
  <inkml:trace contextRef="#ctx0" brushRef="#br0" timeOffset="197258.8">28592 10930 1670 0,'0'0'347'15,"0"0"-233"-15,0 0-32 16,0 0-13-16,0 0-7 16,-2 105 11-16,-15-41 26 15,-6 10-76-15,-8 8-16 16,-5 9 5-16,-9 5-12 15,-8 2-13-15,-36 42-108 0,11-27-170 16,5-15-527-16</inkml:trace>
  <inkml:trace contextRef="#ctx0" brushRef="#br0" timeOffset="197949.14">26495 12562 962 0,'0'0'520'16,"0"0"-398"-16,0 0 78 0,0 0-23 16,0 0-61-16,0 0-35 15,148 0-47-15,-103 0-23 16,3 0 44-16,10 0-55 16,9 0 6-16,9 0 6 15,8 3-11-15,15-2 44 16,18-1-45-16,28 3 0 15,20-3 2-15,0 0-2 16,-27 0-34-16,-35 0 16 16,-32-8-3-16,-4 2 5 15,9-5-14-15,8 0 23 16,1-1-9-16,-12-2 16 16,-15 4-2-16,-15 2 2 0,-14 2 1 15,-12 2 28 1,-7 1 8-16,-3 2-13 0,-5-2 65 15,0 3-54-15,0 0-9 16,0-1 6-16,0 1-23 16,0 0 2-16,-2 0-11 15,0 0-6-15,0 0-17 16,0 0-24-16,-17 0-97 16,-12 9-95-16,-6 0-270 0</inkml:trace>
  <inkml:trace contextRef="#ctx0" brushRef="#br0" timeOffset="198910.27">26761 12836 1480 0,'0'0'379'0,"0"0"-215"15,0 0 65-15,0 0-89 0,0 0-74 16,0 0 6-16,0 0-29 15,118-11 13-15,-80 11-34 16,2 7-21-16,0 4 38 16,0 4-39-16,-2 0-2 15,-7 3-4-15,-6-1 6 16,-10-3-13-16,-3-2 13 16,-10 2-29-16,-2 0 22 15,0 2-18-15,-21 4-1 16,-8 2-2-16,-6 2-20 15,-3 0 48-15,-4-2-22 16,-1 2 22-16,3-4 3 16,7 0-3-16,6-3-2 15,7-4-5-15,7-3 14 0,4-4-17 16,6-2 10-16,3-1-15 16,0-2 15-16,8 2 0 15,9 0 26-15,12 1 17 16,4-1-24-16,10-2 30 15,3-1-49-15,4 0 1 16,-2 0-18-16,2 0 10 16,12-10-106-16,-12-2-105 15,-11-2-414-15</inkml:trace>
  <inkml:trace contextRef="#ctx0" brushRef="#br0" timeOffset="199376.69">27530 12801 1553 0,'0'0'174'0,"0"0"54"16,0 0-42-16,42 104-59 15,-33-57-8-15,-4 3-72 16,-3 6 26-16,-2 0-64 15,0 2-3-15,-12 0 15 16,-8-1-21-16,-2-1-6 16,-5-2 5-16,2-8 2 15,2-4-6-15,0-10 5 0,5-8-22 16,5-8 3-16,9-8 19 16,1-8-19-16,3 0 18 15,0-10-16-15,7-22 9 16,15-14-46-16,4-14 7 15,11-12 38-15,3-7-64 16,8-3 35-16,6 0 19 16,2 6-24-16,2 8 31 15,-2 7 12-15,-4 14 0 16,-2 6 46-16,-8 10-15 16,-4 6 1-16,-9 7 1 15,-9 10-32-15,-4 4 15 0,-7 4-16 16,-7 0-55-16,-2 30-58 15,0 0-205-15,-11 1-455 16</inkml:trace>
  <inkml:trace contextRef="#ctx0" brushRef="#br0" timeOffset="199893.09">27966 13028 728 0,'0'0'1023'0,"0"0"-937"15,0 0 23 1,0 0 47-16,0 0-66 0,0 108 1 16,-15-62-31-16,-3 2 23 15,-5 1-83-15,-1-3 9 16,0-4-16-16,-1-4 7 15,5-8 0-15,2-6-2 16,7-8 8-16,4-6-21 16,7-8-5-16,0-2-28 15,0 0 47-15,5-20-41 16,13-8 1-16,4-8 7 16,6 0-50-16,7 0 25 15,-2 8 15-15,-2 5 35 16,0 12 8-16,-2 7 2 15,-5 4 4-15,-3 0 36 0,-3 11-10 16,-7 7 37-16,-5 3-36 16,-4-2-14-16,-2 4 38 15,0-3-3-15,-6 2-2 16,-13-4 9-16,0-2-6 16,-1-2 44-16,-5-4-59 15,1-2-30-15,-5-2 21 16,-2-4-30-16,-2-2-17 15,-4 0-47-15,-5-16-111 16,9-6-61-16,8 0-393 0</inkml:trace>
  <inkml:trace contextRef="#ctx0" brushRef="#br0" timeOffset="200344.01">28093 13411 834 0,'0'0'847'16,"0"0"-728"-16,0 0 17 15,0 0 48-15,143-4-91 16,-103-6-67-16,3-4 17 16,-6 0-43-16,1-6-1 15,-5 0 0-15,-4-4 2 16,-6-2-1-16,-4-2 0 15,-5-5 1-15,-7 1 18 0,-7 0-19 16,0 2-3-16,-2 6 3 16,-17 8 11-1,-4 4-10-15,-6 10-2 0,-8 2 7 16,-3 4 12-16,1 20-18 16,-3 10 0-16,-1 6 19 15,5 4-1-15,5 5 1 16,6 1 1-16,6-2-19 15,8-4 47-15,9-4-48 16,4-4 0-16,0-8 12 16,9-4-7-16,13-6-4 15,3-2-2-15,3-8 2 16,3-2-7-16,4-3 6 16,-2-3-30-16,2 0 0 0,7-15-70 15,-8-5-119-15,-7 0-578 0</inkml:trace>
  <inkml:trace contextRef="#ctx0" brushRef="#br0" timeOffset="205642.71">2753 15502 1854 0,'0'0'287'16,"0"0"-200"-16,0 0-25 16,0 0 91-16,0 0-62 15,0 0-79-15,-4-54 71 0,4 54-53 16,0 0 1-16,0 0 8 15,0 0-33-15,0 0 19 16,-2 6-25-16,-1 16-3 16,1 18 3-16,-2 23 0 15,2 21 0-15,0 10 15 16,-1 4-9-16,3 1 6 16,0-5-12-16,0 0 0 15,3-6-19-15,5-6 19 16,-3-3-62-16,1-7-12 15,1-10-48-15,-2-8-64 0,-1-22-163 16,-2-20-454-16</inkml:trace>
  <inkml:trace contextRef="#ctx0" brushRef="#br0" timeOffset="206080.04">2713 15410 1888 0,'0'0'278'16,"0"0"-229"-16,0 0-22 15,0 0 57-15,158 12-23 0,-102 2-6 16,0 0-55 0,0 4 11-16,-6 2 10 0,-7 0-21 15,-7 2-14-15,-9 5 14 16,-10-1 0-16,-9 10 12 15,-8 4-12-15,0 2 0 16,-23 10 12-16,-8-6-12 16,-10 2-15-16,-1 0 14 15,-2-7 1-15,-1-4-6 16,7-2-1-16,3-7 7 16,10-2-15-16,14-4 15 15,7-4-21-15,4 4 6 16,2 0 15-16,17 4 0 15,8-6 0-15,7 0 0 16,3-2 32-16,8 0-32 0,2-8 13 16,0-2 16-1,-3-4-14-15,1 2-2 0,-3-2-13 16,-2-4-71-16,9 0-20 16,-11-10-210-16,-9-2-563 0</inkml:trace>
  <inkml:trace contextRef="#ctx0" brushRef="#br0" timeOffset="206457.39">3533 16040 1707 0,'0'0'281'16,"0"0"-225"-16,0 0 64 16,0 0-16-16,0 0-48 0,0 0-18 15,0 0-12 1,5 58 39-16,-5-22-40 0,-5 6-14 15,-11 4 21-15,-8 2-32 16,-2-2 0-16,-3 3 2 16,0-9-2-16,4 0 3 15,5-4-3-15,7-4-40 16,6-6 28-16,7-8-16 16,0 0-20-16,7-6 29 15,17-2 7-15,10 0 11 16,6-2 1-16,4-8 0 15,3 0 28-15,-1 0-26 16,1 0 8-16,-5 0 8 16,-1 0-17-16,-7-4 23 15,-8-2-24-15,-6-2-24 0,-4-4 11 16,-5 2-49-16,-5-26-46 16,-4 6-97-16,-2-2-323 0</inkml:trace>
  <inkml:trace contextRef="#ctx0" brushRef="#br0" timeOffset="206687.03">3560 14752 1979 0,'0'0'291'0,"0"0"-174"0,0 0-116 15,0 0 18-15,0 0-11 16,0 0-7 0,22 129 20-16,-10-59-21 0,-4 12 0 15,-1 4-20-15,-7 31 13 16,0-23-197-16,0-10-364 0</inkml:trace>
  <inkml:trace contextRef="#ctx0" brushRef="#br0" timeOffset="207413.15">3947 15771 1713 0,'0'0'519'0,"0"0"-460"16,0 0 67-16,0 0-5 16,0 0-77-16,0 0 14 15,0 0-49-15,121-22 11 16,-74 12-14-16,2-2 7 0,-2 2-4 15,-5 2-9 1,-7-2-30-16,-8 6 9 0,-9 0-122 16,-13 4-86-16,-5 0-324 15,0 0-1036-15</inkml:trace>
  <inkml:trace contextRef="#ctx0" brushRef="#br0" timeOffset="207626.37">3997 15998 1640 0,'0'0'240'0,"0"0"-164"15,0 0 51-15,0 0 19 16,0 0-73-16,120 14-17 16,-71-14 30-16,2 0-50 0,1 0-20 15,-6-8-16-15,4-1-3 16,8-5-79-16,-14 5-265 15,-9-8-1201-15</inkml:trace>
  <inkml:trace contextRef="#ctx0" brushRef="#br0" timeOffset="-214627.35">4832 15557 1096 0,'0'0'192'0,"0"0"-115"16,0 0 125-16,0 0-84 15,0 0-96-15,0 0 8 16,0-45-29-16,0 37-1 15,0 6 9-15,0 0-9 16,0 0 62-16,0 2-48 0,0-4 5 16,0 4 41-16,0 0-22 15,0 0 2-15,0 0 0 16,0 0-22-16,0 0 48 16,0 0-51-16,0 0-5 15,0 0 32-15,0 0-27 16,0 0-2-16,0 0-6 15,0 0 2-15,0 0 31 16,0 0-40-16,0 0 0 16,0 0 13-16,0 0-4 0,0 0 3 15,0 0-3 1,0 0 0-16,0 0 39 0,0-4-48 16,0 4 0-16,0 0 31 15,0 0-22-15,0 0 4 16,0 0-13-16,0 0 6 15,0 0 14-15,0 0-20 16,0 0 0-16,0 0 7 16,0 0-7-16,0 0 0 15,0 0 0-15,0 0 1 16,0 0 8-16,0 0-9 16,0 0-2-16,0 0 1 15,0 0 1-15,0 0 0 16,0 0-2-16,0 0 4 15,0 0 6-15,0 0-8 0,0 0-3 16,0 0 3 0,0 0 0-16,0 0-1 0,0 0 1 15,0 0 0-15,0 0 8 16,0 0-8-16,0 0-5 16,0 0 5-16,0 0 0 15,0 0-2-15,0 0-6 16,0 0 16-16,0 0 0 15,0 0-8-15,0 0 0 16,0 0 1-16,0 0-1 16,0 0 0-16,0 0 0 15,0 0 1-15,0 0 10 16,0 0-11-16,0 0-3 0,0 0-9 16,0 0 10-16,2 10 1 15,7 12-17-15,5 17 18 16,3 19 61-16,4 14-34 15,-1 14-26-15,-1 6 31 16,0 2-26-16,0-5-4 16,1-9-2-16,-1-4 1 15,-2-12 8-15,-3-7-9 16,-3-7-9-16,-5-14 0 16,-2-10-10-16,0-8-57 15,-2-14-40-15,-2-4-54 16,0-22 6-16,0-14-31 15,-12-8-554-15</inkml:trace>
  <inkml:trace contextRef="#ctx0" brushRef="#br0" timeOffset="-214188.67">4908 15454 348 0,'0'0'1361'0,"0"0"-1191"15,0 0-51-15,0 0 7 16,0 0-62-16,0 0-31 16,0 0-23-16,151 36 66 15,-97-14-66-15,-3-4 2 16,-2 0 15-16,-6 0-26 16,-10 3-1-16,-6-1-3 0,-8 2 3 15,-5 4-17-15,-14 10 17 16,0 0-15-16,-11 8 8 15,-18 0-33-15,-11-4 3 16,-2 0 9-16,-5-8 18 16,0-1-8-16,4-8 18 15,10 0-3-15,6-11 3 16,12 2 1-16,9-6 0 16,6 2-1-16,0 8 0 15,17 0 5-15,12 4-5 16,6 0 7-16,6 2 38 15,5-4-8-15,6-2-6 16,4-4 3-16,1-6-33 0,3 2 27 16,2-2-28-1,19-6-68-15,-16 2-131 0,-14-4-405 0</inkml:trace>
  <inkml:trace contextRef="#ctx0" brushRef="#br0" timeOffset="-213889.64">5960 16016 1879 0,'0'0'273'0,"0"0"-178"16,0 0 48-16,0 0-32 16,0 0-102-16,0 0 33 15,0 0-42-15,-110 46-16 16,73-16 14-16,1 6-5 0,5 4 6 15,6 0 0-15,7-4-15 16,7 4 1-16,7-8 15 16,4 0-24-16,0-5 24 15,11-9-10-15,9-2 10 16,7-10-11-16,4-2 11 16,0-4-35-16,5-4 35 15,2-14-33-15,18-32-33 16,-12 5-109-16,-1-5-302 0</inkml:trace>
  <inkml:trace contextRef="#ctx0" brushRef="#br0" timeOffset="-213610.04">6441 15270 1891 0,'0'0'339'16,"0"0"-260"-16,0 0-66 16,0 0 61-16,-23 116-7 15,-6-20-8-15,-4 33-30 16,-5 9-28-16,5-18 50 16,4-31-51-16,6-29-12 15,4-4 12-15,-6 8 1 16,0 8-1-16,-4 2-14 0,8-10-90 15,5-11 3-15,5-23-159 16,9-20-451-16</inkml:trace>
  <inkml:trace contextRef="#ctx0" brushRef="#br0" timeOffset="-213339.58">6733 15338 1822 0,'0'0'272'15,"0"0"-209"-15,0 0-15 16,0 130 108-16,-7-60-75 0,-6 12-40 16,-6 29 1-16,0 15-29 15,-10 17-1-15,0-11-12 16,6-34 0-16,3-26-31 15,3-22 25-15,-6 13-71 16,-1 3-33-16,-10 6-100 16,9-14-156-16,4-28-850 0</inkml:trace>
  <inkml:trace contextRef="#ctx0" brushRef="#br0" timeOffset="-213087.57">7183 15861 1972 0,'0'0'324'0,"0"0"-225"16,0 0-56-16,0 0 86 15,158-40-75-15,-100 26-53 16,4-4 52-16,-4 4-53 15,-2-4-14-15,-7 4 14 16,-11 2-49-16,-9 2-39 16,-18 2-53-16,-11 0-242 15,0 6-757-15</inkml:trace>
  <inkml:trace contextRef="#ctx0" brushRef="#br0" timeOffset="-212658.69">7122 16172 1129 0,'0'0'936'15,"0"0"-857"-15,0 0-54 16,0 0 107-16,0 0-27 16,0 0-29-16,154 14-57 15,-102-10-12-15,-3-2 45 16,-5 2-52-16,-8 0 0 0,-9 0-7 15,-7 2 4 1,-9 2 2-16,-9 4-29 0,-2 6-40 16,0 4 70-1,-15 6-73-15,-14 4-39 0,-8 7 25 16,0-3 42-16,-5 4 37 16,4 0-12-16,7 0 20 15,4-4-8-15,11-4 8 16,9-6-15-16,7-8 8 15,0-4 4-15,5-2 3 16,15-2 7-16,9-10-7 16,5 0 72-16,5 0-56 15,9-4-5-15,4-18 49 16,9-2-44-16,-1-6 1 0,0 2-17 16,7-20-101-16,-16 8-151 15,-17 4-817-15</inkml:trace>
  <inkml:trace contextRef="#ctx0" brushRef="#br0" timeOffset="-212338.4">7145 14757 1829 0,'0'0'291'0,"0"0"-226"0,0 0-44 15,0 0-12-15,0 0 38 16,33 122-29-16,-17-60-18 16,-1 6 81-16,-1 2-69 15,-5 1-11-15,-5-3 18 16,-2-6-13-16,-2-4-6 15,0-6 0-15,0-6-46 16,0-14 37-16,-2-6-130 16,-14-26-115-16,3 0-123 15,0-22-178-15</inkml:trace>
  <inkml:trace contextRef="#ctx0" brushRef="#br0" timeOffset="-211910.63">7194 14658 1283 0,'0'0'642'0,"0"0"-558"16,0 0-5-16,0 0 30 15,0 0 6-15,121 26-62 16,-77-6-36-16,2 2 85 16,-1 0-90-16,-7 0 1 15,-5-3 7-15,-8 3-19 16,-7-8 0-16,-7 4-1 15,-7 4 0-15,-4 0 3 16,0 6-3-16,-17 6-7 16,-10-4 1-16,-8 6 6 0,-8-4-9 15,-4 0-4-15,-2-6 1 16,5-4-6-16,3-4 18 16,12-4-5-16,12-5 4 15,7-4 2-15,8 4-2 16,2-1-35-16,0 6 36 15,16 4 3-15,7 0-1 16,3 4 18-16,6-8 31 16,3 2-14-16,5-4 12 15,0 0-44-15,3-8 8 16,-1 0 12-16,-2-4-25 16,0 0-44-16,9-14-74 0,-8-6-98 15,-13-4-361-15</inkml:trace>
  <inkml:trace contextRef="#ctx0" brushRef="#br0" timeOffset="-211511.15">7778 15007 781 0,'0'0'960'16,"0"0"-858"-16,0 0-56 16,0 0 98-16,0 0-19 15,0 0-12-15,0 0-23 16,20 100-53-16,-20-66 46 15,0 7-59-15,-3-1-15 16,-10 0 0-16,-5 0-8 16,1-4 14-16,-1 0-15 0,2-10 0 15,1-2-3-15,6-8 3 16,-1-2-1-16,8-10-5 16,2 0 12-16,0-4-12 15,0 0-20-15,0 0-12 16,8 0 24-16,9 0 14 15,5 0 0-15,5 0 15 16,7 0-6-16,1 0 26 16,3 0-16-16,-3 0-18 15,1 0 50-15,-2 0-39 16,-3-4 7-16,-3-10 17 16,-1 0-21-16,-2-6 23 0,0-8-38 15,-5-8 2 1,-7-44-20-16,-7 8-107 0,-6-9-238 15</inkml:trace>
  <inkml:trace contextRef="#ctx0" brushRef="#br0" timeOffset="-195258.53">20654 15859 1787 0,'0'0'372'0,"0"0"-285"15,0 0 14-15,0 0 83 0,0 0-111 16,-4-70-39-16,4 66 18 16,0 2-13-16,0 2 35 15,-3 0-60-15,3 0-8 16,0 6 30-16,0 24-36 15,-3 38 0-15,-3 43 44 16,-5 37-33-16,-3 4 36 16,3-27-47-16,3-35 0 15,6-38-8-15,2-2 8 16,0-2-25-16,0 7-13 16,0-1-45-16,0-10 7 15,0-12-88-15,0-14-34 16,0-18-45-16,0-10-100 0,0-20-273 0</inkml:trace>
  <inkml:trace contextRef="#ctx0" brushRef="#br0" timeOffset="-194835.6">20640 15897 1538 0,'0'0'296'15,"0"0"-202"-15,0 0 129 16,0 0-57-16,0 0-46 15,0 0-18-15,137 12-50 16,-95 2 33-16,2 3-70 16,1 1-6-16,-5-3 31 15,-5 6-40-15,-4-7 2 0,-6 4-2 16,-5 0 9 0,-7 0-5-16,-8 0-4 0,-5 8 0 15,0 0 0-15,-24 6 0 16,-9 8-9-16,-13 0 0 15,0 0-28-15,-3 1 28 16,2-10-12-16,5 4-6 16,6 1 12-16,9 0 15 15,7-4-7-15,9 4 0 16,9-2-2-16,2-6-3 16,2 2 12-16,21-8 0 15,6-2 15-15,4-4-8 0,2-6 5 16,5-2 6-16,5-3-17 15,-3-5 32-15,2 0-33 16,2 0-44-16,-7-13 3 16,6-9-147-16,-9 4-159 15,-9 4-789-15</inkml:trace>
  <inkml:trace contextRef="#ctx0" brushRef="#br0" timeOffset="-194396.36">21326 16549 1612 0,'0'0'390'16,"0"0"-265"-16,0 0 14 15,0 0 6-15,0 0-87 16,0 0 9-16,0 0-33 0,5 52-4 16,-5-20 31-16,0 4-43 15,-16 0-17-15,-6 4 1 16,-7 5 9-16,-5-5-5 15,-1-4-6-15,-1-2-14 16,3-6 3-16,6-2-13 16,5-8 3-16,4 0-7 15,7-8 0-15,6-2 19 16,5-4-25-16,0-4-21 16,0 4 53-16,19 2-1 15,5 2 3-15,10 0 23 16,5 2-9-16,3-6 47 15,1 0-43-15,-1 2 0 0,1-6 36 16,-3 4-30 0,-4 0 7-16,-5-4-4 0,-4 0-18 15,-7 0 32-15,-5 0-41 16,-4-4-17-16,-4-10 15 16,-2-16-35-16,-3-10-66 15,-2-50-99-15,0 6-271 16,-2-6-1124-16</inkml:trace>
  <inkml:trace contextRef="#ctx0" brushRef="#br0" timeOffset="-194168.12">21637 15530 1964 0,'0'0'331'0,"0"0"-204"16,0 0-81-16,0 0 49 15,0 0-10-15,0 0-13 16,0 0 2-16,50 143-50 16,-45-85-10-16,-5 8 4 15,0 2-18-15,0 3-21 16,-15 1 4-16,-4-10-93 16,-2 10-112-16,5-22-168 15,5-12-987-15</inkml:trace>
  <inkml:trace contextRef="#ctx0" brushRef="#br0" timeOffset="-193964.61">22107 16120 1916 0,'0'0'309'0,"0"0"-254"15,0 0 149-15,0 0-94 16,120-28-65-16,-87 24-8 15,-1 0-23-15,-1-2-14 16,-4 2-5-16,-8 4-70 16,-9 0-11-16,-10 0-289 15,0 2-1022-15</inkml:trace>
  <inkml:trace contextRef="#ctx0" brushRef="#br0" timeOffset="-193768.26">22022 16571 1558 0,'0'0'495'16,"0"0"-451"-16,0 0 81 15,0 0 50-15,0 0-77 16,145-6-33-16,-79-16-30 16,10-8-20-16,7-6 23 15,-3 0-38-15,22-36-85 16,-19 14-159-16,-18-5-518 0</inkml:trace>
  <inkml:trace contextRef="#ctx0" brushRef="#br0" timeOffset="-193535.52">22842 15841 1136 0,'0'0'913'0,"0"0"-821"15,0 0-26-15,0 122 144 16,0-59-57-16,0 9-66 15,0 8-23-15,-4 4-42 16,-4 2 47-16,0-3-69 16,-1-5 1-16,-3-4 3 15,4-10-4-15,-3-6-11 16,-1-9-45-16,-1-13-65 0,4-14 3 16,-2-22-150-1,2-22-217-15,3-14-480 0</inkml:trace>
  <inkml:trace contextRef="#ctx0" brushRef="#br0" timeOffset="-193120.5">22922 15727 1737 0,'0'0'473'0,"0"0"-431"15,0 0 62-15,0 0 74 16,0 0-68-16,151 58-77 15,-104-32-33-15,0-2 60 16,-4 0-60-16,-6-2 0 16,-5 2-4-16,-8-6 10 15,-9-1-12-15,-10-2-9 0,-5 6 0 16,0 1-7-16,-24 2 22 16,-13 2-36-16,-7 0 6 15,-7 2-6-15,-2 2 30 16,-1-2-7-16,5 2 13 15,7 2-7-15,9-2 7 16,8 2-11-16,11 4 11 16,12-4 2-16,2 3 41 15,0-3-19-15,18-2-23 16,9-2 50-16,4-6-46 16,7 0-4-16,4-12 16 15,7-2-17-15,5-4 0 0,4-4-5 16,21 0-81-1,-12-18-113-15,-13 0-412 0</inkml:trace>
  <inkml:trace contextRef="#ctx0" brushRef="#br0" timeOffset="-192820.3">23615 16280 1788 0,'0'0'514'16,"0"0"-474"-16,0 0 138 15,0 0-23-15,0 0-74 16,0 0-41-16,0 0-27 0,-35 31 13 16,5-4-26-1,-5 18 0-15,-4-1 7 0,4 10-7 16,4 0-9-16,8-6 3 16,10-4 12-16,9-6-13 15,4-4-5-15,0-11-39 16,17-5 45-16,12-9-33 15,12-9-14-15,10 0 18 16,9-9 28-16,12-18-63 16,3-9-70-16,39-44-71 15,-18 8-305-15,-14 2-745 0</inkml:trace>
  <inkml:trace contextRef="#ctx0" brushRef="#br0" timeOffset="-192592.44">24495 15717 2070 0,'0'0'312'16,"0"0"-222"-16,0 0 110 15,0 0-102-15,0 0-43 16,-5 112 30-16,-14-41-16 16,-4 6-16-16,-6 8-53 15,-4 3 1-15,0-6 6 16,-1 2-7-16,-2-9-15 15,2-3-12-15,3-14-61 16,2-8-58-16,-2-16-115 16,12-14-205-16,5-20-370 0</inkml:trace>
  <inkml:trace contextRef="#ctx0" brushRef="#br0" timeOffset="-192333.63">24956 15611 1343 0,'0'0'905'15,"0"0"-806"-15,0 0-36 16,-24 148 84-16,-1-72-8 16,-4 25-67-16,0-11-53 15,0 8 21-15,0-4-40 0,2-10-1 16,-2 1-1-1,2-5-16-15,1-8 3 0,2-10-67 16,1-12-65-16,7-20-3 16,8-20-203-16,5-10-435 0</inkml:trace>
  <inkml:trace contextRef="#ctx0" brushRef="#br0" timeOffset="-192072.58">25435 15713 2056 0,'0'0'309'0,"0"0"-219"16,9 120 135-16,-9-48-88 0,0 13-69 16,0 3 23-16,0 2-69 15,-2 0-11-15,-7-1-11 16,0-9 9-16,-2-12-21 15,2-6-5-15,-2-12-58 16,2-12 13-16,0-10-64 16,0-10-30-16,5-18-61 15,4-28-16-15,0-16 41 16,0-18-796-16</inkml:trace>
  <inkml:trace contextRef="#ctx0" brushRef="#br0" timeOffset="-191620.56">25593 15440 1008 0,'0'0'1023'16,"0"0"-833"-16,0 0-9 0,0 0-23 15,0 0-19-15,0 0-100 16,156-18-38-16,-100 38 38 16,4 10-39-16,3 6 0 15,-1 3-1-15,-4 2 11 16,-7 0-20-16,-11-1 10 15,-11 0 0-15,-11 0 5 16,-12 0-5-16,-6 0 1 16,-2 4 7-16,-29-2-1 15,-11 2 2-15,-16 5-9 0,-11-9-43 16,-9 0 28-16,-2-12-46 16,-3-2 15-16,4-8 9 15,9-6-10-15,14-2 47 16,18-2-18-16,16-4 11 15,13-2-1-15,9 2 16 16,0 4 5-16,12 6 11 16,12 8 1-16,9 4 63 15,8 6-28-15,5-1-16 16,3 1 33-16,7-4-12 16,2-2 7-16,-1 0-45 15,1-8-21-15,-2 0-1 16,-4-8-5-16,-8-2-84 0,10-8-51 15,-14-14-145-15,-7-8-303 16</inkml:trace>
  <inkml:trace contextRef="#ctx0" brushRef="#br0" timeOffset="-191038.39">26358 16172 1525 0,'0'0'620'0,"0"0"-558"16,0 0 120-16,0 0 0 15,0 0-86-15,0 130 2 16,0-94-52-16,-5 5-16 16,-11 7-6-16,-3-2-23 0,-6 6 20 15,-4-2-21-15,0-6 0 16,-2 2 8-16,0-6-8 15,2-1-10-15,0-11 9 16,6-2-34-16,4-4 34 16,3-8-53-16,5-4-9 15,3-2 50-15,6-4-5 16,2-4 17-16,0 0 1 16,0 0 0-16,0 0 32 15,0 0-31-15,8 0 9 16,7 0 39-16,5 0-22 15,7 0 8-15,4 4 8 16,3-2-24-16,1 2 40 16,5 0-46-16,1 0-12 15,-1 0 45-15,-3 0-22 0,1-4-12 16,-3 0 4-16,-4 2-14 16,-4-2 43-16,-4 4-45 15,-5-4 1-15,-3 0 40 16,-1 0-23-16,-5 0 9 15,-1 0 8-15,-3 0-20 16,-1 0 58-16,-1 0-54 16,-1-6 5-16,3-10 24 15,-3-16-48-15,2-18-3 16,-2-39-97-16,-2-79-146 16,-4 20-228-16,-14-5-1217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2-23T07:57:26.6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2002 836 1294 0,'0'0'198'0,"0"0"-86"0,0 0 18 15,0-105 32-15,0 86-2 16,0 2-8 0,0 10-67-16,0 4-62 15,0 3 51-15,0 0-62 0,0 0-4 16,0 0-16-16,0 17 15 15,3 12-23-15,7 18 16 16,7 11 0-16,-7 4 4 16,-2 5-3-16,-2-2-1 15,-6-4 0-15,0-7 13 16,0-4 2-16,0-10-15 16,2-10-34-16,5-10 25 15,4-12-112-15,7-8-68 0,9-42-28 16,-7-10-64-16,2-10-646 15</inkml:trace>
  <inkml:trace contextRef="#ctx0" brushRef="#br0" timeOffset="197.89">2310 684 1024 0,'0'0'200'0,"0"0"0"16,0 0-145-16,0 0-14 16,0 0 94-16,0 0-21 15,49 134 5-15,-38-54-34 16,-4 6-47-16,-1-1 39 15,-1 1-58-15,-2-4-11 16,-3 0 23-16,0-2-31 0,0 5 1 16,0-3-1-1,-19 22-65-15,1-19-121 0,-1-26-463 0</inkml:trace>
  <inkml:trace contextRef="#ctx0" brushRef="#br0" timeOffset="732.17">1871 1341 1580 0,'0'0'258'0,"0"0"-208"16,0 0-37-16,0 0-7 16,0 0 4-16,125-28 18 15,-56 20 0-15,9-4-21 16,2 2 29-16,-4-2-36 0,-9 6-2 15,-13 2 1-15,-10 4 1 16,-17 0-10-16,-19 14-49 16,-8 12-59-16,-19 10 97 15,-28 10-52-15,-14 9-70 16,-7 6 55-16,-9 8 41 16,-2 3 47-16,-8 2 9 15,-1 0 68-15,6-9 70 16,13-11-77-16,20-14-32 15,20-14-2-15,15-8-36 16,14-10-23-16,5-4-8 16,30-2 31-16,19-2 11 15,15 0-11-15,7-16-2 0,5-6 2 16,-8-2 2 0,-11 2-1-16,-6 6-1 0,-16 4 9 15,-9 8-9-15,-13 0 0 16,-13 4-21-16,-5 0 13 15,0 16 8-15,-19 20 8 16,-10 12 14-16,-6 12-16 16,-5 2 61-16,-5 0-39 15,1-1-13-15,4-5 6 16,-1-6-20-16,8-4-2 16,11-12-40-16,6-12-248 15,12-16-561-15</inkml:trace>
  <inkml:trace contextRef="#ctx0" brushRef="#br0" timeOffset="923.85">2530 1845 841 0,'0'0'594'0,"0"0"-560"0,0 0 130 15,0 0-56-15,0 0-37 16,0 102 32-16,0-78-58 15,0-2-23-15,5 0-22 16,4-2-3-16,6-6-29 16,10-2-18-16,0-6-227 0,-8-6-125 15</inkml:trace>
  <inkml:trace contextRef="#ctx0" brushRef="#br0" timeOffset="1142.14">2669 1197 1493 0,'0'0'194'15,"0"0"-147"-15,0 0 48 16,131-14-15-16,-77-5-39 16,4-2 70-16,-1-5-95 15,1-3-16-15,-2 4 12 16,-7 0-12-16,-4 2-19 15,2-18-145-15,-14 7-204 0,-13 0-425 0</inkml:trace>
  <inkml:trace contextRef="#ctx0" brushRef="#br0" timeOffset="1364.09">3072 786 1169 0,'0'124'181'0,"5"22"-21"16,7 21 0-16,7-19-67 15,1-23-42-15,-7-1 59 16,7 2-85-16,-4-13-13 16,-3-23 1-16,-4-18-6 15,0-14-7-15,3 4 0 16,-4-1-35-16,1-10 35 0,-7-22-100 16,-2-25-33-1,0-44 12-15,0-21-47 16,-11-13-317-16</inkml:trace>
  <inkml:trace contextRef="#ctx0" brushRef="#br0" timeOffset="1539.74">3068 1409 1045 0,'0'0'170'16,"0"0"38"-16,-23 127-57 16,9-69-49-16,-1 0 6 15,-3-4-44-15,1 2 2 16,-1-5-66-16,3-8 13 15,3-4-6-15,3-11-7 16,3-8-32-16,6-20-89 0,0 0-163 16,0-22-71-16</inkml:trace>
  <inkml:trace contextRef="#ctx0" brushRef="#br0" timeOffset="1719.6">3268 1550 1083 0,'0'0'182'15,"0"0"-41"-15,0 0-27 16,0 0 22-16,131 96-53 16,-108-84 22-16,-3-2-86 15,-5 0-9-15,-3-4 17 0,-1-4-27 16,-5-2-16 0,8-8-50-16,-5-14-242 0,-5-6-540 0</inkml:trace>
  <inkml:trace contextRef="#ctx0" brushRef="#br0" timeOffset="1921.11">3417 1070 713 0,'0'0'877'0,"0"0"-820"16,0 0-50-16,0 0 90 16,0 0-39-16,0 0 53 15,121 7-45-15,-81-7-38 16,3-3 54-16,1-8-67 15,0-6-14-15,-1 1-1 16,-8-4-7-16,-8 0-45 16,-16-20-110-16,-9 6-152 0,-2 2-223 15</inkml:trace>
  <inkml:trace contextRef="#ctx0" brushRef="#br0" timeOffset="2071.98">3544 986 1056 0,'0'0'165'0,"0"0"-23"15,-24 135-26-15,17-83-69 16,3-6 36-16,4-8-73 16,0-10 2-16,2-6-24 15,20-16-23-15,20-8-55 16,-2-18-76-16,-1-10-485 0</inkml:trace>
  <inkml:trace contextRef="#ctx0" brushRef="#br0" timeOffset="2279.87">3947 808 738 0,'0'0'252'16,"0"0"-1"-16,3 108-37 15,-3-54-59-15,0 2-41 16,-11 1-13-16,-3-1 13 16,-3 0-105-16,-10 0-1 15,0-2-6-15,-6-4-2 16,-3-2-50-16,1-10-95 15,-19-13-163-15,10-11-27 16,3-13-289-16</inkml:trace>
  <inkml:trace contextRef="#ctx0" brushRef="#br0" timeOffset="2651.06">3453 1408 211 0,'0'0'775'0,"0"0"-583"15,0 113-43-15,4-60-47 16,6-5-34-16,-4-2 3 15,3-4 69-15,-3-6-106 16,-1 1-34-16,0-10 19 16,-1-10-19-16,3-3-1 15,-1-14-1-15,6 0-24 16,-1-18 10-16,4-27 16 16,7-27-28-16,1-6-18 15,6-11-33-15,2 3 14 0,0 22 46 16,7 6 19-1,0 22 20-15,5 14-20 0,-1 18 0 16,0 4 32-16,1 6 9 16,-6 18-16-16,-1 6 12 15,-7 4-31-15,-5 1 42 16,-9-2-48-16,-3 3 0 16,-12 0 18-16,0 0-1 15,-9 3-11-15,-17-1-6 16,-9-4-33-16,-9 0-84 15,-2-4-91-15,-28-14-60 16,14-6-220-16</inkml:trace>
  <inkml:trace contextRef="#ctx0" brushRef="#br0" timeOffset="3363.29">3627 1632 892 0,'0'0'208'0,"0"0"-136"16,0 0-43-16,0 0 16 15,120-8 7-15,-75 8-4 16,-2 0 47-16,-6 0-36 15,-1 0 9-15,-12 0 2 16,-9 0-48-16,-6-2-7 16,-6 2-15-16,-3 0 1 15,0 0 0-15,-14 0-1 16,-10 4-68-16,-8 4-14 16,-3 0 44-16,2 0-17 0,4 0 22 15,4 0 33 1,10 0 3-16,6-2-3 0,6 4 0 15,3 2 1 1,0 2 47-16,16 4 42 0,7-1-46 16,3-8-43-16,4-3 79 15,1-6-61-15,0 0-8 16,-3 0 16-16,-3 3-14 16,-9-2-2-16,-8 2-11 15,-6 2-35-15,-2 0 33 16,0 6-168-16,-22 8 19 15,-4 5 23-15,-10 3-21 16,-4 5 58-16,-4 3 91 16,-1-1 6-16,0-2 101 15,10 0-46-15,8 0-5 0,9-4 2 16,11-4-16 0,7-4 19-16,0-4-12 0,13-6-18 15,14-2 66 1,9-6-68-16,4-2-7 0,2 0 22 15,4-10-21-15,-2-12 11 16,0-4-34-16,-1-2 0 16,-12 0-20-16,-6 2-5 15,-15 2-145-15,-10-10-84 16,-4 8-141-16,-14 0 10 16,-5 8 102-16,8 16 283 15,2-1 248-15,-3 3 127 16,1 3-229-16,1 19-4 15,3 8-39-15,-3 10 49 0,1 6-30 16,-3 6-28-16,-1 0 50 16,-3 5-82-16,-1-6-27 15,0 2 1-15,-2-5-19 16,1-2 3-16,-2-2-20 16,1-8-22-16,-3-6 13 15,5-12-269-15,8-12-263 0</inkml:trace>
  <inkml:trace contextRef="#ctx0" brushRef="#br0" timeOffset="3531.02">4076 2280 1177 0,'0'0'151'15,"0"0"-21"-15,0 0 13 16,0 0-63-16,137 88-13 15,-110-70-67-15,0 2 12 16,-8-2-27-16,-3-6-149 0</inkml:trace>
  <inkml:trace contextRef="#ctx0" brushRef="#br0" timeOffset="3702.27">4995 2224 1159 0,'0'0'545'0,"0"0"-498"0,0 0-35 15,0 0 11-15,0 0-23 16,0 0-40-16,0 0-223 0</inkml:trace>
  <inkml:trace contextRef="#ctx0" brushRef="#br0" timeOffset="4545.91">7176 1099 1467 0,'0'0'209'16,"0"0"-178"-16,0 0 37 0,0 0-37 16,0 0-6-1,0 0-10-15,0 0-8 0,16 78 3 16,-9-12 40-16,-3 16-25 16,-4 32 53-16,0-5-71 15,-18 5-7-15,-9 16 17 16,3-27-10-16,-5 11-7 15,2-8-7-15,7-23-37 16,5-5 4-16,7-22-137 16,6-22-149-16,2-24-243 0</inkml:trace>
  <inkml:trace contextRef="#ctx0" brushRef="#br0" timeOffset="5183.09">7241 966 1506 0,'0'0'245'0,"0"0"-189"15,0 0-34-15,0 0-22 16,0 0 0-16,129 8 39 16,-78 10-32-16,3 6-7 15,2 5 22-15,-6 0-13 16,-4 2 16-16,-11 1-25 15,-10 2-2-15,-14 4-7 0,-11 6 9 16,0 8-4 0,-25 6 4-16,-15 2 7 15,-9 1-7-15,-4-3-42 0,-3-4-35 16,2-2 76-16,5-10-50 16,7-8 26-16,8-7 25 15,12-9 0-15,9 0 15 16,11 1-15-16,2 3 0 15,0 6 10-15,15 3-10 16,12 1 1-16,4-2 53 16,9 0-36-16,3-6 23 15,5-6-41-15,6-4 8 16,2-8 19-16,4-6-27 16,5 0-12-16,-1 0 12 15,-2-14-1-15,-4-6-22 16,-6-4-33-16,-16 0-32 0,-12 0 72 15,-11 2-10-15,-9 5 26 16,-4 8 82-16,0 7-3 16,0 2-19-16,-2 8-53 15,-11 22 2-15,-3 16 50 16,1 10-24-16,-1 4 1 16,5 3-1-16,5-8-27 15,1-5 11-15,5-3-19 16,0-5 0-16,0-6-14 15,7-8 14-15,6-10-18 16,3-10-4-16,15-16-63 16,-5-20-16-16,-1-14-239 0</inkml:trace>
  <inkml:trace contextRef="#ctx0" brushRef="#br0" timeOffset="5362.03">8190 1303 1605 0,'0'0'183'0,"0"0"-123"16,0 0-50-16,0 0 6 15,0 0 104-15,0 0-82 16,0 0-15-16,35 105 2 16,-26-75-19-16,1 3-12 0,-4 16-2 15,-2-9-219 1,-1-6-399-16</inkml:trace>
  <inkml:trace contextRef="#ctx0" brushRef="#br0" timeOffset="6458.17">8647 1774 811 0,'0'0'1105'15,"0"0"-976"-15,0 0-128 0,0 0 84 16,0 0-47-16,0 0-8 15,0 0 4-15,98-36-21 16,-56 16 0-16,5 0-13 16,-3 2 0-16,1 6-44 15,-7 8 17-15,-13 4-171 16,-10 0-159-16,-13 12-1044 0</inkml:trace>
  <inkml:trace contextRef="#ctx0" brushRef="#br0" timeOffset="6661.33">8591 2043 1512 0,'0'0'350'0,"0"0"-344"16,0 0-6-16,0 0 0 15,0 0 41-15,0 0-15 16,135 44 2-16,-74-36 9 15,5 0-26-15,24 0-11 16,-18-4-82-16,-14-4-274 0</inkml:trace>
  <inkml:trace contextRef="#ctx0" brushRef="#br0" timeOffset="10844.97">9582 1095 1452 0,'0'0'163'15,"0"0"-73"-15,0 0-42 0,0 0-11 16,21-117 94-16,-17 95-17 16,-2 6-71-16,2 2-6 15,-1 6-36-15,-1 4 91 16,0 2-86-16,-2 0 11 16,0 2 20-16,0 0-37 15,5 8-14-15,0 22-2 16,3 16 16-16,1 34 18 15,-3 31-18-15,-6 31 9 16,0 9 30-16,-8-5-39 16,-7-30 0-16,1-32-6 15,1-15 18-15,1-9-5 0,1 10-7 16,0 4 0 0,2-2-15-16,2-15 15 0,5-17-12 15,0-18 5-15,2-14-3 16,0-8-11-16,0-10 21 15,0-45 0-15,4-45-9 16,19-50 9-16,6-21 0 16,6 3-1-16,-1 36 7 15,-5 45-18-15,-2 25 12 16,-1 10-3-16,8-4 2 16,8 0 1-16,5-2 0 15,-1 7-6-15,4 9 12 16,-2 6-8-16,-1 10 2 0,-3 8-6 15,2 4 0 1,-4 8 6-16,-5 2-12 0,-2 4 11 16,-4 0 2-16,-8 6-13 15,-2 11 12-15,-5 4-84 16,-14 23-39-16,-2-4-102 16,0 0-378-16</inkml:trace>
  <inkml:trace contextRef="#ctx0" brushRef="#br0" timeOffset="11312.21">10041 1570 1468 0,'0'0'297'16,"0"0"-284"-16,0 0-5 0,0 0-4 15,0 0 14-15,0 150 11 16,0-94 12-16,0 6-35 16,-10 1 49-16,-7-3-55 15,2-4 0-15,-1-10 6 16,1-10-5-16,3-9-1 16,6-16 0-16,4-7-2 15,2-4-40-15,0-20 34 16,4-18-173-16,17-10 98 15,5 0 44-15,6 4 21 16,5 8 2-16,1 10 16 0,0 9-17 16,-2 12 17-1,-8 5-9-15,-3 5 9 0,-3 18 0 16,-9 3 36-16,-3 4-1 16,-8 0 54-16,-2 0 86 15,0 4-71-15,-12 0-29 16,-7 4-12-16,-8-2-38 15,-6 0 10-15,-3-5-35 16,-3-9 1-16,0 0-20 16,-17-18 19-16,12-4-140 15,6 0-243-15</inkml:trace>
  <inkml:trace contextRef="#ctx0" brushRef="#br0" timeOffset="11790.95">10322 2007 1092 0,'0'0'715'16,"0"0"-616"-16,0 0-99 15,0 0 0-15,0 0 32 16,0 0 30-16,114 2 8 15,-66-4-67-15,8-10 15 16,2-4 24-16,-4-4-42 16,-2-2 0-16,-10-4-8 0,-7-2 1 15,-8 1 6 1,-9-1-29-16,-14 1-40 0,-4-1 69 16,0 1-84-16,-11 5 12 15,-13 4 51-15,-3 10 22 16,-6 6-5-16,-2 2 5 15,-2 8 0-15,-3 18 15 16,2 4-15-16,0 8 0 16,4 5 18-16,5 1-18 15,6 3 30-15,7 6-30 16,7-1 1-16,9-2-8 16,0-4 7-16,15-3 0 15,12-7 1-15,8-4 9 0,6-6 7 16,1-7-17-1,5-4 0-15,0-7-16 0,2-4 16 16,11-4-32-16,-11-10-159 16,-12-7-793-16</inkml:trace>
  <inkml:trace contextRef="#ctx0" brushRef="#br0" timeOffset="11984.9">11076 2442 1716 0,'0'0'263'0,"0"0"-150"16,0 0-113-16,0 0 0 16,0 0-9-16,0 0-199 15,0 0-372-15</inkml:trace>
  <inkml:trace contextRef="#ctx0" brushRef="#br0" timeOffset="13214.39">11292 1712 1874 0,'0'0'212'0,"0"0"-144"16,0 0-50-1,0 0 48-15,0 0-10 0,0 0-39 16,0 0 52-16,79-22-69 15,-25 8 0-15,6 2 0 16,3 4 10-16,-1-2 5 16,-4 4-15-16,-2 0 0 15,-3 0-35-15,-8 4 22 16,-5 2-90-16,-9 0-53 16,-11 0-213-16,-11 0-1081 0</inkml:trace>
  <inkml:trace contextRef="#ctx0" brushRef="#br0" timeOffset="13460.26">11541 1249 1497 0,'0'0'128'15,"0"0"-117"-15,0 0 2 16,0 0-11-16,0 0 69 15,15 116 114-15,-3-55-150 16,-1 7 17-16,-5 4-52 16,-1 4 0-16,-3 15 25 15,-2-8-25-15,0 6-9 0,0 5 9 16,-15 12-131 0,-4-12-117-16,4-23-763 0</inkml:trace>
  <inkml:trace contextRef="#ctx0" brushRef="#br0" timeOffset="14925.03">12372 1341 1401 0,'0'0'185'0,"0"0"-13"15,0 0-46 1,0 0 17-16,0 0-21 0,0 0-92 15,0 0 15-15,38-16-45 16,-9 14 0-16,9 0 19 16,1 2-19-16,4 0 0 15,-3 0-11-15,-2 10 22 16,-7 6-20-16,-2-2 9 16,-9 5 0-16,-9 4-31 15,-9 8 31-15,-2 9-39 16,-10 6 19-16,-22 6-39 15,-7 6 59-15,-7 2-42 16,-2 1 27-16,-1-3-1 16,4-7 16-16,5-6 0 15,11-11-1-15,7-10 2 0,8-8 3 16,8-8-4-16,6-4-25 16,0-2 5-16,0 0 11 15,13 0 9-15,11 4 38 16,12 0-23-16,7 0 46 15,5-6-61-15,10 0 0 16,7 0-12-16,9-10 12 16,41 0-15-16,-16 2-134 15,-13 0-250-15</inkml:trace>
  <inkml:trace contextRef="#ctx0" brushRef="#br0" timeOffset="15657.1">13256 1295 1527 0,'0'0'173'16,"0"0"-173"-16,0 0 0 16,-4 144 45-16,-9-29-9 15,-5 43 1-15,0 23 20 16,0-1-31-16,7-36 9 16,2-43-35-16,4-37 0 15,1-8 12-15,0 4-12 0,-1-3-9 16,3-3 1-16,2-22-35 15,0-32-129-15,5-9-156 16,5-22-414-16</inkml:trace>
  <inkml:trace contextRef="#ctx0" brushRef="#br0" timeOffset="16073.4">13419 1037 212 0,'0'0'1342'0,"0"0"-1180"16,0 0-153-16,0 0 0 0,117 91 30 15,-71-55 0-15,5-1 24 16,2-1-58-16,-3 2 12 16,-9 0 2-16,-7 0-19 15,-12 3-11-15,-13-6 9 16,-9 2-17-16,-11 5 10 15,-26 2-80-15,-17 4-41 16,-11 0 34-16,-6 0-78 16,-1-4 33-16,4 0 89 15,7-3 52-15,11-3 15 16,9 4 80-16,14 0-28 16,14 2 42-16,11 2-55 15,2 2 1-15,11-2 16 16,16-4 23-16,4-4 15 0,6-6-43 15,9-7-47-15,2-1 75 16,8-4-50-16,4-3-31 16,5 0-13-16,-1-5 0 15,19-6-12-15,-16-4-228 16,-14 0-564-16</inkml:trace>
  <inkml:trace contextRef="#ctx0" brushRef="#br0" timeOffset="16255.84">14003 1937 1803 0,'0'0'142'0,"0"0"-93"0,0 0-49 16,136-23 0-16,-85 10 6 15,2-1 1-15,-1 1 5 16,-3 6-12-16,-11 3-173 15,-18 1-218-15</inkml:trace>
  <inkml:trace contextRef="#ctx0" brushRef="#br0" timeOffset="16480.34">13996 2176 1128 0,'0'0'228'16,"0"0"-194"-16,-49 116-34 0,33-62 55 15,5-2-16-15,7 0 66 16,4-8 16-16,0-1-75 16,17-10 32-16,10-4-52 15,4-7 11-15,5-8 19 16,5-7-43-16,1-4 3 16,3-3-16-16,8-28-35 15,-13-8-52-15,-8-3-593 0</inkml:trace>
  <inkml:trace contextRef="#ctx0" brushRef="#br0" timeOffset="16676.54">14025 2238 1386 0,'0'0'310'15,"0"0"-308"-15,0 0 27 16,0 0 72-16,0 0-2 15,0 0-20-15,125 8-31 16,-78-8-40-16,4-8 11 16,20-23-19-16,-15 5-174 15,-7-2-222-15</inkml:trace>
  <inkml:trace contextRef="#ctx0" brushRef="#br0" timeOffset="16878.03">14627 1914 1729 0,'0'0'198'0,"0"0"-143"15,0 0-44-15,0 0 59 16,0 0-13-16,0 0-47 16,135-21 54-16,-103 6-64 15,-3 6-18-15,-5 3-22 16,-13 3-144-16,-4 3-141 15,-7 0-492-15</inkml:trace>
  <inkml:trace contextRef="#ctx0" brushRef="#br0" timeOffset="17094">14600 2061 601 0,'0'0'493'0,"0"0"-393"0,-75 137 86 16,48-71-98-1,6 0 4-15,11-4 80 16,5-4-85-16,5-7-2 0,0-8-65 15,7-5-19-15,10-7 84 16,10-7-46-16,2-4-18 16,4-8 7-16,8-8-15 15,-1-4-2-15,4-2-11 16,1-20-50-16,-1-24 16 16,-10 2-278-16,-16 1-475 0</inkml:trace>
  <inkml:trace contextRef="#ctx0" brushRef="#br0" timeOffset="17267.43">14623 2260 1380 0,'0'0'317'15,"0"0"-317"-15,0 0 25 16,0 0 13-16,0 0 70 16,0 0-16-16,0 0-27 15,93 29-54-15,-51-29 0 16,12 0-11-16,10-5-63 15,41-33 14-15,-16 1-259 16,-6-5-390-16</inkml:trace>
  <inkml:trace contextRef="#ctx0" brushRef="#br0" timeOffset="17485.96">15541 1528 1260 0,'0'0'381'15,"0"0"-316"-15,-74 120-34 16,38-46 51-16,5 9-24 16,2 1 63-16,8 2-48 15,6-2-66-15,7-2 46 16,6-7-53-16,2-13-8 16,8-8 6-16,19-14-38 15,29-18 14-15,-8-10-150 16,2-12-340-16</inkml:trace>
  <inkml:trace contextRef="#ctx0" brushRef="#br0" timeOffset="17703.73">15932 1521 1382 0,'0'0'295'15,"0"0"-253"-15,0 0-41 16,0 129 108-16,-2-61 14 15,-7 6-26-15,1 5-26 16,0-1-34-16,4-6 26 16,2-2-63-16,-3-8-1 0,1-8-20 15,0-5 21-15,-3-17-115 16,0-10-201-16,3-16-601 0</inkml:trace>
  <inkml:trace contextRef="#ctx0" brushRef="#br0" timeOffset="17882.91">16162 1806 1525 0,'0'0'177'16,"0"0"-127"-16,0 0-47 16,162 8 159-16,-99-3-62 15,-1-4-81-15,-2-1 22 16,1 0-41-16,1-1-6 15,-13-12-101-15,-15 1-370 0</inkml:trace>
  <inkml:trace contextRef="#ctx0" brushRef="#br0" timeOffset="18111.75">16494 1480 1275 0,'0'0'168'15,"0"0"-13"-15,-18 158 33 16,9-82-48-16,-2 6-7 16,2 0-15-16,-4 3-56 15,-1 5-29-15,-3 2-33 16,-3 2 16-16,-5 3-41 0,0-3 25 16,-6 20-186-1,7-23-299-15,8-21-1057 0</inkml:trace>
  <inkml:trace contextRef="#ctx0" brushRef="#br0" timeOffset="18738.79">16630 3180 1294 0,'0'0'153'0,"0"0"-25"15,0 0 37-15,0 0 69 16,0 0-86-16,102-124-71 15,-73 62 34-15,7-25-68 16,4-33-30-16,4-48 12 16,4-25-23-16,-9-12 4 0,-5-1-6 15,-5 28-27-15,-7 33 2 16,-2 45 25-16,-8 44-9 16,-2 26 7-16,1 4 4 15,3 2-1-15,1 2-1 16,3 5 0-16,5 13-6 15,4 4 6-15,8 4-19 16,5 24 19-16,0 8 0 16,1 3 1-16,-6 1-1 15,-4-2 0-15,-4-2-12 16,-7-2 12-16,-9-4-26 16,-6-2 14-16,-5 1-10 0,0-4 16 15,-23-3-36-15,-8 3 42 16,-4-6-13-16,-5-5 13 15,1-3-22-15,6-8 22 16,6 0-13-16,10-3 7 16,10 1-8-16,7 6-60 15,0 7 73-15,2 8-41 16,16 8 32-16,6 8 9 16,3 2 2-16,2-2 14 15,-2 0-15-15,-2-6 0 16,-6-2-3-16,-3-3 3 15,-9-4 0-15,-5-2 2 16,-2-3-1-16,0-3 24 16,-15 2 24-16,-10-3-15 15,-6-2 40-15,-8-4-73 0,-5-8 4 16,-2 0 15-16,-1-6-19 16,-3-21-2-16,2-46-79 15,12 6-168-15,14-5-532 0</inkml:trace>
  <inkml:trace contextRef="#ctx0" brushRef="#br0" timeOffset="18988.8">18182 1618 1594 0,'0'0'170'0,"0"0"-113"0,85 112 31 15,-51-66 38-15,-10 1 6 16,-8-6-52-16,-9 6-53 16,-7 9 66-1,-10 8-69-15,-27 10-1 0,-39 23-23 16,-48 19 0-16,-71 16-23 16,-43 5-20-16,-31-9-101 15,57-40-89-15,41-28-525 0</inkml:trace>
  <inkml:trace contextRef="#ctx0" brushRef="#br0" timeOffset="22270.75">5866 4247 1132 0,'0'0'250'0,"0"0"-150"16,0 0 47-16,0 0-37 16,0 0-67-16,0 0 25 15,0 0-40-15,-3-98 2 16,3 88 72-16,0 3-55 15,0 7-9-15,0 0-38 0,0 14 2 16,0 37-10-16,0 41 8 16,0 38 0-16,10 17 44 15,-1-21-43-15,-1-30 0 16,-3-35-1-16,-3-1 12 16,3 8 1-16,-1 12-13 15,3 2-19-15,-1-8 1 16,1-16-3-16,0-18-115 15,2-31-136-15,-1-9-106 16,-5-13-260-16</inkml:trace>
  <inkml:trace contextRef="#ctx0" brushRef="#br0" timeOffset="22974.35">5846 3884 1600 0,'0'0'173'0,"0"0"-89"16,0 0-84-16,114-48 0 16,-55 42 31-16,9 6-15 15,1 0-10-15,-5 10-6 16,-4 12 11-16,-10 8-22 16,-12 2 11-16,-14 4-15 15,-13 6 15-15,-11 6 0 16,0 4 9-16,-29 7-9 0,-9-1 11 15,-9 2-28 1,-3-4 17-16,-4-2-28 0,2-6 28 16,4-5 1-16,7-6-1 15,10-4 0-15,6-5 1 16,14-2-9-16,7-2 8 16,4 2-50-16,2-2 25 15,21 2 6-15,10-4 19 16,11-4 0-16,8-6 3 15,6-8 28-15,6-4-31 16,3 0 0-16,-5-6 6 16,-4-12-6-16,-8-2-11 15,-15 0-22-15,-10 2-2 16,-10 6 16-16,-8 2 19 16,-5 6 0-16,-2 2 27 15,0 2 8-15,0 0-10 0,0 0-25 16,0 18 0-16,0 8 6 15,0 6-6-15,0 2-14 16,0-3 12-16,0-6 4 16,12-7-4-16,0-6-10 15,2-6 12-15,1-6-4 16,6 0 4-16,-2-10 0 16,2-16 10-16,-1-6-10 15,-3-8 5-15,-5 0-5 16,-8-2 0-16,-4 0 1 15,0 4-1-15,-11 4-4 0,-9 6 4 16,-2 4 8-16,1 5 35 16,0 8-43-16,2 2 14 15,-1 5 11-15,1 4-25 16,-2 0-25-16,-14 0-46 16,6 6-130-16,2 2-340 0</inkml:trace>
  <inkml:trace contextRef="#ctx0" brushRef="#br0" timeOffset="23688.43">3930 4335 1580 0,'0'0'163'15,"0"0"-104"-15,0 0-23 16,0 0 65-16,0 0-35 16,0 0-60-16,0 0-6 15,-80-34-3-15,88 34 2 16,8 16-8-16,2 8 18 15,2 6 18-15,3 4-27 16,-2 2 0-16,4 0 5 0,-1-3-5 16,6-1-8-1,14-6-51-15,-4-8-256 0,-4-14-28 0</inkml:trace>
  <inkml:trace contextRef="#ctx0" brushRef="#br0" timeOffset="23907.79">4469 3960 1385 0,'0'0'193'0,"0"0"-140"16,0 0-53-16,0 0 0 16,0 0 20-16,9 135 37 15,-9-95 1-15,0 2-19 16,0 8-38-16,-20 4 35 0,-5 2-36 15,-8 0-37-15,-19 8-129 16,8-15-142-16,1-16-335 0</inkml:trace>
  <inkml:trace contextRef="#ctx0" brushRef="#br0" timeOffset="24654.26">4074 4561 751 0,'0'0'197'0,"0"0"-178"16,0 0 80-16,0 0-23 15,0 0-8-15,74 139 3 16,-50-99-40-16,-3-2-12 16,-3 2-19-16,-3-2 15 15,-1-3 1-15,-1-8-16 0,-5-4-11 16,0-11 10 0,-6-8-41-16,0-4 23 0,-2-14 7 15,0-24-101-15,0-15 29 16,0-13 25-16,0-10 53 15,-6-8 6-15,-2 1 1 16,4 6 28-16,4 12 147 16,0 13-89-16,9 10 60 15,15 10-111-15,12 8-20 16,7 6 16-16,3 6-31 16,3 8 18-16,-4 4-19 15,-5 0 0-15,-8 12-13 0,-9 6 13 16,-9 6-18-1,-7 6 18-15,-7 6 9 0,0 4 7 16,-25 6-16-16,-8 5-116 16,-5-1 30-16,-4-2-79 15,-1-6-92-15,1-8-19 16,2-12 69-16,4-10 37 16,7-12 170-16,9 0 163 15,6-4 153-15,12-10-142 16,2 0-89-16,8 2-52 15,20-2-26-15,6 0 9 16,8 0-6-16,2 0-10 16,1 2 80-16,-1-1-50 15,-6 6-1-15,-6 3 7 16,-10 1-28-16,-13 3 2 0,-6 0-10 16,-3 0 0-16,-3 18 7 15,-15 9-7-15,-4 5-29 16,-5 6-14-16,3 4-9 15,-3-2 8-15,2 0 11 16,5-2 27-16,5-1-10 16,3-7 16-16,6-6-3 15,6-6-4-15,0-6 14 16,0-6-7-16,14-6 23 16,3 0-5-16,5-4 53 15,3-16-55-15,4-10-15 16,2-5 19-16,-2-5-20 15,-5-4 0-15,-4-24-1 0,-9 10-148 16,-9 4-389-16</inkml:trace>
  <inkml:trace contextRef="#ctx0" brushRef="#br0" timeOffset="24846.87">4485 4381 933 0,'0'0'122'16,"0"0"-46"-16,29 171 45 15,-1-83-26-15,6 4-53 16,-2 0 32-16,-1-2-55 16,-5-1-10-16,-6-5-6 15,-6 2 8-15,-5-2 1 0,-3-1-12 16,-6-5-36 0,0 6-15-16,-13-22-138 0,-3-22-191 0</inkml:trace>
  <inkml:trace contextRef="#ctx0" brushRef="#br0" timeOffset="25010.3">4480 5364 573 0,'0'0'714'0,"0"0"-666"16,0 0-41-16,0 0 80 16,0 0-20-16,120-103 27 15,-71 59-21-15,1-10-51 16,-2-6 4-16,15-40-26 0,-14 14-127 15,-9 5-22-15</inkml:trace>
  <inkml:trace contextRef="#ctx0" brushRef="#br0" timeOffset="25199.23">4834 4046 1141 0,'0'0'95'15,"0"0"-33"-15,0 0-51 16,0 0 13-16,0 0 28 16,0 0-44-16,0 0 44 15,119 60-52-15,-115-42-31 16,-4-3-74-16,0 1-546 0</inkml:trace>
  <inkml:trace contextRef="#ctx0" brushRef="#br0" timeOffset="25519.49">4708 4507 975 0,'0'0'107'0,"0"0"-107"0,0 0 44 16,0 0 9-16,0 0 7 16,0 0-15-16,0 0-44 15,133-80 23-15,-106 64-24 16,-7 4-16-16,-9 6 15 15,-7 4-14-15,-4 2-40 0,0 0 6 16,0 18 49-16,0 10 19 16,-4 5-19-1,-3 4 0-15,-1 4 11 0,0-1-1 16,4-2-9-16,0-2-1 16,2-8 17-16,-1-8-17 15,3-8 0-15,0-10-20 16,7-2 19-16,15-10-14 15,20-34-11-15,-4 2-209 16,-1-2-136-16</inkml:trace>
  <inkml:trace contextRef="#ctx0" brushRef="#br0" timeOffset="25819.79">5126 4421 519 0,'0'0'79'0,"0"0"58"0,0 0 35 15,0 0-59-15,0 0-51 16,3 133-41-16,-3-93-2 15,0 2-9-15,0-2-8 16,-3-2 34-16,-4-2-36 16,1-4 0-16,-1-4 39 15,3-7-27-15,2-6 9 16,2-5-21-16,0-6 0 16,0-4 3-16,0 0-3 15,0 0 0-15,2 0 24 16,5 0 27-16,3-10 45 15,6-6-50-15,0-8-33 0,4-6 86 16,2-10-89 0,2-8-10-16,-1-10-27 0,-1-48-82 15,-4 12-112-15,-11 1-510 0</inkml:trace>
  <inkml:trace contextRef="#ctx0" brushRef="#br0" timeOffset="25994.04">5196 3802 1260 0,'0'0'135'15,"0"0"-120"-15,0 0 70 16,0 0-69-16,0 0-15 16,0 0 5-16,0 0-4 15,17-6 15-15,-3 12-17 16,-3 6 0-16,-3 2-3 16,0 6 3-16,-8 6-10 15,0 8-19-15,-19 18-108 16,-7-6-103-16,-6-6-397 0</inkml:trace>
  <inkml:trace contextRef="#ctx0" brushRef="#br0" timeOffset="26406.3">5028 4177 745 0,'0'0'140'15,"0"0"-68"-15,0 0-30 16,0 0 94-16,0 0-30 16,0 0-50-16,0 0-3 15,139 32-4-15,-95-46-1 16,3-8-45-16,1-6 8 15,4 0 8-15,-6-1-19 16,-3 5 0-16,-9 6 0 0,-12 9-13 16,-7 6 11-1,-10 3-28-15,-5 0-47 0,0 12 52 16,0 10 1-16,-16 5 6 16,-6 5 11-16,-5 0-26 15,-2 2 18-15,-6 0-38 16,-1-4-30-16,1 0 64 15,3-4-4-15,5-6 11 16,9-4 11-16,7-8 2 16,9-6-10-16,2-2 4 15,0 0-89-15,13 0 69 16,5-10-1-16,5 0 13 16,1 2 13-16,-2 2 0 15,-3 4 16-15,-9 2-16 16,-1 0 0-16,-9 0-13 0,0 4 13 15,0 8-14-15,-11 6-20 16,-9-2-179-16,-2-4-100 0</inkml:trace>
  <inkml:trace contextRef="#ctx0" brushRef="#br0" timeOffset="26778.85">5209 4484 474 0,'0'0'73'0,"0"0"15"16,0 0 44-16,0 0-48 15,0 0-43-15,0 120 11 16,0-90-24-16,0-2 27 16,0-2-55-16,0-4 10 15,0-4 13-15,0-8-23 0,0-4 1 16,4-6-1 0,8 0 7-16,3-14 34 0,7-16-41 15,7-8-32-15,5-8 32 16,1-2-66-16,3 1 17 15,-1 10 40-15,2 5 9 16,-6 10 61-16,3 9-61 16,-5 12 6-16,0 1 15 15,-4 3-19-15,-6 13 14 16,-6 5 18-16,-5 3-16 16,-4-1 71-16,-6 2-51 15,0 3-29-15,0 2 59 0,-21 0-35 16,-3 0-23-1,-5-2-10-15,-18 2-101 0,9-10-42 16,0-8-103-16</inkml:trace>
  <inkml:trace contextRef="#ctx0" brushRef="#br0" timeOffset="26955.18">5306 4602 100 0,'0'0'396'16,"0"0"-279"-16,0 0 20 15,0 0-21-15,0 0-3 16,0 0-84-16,0 0-12 16,72 120 6-16,-65-102-16 15,-5-4-5-15,-2-4-2 16,2-10-16-16,-2 0-90 0,0 0-437 0</inkml:trace>
  <inkml:trace contextRef="#ctx0" brushRef="#br0" timeOffset="27151.8">5485 4604 658 0,'14'22'193'15,"-3"4"-33"-15,2 8-96 16,-2 4 49-16,-2 2-51 16,-3 1-11-16,-3-5 18 15,-1 0-47-15,0-4 7 16,-2-5-29-16,2-2 10 15,8-3-36-15,-2-8-75 0,3-10-552 0</inkml:trace>
  <inkml:trace contextRef="#ctx0" brushRef="#br0" timeOffset="27619.73">7251 4024 1048 0,'0'0'217'16,"0"0"-110"-16,0 0-106 15,0 0-1-15,0 0 55 16,141-108-11-16,-114 90 1 16,0 4-30-16,0 4-7 15,-6 4 32-15,-2 4-40 16,-1 2-6-16,-3 0-3 16,-2 0 15-16,1 10-8 15,-1 6 2-15,1 4 0 16,1 6 11-16,1 2-11 0,-3 4 0 15,3 0 0 1,-3 0 0-16,3-3 18 0,-1-6-18 16,5-5 0-16,0-4-8 15,5-5 8-15,1-3-3 16,1-4 3-16,4-2 1 16,-2 0-1-16,0-10-18 15,3-12-91-15,-8 1-23 16,-11 3-41-16</inkml:trace>
  <inkml:trace contextRef="#ctx0" brushRef="#br0" timeOffset="27936.37">7220 4331 1247 0,'0'0'184'0,"0"0"-184"16,0 0-2-16,0 0 2 16,0 0 27-16,164-36-19 15,-106 22 8-15,2 2 9 16,0 2-24-16,-3 2 36 16,-5 4-37-16,-5 4 0 15,-5 0-6-15,-4 6 6 16,-7 10-19-16,-2 4 19 15,-2-2-22-15,-5 0 15 16,0-2-41-16,2-4-32 0,5-4-1 16,25-8-100-1,-8-4 15-15,6-12-45 0</inkml:trace>
  <inkml:trace contextRef="#ctx0" brushRef="#br0" timeOffset="28907.89">8631 3956 856 0,'0'0'279'0,"0"0"-191"16,0 0 51-16,0 0 63 16,0 0-84-16,0 0-58 15,0 0-40-15,37-6-11 16,-23 30 41-16,-1 6-50 0,1 4 6 16,-3 2 31-1,1-4-37-15,-6 1 0 0,1-9 0 16,-3-2 10-16,-2-8-1 15,2-6-9-15,1-6-31 16,2-2 30-16,6-6-65 16,5-24-37-16,6-12-84 15,5-19 7-15,6-11 134 16,2-10-141-16,-1-4 30 16,-1 9 157-16,-4 15 66 15,-8 24 60-15,-6 18-70 16,-3 18-50-16,-1 2 100 15,-1 22-41-15,-1 20 24 0,1 12 87 16,0 11-89 0,-1 5-10-16,-4 2-17 15,-5-4-58-15,-2-4 43 0,0-6-45 16,0-4 0-16,0-7 3 16,-7-7-1-16,-1-4-2 15,-1-10 0-15,-1-6 1 16,4-10-9-16,2-10 8 15,-1-2-24-15,3-30-36 16,-2-18-19-16,-2-32 47 16,2-36-1-16,2 1-12 15,2 11 32-15,0 18 21 16,0 31-8-16,16 3 73 16,3 4-44-16,4 10-5 15,0 10 3-15,-1 8-21 16,2 4 64-16,-4 4-70 0,-1 4-4 15,-4 6 4-15,-7 2 0 16,0 2 0-16,-6 0-2 16,-2 0-10-16,0 0-8 15,0 0 20-15,0 0-12 16,0 0 12-16,0 0 0 16,0 0 9-16,0 0-9 15,0 0 0-15,0 0 12 16,0 0-12-16,0 0 0 15,-2 0 36-15,-4 0-16 16,4 0 21-16,0 0-41 0,2 0 10 16,-2 0 5-1,-2 0-15-15,-1 10-19 0,-1 2 18 16,-2 6 2-16,2 2-3 16,-3 0-1-16,1 6 3 15,-2 2 12-15,4 8-12 16,-3 13 0-16,2 15 9 15,3 30 10-15,-1 38 4 16,5 33-18-16,0 13 2 16,0-7 70-16,7-23-77 15,6-24 1-15,0-24 2 16,-3-25-2-16,-2-21 6 16,1-12-7-16,1 0 0 15,0 2-31-15,-1-4 31 16,1-13-70-16,-8-13 10 0,-2-14-15 15,0 0 42-15,0-67-106 16,-10 3-343-16,-3-10 167 0</inkml:trace>
  <inkml:trace contextRef="#ctx0" brushRef="#br0" timeOffset="29584.9">9331 3513 1595 0,'0'0'163'0,"0"0"-145"15,0 0 1-15,0 0-19 0,0 0 31 16,127 26-31-16,-88-8 2 16,4 4 22-16,-3 4-24 15,-2 4-8-15,-7 2 6 16,-6 3 4-16,-9 2-5 15,-10 6 3-15,-6 5 0 16,-6 6-8-16,-23 6 8 16,-14 0-20-16,-6 0-25 15,-7-3-90-15,-2-14-26 16,5-7 49-16,9-9 112 16,8-7 5-16,11-4 25 15,9 0-8-15,10 2 0 16,6 4-5-16,0 4 48 15,20 2 17-15,7 2-27 16,11 1 52-16,6-4-55 0,12-3-9 16,10-6 80-1,11-4-91-15,2-3 23 0,8-9-55 16,0-2 0-16,-2 0 0 16,-9 0 0-16,-10-14-63 15,-10-3-20-15,-15 2-36 16,-15-6 46-16,-12 1-26 15,-12-2 93-15,-2 2 6 16,0 2 89-16,-2 4 5 16,-7 6 20-16,4 4-34 15,1 4 4-15,1 0-84 16,-1 0 14-16,-2 8 1 0,-3 14-14 16,-5 7-1-16,3 4 0 15,0 3 7-15,2 3 5 16,2-6-12-16,5 2-13 15,2-3 2-15,0-6 11 16,0-2-20-16,11-6 19 16,9-6 1-16,7-6-23 15,7-6 23-15,8 0-87 16,34-36 13-16,-7 0-140 16,-3-2 0-16</inkml:trace>
  <inkml:trace contextRef="#ctx0" brushRef="#br0" timeOffset="29733.31">11018 4463 998 0,'0'0'864'15,"0"0"-798"-15,0 0-21 16,0 0-44-16,0 0 13 16,0 0-7-16,0 0-7 15,0-4-28-15,-17-12-1090 0</inkml:trace>
  <inkml:trace contextRef="#ctx0" brushRef="#br0" timeOffset="31066.85">6029 6334 1498 0,'0'0'482'0,"0"0"-384"16,0 0-90-16,0 0 26 15,0 0 62-15,0 0-82 16,0 0-14-16,-31-16 0 16,10 66 1-16,-21 47 8 15,-20 51-9-15,-12 24 12 0,-1 5 26 16,6-19-32-16,11-29-4 15,13-29-2-15,13-24 0 16,15-20-5-16,8-4 5 16,4 5-124-16,3 7-33 15,2-12-232-15,0-22-602 0</inkml:trace>
  <inkml:trace contextRef="#ctx0" brushRef="#br0" timeOffset="31349.98">5929 6250 1505 0,'0'0'215'0,"0"0"-213"0,0 0 40 16,0 0-41-16,57 122 28 15,-26-49 69-15,14 25-53 16,7 28-14-16,3 19 29 15,-4 7-51-15,-13-28 57 16,-16-29-66-16,-9-31 0 16,-1-2 24-16,-3 10-24 15,-3 10 0-15,-1 9-6 16,-3-7 19-16,-2-6-32 16,0-2-100-16,-7-20-198 0,-8-20-522 15</inkml:trace>
  <inkml:trace contextRef="#ctx0" brushRef="#br0" timeOffset="31556.84">5931 7357 1891 0,'0'0'267'15,"0"0"-227"-15,0 0-39 16,0 0 36-16,0 0-28 15,0 0 44-15,167-70-53 16,-105 54 0-16,0 3-19 16,-1 8 8-16,12 5-135 15,-15 0-207-15,-13 10-673 0</inkml:trace>
  <inkml:trace contextRef="#ctx0" brushRef="#br0" timeOffset="32216.25">6677 7502 1618 0,'0'0'227'0,"0"0"-172"15,0 0-12-15,0 0 134 16,0 0-133-16,0 0-43 16,73-105 23-16,-46 69-12 15,0 0-3-15,-2 2-9 16,-6 6 0-16,-3 5-11 0,-5 8 11 15,-1 7-45 1,-4 8-25-16,-2 0-29 0,3 20 56 16,-1 14 24-16,4 12 19 15,1 10 18-15,2 2-18 16,1 0 0-16,1-5 2 16,-1-9-1-16,1-6 4 15,-1-8-5-15,-4-10 0 16,-1-8 0-16,-1-8 0 15,-2-4-12-15,1 0 12 16,1-6 39-16,6-20 54 16,-1-14-81-16,3-14 10 15,-3-17 13-15,-2-9-35 16,1-8-1-16,-6 2-7 0,-2 6 16 16,3 13-1-16,-2 13-7 15,2 14 0-15,-1 12 8 16,1 10-8-16,2 10-2 15,2 2-8-15,2 6 2 16,7 0 1-16,3 0 7 16,1 0 0-16,2 0 22 15,-1 0-22-15,-2 0 0 16,-6 0 8-16,-5 0-1 16,-8 0 6-16,-2 0-13 15,-2 0 0-15,0 0 31 16,0 0-25-16,0 0 4 15,0 0 32-15,0 0-16 0,0 0 17 16,-2 0-43-16,-7 0 0 16,-2-4 1-16,-2-2-1 15,-1 0-37-15,1-2-31 16,-5-4-98-16,5 2-127 16,0-4-724-16</inkml:trace>
  <inkml:trace contextRef="#ctx0" brushRef="#br0" timeOffset="32977.68">7820 6825 1967 0,'0'0'308'0,"0"0"-308"15,0 0-20-15,0 0 20 16,0 0 1-16,118-32 14 0,-62 17-15 16,4-2 19-16,0 3 3 15,-7 1-22-15,-5 3-35 16,-11 3 33-16,-8 5-159 16,-11 2-209-16,-13 0-730 0</inkml:trace>
  <inkml:trace contextRef="#ctx0" brushRef="#br0" timeOffset="33178.43">7800 7154 1925 0,'0'0'251'15,"0"0"-251"-15,0 0-9 16,0 0-28-16,0 0 37 0,114-18 52 15,-48 4-33-15,8-2-6 16,2 0-13-16,-3-2 10 16,14 0-33-16,-18 4-183 15,-18 0-666-15</inkml:trace>
  <inkml:trace contextRef="#ctx0" brushRef="#br0" timeOffset="48208.83">9050 6779 1106 0,'0'0'88'0,"0"0"-86"16,0 0 71-16,0 0-23 15,0 0-26-15,-38 0 23 16,38 0-27-16,0 0 24 16,0 0-21-16,0 0-22 15,0 0 95-15,0 0-59 16,0 0 3-16,-2 0 22 16,2 0-24-16,-3 0 13 15,3 0-21-15,-2 0-19 16,2 0 81-16,-2 0-64 15,2 0 14-15,0 0 12 0,-2 0-15 16,2 0 15 0,0 0-26-16,0 0-15 15,0 0 76-15,0 0-80 0,0 0 12 16,0 0 26-16,0 0-11 16,0 0 13-16,0 0-49 15,0 0 13-15,6 0 24 16,14 0-35-16,14-1-2 15,15-3 17-15,14-5 1 16,5 1 19-16,3 0-37 16,-3 2 0-16,-6-2 12 15,-7 4-12-15,-5 2-5 16,-10-2 5-16,-11 3 0 16,-7 1 13-16,-7 0-13 0,-5 0 0 15,-6 0 0-15,-4 0 0 16,2 0 0-16,-2 0-1 15,0 0 12-15,0 0-11 16,0 0 0-16,0 0 0 16,0 0-32-16,0 0-6 15,2-4-84-15,15-14-110 16,-2 1-295-16,1-3-607 0</inkml:trace>
  <inkml:trace contextRef="#ctx0" brushRef="#br0" timeOffset="49925.95">10621 5925 760 0,'0'0'179'16,"0"0"-46"-16,0 0 76 15,0 0-22-15,0 0-26 16,-2-104-21-16,2 90-32 15,0 0-27-15,0 4 74 16,0 2-72-16,0 6-40 16,0 2 35-16,0 0-64 15,0 0-14-15,0 14-22 16,-2 18 22-16,-6 32 17 16,-1 37-17-16,-1 29 0 0,-2-8 5 15,3-20-4 1,3-31 1-16,1-19-2 0,3 6 16 15,2 2-16-15,0 2 0 16,0-14-80-16,5-20-22 16,8-14-182-16,-2-14-234 0</inkml:trace>
  <inkml:trace contextRef="#ctx0" brushRef="#br0" timeOffset="50393.05">10619 5541 798 0,'0'0'975'15,"0"0"-905"-15,0 0-11 16,0 0-53-16,0 0-6 16,133 11 60-16,-79 5-43 15,2 2-11-15,-4 5 0 16,-4-1 15-16,-9 0-4 15,-7 2-17-15,-10-1-20 16,-9 2 5-16,-8 3 14 16,-5 6 1-16,-13 4-8 15,-19 4 24-15,-7 0-14 16,-11 1-2-16,-4-3-35 0,-1-3 24 16,0-5-11-1,3-5 22-15,10-5-6 0,11-4 15 16,10-4-3-16,11-4-6 15,8 2-34-15,2 2 34 16,0-2-16-16,17 2 16 16,14 0 1-16,10-2 0 15,5-2 88-15,8-4-63 16,-1-4-9-16,0-2 36 16,1 0-16-16,-2 0-13 15,-4 0-24-15,-3 0 16 16,-5 0-43-16,-5 0-7 15,-3 10-168-15,-10 0-125 16,-7-2-508-16</inkml:trace>
  <inkml:trace contextRef="#ctx0" brushRef="#br0" timeOffset="50874.82">11347 6016 1446 0,'0'0'236'0,"0"0"-121"16,0 0-15-16,0 0 42 16,0 0-104-16,0 0-17 15,0 0-21-15,0 1-12 16,0 24 12-16,-9 8 35 16,-6 10 6-16,-3 3-41 0,-5 4 20 15,-4 2 2-15,1-2-22 16,-1-2 0-16,1-2 1 15,1-3 0-15,4-7-1 16,4-6 0-16,5-4 1 16,6-8-20-16,4-2 19 15,2-4-46-15,0 0 37 16,0 0-17-16,18 0 11 16,7 0 9-16,6 0 12 15,7 0 9-15,1-2-15 16,7 1 0-16,0-8 3 15,-1 1 3-15,-1-4 0 16,-6 0 2-16,-5 0 3 16,-6 0 54-16,-5-7-56 15,-4-4 4-15,-2-1 27 0,-3-4-18 16,-1-4-6-16,-2-10-16 16,-3-10-6-16,0-12-19 15,-7-59-52-15,0 15-196 16,0-4-390-16</inkml:trace>
  <inkml:trace contextRef="#ctx0" brushRef="#br0" timeOffset="51082.21">11793 4989 1793 0,'0'0'220'16,"0"0"-107"-16,0 0-53 0,0 0 20 15,0 0-80-15,0 0 20 16,0 0-24-16,-2 98 4 16,-10-14 0-16,-5 38 0 15,-2 37 1-15,-4 12-2 16,-2-13-129-16,4-46-253 16,3-42-518-16</inkml:trace>
  <inkml:trace contextRef="#ctx0" brushRef="#br0" timeOffset="51924.32">10126 7207 1237 0,'0'0'187'0,"0"0"-98"16,0 0 71-16,0 0 78 15,0 0-92-15,0 0-46 0,0 0-7 16,-47-50-27-16,47 47 5 16,0 2-71-16,16-7 6 15,22-1 28-15,18-3-34 16,41-8 0-16,51-6 16 16,52-8-7-16,28-4 12 15,1 2-21-15,-15 0 0 16,-32 8 6-16,-19 4-6 15,-34 6-16-15,-35 10 5 16,-37 2-82-16,-7 3-50 16,-15 3-170-16,-14-1-506 0</inkml:trace>
  <inkml:trace contextRef="#ctx0" brushRef="#br0" timeOffset="52709.15">9832 7744 1111 0,'0'0'617'15,"0"0"-547"-15,0 0-34 16,0 0 41-16,0 0 33 16,0 0-62-16,0 0-41 15,156-94 84-15,-98 76-89 16,0 6-1-16,-2 4 19 15,-8 6-19-15,-7 2-2 16,-8 0-6-16,-8 8 7 16,-10 12-29-16,-6 6 29 15,-9 8-33-15,0 8 4 16,-7 6-35-16,-14 4 36 16,-4 3-2-16,0-3 26 0,3 0-12 15,2-6 16 1,4-4-3-16,5-10-3 0,7-8 12 15,4-6 0-15,0-6-6 16,2-8 0-16,18-2 41 16,9-2-22-16,6-8 23 15,8-16 13-15,5-10-8 16,8-8-9-16,-2-8-38 16,2-3 0-16,-5-5 2 15,-4-6-2-15,-3-4-61 16,-9-6-12-16,-3-2-30 15,-6 4 36-15,-7 8 16 0,-4 17 51 16,-6 17 10-16,-2 14-10 16,-5 10 13-16,2 6 15 15,3 2-27-15,2 24 33 16,2 16 8-16,2 15-4 16,1 13 56-16,-5 8-63 15,-3 4-19-15,0 0 23 16,-6-1-23-16,0-5 16 15,0-6-28-15,0-4 0 16,0-8 3-16,0-8-3 16,0-8-10-16,0-10 9 15,0-11-17-15,0-17-85 16,0-35-102-16,0-19-109 0,0-12-508 16</inkml:trace>
  <inkml:trace contextRef="#ctx0" brushRef="#br0" timeOffset="53112.23">10951 7215 1463 0,'0'0'205'16,"0"0"-78"-16,0 0-36 15,0 0 66-15,0 0-75 16,119-51-42-16,-80 51 35 16,-1 7-74-16,-1 8-1 15,-3 6 10-15,-3-1-3 16,-7 4 1-16,-5 2-8 15,-9 4 0-15,-7 4 1 16,-3 8-1-16,-9 6 0 16,-20 6 0-16,-6 0-11 15,-8 0 10-15,-4-5-54 0,-2-5-37 16,3-8 92-16,5-6-36 16,7-4 31-16,11-6-5 15,7 0 20-15,11 0-11 16,5-2 1-16,0 3 0 15,0-2 29-15,18-2-27 16,2-2 12-16,3-3 23 16,3-2-25-16,3-3 32 15,9-6-28-15,6-1 2 16,12 0 56-16,4 0-74 16,3-13-8-16,13-19-66 15,-17 1-255-15,-16-2-870 0</inkml:trace>
  <inkml:trace contextRef="#ctx0" brushRef="#br0" timeOffset="53308.18">11438 7520 1508 0,'0'0'496'16,"0"0"-471"-16,0 0-16 15,0 0 61-15,0 0 3 16,145-17-63-16,-103 7 62 15,3 0-71-15,-5 2-1 16,-9 0 0-16,-6 2-5 16,-9 4-20-16,-16-2-162 15,0 4-132-15,-12-2-420 0</inkml:trace>
  <inkml:trace contextRef="#ctx0" brushRef="#br0" timeOffset="53576.82">11496 7618 1204 0,'0'0'175'0,"0"0"-1"16,-38 108 4-16,28-62-14 16,2-2-57-16,6 3-41 15,2-2 18-15,0-3-52 16,0-3 6-16,10-7-8 16,5-6-29-16,3-4 35 0,1-8-36 15,4-4 0 1,2-8 30-16,4-2-23 0,0 0 6 15,2-20-11-15,-2-12 20 16,-2-8-44-16,-8-10-26 16,-5-4-99-16,-14-15-32 15,0 15-203-15,-14 12-228 0</inkml:trace>
  <inkml:trace contextRef="#ctx0" brushRef="#br0" timeOffset="53739.91">11599 7714 365 0,'0'0'496'0,"0"0"-252"16,0 0-29-16,0 0-38 15,0 0 13-15,0 0-61 16,-58 102 16-16,58-98-65 16,0-4-22-16,0 0 34 15,15 0-72-15,6-6 9 0,8-14 4 16,4-6-32-16,2-4 37 16,1-6-38-16,-1-4-65 15,8-20-3-15,-9 8-201 16,-10 5-417-16</inkml:trace>
  <inkml:trace contextRef="#ctx0" brushRef="#br0" timeOffset="54124.01">11922 7419 1189 0,'0'0'182'0,"0"0"-58"16,0 0 87-16,0 0-78 15,0 0-1-15,0 0-61 0,0 0 3 16,69 0-14-1,-43-4-54-15,1-4 46 0,-2 0-52 16,-2 0 0-16,-4 4 11 16,-5 0-11-16,-3 2-1 15,-7 2 0-15,-4 0-15 16,0 0 5-16,0 6-34 16,0 20 29-16,-13 13 15 15,-7 8 1-15,-5 11 0 16,1 9-6-16,0 1 19 15,1 2 10-15,8-2-23 16,5-3 0-16,10-7 0 16,0-8 0-16,0-10-17 15,14-10 17-15,8-8 0 16,0-8-9-16,3-8 9 0,4-6 0 16,-2 0 0-16,0-18 0 15,-3-12-44-15,-6-34-37 16,-5 8-221-16,-6-3-767 0</inkml:trace>
  <inkml:trace contextRef="#ctx0" brushRef="#br0" timeOffset="54320.14">12076 7658 1575 0,'0'0'207'15,"0"0"-144"-15,0 0 94 16,0 0-53-16,0 0 18 15,0 0-74-15,140 28-38 0,-89-28 61 16,3-10-70 0,-3-14 0-16,2-4-1 0,-1-6 0 15,10-28-53-15,-13 5-117 16,-11-1-528-16</inkml:trace>
  <inkml:trace contextRef="#ctx0" brushRef="#br0" timeOffset="55393.91">7918 6370 897 0,'0'0'135'16,"0"0"-98"-16,0 0-5 16,0 0-23-16,0 0 69 15,0 0-35-15,0 0-41 16,67 8 56-16,-65-1-37 15,0-1-6-15,-2-1 20 16,0 2-12-16,0-1 47 0,0 2-60 16,-7-3 7-1,-1-2 66-15,-1-1 7 0,0-2-37 16,-2 0-53-16,0 0 29 16,1-13-54-16,4 2 25 15,2-3 0-15,4 2 29 16,0 3-29-16,0 5-1 15,15 4-8-15,3 0 18 16,0 0-16-16,-1 3 7 16,-3 8-8-16,-3 2-5 15,-4-1 13-15,-5 2 0 16,-2 0-7-16,0 2 16 0,0-2 11 16,-7 0-20-1,-6-4-3-15,-1-6-3 16,4-4 6-16,-4 0-22 0,1 0 15 15,0-10-7-15,1-8 12 16,3-4 2-16,7 1 0 16,2 3 32-16,0 4-32 15,0 2 0-15,0 5 4 16,5 3 15-16,3 4-15 16,4 0-4-16,-1 0-4 15,2 0-4-15,-1 4 8 16,-4 6-7-16,1 2 7 15,-5 8-42-15,-4-4-66 16,0-5-225-16</inkml:trace>
  <inkml:trace contextRef="#ctx0" brushRef="#br0" timeOffset="56069.51">12610 6567 1835 0,'0'0'257'15,"0"0"-226"-15,0 0-18 16,0 0 92-16,0 0-73 0,134-14-5 15,-87 2 16-15,2-2-30 16,-1 2-12-16,-3 0-1 16,-7 2 7-16,-9 2-37 15,-8 6-47-15,-11 2-184 16,-10 0-267-16</inkml:trace>
  <inkml:trace contextRef="#ctx0" brushRef="#br0" timeOffset="56286.91">12632 6936 1528 0,'0'0'252'16,"0"0"-186"-16,0 0-12 0,0 0 31 16,0 0-18-16,0 0-40 15,0 0 48 1,163 0-75-16,-107-10 0 0,6-4 15 15,12 0-8-15,13-4-7 16,51-8-58-16,-20 1-242 16,-9 3-595-16</inkml:trace>
  <inkml:trace contextRef="#ctx0" brushRef="#br0" timeOffset="56526.91">14344 6481 1322 0,'0'0'941'16,"0"0"-866"-16,0 0-75 16,0 0 9-16,120-46 52 15,-65 24-57-15,13 0 4 16,7 1 2-16,12 1-10 15,9 4 0-15,40-6-114 16,-22 2-221-16,-19 2-958 0</inkml:trace>
  <inkml:trace contextRef="#ctx0" brushRef="#br0" timeOffset="57289.05">16561 6320 1328 0,'0'0'127'0,"0"0"-72"0,0 0 96 15,0 0 55-15,0 0-10 16,0 0-85-16,0 0-25 16,53-130-86-16,-22 46 0 15,8-33 9-15,5-43-7 16,5-23-1-16,-5 3-1 15,-8 30 2-15,-9 54 14 16,-7 31-16-16,-3 23 0 16,6 4 30-16,1 6-14 15,6 4-11-15,-1 16-5 16,2 10 0-16,4 2-19 16,5 6 19-16,1 14-18 15,-1 2 17-15,-5 4 2 0,-6 2-2 16,-4-4 1-16,-12 2-9 15,-7-2-14-15,-6 1 23 16,-2 2-30-16,-22 1 29 16,-14 0 1-16,-4-2-11 15,-8-1-2-15,2-9-3 16,1-4-2-16,7-4 18 16,11-2 0-16,8-2 7 15,11 2-7-15,7 0 0 16,3 8-28-16,0 6 3 0,13 6 9 15,10 6 16 1,6 2 0-16,2 2 0 0,0-4 6 16,-2 0 2-16,-4-3-8 15,-8-3 0-15,-5-2 2 16,-8 0-2-16,-4 0-13 16,0 0 13-16,-20 0 1 15,-5 0 6-15,-3 0-7 16,-6-6-15-16,1-2-9 15,-3-4-4-15,1-6-57 16,-1-6-17-16,9-6-174 16,9-12-304-16</inkml:trace>
  <inkml:trace contextRef="#ctx0" brushRef="#br0" timeOffset="57563.6">17842 5159 1707 0,'0'0'234'0,"0"0"-190"15,0 0 34-15,-36 119 0 16,17-55-15-16,-2 10 5 16,3 8-16-16,3 2-12 15,1-6-40-15,3-3 6 16,3-11 3-16,-4-6-9 15,3-6-5-15,3-8-7 16,-1-12-5-16,5-11-51 0,-1-16-99 16,3-5-79-1,0-45 75-15,14-10-335 0,1-5-235 0</inkml:trace>
  <inkml:trace contextRef="#ctx0" brushRef="#br0" timeOffset="58310.38">17906 4981 1418 0,'0'0'280'0,"0"0"-137"16,0 0 0-16,0 0-36 16,0 0-54-16,116-6 59 15,-85 28-98-15,3 4-14 16,-1 4 26-16,-4 2-26 0,-4 0 9 16,-5 0-9-1,-9 0 0-15,-9 3-18 0,-2 1 18 16,-6 1-1-16,-21 2-1 15,-9-1 2-15,-6-4-9 16,-5-2-15-16,1-8-32 16,3-4 42-16,3-4 2 15,11-4 12-15,6-2 1 16,13-2 0-16,5 2-1 16,5 0-18-16,0 7 12 15,5 1 6-15,12 1 0 16,5 2 10-16,5-2 32 15,4-1-32-15,3-1 11 16,-1-7-21-16,3-2 0 16,-3-6 2-16,-2-2-2 0,-2 0-56 15,-2-6 6-15,-2-12-40 16,-3-4 23-16,-4 0 30 16,-5 1 37-16,-4 10 9 15,-2 2 1-15,-3 5 15 16,3 4 41-16,-2 0-22 15,3 0 34-15,1 0-34 16,1 6-43-16,-4 9 70 16,0 0-55-16,-3 7-15 15,-3 2 27-15,0 2-20 16,-9 5 27-16,-14 3-35 16,-6 2 9-16,-4 0 12 15,-5-2-21-15,1 0 0 0,1-4 2 16,5-2-1-16,4-2 14 15,9-4-15-15,9-3-1 16,5-6-30-16,4 0 31 16,0-1-31-16,15 2 29 15,12 2 4-15,9 0 14 16,6 0-16-16,7-2 0 16,0-2 13-16,0-4-13 15,-2-2 0-15,-5-4 0 16,-1-2 2-16,-4 0 16 15,-1-2-18-15,-5-12 0 16,0-8-17-16,-4-6 17 16,11-47-117-16,-7 10-128 15,-4-10-247-15</inkml:trace>
  <inkml:trace contextRef="#ctx0" brushRef="#br0" timeOffset="58504.99">19266 4269 1925 0,'0'0'251'16,"0"0"-129"-16,0 0-30 15,0 0 2-15,0 0-94 16,0 0 22-16,0 0-47 16,-27 174 25-16,-20-29 0 15,-13 23 3-15,-7 7-3 16,0-19-30-16,20-52-230 15,7-29-767-15</inkml:trace>
  <inkml:trace contextRef="#ctx0" brushRef="#br0" timeOffset="60221.27">15264 6764 1258 0,'0'0'147'0,"0"0"-118"16,0 0 70-16,0 0 45 0,0 0-13 15,0 0-37-15,0 0-31 16,18-55 14-16,-4 48-34 15,-2-2-24-15,5 5 59 16,4 0-62-16,6 4-8 16,4 0 18-16,7 0-26 15,7 0 29-15,3 0-29 16,6 0 0-16,6 0 8 16,9 0-8-16,25 0 0 15,34-1-2-15,34-8 11 16,19-3-4-16,1-2-5 15,3 0 0-15,-9 0 1 16,11 4-1-16,9 0 0 16,6 0 0-16,8 4 13 15,2-2-19-15,4 2 6 0,2 0 0 16,5 0 2-16,0 0-2 16,0 0 0-16,-7 6-12 15,-8-4 28-15,-13 0-19 16,-10 4 3-16,-11-4 0 15,-5 4-3-15,-9-2 3 16,-4-6 0-16,-6 0 0 16,-9-4 0-16,-10-2-17 15,-22 0 5-15,-27 0-49 16,-20 4 14-16,-12 0-78 16,12-6-29-16,-12 3-110 15,-13-1-241-15</inkml:trace>
  <inkml:trace contextRef="#ctx0" brushRef="#br0" timeOffset="61239.93">16271 7068 1627 0,'0'0'193'0,"0"0"-127"15,0 0 4-15,0 0 116 16,0 0-85-16,0 0-78 16,0 0 20-16,56-62-43 15,-46 112-26-15,0 44 26 16,-3 45 0-16,-7 15 74 16,0 0-74-16,-9-19 15 0,-7-22 17 15,3-22-32 1,3-16 0-16,2-21 0 0,3-8 14 15,-1 0-10-15,-1 0-4 16,0-4 0-16,5-13-10 16,2-14 10-16,0-11 0 15,0-4-1-15,0-18 2 16,0-26-7-16,18-36 6 16,7-50 0-16,12-46-17 15,7-21 17-15,8 16-30 16,-8 45 20-16,-7 54 10 15,-8 30-12-15,-6 9 12 16,9 6 0-16,-1-3 3 16,2 3-3-16,-4 13 0 15,-4 10-2-15,-3 10 4 0,-1 4-29 16,-4 4 23-16,-1 24-50 16,-9 38 37-16,-5-3-188 15,-2-5-321-15</inkml:trace>
  <inkml:trace contextRef="#ctx0" brushRef="#br0" timeOffset="61670.39">16661 7654 1069 0,'0'0'775'16,"0"0"-737"-16,0 0 22 15,-9 138-47-15,7-85 5 0,-3 2 68 16,-2 2-58-16,-1-3-18 16,-1-4-10-16,-3-8 16 15,2-8-11-15,1-12-5 16,2-8 0-16,4-12-5 16,1-2 5-16,2-12-6 15,0-24-48-15,8-12-47 16,11-6 101-16,6-3-50 15,4 10 23-15,0 12 11 16,0 13 16-16,0 12 0 16,-2 10 0-16,-1 0 2 0,-4 6 43 15,1 15-36 1,-8 5 0-16,-3-1 54 0,-4 4-41 16,-8-1 5-16,0 2 9 15,0 0-25-15,-15 2 57 16,-7-2-68-16,-5 0 0 15,-2-6 12-15,0-4-12 16,-11-10-30-16,7-8-163 16,4-2-477-16</inkml:trace>
  <inkml:trace contextRef="#ctx0" brushRef="#br0" timeOffset="62070.07">17120 7971 354 0,'0'0'1584'16,"0"0"-1450"-16,0 0-52 0,0 0-45 15,0 0 7-15,154-8 69 16,-112-6-81-16,-1-4-23 16,-8-5-9-16,-9 0 6 15,-6-4-27-15,-9-1-33 16,-9-2-46-16,0 0 62 15,-9-4-64-15,-16 4 29 16,-6 6 29-16,0 10 22 16,-3 12 21-16,-1 2 1 15,2 14 0-15,-1 18 19 16,1 14-10-16,6 8 29 16,5 6 10-16,9 0-36 0,8-2 55 15,5-3-67 1,0-9 0-16,11-8 3 0,12-8-3 15,4-8 0-15,6-8-1 16,7-12 2-16,8-2 8 16,10-10-9-16,7-20-31 15,28-30 22-15,-14 6-149 16,-15-4-354-16</inkml:trace>
  <inkml:trace contextRef="#ctx0" brushRef="#br0" timeOffset="62263.39">17768 7441 1407 0,'0'0'381'15,"0"0"-331"-15,0 0-33 16,0 0 42-16,0 0 0 16,0 0 46-16,0 0-84 15,148 12-7-15,-98-20 34 16,4-4-48-16,8-10-19 15,-14 4-186-15,-17-2-556 0</inkml:trace>
  <inkml:trace contextRef="#ctx0" brushRef="#br0" timeOffset="62466">17964 7190 1490 0,'0'0'202'0,"0"0"-32"15,-35 159-66-15,20-89 45 16,-2 0-72-16,4 1-61 16,0-3 24-16,4-2-30 15,2-6-10-15,5-6 0 16,2-10-64-16,22-22-80 16,9-14-347-16,8-8-362 0</inkml:trace>
  <inkml:trace contextRef="#ctx0" brushRef="#br0" timeOffset="62699.3">18595 7110 1676 0,'0'0'201'0,"0"0"-91"15,-56 163-10-15,38-83-12 16,5 4-11-16,9 3-55 15,4-1 46-15,0-4-68 16,13-8-6-16,11-8-11 16,5-13-12-16,5-11-34 15,3-16-51-15,13-26-126 16,-8 0-113-16,-7-14-896 0</inkml:trace>
  <inkml:trace contextRef="#ctx0" brushRef="#br0" timeOffset="62904.25">19027 7275 1724 0,'0'0'400'0,"0"0"-298"15,0 0-93-15,0 0 130 16,-33 144-50-16,15-75-27 16,3 3 7-16,-1-2-54 15,1-2-2-15,1 0-13 16,1-6 10-16,-1-4-41 15,3-9 28-15,0-7-144 16,4-14-62-16,0-18-336 0</inkml:trace>
  <inkml:trace contextRef="#ctx0" brushRef="#br0" timeOffset="63075.53">19159 7443 1706 0,'0'0'209'15,"0"0"-167"-15,0 0 67 16,167-48-2-16,-108 32-33 16,5-2-59-16,-2 0 1 15,-3 0-32-15,-9-8-65 16,-15 4-213-16,-19-2-1278 0</inkml:trace>
  <inkml:trace contextRef="#ctx0" brushRef="#br0" timeOffset="63269.95">19331 7060 1530 0,'0'0'187'0,"0"0"-8"15,-19 137-6-15,13-71-43 16,4 6 19-16,2 0-47 16,-2 2-32-16,2 2-44 15,-3 7-9-15,1 3 18 16,-3 6-35-16,-2 3-23 15,-3 45 1-15,1-26-190 16,2-14-387-16</inkml:trace>
  <inkml:trace contextRef="#ctx0" brushRef="#br0" timeOffset="63907">19647 8380 2031 0,'0'0'302'0,"0"0"-220"15,42-115-8-15,-18 49 8 16,10-26-27-16,5-38-28 16,7-37-27-16,-7-17-73 15,-5 3 36-15,-7 27-73 16,-9 45-31-16,-3 33 69 0,-3 32 38 15,-4 20 34-15,3 2-1 16,1 6 2-16,5 2 49 16,1 8-50-16,5 6 1 15,1 0 13-15,3 20-3 16,-1 6-2-16,-1 2-9 16,-2 2 16-16,-4-4 27 15,-5 0-43-15,-5-3 0 16,-5-4 1-16,-4 2-1 15,0-3 5-15,-9-2-5 16,-15 2 0-16,-8-4-6 16,-3 0 6-16,-1-4-44 15,3-2 34-15,4 0-14 0,7 2 14 16,5 2 9 0,9 4-16-16,6 6-5 0,2 10 19 15,0 6 3-15,18 6 0 16,1 2 0-16,6 1 1 15,-2-4-1-15,-4 0 1 16,-3-7 8-16,-3-6-9 16,-3-4 0-16,-6-2 3 15,-4-6 4-15,0 0-7 16,-2-1-5-16,-19-6 5 16,-5 1 23-16,-10-4-23 15,-4-6 1-15,-7-2 15 16,-4 0-15-16,-2-14-2 0,1-14-28 15,-8-30-147 1,16 4-166-16,8 0-1104 0</inkml:trace>
  <inkml:trace contextRef="#ctx0" brushRef="#br0" timeOffset="64159.05">20364 7100 1722 0,'0'0'239'0,"0"0"-168"15,0 0 29-15,45 139 8 16,-36-87-31-16,-3 2 49 16,-4 6-98-16,-2 2-13 0,0 0 4 15,-2-1-19 1,-17-1 0-16,-6-4-8 0,-6 0-40 15,-8-2 17-15,-14-2-151 16,6-13-216-16,7-15-909 0</inkml:trace>
  <inkml:trace contextRef="#ctx0" brushRef="#br0" timeOffset="64358.93">20656 7650 1892 0,'0'0'256'0,"0"0"-202"15,0 0-54-15,0 0 86 16,0 0-59-16,0 0-16 16,123 82-11-16,-83-72-1 15,-7-2-126-15,0-8-244 0</inkml:trace>
  <inkml:trace contextRef="#ctx0" brushRef="#br0" timeOffset="64951.97">21074 7145 1883 0,'0'0'287'0,"0"0"-260"15,0 0-5-15,0 0 68 16,0 0-26-16,0 0-9 16,141 23-55-16,-99-13 0 15,-4 5 8-15,-7 1-8 16,-6 4-14-16,-7 4 13 16,-9 2-4-16,-9 6-1 15,0 6-15-15,-7 4 21 16,-13 2-1-16,-5 2 1 15,4-2 0-15,0-4 6 16,6-3-5-16,5-11 10 16,6-6-11-16,4-8-2 0,0-6-32 15,7-6 31-15,15 0-22 16,7-10 15-16,9-18-33 16,3-10 9-16,3-10-30 15,3-9-39-15,-3-11 47 16,-2-6-61-16,-1 0 47 15,-6 4 63-15,-8 13 7 16,-7 17 91-16,-6 20 21 16,-8 16-49-16,-2 4 21 15,-2 24-78-15,-2 24 34 16,0 20 37-16,0 11-24 16,-4 7-5-16,-7 2-48 15,0-3 10-15,-2-3 14 0,2-8-24 16,-1-6-12-16,-1-6 11 15,1-9-6-15,4-13 6 16,-1-14-84-16,5-15-70 16,4-11-7-16,0-15 7 15,0-34-233-15,21-65 27 16,6 8 206-16,2-3-633 0</inkml:trace>
  <inkml:trace contextRef="#ctx0" brushRef="#br0" timeOffset="65285.51">21964 6811 1109 0,'0'0'528'0,"0"0"-364"16,0 0-27-16,118-58 5 0,-80 58-2 16,-3 8-101-16,-2 20 4 15,0 8-2-15,-8 4-10 16,-4 5 9-16,-8-1-40 16,-4 0 0-16,-9 0 36 15,0-2-36-15,-6 2-12 16,-21-1 12-16,-12-1 0 15,-5 0 0-15,-7-4-18 16,-4-2-34-16,3-2 42 16,3 0-17-16,9 0 11 15,9 0 14-15,10-2 4 16,11-4-8-16,5 0 1 16,5-3 5-16,2-6 6 15,21 2 7-15,13-6 2 16,3 0 18-16,11-7-23 15,0-4 7-15,4-4-17 0,17 0-55 16,-15-14-50-16,-9-8-499 0</inkml:trace>
  <inkml:trace contextRef="#ctx0" brushRef="#br0" timeOffset="65669.2">22373 7309 1633 0,'0'0'256'0,"0"0"-221"16,0 0 49-16,0 0-13 16,0 0 31-16,139 20-38 0,-108-20-44 15,-4 0 11-15,-2 0-31 16,-8 0 0-16,-3 0-28 16,-10 0 19-16,-4 0-51 15,0 2-73-15,-16 10-97 16,-13 12 162-16,-6 10 43 15,-5 10 25-15,-2 8 25 16,3 4-9-16,4 3 19 16,6-3 34-16,9-2 1 15,6-6 3-15,10-6-50 16,4-8-22-16,0-8 58 16,6-8-53-16,13-5 8 15,5-9 13-15,2-4-8 0,3 0-7 16,3-21-12-16,-1-11-81 15,-4-8 9-15,2-32-127 16,-9 8-177-16,-7 6-650 0</inkml:trace>
  <inkml:trace contextRef="#ctx0" brushRef="#br0" timeOffset="65828.89">22574 7506 1285 0,'0'0'293'0,"0"0"-211"15,0 0 27-15,0 0 87 16,0 0-62-16,0 0-53 15,0 0 22-15,52 19-84 16,-31-15-1-16,4-1 6 16,4-3-23-16,5 0-1 0,1-4-27 15,6-13-85 1,25-19-55-16,-10 2 3 0,-7 0-559 0</inkml:trace>
  <inkml:trace contextRef="#ctx0" brushRef="#br0" timeOffset="66200.85">23131 7271 1403 0,'0'0'332'16,"0"0"-238"-16,0 0-48 16,0 0 111-16,0 0-64 15,0 0-46-15,0 0 27 16,92 2-64-16,-70-2-9 16,-2 0 7-16,0 0-1 15,-4 0 1-15,-5 0-8 16,-3 0-42-16,-5 0 41 15,-3 0-46-15,0 0-51 0,-9 0-39 16,-16 8 41-16,-6 16 94 16,-9 14 2-16,-5 10 0 15,1 10 37-15,0 8 13 16,5 2 17-16,8 1-7 16,7-3-33-16,10-6 42 15,10-8-57-15,4-8-11 16,0-8 70-16,21-7-44 15,4-11-1-15,7-8-14 16,8-10-3-16,5 0-18 16,4-20-25-16,5-17-81 15,23-41-30-15,-14 8-94 0,-10-2-288 0</inkml:trace>
  <inkml:trace contextRef="#ctx0" brushRef="#br0" timeOffset="66325.84">23555 7489 1187 0,'0'0'532'16,"0"0"-412"-16,0 0 7 15,0 0 45-15,0 0-44 16,0 0 11-16,0 0-94 16,-160 36-45-16,99-18 44 15,-8 3-44-15,-40 1-39 16,15-4-139-16,9-10-366 0</inkml:trace>
  <inkml:trace contextRef="#ctx0" brushRef="#br0" timeOffset="67807.32">21201 6407 899 0,'0'0'164'16,"0"0"-91"-16,0 0 50 0,0 0-6 15,0 0-6-15,0 0-65 16,0 0-23-16,0 0 81 15,0 2-40-15,0-2-28 16,-2 0-6-16,2 0-23 16,0 0 10-16,0 1-17 15,-2 2 0-15,0 2-8 16,0 2 8-16,0-1 0 16,2-2-1-16,0 0 8 15,0-2 1-15,0-2 3 16,0 0-9-16,0 0 81 15,0 0-21-15,0 0-4 16,0 0-8-16,0 0-25 16,8 0 62-16,10 0-66 15,5 0-21-15,6 0 58 16,7-6-39-16,10-2 9 16,10-2-7-16,15 2-19 0,14 2 70 15,26-2-72-15,31-1 0 16,26 4 12-16,8-2-12 15,-9 3 0-15,-13 2 0 16,-21 2 9-16,-4 0-15 16,-21 0 6-16,-23 0-2 15,-21 0 2-15,-10 0 0 16,1 4 0-16,3-2-1 16,-5 1 3-16,-15-3 7 0,-13 0-9 15,-12 1-8 1,-6-1 8-16,-7 0 0 0,0 0 0 15,0 0-1-15,0 0 2 16,0 0-35-16,0 0 29 16,-16-10-107-16,3-6-105 15,-3-6-545-15</inkml:trace>
  <inkml:trace contextRef="#ctx0" brushRef="#br0" timeOffset="72281.03">24105 5851 1491 0,'0'0'238'0,"0"0"-151"16,0 0 111-1,0 0 4-15,0 0-35 0,0 0-74 16,0-58-48-16,0 56 71 16,7 2-88-16,8-2-16 15,12-2 16-15,14 2-26 16,11-2 19-16,11 2-21 16,1 0 0-16,-2 0 3 15,-6 2-3-15,-4 0-23 16,-12 0-6-16,-11 6-92 15,-25 20-93-15,-4-4-172 16,-4 0-378-16</inkml:trace>
  <inkml:trace contextRef="#ctx0" brushRef="#br0" timeOffset="72463.92">24007 6174 1597 0,'0'0'261'15,"0"0"-221"-15,0 0 54 16,0 0 63-16,0 0-129 16,0 0-12-16,163-6 19 15,-86-4-20-15,15 0 4 16,24 0-19-16,31 8-44 16,-22 2 37-16,-19 0-483 0</inkml:trace>
  <inkml:trace contextRef="#ctx0" brushRef="#br0" timeOffset="72709.12">25136 5859 1940 0,'0'0'204'0,"0"0"-95"16,0 0-94-16,163-18 11 16,-69 6 29-16,33 2-37 15,-4 2 4-15,-10 6-22 0,23 2-44 16,-47 0-45-16,-7 4-540 16</inkml:trace>
  <inkml:trace contextRef="#ctx0" brushRef="#br0" timeOffset="73367.05">26836 5703 1512 0,'0'0'188'16,"0"0"-45"-16,0 0 5 0,0 0 35 15,0 0-155 1,0 0-17-16,-146 58 21 0,94-6-30 15,-1 10 3-15,6 4 25 16,12-4-20-16,8-5 23 16,11-7-33-16,9-10 0 15,7-8-16-15,5-10 16 16,24-8-2-16,8-10-5 16,11-4 11-16,5-6-22 15,2-20 8-15,3-12-9 16,-2-8-5-16,-4-6 24 15,-8-5-9-15,-6-5 8 0,-9 2-2 16,-11 0-6-16,-12 4 9 16,-6 8 0-16,0 10 32 15,0 7-32-15,-10 12 0 16,-4 6-1-16,-4 12 2 16,-6 1 2-16,-8 15-3 15,-15 38-67-15,5-5-137 16,9-6-497-16</inkml:trace>
  <inkml:trace contextRef="#ctx0" brushRef="#br0" timeOffset="73571.89">27035 6144 1709 0,'0'0'193'0,"0"0"-139"15,0 0-39-15,0 0 74 16,0 0-33-16,0 0-50 16,0 0 51-16,120 114-57 15,-75-106-31-15,-8-6-159 16,0-2-518-16</inkml:trace>
  <inkml:trace contextRef="#ctx0" brushRef="#br0" timeOffset="74264.7">27525 5835 1560 0,'0'0'200'0,"0"0"-136"16,-80 124 28-16,55-72-48 16,8-3 8-16,10-7 28 15,7-4-66-15,0-8-13 16,13-8 1-16,12-10 11 15,6-8-20-15,7-4 7 16,6-16-59-16,1-18 24 16,1-10-30-16,-1-10 7 15,-3-9 11-15,-8-5-6 16,-7-2 52-16,-9 8-18 16,-10 10 19-16,-5 16 85 0,-3 16 38 15,0 10-21-15,0 10-44 16,0 0-58-16,-11 10 55 15,-3 14-55-15,3 4 0 16,5 0 9-16,6 2-9 16,0-2-8-16,24-2 7 15,14 0 1-15,8-6 15 16,8-6-15-16,2-6 0 16,2-8 19-16,-8 0-19 15,-4 0 0-15,-13-5 0 16,-8-6 6-16,-12 3 22 15,-9 4-28-15,-2 4 0 16,-2 0 3-16,0 0-3 0,0 4-9 16,-4 16 8-1,-5 6 2-15,5 2 41 0,2 3-42 16,2-4 0-16,0-4 3 16,6-3-3-16,12-4-2 15,6-8 2-15,7-7 0 16,8-1 21-16,7-5-21 15,6-21-35-15,0-8 34 16,4-9-11-16,2-9-9 16,0-6 20-16,-4-8 1 15,-8-4-9-15,-7 0 9 16,-11 1 0-16,-10 11 47 16,-7 14 8-16,-3 14 34 15,-6 14-7-15,0 10-81 16,-2 2 39-16,17-16-40 0,-1 2-100 15,7-16-415-15</inkml:trace>
  <inkml:trace contextRef="#ctx0" brushRef="#br0" timeOffset="76497.07">28271 5952 1024 0,'0'0'249'16,"0"0"-173"-16,0 0 18 0,0 0 72 15,0 0-80-15,0 0-15 16,0 0-33-16,11-18-7 16,-11 15 23-16,0 3 5 15,0 0 7-15,0 0-6 16,0 0-37-16,0-2 57 16,0 2-60-16,0-2-6 15,0 0 31-15,0-4-21 16,0 0-6-16,2-4-17 15,4-4 14-15,0 0 18 16,3-4-33-16,2-2-3 16,5-4 2-16,-1-2 2 15,5-4-1-15,3-2 0 16,-1 2 2-16,-2-1-5 16,2 8 3-16,-1 0-14 0,-2 5 14 15,4 6 0-15,-1 1 0 16,0 4 0-16,2 1 1 15,1 2-4-15,2 3 3 16,0-2-14-16,0 3 14 16,-4 0 1-16,2 0 0 15,0 0-1-15,-5 3 0 16,0 6 3-16,-2 4-3 16,2 2-13-16,-2 2 7 15,0 1 6-15,-3 0-1 16,-1 0 1-16,-3-3 0 15,-3 2-3-15,-3-5 3 0,-3 0-18 16,-2-2 17 0,0 0-9-16,0 0-11 0,0 2 20 15,-13 2 2-15,-5 0 8 16,-4 2-9-16,-5 2-3 16,-6 0 3-16,-5 2 5 15,-24 8-5-15,8-5-141 16,5-10-467-16</inkml:trace>
  <inkml:trace contextRef="#ctx0" brushRef="#br0" timeOffset="82708.11">1911 9057 1506 0,'0'0'204'0,"0"0"-112"15,0 0-92-15,0 0 1 16,0 0 114-16,0 0-96 15,13 0-11-15,-13 0 6 16,0 0-14-16,0 7 0 16,0 3-3-16,3 6 3 15,6 9-12-15,-1 10 12 16,3 23-14-16,-3-10-109 16,0-10-398-16</inkml:trace>
  <inkml:trace contextRef="#ctx0" brushRef="#br0" timeOffset="83277.89">2377 8799 1913 0,'0'0'218'0,"0"0"-145"0,0 0-73 15,0 0 0-15,0 0 77 16,0 0-77-16,0 0 0 15,-138 154-1-15,93-92 2 16,-6 6-10-16,0 3-54 16,-3-3-69-16,3-4 77 15,0-6-30-15,6-8 35 16,9-12 40-16,7-12 10 16,14-9-10-16,5-9 10 15,10-6-59-15,0-2 46 0,25 0 3 16,18 0 10-16,12-9 29 15,3 0-28-15,-4-4 46 16,-12 3-47-16,-11 5 1 16,-8 5 2-16,-10 0-3 15,-6 1-16-15,-7 26-12 16,-4 9-64-16,-28 8-35 16,-11 6-105-16,-7 0 7 15,-4 2 82-15,-4-4 143 16,4-6 25-16,8-7 85 15,11-12-13-15,14-10 71 16,17-9-93-16,4-4-56 16,9 0 77-16,17-4-48 15,10-10 16-15,7-4-8 0,5-3-43 16,6-1 76-16,-2 0-58 16,-6 1-24-16,-8 4 44 15,-9 5-51-15,-7 6-7 16,-11 6 5-16,-11 8-154 15,-22 48-11-15,-23-2-84 16,-6 1-457-16</inkml:trace>
  <inkml:trace contextRef="#ctx0" brushRef="#br0" timeOffset="83459.03">1546 10377 1003 0,'0'0'210'0,"0"0"-48"15,0 0-124-15,0 0-29 0,0 0 53 16,0 0 8-16,0 0 76 15,103-8-47-15,-26-38-54 16,21-15 55-16,5-5-61 16,-17 6-14-16,8 0-23 15,-16 8 19-15,-11 10-42 16,-13-2-48-16,-19 12-267 16,-17 6-251-16</inkml:trace>
  <inkml:trace contextRef="#ctx0" brushRef="#br0" timeOffset="83683.17">1969 9633 1746 0,'0'0'152'16,"0"0"-130"-16,0 0-22 16,0 0 2-16,0 127 2 15,0-62 31-15,-6 10-27 16,-2 9 59-16,-5 6-67 15,-7 3 0-15,-2-2 13 16,0-2-13-16,1-7-2 16,6-12-12-16,13-5-97 15,2-19-22-15,0-23-387 0</inkml:trace>
  <inkml:trace contextRef="#ctx0" brushRef="#br0" timeOffset="84111.23">2081 10167 218 0,'0'0'1280'16,"0"0"-1145"-16,0 0-135 16,0 0 11-16,0 0-33 15,0 0 22-15,0 0 0 16,125 116 35-16,-115-66-18 16,-1 2-5-16,1-4-6 15,-2-8 7-15,-1-8 13 16,4-9-26-16,-2-12-9 15,0-7 8-15,2-4 2 16,0-8 18-16,4-28 38 16,12-30-55-16,7-32 20 15,-1-41-22-15,-6-15-19 16,-2-5 13-16,-7 7-3 16,-3 36-22-16,-2 24 23 0,-6 27 8 15,-5 21 51-15,3 6-7 16,1 4 4-16,1 6 63 15,0 12-36-15,2 8-15 16,-1 2-60-16,6 2 27 16,4 2-17-16,4 2-10 15,3 0-22-15,-1 0 21 16,0 0-9-16,-3 14-16 16,-15 24-109-16,-4 0-134 15,-2 0-117-15</inkml:trace>
  <inkml:trace contextRef="#ctx0" brushRef="#br0" timeOffset="84291.98">2451 9843 905 0,'0'0'816'16,"0"0"-702"-16,0 0-104 16,0 0-3-16,0 0 102 15,0 0-32-15,113-82-41 16,-70 54 0-16,-4 2-22 15,-3 8-11-15,-9 8-3 16,-9 8-89-16,-7 6-51 16,-7 16-219-16,-4 4-421 0</inkml:trace>
  <inkml:trace contextRef="#ctx0" brushRef="#br0" timeOffset="84559.89">2634 9944 876 0,'0'0'125'0,"0"0"-60"16,0 0 103-16,0 0-81 16,146 0-17-16,-101 0-21 15,-3 0-30-15,-7 0-9 16,-1 12-10-16,-10 8 0 16,-7 6-4-16,-9 6 4 15,-8 4 0-15,0 4 1 16,-20 0 5-16,-11 3 25 15,-9-3-31-15,0-2 2 0,-1-8 68 16,4-10-70-16,3-14-58 16,-10-28 33-16,8-21-197 15,8-11-453-15</inkml:trace>
  <inkml:trace contextRef="#ctx0" brushRef="#br0" timeOffset="84745.55">2724 9629 887 0,'0'0'158'16,"0"0"-111"-16,0 0 56 16,3 104 54-16,-3-54-65 15,-3 3 57-15,-10-2-72 16,-2-2-60-16,1-7 42 16,5-10-59-16,5-8-1 15,4-12-12-15,4-16-95 0,16-22-96 16,4-10-2-16</inkml:trace>
  <inkml:trace contextRef="#ctx0" brushRef="#br0" timeOffset="85226.9">3143 9320 1202 0,'0'0'217'0,"0"0"-183"16,0 0-23-16,0 0 53 15,0 0-25-15,0 0 15 16,0 0-25-16,16 38-13 15,-16-4 37-15,0 2-53 16,0 3-9-16,2-3 9 0,9-2-32 16,7-2 15-16,-2-4-50 15,2-4 40-15,-3-2 11 16,-1 0 16-16,-1-4-6 16,-2 4 5-16,-4-2 2 15,-3 2 13-15,-1 5-14 16,-3 0 0-16,0 4 80 15,-14 2-46-15,-12 3-18 16,-5 3 9-16,-8-5-24 16,-5-2-2-16,-8-8-7 15,2-8-89-15,-2-10 33 16,3-6 8-16,7-4-31 16,6-20 87-16,9-4 6 0,13 2 122 15,12 0-70 1,2 6-35-16,21 2 40 0,16 8-48 15,15 4 17-15,8 6 20 16,11 0-24-16,3 4 57 16,-1 14-84-16,0 2 24 15,-5 6-8-15,-1 4-17 16,-3 4-7-16,26 6 7 16,-17-8-128-16,-11-9-246 0</inkml:trace>
  <inkml:trace contextRef="#ctx0" brushRef="#br0" timeOffset="85562.2">4068 9444 1498 0,'0'0'175'16,"0"0"-127"-16,0 0 4 15,149-72 16-15,-99 38 15 16,-6 0-77-16,2-2 10 16,-5 0-32-16,-8-14-31 15,-12 10-240-15,-13 4-420 0</inkml:trace>
  <inkml:trace contextRef="#ctx0" brushRef="#br0" timeOffset="86578.15">4284 8993 910 0,'0'0'523'15,"0"0"-428"-15,-7 145 107 16,7-61-57-16,0 8-69 16,13 2 54-16,1-1-66 0,-1-5-29 15,1 0-17-15,-3-5 2 16,0-1-6-16,-4-5-14 16,-5-6-19-1,-2-9 7-15,0-14-34 0,0-16-36 16,-9-14-11-16,-11-18 0 15,-4 0 87-15,-8-33-135 16,-1-16-6-16,-2-9 76 16,1-4 71-16,7 6 141 15,7 6-24-15,11 8-70 16,7 3 126-16,2 3-117 16,2-6-34-16,23-4 27 15,11-8-34-15,12-10-9 16,8-6-6-16,13-9-31 15,5-5 19-15,-3 2-100 0,0 4-86 16,-11 12-60-16,-10 16-83 16,-15 15 201-16,-10 19 115 15,-17 14 25-15,-5 2 44 16,-3 6 112-16,0 19-10 16,-11 6 66-16,-5 11-72 15,-2 1-61-15,-4 3-25 16,-1-2-53-16,-4-6 56 15,6-4-57-15,0-6-7 16,6-8-6-16,6-10-37 16,2-6-79-16,5-4-50 15,2 0-186-15,0-12 119 16,0 0 188-16,0 8 58 0,7 4 32 16,11 0-18-16,1 20 92 15,6 12 23-15,0 8-11 16,-1 11 68-16,-4 5-92 15,-2 2-25-15,-2-2 37 16,-5-2-50-16,2-8-14 16,-4-6-42-16,0-8 19 15,-2-10-1-15,-3-8-18 16,-2-10-3-16,5-4 3 16,2-7 23-16,4-26 37 0,7-15-60 15,1-16-28 1,-2-8 27-16,4-4-87 0,-1 1 45 15,5 11 43-15,-1 14 0 16,5 16 26-16,4 14-26 16,0 10 0-16,3 10 20 15,2 0-20-15,-3 12 0 16,-2 12 4-16,-10 6 2 16,-2 2 3-16,-11 4-9 15,-6 1 0-15,-6 3 26 16,0 2-26-16,-6-4 0 15,-17-2 0-15,-4-8-16 16,-2-10-27-16,-4-8-31 16,0-8-82-16,-3-2 59 15,1-6-47-15,2-10 11 16,8 0 133-16,6 8 185 16,9 8 10-16,5 4-173 0,5 30-8 15,0 18 147 1,0 34-9-16,17 35-41 0,8 31-32 15,4 9-42-15,0-9 16 16,-6-18-53-16,-8-19 0 16,3-7-25-16,-5-4-14 15,-4-16-164-15,0-27-168 16,-7-23-413-16</inkml:trace>
  <inkml:trace contextRef="#ctx0" brushRef="#br0" timeOffset="86874.93">6011 9028 2194 0,'0'0'227'0,"0"0"-203"15,0 0-24-15,0 0 10 0,0 0-41 16,0 0 22-16,-3 112 9 16,-12-56-37-16,-7 6 1 15,-7-2-135-15,-18 0-68 16,7-16-128-16,6-20-163 0</inkml:trace>
  <inkml:trace contextRef="#ctx0" brushRef="#br0" timeOffset="87514.9">5948 9316 1083 0,'0'0'160'0,"0"0"-60"16,0 0 105-16,143-42-55 15,-112 34-10-15,-4 0-17 16,-12 4-68-16,-3 0 13 15,-8 4-68-15,-4 0-25 0,0 0 5 16,0 8-3 0,-13 16-27-16,-14 8-43 0,-7 6-155 15,-10 4 87-15,-3 0 39 16,-1 1 109-16,2-3 13 16,9-6 17-16,8-4 17 15,11-8 5-15,7-8-39 16,11-6 66-16,0-6-65 15,0-2-1-15,11 0 104 16,11 0-56-16,11 0-5 16,6-8-14-16,3-2-18 15,-2 2 53-15,-3 4-64 16,-8 4-1-16,-8 0-17 0,-13 4 18 16,-5 18-25-1,-3 10 24-15,-9 8-28 0,-22 10 23 16,-11 4-96-16,-10 5 77 15,-4-3 25-15,-2 0 45 16,3-4 14-16,6-8-3 16,11-8-37-16,14-9 71 15,8-14-90-15,13-7-21 16,3-6 15-16,6 0-13 16,22-18 12-16,17-12-3 15,13-8 20-15,15-6-10 16,10-2 0-16,6 2 0 0,-2 6 2 15,-5 7-1 1,-10 12-1-16,-17 9 0 16,-12 10 6-16,-16 0-30 0,-12 5 24 15,-9 16-6-15,-6 7 6 16,0 5 24-16,-15 8-8 16,-14-1 4-16,-6 2-12 15,-6-6 77-15,-1-6-69 16,0-10-16-16,-10-20-37 15,12-8-83-15,3-18-284 0</inkml:trace>
  <inkml:trace contextRef="#ctx0" brushRef="#br0" timeOffset="87738.02">6006 9174 1555 0,'0'0'226'16,"0"0"-168"-16,0 0-52 15,0 0 4-15,79 156 36 16,-62-83 31-16,1 9 48 16,-7 2-99-16,-2 0-15 15,-2-2 11-15,-3-2-15 16,-1-5-4-16,-3-7-3 16,0-6-40-16,0-12 26 15,0-16-200-15,0-14-299 16,0-20-707-16</inkml:trace>
  <inkml:trace contextRef="#ctx0" brushRef="#br0" timeOffset="87939.93">6515 9286 1099 0,'0'0'336'15,"0"0"-173"-15,46 131-6 16,-28-63-60-16,-5 2 3 15,-4-2-5-15,-5-4-69 16,-1-4 68-16,-3-7-94 16,3-7 0-16,-1-10-10 15,0-24-18-15,-2-12-173 16,0 0-371-16</inkml:trace>
  <inkml:trace contextRef="#ctx0" brushRef="#br0" timeOffset="88158.9">6862 9061 1523 0,'20'123'212'0,"2"25"-46"16,1 19-59-16,-8-15 25 16,-6-22-77-16,2 3 44 15,-4-3-30-15,2 1-51 16,0-21 9-16,-5-24-27 15,3-20-28-15,-3-12 20 16,3 20-146-16,-2-11-189 16,-3-19-311-16</inkml:trace>
  <inkml:trace contextRef="#ctx0" brushRef="#br0" timeOffset="88448.1">7403 9057 1892 0,'0'0'210'16,"0"0"-113"-16,0 0-96 16,0 0 30-16,0 0 32 15,0 0 14-15,0 0 20 0,105 14-72 16,-76-14-15-1,9-3 38-15,4-15-47 0,10-7 0 16,3-3-1-16,3-4 10 16,-5-2-38-16,-1-2-12 15,-10-10-125-15,-13 8 7 16,-17 6-322-16</inkml:trace>
  <inkml:trace contextRef="#ctx0" brushRef="#br0" timeOffset="88631.2">7521 8873 1275 0,'0'0'170'0,"0"0"35"16,0 0-125-16,0 137 24 0,0-96-24 16,0 1-25-16,0 1 30 15,2 1-85-15,3 0 0 16,0 4-29-16,-1-14-111 15,-2-14-398-15</inkml:trace>
  <inkml:trace contextRef="#ctx0" brushRef="#br0" timeOffset="89058.12">7809 8917 1498 0,'0'0'270'0,"0"0"-213"0,0 0 1 15,0 0 24-15,42 140-10 16,-42-91 66-16,-11 7-110 16,-20 8-10-16,-12 8 1 15,-7 4-19-15,-10-4-1 16,-6-5-16-16,2-11-46 16,5-8 25-16,11-12-65 15,13-10-11-15,14-12 108 16,19-8-31-16,2-6-142 15,18 0 56-15,18-6 85 16,8-6 22-16,3 0 16 16,2 2 0-16,-2 4 3 15,-10 2 53-15,-5 4 38 0,-12 0-33 16,-9 0-49-16,-5 14 95 16,-6 8-62-16,0 10 17 15,-4 7 43-15,-15 5-33 16,-8 3-23-16,-4 6-14 15,-3-1-29-15,0 0 52 16,1 0-58-16,4-8-11 16,3-9-2-16,5-21-78 15,7-13-280-15,8-1-1028 0</inkml:trace>
  <inkml:trace contextRef="#ctx0" brushRef="#br0" timeOffset="89253.95">7870 9892 1679 0,'0'0'222'16,"0"0"-144"-16,0 0 5 15,0 0-3-15,115 52-51 16,-95-44 69-16,-3 2-98 16,2 0-11-16,1-2 1 15,-1-2-22-15,10-6-120 16,-6-14-166-16,-1-12-380 0</inkml:trace>
  <inkml:trace contextRef="#ctx0" brushRef="#br0" timeOffset="89453.05">8174 9413 1844 0,'0'0'247'16,"0"0"-178"-16,0 0-46 15,0 0 50 1,0 0 9-16,0 0-66 0,0 0 74 15,128-39-90-15,-82 25-2 16,3-4 1-16,2-4 1 16,-4-2-52-16,-5-6-139 15,-4-16-109-15,-13 4-50 16,-16 4-596-16</inkml:trace>
  <inkml:trace contextRef="#ctx0" brushRef="#br0" timeOffset="89645.04">8483 8971 182 0,'0'0'1240'15,"0"0"-1105"-15,0 0-47 16,-6 165 103-16,8-37-9 16,19 36-2-16,-1 9-91 0,-1-14-62 15,-5-23 78-15,-1-24-105 16,-4-18-5-16,-2-15 5 16,-2-21 1-16,-3-10-1 15,2-2-25-15,-2-4-103 16,-2-26 13-16,0-16-174 15,0-8-188-15</inkml:trace>
  <inkml:trace contextRef="#ctx0" brushRef="#br0" timeOffset="89856.48">8464 9609 1594 0,'0'0'204'0,"0"0"-118"0,2 118 63 16,-2-64-99-16,0-2 17 15,0-3 5-15,0-7-54 16,0-6 16-16,0-10-34 16,0-6 0-16,0-12-30 15,0-8 24-15,0 0-66 16,15-28 13-16,6-20-52 16,8-62-61-16,-5 9-90 15,-6-1-411-15</inkml:trace>
  <inkml:trace contextRef="#ctx0" brushRef="#br0" timeOffset="90013.2">8701 9252 1190 0,'0'0'282'16,"0"0"-133"-16,0 0 53 15,0 0-72-15,121 16-16 0,-86-10-3 16,0-2-63-16,9-4 34 16,10 0-82-16,4-2 0 15,4-16 8-15,-2-6-8 16,-4-4-34-16,-3-14-48 15,-14 6-153-15,-18 5-241 0</inkml:trace>
  <inkml:trace contextRef="#ctx0" brushRef="#br0" timeOffset="90186.17">9025 9053 329 0,'0'0'1156'15,"0"0"-1010"-15,-15 121-14 16,15-69-41-16,0-4-31 15,0-8 79-15,0-6-110 16,2-1-23-16,9-10 12 16,7-5-18-16,10-18-119 15,1 0-83-15,-4-16-149 0</inkml:trace>
  <inkml:trace contextRef="#ctx0" brushRef="#br0" timeOffset="90365.22">9462 8943 1397 0,'0'0'238'0,"0"0"-133"16,0 108 15-16,-9-55 6 15,-9 3-27-15,-4 2 47 16,-7 2-127-16,-6 4-13 16,-6 2-12-16,-3-2-1 15,-23 7-186-15,9-19-189 16,7-18-545-16</inkml:trace>
  <inkml:trace contextRef="#ctx0" brushRef="#br0" timeOffset="91223.08">8925 9621 1352 0,'0'0'210'16,"0"0"-131"-16,0 0-41 0,0 0-9 15,0 0 34 1,44 102-18-16,-39-90 44 0,0-2-89 15,-3-4 0-15,3-6 0 16,-1 0 6-16,2 0-6 16,5-24 0-16,3-12-12 15,6-12-20-15,2-6-1 16,3-4-73-16,6 2 85 16,2 7 7-16,7 11 14 15,1 13-1-15,1 8 9 16,-5 13 62-16,0 4-51 15,-6 4 5-15,-7 17 16 16,-6 2-14-16,-9 8 2 16,-9 1 0-16,0 1-22 0,-9 6 63 15,-14 1-69-15,-8-2-7 16,-4-4-3 0,-5-8-53-16,-1-4-6 0,-1-12-13 15,5-6-30-15,8-4 103 16,6 0-16-16,10-2 25 15,9-6 0-15,4 0 72 16,0 4 2-16,0 0-74 16,13 0 12-16,7 2 10 15,0-2-22-15,0 4 2 16,-2 0 45-16,-5 0-18 16,-2 0 11-16,-4 0-40 15,-4 0 8-15,-3 4-16 16,0 4 8-16,0 0-25 15,-8 4 24-15,-5 0-44 0,-3 4 2 16,1-2 2-16,2-2 34 16,1-1-12-16,6 0 19 15,1-1-13-15,5 1 11 16,0 3-3-16,0-2-4 16,9-1 4-16,5 2 5 15,-1-4 21-15,2 1-20 16,-3-2-1-16,-4 1 15 15,-3 0-7-15,-5 5-2 16,0 7-6-16,-18 3-57 16,-13 4-96-16,-10 0-154 15,-11 0 25-15,-8 0 3 16,-5-4 194-16,1-2 85 0,5-2 489 16,14-4-280-16,16-3-6 15,14-8-65-15,11-1-53 16,4-4-11-16,9 0 32 15,20 0-30-15,13-8-51 16,11-11-24-16,14-8 49 16,6-3-50-16,3 0 0 15,-2 0 5-15,-5 4-5 16,-14 4-12-16,-12-8-131 16,-16 8-139-16,-18 2-119 0</inkml:trace>
  <inkml:trace contextRef="#ctx0" brushRef="#br0" timeOffset="91386.86">9206 9814 1230 0,'0'0'343'16,"0"0"-289"-16,0 0-37 0,0 0 103 15,0 0-6-15,0 0 16 16,0 0-88-16,-9 136-31 16,-5-90 31-16,-1 2-42 15,-5 2 1-15,-5 0-3 16,-2-1-21-16,-8 1-37 15,4-12-163-15,4-16-370 0</inkml:trace>
  <inkml:trace contextRef="#ctx0" brushRef="#br0" timeOffset="91585.01">9364 10096 1644 0,'0'0'179'15,"0"0"-116"-15,0 0 91 16,120 64-104-16,-86-46 28 16,-3-3-32-16,0-1-39 15,0-4 9-15,-2-6-16 16,11-14-152-16,-11-19-136 16,-2-7-1250-16</inkml:trace>
  <inkml:trace contextRef="#ctx0" brushRef="#br0" timeOffset="91824.09">9890 9194 1667 0,'0'0'226'0,"0"0"-182"0,0 0 2 15,-21 116-30-15,21-86 100 16,0-3-65-16,19-6-36 15,5-3 16-15,7-6-30 16,3-8-2-16,3-4-4 16,1-1-45-16,-1-20 15 15,-6-1-138-15,-7-14-64 16,-11 8-38-16,-6 4-268 0</inkml:trace>
  <inkml:trace contextRef="#ctx0" brushRef="#br0" timeOffset="92024">10064 9421 622 0,'0'0'244'15,"-20"110"-41"-15,9-34-35 16,-1 14 14-16,3 5-41 16,3 0 47-16,2 2-128 15,-1-3-47-15,3-4 44 16,-5-83-936 62,11-116 3-78</inkml:trace>
  <inkml:trace contextRef="#ctx0" brushRef="#br0" timeOffset="92804.9">10149 9617 1397 0,'0'0'239'16,"0"0"-201"-16,0 0 59 15,137 26-64-15,-95 4-5 16,1 6 22-16,-7 4-36 15,-165 263-105 79,111-355 82-78,11-6 9-16,7-1 37 15,0 1-31-15,13 4-5 16,16 0 52-16,7 0-53 16,9 0 0-16,6 2 52 15,6 2-30-15,1 4-6 16,3 6-16-16,-8 7 0 16,-5 8 4-16,-13 8-4 15,-11 9-16-15,-8 8 9 16,-12 0-25-16,-4 20 31 15,0 14-9-15,-15 10 10 16,-5 10-8-16,-5 7 8 16,6 1-2-16,129 62 174 109,-89-188-172-109,-6-12-70 16,-8-8-43-16,-7-7-62 15,0 1-25-15,-20 8 38 16,-5 16 162-16,1 20 85 16,4 19 94-16,6 22 2 0,6 5-93 15,-1 38-88-15,7 34 60 16,2 34 21-16,0-2-42 15</inkml:trace>
  <inkml:trace contextRef="#ctx0" brushRef="#br0" timeOffset="93072.99">10576 9994 0 0,'38'-64'0'0,"15"-5"0"15,15 5 0-15,9 10 0 16,10 10 0-16,7 10 0 16,39 4 0-16,-15 8 0 15</inkml:trace>
  <inkml:trace contextRef="#ctx0" brushRef="#br0" timeOffset="93385.39">11367 9701 0 0,'0'-150'0'16,"16"24"0"-16,15 31 0 0,-2 35 0 16,-1 32 0-16,9 8 0 15,25 20 0 1,-7 6 0-16,-6 16 0 0,-13 14 1255 15,-36-36-686-15,0 0-505 16,2 150 125-16</inkml:trace>
  <inkml:trace contextRef="#ctx0" brushRef="#br0" timeOffset="95240.29">11015 10455 0 0,'-62'-82'0'0,"-16"-52"0"0,-7-61 0 16,3-56 0-16,1-16 0 15,10-1 0-15,2-5 0 16,11 5 0-16,3 13 0 16,55-10 0-16,-75 13 0 15,75 27 0-15,0-20 0 16,-71 15 0-16,3 17 0 15,68 21 0-15,0 21 0 16,0 45 0-16,0 22 0 16,-7 21 0-16,-2 21 0 15,-15-34 0-15,-13 4 0 16,24 0 0-16,5-15 0 0,3 27 0 16,5-6 0-16,0 5 0 15,0 89 0-15,16 13 0 16,0-1 0-16,1-20 0 15,-1-41 0-15,-3 18 0 16,3 27 0-16,-7 7 0 16,1 8 0-16,0-1 0 15,-4-2 0-15,3 0 0 16,-2 8 0-16,-5-10 0 16,2 14 0-16,3 2 0 15,0-2 0-15,-1-2 0 16,5-2 0-16,5-6 0 15,18-8 0-15,5-2 0 0,13-4 0 16,-23-2 0 0,2-2 0-16,38 0 0 0,18 0 0 15,15 0 0-15,21-2 0 16,-7 2 0-16,4 0 0 16,21 34 0-16,1 43 0 15,3 53 0-15,-145 64 0 16,-18 77 0-16,3 82 0 15,24 76 0-15,15 10 0 16,-1-48 0-16,35-3 0 16,-5-172 0-16,0-30 0 15,23-23 0-15,-20-27 0 0,-3-11 0 16,7-17 0 0,3 2 0-16,-41-14 0 0,-2-20 0 15,-4-77 0-15,19 79 0 16,1-78 0-16,-7-16 0 15,-4 22 0-15,-3 74 0 16,-9-24 0-16,3 4 0 16,-14 15 0-16,-2 9 0 15,2 4 0-15,-2-28 0 16,5-10 0-16,1-6 0 16,3-44 0-16,5 0 0 15,8 0 0-15,12 8 0 16,12 1 0-16,-28 13 0 0,-3-4 0 15,-1-8 0 1,15-5 0-16,-5-5 0 0,-4 0 0 16,-1 0 0-16,-11-11 0 15,-3-5 0-15,-5-3 0 16,0-3 0-16,-5-12 0 16,-11-6 0-16,-5-6 0 15,-4-6 0-15,-17-2 0 16,-3-2 0-16,-7 56 0 15,0-12 0-15,-7-5 0 16,1-30 0-16,3 30 0 16,55-31 0-16,-16 2 0 15,2 30 0-15,2 0 0 16,0 2 0-16,-12-16 0 16,2 0 0-16,5 2 0 0,4-1 0 15,3 2 0-15,2 0 0 16,6 4 0-16,-2-16 0 15,4 17 0-15,0 1 0 16,0-2 0-16,0 5 0 16,-2 2 0-16,-3 0 0 15,1 2 0-15,0 2 0 16,-4 2 0-16,-3-6 0 16,3 8 0-16,-2-2 0 15,-1 2 0-15,-2-2 0 16,0 2 0-16,0 0 0 15,-1 0 0-15,-1 0 0 0,1 0 0 16,1 0 0-16,0 1 0 16,-3-2 0-16,5 3 0 15,1 0 0-15,0 4 0 16,1 0 0-16,-3 2 0 16,-3 0 0-16,6 0 0 15,-2 0 0-15,-2 2 0 16,3 6 0-16,-1 4 0 15,3 0 0-15,-4 2 0 16,-5 2 0-16,1-2 0 16,3-6 0-16,0-4 1536 15,13-4-1257-15,0 0-218 16,0 0 105-16,0 0-105 16,0 0-34-16,0 0 51 15,0 0-57-15,-23-20 7 0,23 18 7 16,0-2-24-16,0 0 69 15,0-2-80-15,0-2 0 16,0-4 25-16,4-2-25 16,17-4 0-16,10-2-2 15,11 0 4-15,12 1 16 16,6 6-18-16,7 3-8 16,1 2 8-16,1 3 2 15,-1 3-1-15,-9 2-1 16,-5 0 1-16,-11 0 6 15,-10 0-7-15,-11 8-16 16,-8 4 4-16,-10 6 5 16,-4 10-4-16,-2 13-4 0,-21 13 15 15,-6 14 17-15,-11 10-17 16,-2 6 0-16,-5 5 15 16,1-1-15-16,1-4 21 15,5-6-21-15,5-7 0 16,3-13 8-16,8-14-8 15,8-14 0-15,7-16-12 16,7-12 12-16,2-2-30 16,0-32-85-16,4-37-79 15,14-32 71-15,9-42 15 0,-1-21-19 16,3-5-9 0,-4 3 11-16,-5 19 59 15,-3 27 29-15,-3 34 37 16,-5 36 48-16,-5 24 35 0,-2 9 45 15,1 8 85-15,-3 9-112 16,0 12-48-16,-11 52-2 16,-16 46 24-16,-13 40 87 15,-7 15-110-15,1-9-19 16,-6-9 10-16,0-13-35 16,-5 12 3-16,-12 7-11 15,14-39-122-15,1-20-218 0</inkml:trace>
  <inkml:trace contextRef="#ctx0" brushRef="#br0" timeOffset="96360.4">14257 9422 1932 0,'0'0'192'16,"0"0"-116"-16,0 0-61 16,0 0 7-16,-4 111 36 15,-6 3-17-15,-1 57 66 16,-2 33-105-16,-3 7 8 15,1-5 15-15,-1-26-11 16,1-7-1-16,-1-4-13 16,3-11 12-16,3-14-5 0,6-29-7 15,4-31-10-15,0-26-1 16,0-16-3-16,4-4-59 16,12-10-55-16,11-36-148 15,-2-30-199-15,-3-22-959 0</inkml:trace>
  <inkml:trace contextRef="#ctx0" brushRef="#br0" timeOffset="96714.18">14747 10002 1594 0,'0'0'170'0,"0"0"-29"15,0 0 20-15,0 0-45 16,0 0 19-16,0 0-30 15,29 110 3-15,-56-62-80 16,-18 10-17-16,-14 11 34 16,-11-1-45-16,-9-4-39 15,-2-10 0-15,-2-8-5 16,8-10 24-16,6-9-41 16,11-8 23-16,17-2 13 15,18-3 25-15,15 0-39 16,8 4 7-16,16 4 32 15,22 6 9-15,11 0-9 16,11 0 0-16,9-4 56 0,2-6-56 16,3-8 0-16,0-2 15 15,0-6-5-15,1-2-10 16,41-6-54-16,-18-12-190 16,-7-6-532-16</inkml:trace>
  <inkml:trace contextRef="#ctx0" brushRef="#br0" timeOffset="97186.99">15516 10455 1763 0,'0'0'219'16,"0"0"-183"-16,0 0-25 16,-149-4 80-16,99 20-33 0,0 18-17 15,2 12-19-15,6 15-16 16,9 5 40-16,8 8-37 15,11-2-8-15,10-2 63 16,4-6-64-16,4-11 0 16,21-9-1-16,6-14 1 15,8-10 11-15,5-16-11 16,2-4-45-16,6-22 45 16,-1-22-105-16,-2-16-54 15,-2-15-36-15,3-23-44 16,-13 2 112-16,-3-3 7 15,-10 5 60-15,-7 26 60 16,0 6 111-16,-7 18 86 16,1 18-27-16,-3 16-36 15,-4 10-6-15,0 0-81 0,-4 26-13 16,0 14 116-16,0 16-59 16,0 10-32-16,-16 3-1 15,-5 0-37-15,-4-2 38 16,2-5-59-16,4-8 0 15,1-8 11-15,5-8-11 16,3-12-38-16,6-12-52 16,4-14-75-16,0-32 41 15,11-14-193-15,5-12-1306 0</inkml:trace>
  <inkml:trace contextRef="#ctx0" brushRef="#br0" timeOffset="97620.2">15805 10294 1333 0,'0'0'173'0,"0"0"23"16,0 0-10-16,85 141-55 16,-64-81 48-16,-6 2-102 15,-1 3-51-15,-6-3 50 16,1-4-52-16,-3-6-14 16,0-10-10-16,-2-8 10 15,0-12-7-15,1-10-3 16,1-12-6-16,6-1-13 15,1-34 9-15,2-19-67 16,1-20 0-16,-3-15-13 16,1-9 35-16,-6 2-88 0,1 10 88 15,-2 18 55-15,-2 23 40 16,-1 23 30-16,5 17-35 16,-1 5-29-16,11 13 72 15,1 22 21-15,5 9-27 16,-2 10 17-16,0 2-47 15,0 2 1-15,-4 2 1 16,1 0-38-16,-1-2 66 16,-2-1-72-16,-1-3 0 15,-3-4 15-15,1-4-15 16,-6-5 0-16,-1-9-1 16,-3-10-20-16,-4-10 10 15,2-10-97-15,6-16-49 0,-2-18-37 16,3-13-476-16</inkml:trace>
  <inkml:trace contextRef="#ctx0" brushRef="#br0" timeOffset="98220.3">16757 10285 1637 0,'0'0'209'15,"0"0"-33"-15,0 152 1 16,0-86-54-16,0 0-4 15,0-3-18-15,0 1-79 16,0-4 54-16,0-2-76 16,0-6 0-16,0-6 11 0,-2-9-11 15,2-11 6-15,0-11-6 16,-3-11-46-16,3-4 40 16,-2-18-55-16,-2-32-93 15,0-40-65-15,-2-46 46 16,6-36 73-16,0 13-103 15,0 41 16-15,12 49 187 16,3 47 174-16,6 8-8 16,8 6-69-16,8 6-36 15,6 2 57-15,1 17 3 16,0 8-62-16,2 5 50 16,-5 5-91-16,-5-3 15 15,-3 2 7-15,-8-4-25 16,-9-2 18-16,-7 0-33 0,-9 0 1 15,0 2 20-15,-25 0-21 16,-13 4-6-16,-11-1-13 16,-4-5-29-16,-7-5 14 15,4-2-29-15,2-6 22 16,12-1 23-16,9-1 18 16,11-1-11-16,11 2 10 15,6 2 2-15,5 2 9 16,0 2-9-16,16 4 0 15,8 2 90-15,7 0-75 16,7 0 14-16,12-2 9 16,10-2-11-16,11-2 55 15,9-2-83-15,4-5-9 16,5-3-1-16,46-10-112 0,-24 0-111 16,-11-14-653-16</inkml:trace>
  <inkml:trace contextRef="#ctx0" brushRef="#br0" timeOffset="98466.93">17750 10108 1837 0,'0'0'573'15,"0"0"-572"-15,0 0 0 16,0 0 12-16,125 12-1 0,-80-6 55 16,-1 3-67-16,-3-2 12 15,-8 0 0-15,-9 0-12 16,-8 1-27-16,-16 10-86 16,0-4-148-16,-2 1-319 0</inkml:trace>
  <inkml:trace contextRef="#ctx0" brushRef="#br0" timeOffset="99705.03">17868 10441 1371 0,'0'0'262'0,"0"0"-163"16,0 0 11-16,0 0 87 0,0 0-52 16,0 0-9-16,143 84-100 15,-85-80-35-15,11-4 41 16,12 0-42-16,7-12-12 15,7-12-11-15,0-10-62 16,-1-8 17-16,-8-8-90 16,-5-14-89-16,-13-13 37 15,-14-5-1-15,-16-8 44 16,-18 2 167-16,-13 9 13 16,-7 16 259-16,0 17 53 15,-13 13-139-15,-1 15 19 16,1 8-122-16,-1 8 2 15,-1 2-53-15,-3 2-23 16,-4 26 13-16,-5 12-22 16,2 11 0-16,1 7-7 0,6 0 7 15,5-2-1-15,6-8 1 16,7-8 0-16,0-10-30 16,0-12 24-16,17-12-131 15,8-6 51-15,6-15 21 16,5-20-26-16,2-9-70 15,-4-4 18-15,-5 4 124 16,-8 8-12-16,-5 16 31 16,-7 16 35-16,1 4-29 15,-6 34 99-15,0 18 70 16,1 18-54-16,-1 30 48 16,-4-3-100-16,0 5-30 15,0 2 35-15,0-16-37 16,-7 11-9-16,-9-1-28 0,-7-2 18 15,-6-4 9-15,-8-2-27 16,-3-5-5-16,-2-11-10 16,1-12 8-16,2-17-29 15,3-22-4-15,1-17 39 16,1-6-19-16,1-34 20 16,4-14-19-16,6-8 19 15,13-4 16-15,10 2 13 16,0 1-11-16,15 3-2 0,18 0 9 15,17 2-25 1,10 0 0-16,11-2 0 0,9 6 2 16,2 2-2-16,-1 8 0 15,-6 10-31-15,-10 7 16 16,-16 11-27-16,-11 9-24 16,-16 1 46-16,-8 1 9 15,-7 17 3-15,-7 5 1 16,0 4 7-16,0 5 13 15,-3 5 6-15,-6 1-5 16,0-2 20-16,0 0-22 16,1-6-2-16,3-4-10 15,0-10 10-15,5-6-8 16,0-5-2-16,0-5 0 16,0 0 4-16,7-21 11 0,11-11-15 15,5-8-1-15,3-2-29 16,3 0 12-16,0 10 6 15,-3 10-4-15,1 10 15 16,-4 7 2-16,-3 5-2 16,-3 7 0-16,-1 17 1 15,-3 4 28-15,-4 6-1 16,-2 0-6-16,-4-2 3 16,-3-2-8-16,2-6 9 15,-2-4-25-15,2-10 0 16,0-4 8-16,0-6-8 15,7 0-8-15,3-20-8 16,3-10-35-16,5-12 33 0,1-4-51 16,-4 0-38-16,1 8 106 15,-1 7-33-15,2 16 14 16,-4 7 20-16,1 8 0 16,-1 0 18-16,3 12-9 15,5 10 3-15,0 3 71 16,4 2-45-16,4-1-23 15,3-4 6-15,2-6-20 16,2-4 11-16,2-6-12 16,-1-6-2-16,2 0-27 15,1-40-96-15,-11 0-244 16,-12-4-994-16</inkml:trace>
  <inkml:trace contextRef="#ctx0" brushRef="#br0" timeOffset="99893.16">19874 9811 1783 0,'0'0'253'0,"0"0"-167"16,0 0-38-16,0 0 94 16,0 0-26-16,122 113-101 15,-89-97 40-15,1-2-55 16,2-6-2-16,2-6-34 15,18-12-112-15,-10-16-47 16,-3-10-518-16</inkml:trace>
  <inkml:trace contextRef="#ctx0" brushRef="#br0" timeOffset="100120.24">20469 9581 743 0,'0'0'955'0,"4"120"-779"16,-4-40 4-16,3 17-51 15,-3 19 66-15,0 4-68 16,0 1-75-16,0-17 36 16,0-18-71-16,0-20-8 15,0 7-9-15,0 3 12 16,-7-10-9-16,-2-14-3 16,-2-14-48-16,2-18 6 15,2-20-104-15,0-44 15 0,3-20-170 16,2-16-838-16</inkml:trace>
  <inkml:trace contextRef="#ctx0" brushRef="#br0" timeOffset="100504.03">20669 9358 1672 0,'0'0'250'16,"0"0"-130"-16,0 0-49 15,127 50 62-15,-82-14-17 16,4 6-52-16,-2 7 77 15,1 3-111-15,-3-2-19 16,-3 2 38-16,-6-2-42 16,-9 0-5-16,-16 3-2 15,-11 1 13-15,-7 2-35 16,-31 0 20-16,-15 2-44 0,-14-2 46 16,-6-3-59-1,0-6-4-15,5-2 36 0,13-5 27 16,12-2-22-16,16-2 22 15,14-2-4-15,11 2 4 16,2-2 0-16,9 0 10 16,20-2 15-16,4-4-25 15,9-3 90-15,8-3-90 16,5-6 1-16,6-7 27 16,3-5-28-16,1-4-22 15,-3 0-54-15,16-23-103 16,-17-4-123-16,-13-4-1002 0</inkml:trace>
  <inkml:trace contextRef="#ctx0" brushRef="#br0" timeOffset="100885.01">21351 10175 1906 0,'0'0'300'16,"0"0"-249"-16,0 0-20 15,0 0-7-15,0 0 118 16,132 19-97-16,-90-10-23 15,7-1 10-15,4-4-6 16,-3-1-14-16,-9-3-12 16,-9 3 11-16,-16-3-50 15,-12 0 8-15,-4 1-109 0,-11 3-67 16,-18 9 58 0,-12 5 91-16,-3 12 43 0,-3 8 15 15,1 10 9-15,3 6 22 16,5 6 29-16,7 0 28 15,8 1-8-15,11-3-6 16,3-2-15-16,9-6-44 16,0-4 78-16,0-6-85 15,13-8 2-15,7-8 32 16,3-6-26-16,5-7 23 16,1-11-39-16,4 0 9 15,6-13-38-15,-2-18 29 16,-1-14-105-16,-5-39-55 15,-8 10-185-15,-13 2-403 0</inkml:trace>
  <inkml:trace contextRef="#ctx0" brushRef="#br0" timeOffset="101064.92">21658 10427 1614 0,'0'0'268'0,"0"0"-212"16,0 0-31-16,0 0 171 15,0 0-52-15,0 0-33 16,0 0-19-16,63 32-47 15,-28-28 13-15,10-4-54 16,7 0 12-16,1 0-27 16,0-12 11-16,-5-6-91 15,4-24-49-15,-11 4-155 16,-15-2-524-16</inkml:trace>
  <inkml:trace contextRef="#ctx0" brushRef="#br0" timeOffset="101571.93">22124 10156 1562 0,'0'0'327'0,"0"0"-273"16,0 0 105-16,0 0-33 16,0 0-39-16,0 0-1 15,134 0-39-15,-85 0 3 16,6 0-50-16,-1-6 8 16,-7 0 9-16,-9-2-17 15,-14 4-11-15,-8 0 10 16,-10 2-20-16,-6 2 13 15,0 0-78-15,-20 14-4 0,-11 17 72 16,-7 15 18 0,-6 12 0-16,-1 12 12 15,3 4 6-15,0 6 34 0,9 0-30 16,4-1-20-16,10-3 63 16,11-8-65-16,8-8 0 15,0-10 17-15,13-9-8 16,9-11 21-16,3-6-30 15,2-10 0-15,4-6 26 16,0-8-26-16,7-4-23 16,2-27-2-16,5-10-57 15,-1-18-1-15,-6-7-67 16,-9-6-107-16,-9-2-3 0,-11 3 110 16,-9 13 129-16,0 15 21 15,-3 12 181-15,-13 13 20 16,-3 8-70-16,-6 8-76 15,-6 2 72-15,-9 0-68 16,-7 10-37-16,-7 6-17 16,-5 4 14-16,-26 2-38 15,16-4-123-15,9-6-487 0</inkml:trace>
  <inkml:trace contextRef="#ctx0" brushRef="#br0" timeOffset="101995.64">23682 9779 1721 0,'0'0'664'0,"0"0"-617"0,0 0 29 16,127 21-76-16,-76-21 28 15,0 0 97-15,-2 0-52 16,-7-8-46-16,-3-3-27 16,-10 1 0-16,-14 6-18 15,-11 2-119-15,-12 2-147 16,-24 9-275-16,-7 6-284 0</inkml:trace>
  <inkml:trace contextRef="#ctx0" brushRef="#br0" timeOffset="102170.9">23557 10070 1400 0,'0'0'313'0,"0"0"-109"16,0 0-34-16,0 0-62 16,0 0 75-16,0 0-58 15,0 0-60-15,83 97 2 16,1-96-35-16,36-1-23 15,34-6-9-15,9-14 6 16,-9-2-21-16,-19-10-110 16,-45 4-163-16,-22-4-651 0</inkml:trace>
  <inkml:trace contextRef="#ctx0" brushRef="#br0" timeOffset="102438.24">25059 8988 1879 0,'-14'134'198'0,"-3"32"-64"16,-6 32-57-16,-2-3-47 15,3-8 73-15,0 5-3 16,-2-3-26-16,-3-9-74 15,2-16 28-15,-4-19-29 16,-4-11 1-16,2-12-61 16,4-21-36-16,12-19-110 0,10-30 9 15,5-36-1154-15</inkml:trace>
  <inkml:trace contextRef="#ctx0" brushRef="#br0" timeOffset="102704.95">26023 9090 2061 0,'0'0'475'0,"0"0"-423"15,0 0-46-15,-8 118 12 0,-17-52-16 16,-13 8-2-16,-7 10 116 15,-5 5-106-15,-4-1-9 16,-2-4 4-16,2-6 5 16,2-9-20-16,2-11-48 15,8-16-102-15,1-28 16 16,12-14-170-16,14-6-353 0</inkml:trace>
  <inkml:trace contextRef="#ctx0" brushRef="#br0" timeOffset="102926.97">26121 9122 1633 0,'0'0'291'16,"0"0"-131"-16,76 164 2 0,-44-86-27 16,-5 4-27-16,-4-2 16 15,0 1-78-15,-1-7-46 16,-2-4 55-16,-4-7-55 15,-3-9-6-15,-4-10 4 16,-6-10-14-16,-3-10-63 16,-29-22-205-16,-9-2-255 15,-5-6-529-15</inkml:trace>
  <inkml:trace contextRef="#ctx0" brushRef="#br0" timeOffset="103113.88">25930 9641 1947 0,'0'0'294'15,"0"0"-226"-15,0 0-45 16,0 0 74-16,0 0-13 16,0 0-32-16,147 0 54 15,-96 0-98-15,7 0-7 16,0 0-1-16,0-16-18 16,0-2-40-16,17-20-135 15,-12 4-92-15,-12 0-342 0</inkml:trace>
  <inkml:trace contextRef="#ctx0" brushRef="#br0" timeOffset="103571.16">26647 9414 1243 0,'0'0'618'15,"0"0"-579"-15,0 0-28 0,0 0 114 16,0 0 12-16,0 0 10 16,0 0-92-16,52 87-54 15,-37-67 78-15,3-4-71 16,0 2-1-16,2-4-1 15,-2-4 12-15,-3 0-11 16,-1-2-7-16,-3 0 0 16,-5 4-10-16,2 6 10 15,-6 10-12-15,-2 6 6 16,0 4 12-16,0 2 3 16,0-1-9-16,0-7 0 15,0-6-4-15,0-8 4 16,4-7 0-16,0-4-2 15,7-7 8-15,3 0 7 16,8-16-13-16,4-11-2 0,6-5-10 16,3-5 12-16,4-8-17 15,1-7 4-15,2-6-26 16,-4-4 32-16,-2 0-17 16,-5 6 24-16,-6 8 12 15,-6 13-11-15,-3 13 30 16,-7 8 0-16,-5 10-19 15,0 4 7-15,4 0-19 16,-4 2-13-16,5 18-19 16,-3 8 32-16,-2 9-126 0,10 19-107 15,-5-11-292 1,4-4-637-16</inkml:trace>
  <inkml:trace contextRef="#ctx0" brushRef="#br0" timeOffset="103868.98">27636 9526 1627 0,'0'0'212'16,"0"0"-160"-16,0 0 17 15,5-104 84-15,-5 78 86 16,0 8-148-16,-14 10-69 16,-4 8 15-16,-10 0-37 15,-10 26-9-15,-7 17 8 16,-4 11 2-16,5 12 12 15,1 2-13-15,12 0-18 0,9-3 12 16,10-7 6 0,12-8-10-16,0-6 9 0,19-8-21 15,12-10-3-15,6-6 20 16,11-12-48-16,2-8-18 16,4 0-31-16,8-22-187 15,-12-2-186-15,-17-2-356 0</inkml:trace>
  <inkml:trace contextRef="#ctx0" brushRef="#br0" timeOffset="104200.27">25867 10182 1440 0,'0'0'202'16,"204"0"-119"-16,-31-6 75 15,28-6-9-15,1 2 31 16,-11 2-125-16,-12 0-29 15,-1-2 10-15,-6 0-27 16,-14 2 0-16,-14-4-9 16,-30 6-52-16,-27-2 43 0,-24 2-118 15,-1-6-100 1,-12 0-53-16,-13 2-263 0</inkml:trace>
  <inkml:trace contextRef="#ctx0" brushRef="#br0" timeOffset="104525.76">26046 10489 1490 0,'0'0'281'0,"0"0"-225"16,0 0-27-16,0 0 179 16,-132 133-74-16,92-81-40 15,-6 10-5-15,-6 8-22 16,0 9 18-16,-2 0-59 16,0 1-25-16,4-3 62 15,6-7-63-15,4-10-17 16,10-8 16-16,11-13-7 15,7-13-22-15,12-26-141 16,23-7-148-16,4-22-206 0</inkml:trace>
  <inkml:trace contextRef="#ctx0" brushRef="#br0" timeOffset="104762.34">26313 10435 1748 0,'0'0'224'16,"0"0"-91"-16,5 140-34 16,-5-69 1-16,0-1 53 15,0 2-58-15,-10-4-1 16,2-3-88-16,-1-6 4 16,2-2 14-16,-4-9-24 0,0-6-10 15,-5-6 10 1,-3-6-95-16,-27-10-104 0,7-10-165 15,-1-10-499-15</inkml:trace>
  <inkml:trace contextRef="#ctx0" brushRef="#br0" timeOffset="104938.89">25923 10925 1756 0,'0'0'356'15,"0"0"-260"-15,0 0-85 16,0 0 152-16,0 0-59 15,136-4-67-15,-82 0 47 16,6-1-84-16,4-3-1 16,3 0 0-16,2-3-78 0,14-6-61 15,-17 5-415-15,-14 2-446 16</inkml:trace>
  <inkml:trace contextRef="#ctx0" brushRef="#br0" timeOffset="105383.88">26661 10872 464 0,'0'0'1311'0,"0"0"-1194"16,0 0-60-16,0 0 76 16,0 0-32-16,0 0 29 15,0 0-90-15,93 53-40 16,-66-42 55-16,2 2-54 16,-3 0-1-16,-1-3 0 15,-3 3 12-15,-3-1-8 16,-6 2-4-16,-7 4-4 0,-2 8-8 15,-4 6 12-15,0 4-13 16,-2 2 7-16,-9 0 12 16,1-2 11-16,0-4-17 15,6-3 0-15,2-10 18 16,2-6-17-16,0-5 1 16,0-7 7-16,13-1-8 15,7 0 91-15,7-9-87 16,4-14 5-16,4-9-1 15,1-6-9-15,5-12-2 16,-1-8-17-16,2-6 19 16,1 0-31-16,-4 1 31 15,-3 15 0-15,-7 14 1 16,-4 10 0-16,-6 12 0 0,-1 8-1 16,-5 4 6-16,1 0-40 15,1 14 22-15,1 34-142 16,-5-3-59-16,1-4-391 15</inkml:trace>
  <inkml:trace contextRef="#ctx0" brushRef="#br0" timeOffset="105903.15">27609 11235 1605 0,'0'0'339'0,"0"0"-247"15,0 0-49 1,0 0 100-16,0 0-32 0,0 0-65 15,89-132-46 1,-79 90 25-16,-3-4-35 0,-7-5 10 16,0 4-66-16,0 2 29 15,-21 13-16-15,-4 16 30 16,-6 16-7-16,-6 0 5 16,-5 34 15-16,-3 14 10 15,5 8 0-15,4 7 17 16,9-3 11-16,7-2 9 15,11-12-15-15,7-8-11 16,2-10 32-16,0-12-43 16,16-8 7-16,8-8-6 15,7-1-1-15,12-26-24 0,6-13-52 16,4-12-69 0,3-10 60-16,2-10-95 0,2-9-95 15,-2-5 50-15,-5 2 136 16,-8 10 89-16,-11 18 106 15,-12 20 262-15,-11 18 8 16,-9 14-208-16,-2 4-72 16,0 10-32-16,0 22-33 15,-11 18 92-15,-5 12-41 16,1 6-72-16,1 4 75 16,3-2-85-16,5-5 1 15,6-7 2-15,0-12-3 16,0-12 0-16,0-14-46 0,9-14-102 15,24-18 3 1,-4-20-135-16,2-12-1130 0</inkml:trace>
  <inkml:trace contextRef="#ctx0" brushRef="#br0" timeOffset="106567.05">28942 8663 1711 0,'0'0'270'0,"0"0"-207"16,0 0-26-16,0 0 90 0,0 0-22 15,0 0-3 1,0 0-92-16,7-13 8 0,-7 13 53 15,0 0-71-15,0 0 1 16,0 0 23-16,0 0-23 16,0 7 24-16,0 12-25 15,-7 12 0-15,-7 9 75 16,-1 10-74-16,-7 6 9 16,-1 4 25-16,-1 6-18 15,-2 5 19-15,1 5-36 16,-2 8 0-16,-2 18 36 15,-4 25-27-15,-1 15-8 0,3 2 19 16,4-9-19-16,5-15 14 16,2-10-15-16,0 4 0 15,2-17 18-15,7-17-17 16,0-18-1-16,2-8 0 16,0 14 7-16,-4 13 1 15,-1 11-8-15,-3 2 0 16,-1 0 9-16,-3-5-9 15,2-3 0-15,-4-6-1 16,1-6 9-16,-2-1-19 16,-1-5 11-16,0-6 0 15,3-4 0-15,3-6 0 16,0-6 0-16,8-7-1 0,2-10 2 16,5-7 11-1,1-5-12-15,3-9 0 0,0-2-9 16,0-5 9-16,0-1-8 15,0 0 7-15,0 0 2 16,0 0 4-16,0 0-5 16,0 0-42-16,3-6 42 15,13-34-93-15,-1 4-105 16,1-10-413-16</inkml:trace>
  <inkml:trace contextRef="#ctx0" brushRef="#br0" timeOffset="112335.11">2152 12958 1624 0,'0'0'138'0,"-114"150"-132"15,49-64 20 1,16-22-26-16,-15 27-70 0,5-11-179 16,15-22-465-16</inkml:trace>
  <inkml:trace contextRef="#ctx0" brushRef="#br0" timeOffset="112605.32">2036 13211 2116 0,'0'0'153'15,"0"0"-128"-15,0 0 12 16,31 150-26-16,-13-82-2 15,2 8-6-15,0 6 10 16,-4 0 20-16,-5 1-33 16,-7-1 0-16,-2-2 0 15,-2-8 1-15,0-6-1 16,0-9 0-16,0-17-63 16,0-12-8-16,0-32-216 15,0-22-64-15,0-20-645 0</inkml:trace>
  <inkml:trace contextRef="#ctx0" brushRef="#br0" timeOffset="113365.08">2684 12719 2090 0,'0'0'247'15,"0"0"-216"-15,0 0 27 16,0 0-58-16,0 0-3 16,0 0 3-16,0 0 1 15,-35 102 4-15,6-41-5 16,-11 7 0-16,-7 2-28 16,-6 2 6-16,-1-6-142 0,3-6-60 15,-1-3-25-15,12-9-21 16,5-8 77-16,8-4 22 15,14-8 110-15,5-6 58 16,8-8 3-16,10-2 133 16,21-6 34-16,11-6 14 15,12 0 36-15,10-10-100 16,10-16 39-16,-3-10-60 16,0-6-34-16,-4-4 12 15,-9-3-31-15,-4 2-13 16,-12 0-30-16,-7 5-29 15,-12 0 22-15,-14 2-119 0,-9 0-103 16,-7 4-60-16,-26 8 66 16,-3 10 223-16,1 16 50 15,4 2 83-15,6 26-54 16,4 22-32-16,4 30 42 16,5 30 53-16,10-1-22 15,2-11-27-15,0-12-45 16,5-22-39-16,13 3 67 15,4 0-76-15,2-12 1 16,5-15 14-16,2-14-14 16,6-14 32-16,5-10-33 15,9-18 1-15,6-31 26 16,7-34-27-16,-2-52-67 16,-5-55-2-16,-16-35-58 15,-16-4-39-15,-10 25-151 0,-9 62-53 16,8 47 370-16,-1 39 16 15,-2 28 230-15,1 6-16 16,-2 4-67-16,2 6-26 16,-3 8-39-16,-1 4-59 15,6 0 39-15,6 0-78 16,2 0-5-16,5 2 4 16,2 8 1-16,-4 4-15 15,-16 12-186-15,-7-2-308 16,-2-4-225-16</inkml:trace>
  <inkml:trace contextRef="#ctx0" brushRef="#br0" timeOffset="113670.58">3166 12765 1505 0,'0'0'293'0,"0"0"-224"16,0 0-14-16,0 0 84 15,0 0-115-15,0 0 39 16,0 0-63-16,135-104-1 15,-79 60 1-15,0-2-62 16,-8 4-55-16,-2 10-67 16,-13 10-105-16,-8 11 125 15,-8 9 53-15,-5 2 81 16,-4 0 30-16,-3 14 42 16,-5 3 55-16,0 1-52 15,0 1-20-15,0 2 66 0,0 1-64 16,0 0-6-1,-5-2 10-15,3-4-30 0,2-8-1 16,2-8-58-16,48-14-120 16,-4-18-8-16,1-8-476 0</inkml:trace>
  <inkml:trace contextRef="#ctx0" brushRef="#br0" timeOffset="114700.11">4151 12206 1242 0,'0'0'209'0,"0"0"-42"15,0 0-43-15,0 0-6 16,0 0-105-16,0 0 1 0,0 0 54 16,-23 100-35-1,-15-38-7-15,-15 10 10 0,-16 10-36 16,-29 15 26-16,-29 11-26 16,5-12 0-16,12-14 5 15,21-17-5-15,26-21 0 16,-1 0-2-16,8-8 17 15,18-12-3-15,18-14-12 16,18-10-27-16,2 0 10 16,16-12-28-16,21-18 45 15,13-6-11-15,7-8 25 16,5-3-9-16,1 2-5 16,-3 3 0-16,-6 6 19 15,-9 3-19-15,-8 11 0 16,-8 10-1-16,-6 6 2 0,-8 6-20 15,-9 0 8-15,-3 18 8 16,-3 19-9-16,0 6 13 16,-18 12-1-16,-8 5 0 15,-6 0 14-15,-3 0 3 16,2-8-17-16,1-7 0 16,8-13 5-16,10-13-5 15,9-9-2-15,5-10-13 16,10 0-16-16,23 0 22 15,11-3 9-15,12-8 0 16,0 3 18-16,-1 2-18 16,-8-2 19-16,-11 4 11 15,-9 1-27-15,-14 3 21 16,-6 0-24-16,-7 0-6 0,0 0-6 16,0 11 21-16,-14 10-9 15,-15 5 0-15,-6 6-37 16,-7-2 35-16,-3 2-37 15,1-2 6-15,2-2 15 16,1 0 18-16,5-2 0 16,7-4-1-16,9-2 8 15,9 0-17-15,7-2 10 16,4 4-23-16,0 2 6 16,11 1 17-16,13 3-10 15,1-2 10-15,4-1 0 0,2-3 10 16,3-1-10-1,3-3 0-15,3-10 31 0,5-4-4 16,-1-4-1-16,-1 0 2 16,-3-12-27-16,-7-14 50 15,-2-5-51-15,-6-5 0 16,-8 3 40-16,-5-3-30 16,-7 1 1-16,-5 3-11 15,0 2 13-15,0 8 24 16,0 4-37-16,-3 4 0 15,3 4 40-15,0 2-39 16,7-2 5-16,15 0-6 16,7-2 9-16,7 0-6 0,2 2-3 15,-3 4-3 1,2 4 2-16,-4 2 1 0,-9 0-12 16,-2 0 6-16,-8 2 6 15,-5 4-17-15,-3 0 17 16,-6 0-8-16,0 6 8 15,0 4 1-15,0 4 0 16,-13 4-1-16,-7 2 24 16,-3-2-5-16,-6 0-19 15,-2-2-31-15,-11-4-9 16,7-4-176-16,3-10-412 0</inkml:trace>
  <inkml:trace contextRef="#ctx0" brushRef="#br0" timeOffset="115134.96">4458 12605 1960 0,'0'0'221'0,"0"0"-151"16,138-20-30-16,-58 0-25 16,5-2 49-16,-1-2-64 15,-8-1-15-15,-13 2 14 16,-13-2-36-16,-13-7-127 15,-18 4-169-15,-11 2-719 0</inkml:trace>
  <inkml:trace contextRef="#ctx0" brushRef="#br0" timeOffset="115662.13">4876 12312 1189 0,'0'0'224'16,"0"0"-10"-16,-52 138 21 15,33-73-28-15,6-3-61 16,6-4-50-16,7-6-52 15,0-8-44-15,12-6 65 16,9-6-65-16,11-5 0 16,6-8 12-16,2-8-5 15,2-11-1-15,3 0-6 16,-5-12-46-16,-7-19 37 16,-4-5-99-16,-11-4-20 0,-7 0-24 15,-9 8 16-15,-2 10 110 16,0 14 11-16,0 8 30 15,0 10 32 1,-6 28-6-16,-3 16 54 0,-2 16 25 16,0 29-33-16,-5 21-2 15,1-4-51-15,-4-12-21 16,2-9 80-16,-1-21-93 16,-5 10 2-16,0 4 16 15,-2-9-17-15,0-13 9 16,3-12-10-16,4-16 0 15,0-14 0-15,5-10 0 16,-3-14 0-16,-1-4 25 16,-8-30-25-16,-2-14-1 0,0-14-48 15,8-7 49-15,9-1 4 16,10 2-4-16,0 0 0 16,23 2 14-16,15 0-8 15,9-4 11-15,13-3-17 16,9-3 0-16,8-4-31 15,20-22-7-15,18-47-122 16,-21 23-142-16,-14 4-377 0</inkml:trace>
  <inkml:trace contextRef="#ctx0" brushRef="#br0" timeOffset="115835.98">5668 12041 1305 0,'0'0'184'0,"0"0"6"0,0 0 41 16,-25 143-4-16,-2-77-131 15,-8 4-30-15,-5 4 11 16,-7-2-43-16,-6-1 11 16,-3-1-45-16,-2-6 0 15,2-4-21-15,4-12-22 16,0-22-155-16,14-13-181 16,13-13-598-16</inkml:trace>
  <inkml:trace contextRef="#ctx0" brushRef="#br0" timeOffset="116035.97">5499 12448 1625 0,'0'0'247'0,"0"0"-168"0,140-20 66 16,-82 13-27-16,0-2-57 16,-7 3 35-16,-4-2-80 15,-12 4-7-15,-8 0 24 16,-9 0-33-16,-11 4-8 15,-7 0-7-15,-2 2-155 16,-57 36-137-16,4-2-228 16,-6 0-138-16</inkml:trace>
  <inkml:trace contextRef="#ctx0" brushRef="#br0" timeOffset="116233.02">5354 12769 725 0,'0'0'635'15,"0"0"-497"-15,0 0 30 0,0 0-16 16,0 0-26-16,0 0 2 15,0 0-70-15,77 54 44 16,-23-54-60-16,4-5-41 16,-2-17 82-16,0-7-73 15,-6-3 5-15,-5-2-14 16,-7 2 11-16,-9 4-24 16,-12 4-34-16,-17 6-137 15,0 4-148-15,-17 10-895 0</inkml:trace>
  <inkml:trace contextRef="#ctx0" brushRef="#br0" timeOffset="116965.2">5383 13024 1175 0,'0'0'180'0,"-85"114"-20"0,33-44 30 16,2 9 5-16,7-9-119 16,12-8-64-16,13-14 42 15,6-16-54-15,10-14 0 16,2-12 13-16,0-6 2 15,16-10 34-15,11-26-49 16,9-16-8-16,4-18-14 16,7-13-1-16,-1 0-18 15,6 2 26-15,-2 15 15 16,0 14 9-16,-5 20-9 16,-5 14 0-16,-5 12 28 15,-4 6-18-15,-4 10-9 16,-2 16 8-16,-10 10 9 0,-3 6 29 15,-10 6-47-15,-2 0 0 16,0-2 37-16,-14-4-36 16,-1-8 1-16,1-7-2 15,5-11 10-15,1-10 20 16,3-6-30-16,2-4-8 16,1-28-20-16,2-11-90 15,0-9 69-15,5-2 6 16,15 6-51-16,2 10 81 15,3 10 6-15,-3 12 7 16,0 12 37-16,1 4-4 16,-3 2 5-16,-3 20 9 15,2 8-18-15,-4 8 51 0,-4 2-73 16,-2 0-6-16,-5 0 46 16,-1-4-37-16,-3-8 6 15,0-6-16-15,0-7 14 16,0-8 2-16,2-7-16 15,0 0-29-15,7-22 28 16,0-19-47-16,4-18-51 16,3-9-4-16,-1-2-193 15,6 4 81-15,-1 13 205 16,4 17 10-16,0 17 125 16,-1 13 19-16,2 6-36 15,-2 10-2-15,0 18-49 16,-3 10 79-16,-4 8-90 0,-3 6-15 15,-4 6 28-15,-7 2-16 16,-2 4-21 0,0-2-12-16,-6-1 6 0,-10-5 5 15,-4-6-21-15,0-10-34 16,-13-14-35-16,6-10-184 16,2-16-369-16</inkml:trace>
  <inkml:trace contextRef="#ctx0" brushRef="#br0" timeOffset="117210.85">6927 12759 1517 0,'0'0'249'16,"0"0"-184"-16,0 0-2 15,0 0 92-15,0 0-82 16,0 0-34-16,27 127 4 15,-32-79-34-15,-22 6 1 16,-6 2-10-16,-12-2 8 16,-9-4-11-16,-5-8 3 15,-9-7-64-15,-5-12-18 16,-29-23-65-16,17 0-132 16,14-19-107-16</inkml:trace>
  <inkml:trace contextRef="#ctx0" brushRef="#br0" timeOffset="117701.01">6472 12384 1542 0,'0'0'243'0,"0"0"-184"16,0 0 78-16,114 22 41 15,-77-4-98-15,3 1-21 16,-1 0 6-16,-1 5-29 15,-3 1 15-15,1 5-51 16,-5 2 12-16,0 4 3 16,-2 2-15-16,-2 4 0 15,2 2 0-15,-4 2 2 16,-4-2 25-16,-1-2-27 0,-1 2 0 16,-4 3 12-1,-1 1-12-15,1 2 0 0,-1 2 7 16,-1-2 2-16,0 1 16 15,3-4-25-15,-1 0 0 16,3-5 15-16,0 0-15 16,2-2-1-16,0-4 1 15,3-4 0-15,-2-4 18 16,0-3-18-16,-1-6 0 16,-3-2 12-16,2-3-12 15,-4-5 0-15,-1 0 6 16,-1-4-5-16,-2 3 14 0,-2 1-15 15,0-1 0 1,-1-2 10-16,0-2-10 16,-4-3-4-16,2 2 2 0,-3-2 4 15,-1-1-4-15,-2 0-9 16,0-12-110-16,0-12-69 0</inkml:trace>
  <inkml:trace contextRef="#ctx0" brushRef="#br0" timeOffset="117899.14">7818 13349 2155 0,'0'0'287'15,"0"0"-287"-15,0 0-37 16,0 0-166-16</inkml:trace>
  <inkml:trace contextRef="#ctx0" brushRef="#br0" timeOffset="121013.11">8082 13064 1842 0,'0'0'308'0,"0"0"-262"0,0 0-46 16,0 0 58-16,0 0-30 16,0 0-7-16,75 12-21 15,-49-10 1-15,3 0 20 16,-2 2-21-16,-1 12-15 15,-8 0-59-15,-11 0-415 0</inkml:trace>
  <inkml:trace contextRef="#ctx0" brushRef="#br0" timeOffset="121192.92">8130 13421 907 0,'0'0'1175'15,"0"0"-1068"-15,0 0-64 16,0 0 2-16,0 0-26 16,0 0 46-16,0 0-65 15,91 0-14-15,-58 0-26 16,-8 0-306-16</inkml:trace>
  <inkml:trace contextRef="#ctx0" brushRef="#br0" timeOffset="124856.07">10215 12581 2080 0,'0'0'204'15,"0"0"-173"-15,0 0-31 16,0 0 11-16,0 0-18 16,0 0 7-16,42 120 0 15,-33-74-10-15,-5 4 10 16,-4 3-10-16,0-2 9 16,0 2-31-16,0-5-36 15,-4-12-224-15,2-18-314 0</inkml:trace>
  <inkml:trace contextRef="#ctx0" brushRef="#br0" timeOffset="125080.28">10585 12310 1793 0,'0'0'202'0,"0"0"-88"16,2 116-2-16,-2-56-7 15,3 5-48-15,-3 3-35 16,0 0 37-16,0 2-59 16,0 1 0-16,0-2-1 15,-7 2 1-15,-9-3-42 16,-19 6-97-16,3-18-196 16,-1-15-432-16</inkml:trace>
  <inkml:trace contextRef="#ctx0" brushRef="#br0" timeOffset="125607.93">10208 12843 1857 0,'0'0'283'16,"0"0"-234"-16,0 0 90 16,0 0-80-16,0 0-53 15,0 0 45-15,139-10-38 16,-79 5-6-16,0-2-7 15,-6 4 12-15,-12-1-7 16,-13 1-5-16,-14 3-36 16,-13 0 26-16,-2 4-143 15,-19 17-20-15,-21 8 22 16,-14 6-62-16,-10 5 109 0,-3 2 43 16,-3 4 61-16,8 2 25 15,4-2 43-15,14-4 11 16,10-6 19-16,14-7-53 15,11-5 43-15,9-8-88 16,0-6 11-16,29-6 23 16,13-4-16-16,14 0-5 15,9-12-13-15,3-8 6 16,2 1 0-16,-7 1-6 16,-8 7 0-16,-13 2-7 0,-10 9 7 15,-10 0-8-15,-11 0 7 16,-7 14 0-1,-4 12 0-15,0 9 2 16,-18 7 29-16,-10 8 56 16,-8 4-32-16,-4 2 0 0,-7 0 6 15,0-1-32-15,-2-5 50 16,5-2-78-16,4-6-10 16,4-2-2-16,12-10-130 15,8-16-444-15</inkml:trace>
  <inkml:trace contextRef="#ctx0" brushRef="#br0" timeOffset="125795.93">10797 13377 1746 0,'0'0'310'0,"0"0"-235"15,0 0-13-15,0 0 2 16,0 0 42-16,0 0-95 15,138 74-1-15,-111-64 5 16,0-4-15-16,19-6-88 16,-5-10-221-16,-8-14-407 0</inkml:trace>
  <inkml:trace contextRef="#ctx0" brushRef="#br0" timeOffset="126004.97">11171 12743 1624 0,'0'0'583'0,"0"0"-533"0,0 0 2 16,0 0 38-16,0 0 36 15,0 0-95-15,142 0-13 16,-84-6 23-16,0-2-31 16,3-2-10-16,-1-4 0 15,0-2-84-15,-6-4 32 16,-8-16-221-16,-15 2-309 15,-13-3-450-15</inkml:trace>
  <inkml:trace contextRef="#ctx0" brushRef="#br0" timeOffset="126209.11">11641 12404 1258 0,'0'0'227'0,"0"0"17"16,-47 189 36-16,27-59-80 0,-2 26-73 15,2 3 8-15,0-15-71 16,4-17-36-16,3-37 0 15,1-18-19-15,6-18 0 16,2-14-9-16,1 2 6 16,1-3-42-16,2-9 30 15,0-19-111-15,0-11-62 16,5-72 4-16,8-6-380 16,0-14-343-16</inkml:trace>
  <inkml:trace contextRef="#ctx0" brushRef="#br0" timeOffset="126592">11550 12904 329 0,'0'0'1188'0,"0"0"-1028"0,-9 114 128 16,-9-42-117-16,-1 6-87 15,-4 1 2-15,0-3-27 16,3-10-13-16,3-10-46 16,5-14 20-16,3-14-10 15,7-12-10-15,2-16-13 16,0 0 2-16,16-30 2 15,20-36-7-15,14-40-39 16,13-47-57-16,7-9 13 16,-8 21-133-16,-14 39-23 15,-9 50 188-15,1 14 67 16,11 4 110-16,6 2 21 0,13 6-78 16,-1 10 101-16,0 8-38 15,-2 2-44-15,-3 6 2 16,-6-2-28-16,-4 0 15 15,-7 0-27-15,-7-3-33 16,-9 0 50-16,-4-3-51 16,-5-2 0-16,-9-4 1 15,-4-3-1-15,-9-1-40 16,0-5-92-16,-42-26-177 16,-3 5-52-16,-3 0-573 0</inkml:trace>
  <inkml:trace contextRef="#ctx0" brushRef="#br0" timeOffset="126754.89">12129 12284 1257 0,'0'0'315'0,"0"0"-80"16,-51 142 46-16,38-74-85 0,1 0-58 15,10-3-42-15,2-5-73 16,0-6-4-16,2-8 9 16,14-8-28-16,1-8-10 15,6-9-18-15,4-15-60 16,22-20-6-16,-7-18-130 15,-2-13-481-15</inkml:trace>
  <inkml:trace contextRef="#ctx0" brushRef="#br0" timeOffset="126928.93">12588 12328 221 0,'0'0'1237'0,"0"0"-987"0,0 0-48 15,-14 148-25 1,-9-94 0-16,-8 3-83 0,-8-1-81 15,-3-2 42-15,-8 2-55 16,-4-2 0-16,-7-6-43 16,-28-2-116-16,17-15-193 15,8-15-413-15</inkml:trace>
  <inkml:trace contextRef="#ctx0" brushRef="#br0" timeOffset="127842.9">11897 12879 1311 0,'0'0'212'16,"0"0"99"-16,0 0-99 0,52 119-85 16,-39-85-19-1,1 0-80-15,-6-6-18 0,1-4 33 16,-4-4-43-16,-1-5-9 16,1-10 2-16,-1-5 4 15,0 0-21-15,8-18-57 16,5-18-58-16,6-16 77 15,4-4-62-15,6-4 14 16,5 7 59-16,6 11 51 16,3 12 22-16,3 12 47 15,0 12-5-15,2 6 87 16,-6 0-88-16,-3 12-8 16,-10 7-2-16,-4 0-21 15,-11 3 8-15,-5 2-40 16,-8 2 0-16,-5 2 17 0,0 5-17 15,-23-1-17-15,-8-2 17 16,-9-2-28-16,-5-6-23 16,-3-6-61-16,0-8 27 15,6-6 46-15,7-2-36 16,10-2 43-16,10-12 31 16,8 0 1-16,7 2 70 15,0 2 18-15,12 2-69 16,11 4 47-16,6 2-66 15,6 2 11-15,-2 0 14 16,0 2 9-16,-6 6 14 16,-7-2-28-16,-4 2-20 15,-8 0 34-15,-8 0-34 0,0 4-19 16,0 2 12 0,-11 2-30-16,-13 2-49 0,-7-2-43 15,-5-2-12-15,1 0 122 16,2-4-20-16,10-3 29 15,4-2 9-15,11-2 2 16,6-3 21-16,2 0-7 16,0 1 17-16,4-1 65 15,9 4-78-15,3 1 18 16,1-4-12-16,-1 3-11 16,-1 0 34-16,-1-2-29 15,-5 0-19-15,-3 3 44 0,-6 0-44 16,0 4-32-1,-10 7-35-15,-22 6-75 0,-9 6-27 16,-11 2 30-16,-8 4 74 16,-3 0 63-16,-1 0 4 15,6-2 43-15,8-6 102 16,13-4-42-16,14-7 21 16,12-10-67-16,7-1-40 15,4-4 78-15,2 0-34 16,21 0-21-16,10 0-14 15,11 0-18-15,14-6 37 16,7-6-47-16,7 0 0 16,-6 0 7-16,-1 2-7 15,-9-2-12-15,-12 0-37 16,-19-20-95-16,-14 4-129 0,-11-2-491 0</inkml:trace>
  <inkml:trace contextRef="#ctx0" brushRef="#br0" timeOffset="128030.1">12236 13203 1333 0,'0'0'326'0,"0"0"-199"16,0 0 32-16,0 0 33 15,0 126-22-15,0-80-71 16,0 4 22-16,-5 0-92 16,-5 2-27-16,-6-2 68 15,-4-1-70-15,-2-3 8 16,-3-2-8-16,0-6 0 15,-2-4-34-15,1-10-23 0,-10-24-188 16,8 0-65-16,3-10-905 16</inkml:trace>
  <inkml:trace contextRef="#ctx0" brushRef="#br0" timeOffset="128198.92">12428 13589 1521 0,'0'0'255'15,"0"0"-135"-15,120 40 74 16,-67-23-1-16,3-1-128 16,0-5-13-16,0 2-31 15,-1-5-11-15,25-8-20 16,-13 0-44-16,-11 0-459 0</inkml:trace>
  <inkml:trace contextRef="#ctx0" brushRef="#br0" timeOffset="128408.06">13303 13086 1440 0,'0'0'664'16,"0"0"-611"-16,0 0 77 15,150 20 12-15,-97-20-78 16,5 0 27-16,4 0-91 15,0 0 1-15,2-6-28 16,2-16 8-16,-19 2-174 0,-16-4-349 0</inkml:trace>
  <inkml:trace contextRef="#ctx0" brushRef="#br0" timeOffset="128617.98">13617 12796 1562 0,'0'0'236'16,"0"0"76"-16,0 144-60 16,0-76-112-16,0 4 45 15,0 6-135-15,2 0-26 16,-2 5 45-16,3 1-60 16,-1-4-2-16,0-2-7 0,5-6-19 15,6 4 18 1,1-19-227-16,-1-23-365 0</inkml:trace>
  <inkml:trace contextRef="#ctx0" brushRef="#br0" timeOffset="128864.93">14978 12504 2136 0,'0'0'646'0,"0"0"-646"0,0 0 20 15,0 0-8-15,0 0-12 16,0 0 9-16,0 0-9 16,65 81 1-16,-49-59-30 15,2-6-112-15,-3-4-179 16,-4-12-399-16</inkml:trace>
  <inkml:trace contextRef="#ctx0" brushRef="#br0" timeOffset="129674.88">15527 12015 618 0,'0'0'1329'0,"0"0"-1215"0,0 0 66 16,0 0-20-16,0 0-40 15,0 111-4-15,-18-75-70 16,-11 6 51-16,-13 4-97 16,-11 6-27-16,-17 0 18 15,-8 0-10-15,-6-5-78 16,-3-10-25-16,5-8-98 16,5-13 29-16,15-10-167 15,16-6 44-15,15 0 175 16,15 0 139-16,11 0 88 15,5 0 170-15,2 0-83 16,19 0 12-16,10 0-92 16,9 0-15-16,8 3 34 0,10 6-39 15,5-3-14-15,1-3-40 16,4 0-4-16,-4-3 10 16,-6 0-27-16,-9 0-1 15,-8 0 1-15,-10-3 0 16,-14-2-14-16,-8-1-27 15,-9 2-104-15,0 4-19 16,-26 0-308-16,-15 0 72 16,-13 6 218-16,-5 14 85 15,-11 6 15-15,1 4 82 16,5 0 111-16,10 0 122 16,12-4-59-16,15-4 12 15,17-8-5-15,7-6-70 0,3-2 5 16,9-2 24-1,22 0-79-15,9 1 47 0,9-2-87 16,7-3-20-16,-1 0 25 16,-1 0-18-16,-5 0-7 15,-9 0-1-15,-4 0 10 16,-12 0-5-16,-11 2-5 16,-11 8-33-16,-2 6 20 15,-23 8-119-15,-22 4-14 16,-16 7-72-16,-10 1-37 15,-13 4 181-15,-8 0-39 16,1-2 36-16,4-2 77 0,11-2 68 16,16-8 18-1,23-4 87-15,14-10-89 0,19-6 16 16,4-6 40-16,15 0 32 16,26-2-59-16,14-16-43 15,12-4-42-15,8-6-28 16,4-4 16-16,0 0-1 15,2 0-15-15,-6 2-7 16,-3-1-8-16,-1-19-19 16,-17 10-102-16,-21-4-406 0</inkml:trace>
  <inkml:trace contextRef="#ctx0" brushRef="#br0" timeOffset="129862.84">15221 12723 1320 0,'0'0'241'15,"0"0"-50"-15,-60 113 62 16,29-59-62-16,0 0-56 16,-2 8-46-16,-5 4-54 15,-4 4 53-15,-5 6-88 16,-3 4 9-16,-3-1-1 16,2-1-8-16,5-10-43 15,5-5-119-15,12-22-175 16,14-18-355-16</inkml:trace>
  <inkml:trace contextRef="#ctx0" brushRef="#br0" timeOffset="130205.19">15148 13323 1547 0,'0'0'299'0,"0"0"-156"15,0 0 16-15,138-16-12 16,-99 14-98-16,-6 2-13 15,-6 0 2-15,-6 0-26 16,-5 2-9-16,-7 10-3 16,-7 3-40-16,-2 10 24 15,0 5 4-15,-20 4-7 16,-4 4 19-16,-5 0 0 16,2-4 19-16,7-3-19 15,7-9 1-15,6-8-20 0,7-5 19 16,0-3-1-16,7-3 1 15,14-3 7-15,12 0 18 16,4-13-25-16,3-10 6 16,0-10-37-16,-2-11 12 15,2-42-83-15,-11 10-111 16,-11-5-560-16</inkml:trace>
  <inkml:trace contextRef="#ctx0" brushRef="#br0" timeOffset="130555.19">14865 12035 1160 0,'0'0'181'0,"0"0"-62"15,0 0 142-15,0 0-87 16,0 0-58-16,0 0-2 16,0 0-49-16,69-14 43 15,-60 14-82-15,-3 0-15 16,4 10 13-16,-6 8-11 15,3 6-4-15,-5 7-9 0,0 5 0 16,0 6-39-16,0 20 33 16,1-12-177-16,2-8-204 0</inkml:trace>
  <inkml:trace contextRef="#ctx0" brushRef="#br0" timeOffset="131088.13">16086 12683 1854 0,'0'0'284'16,"0"0"-262"-16,0 0 1 15,0 0 135-15,125-108-102 16,-65 77-37-16,4 6-10 16,6 0-8-16,1 6 7 15,-4 1-8-15,-7 4-40 16,-8 3-9-16,-17 0-154 16,-10 2-151-16,-17 0-251 0</inkml:trace>
  <inkml:trace contextRef="#ctx0" brushRef="#br0" timeOffset="131322.16">16574 12202 1245 0,'0'0'206'16,"0"0"-136"-16,0 0 105 15,-67 188 56-15,43-43 18 16,-1 17-134-16,3-1-36 16,4-21-9-16,1-16-35 15,-1-6 10-15,5-21-45 16,1-19 1-16,3-26 14 15,5-10-15-15,0-4-10 16,0-6 4-16,2-7-45 16,2-18-21-16,0-7-56 15,6-68-49-15,9-4-325 0,-1-10-143 16</inkml:trace>
  <inkml:trace contextRef="#ctx0" brushRef="#br0" timeOffset="131893.91">16407 12629 801 0,'0'0'883'16,"0"0"-785"-16,0 0 31 16,-53 146-11-16,26-89-55 15,2 1 68-15,6-7-85 16,2-6-19-16,7-11-6 16,5-10-21-16,5-10 0 15,0-6 0-15,0-8 0 0,13 0 6 16,18-10-6-1,9-24-16-15,14-14-17 0,6-18-42 16,13-31-46-16,-3 3-72 16,-3-6-92-16,2 2 47 15,-13 27 159-15,6 7 79 16,-4 20 145-16,-6 16-21 16,-2 14 54-16,0 6-37 15,-4 6-25-15,3 0 46 16,1 2-77-16,-4-4-8 15,6 0-3-15,0 0-28 16,4-2 14-16,4-2-38 16,-4 0-13-16,-4-2 25 0,-12 0-34 15,-7 2-4-15,-10 0-2 16,-11-2-3-16,-5 0-2 16,-7-6-90-16,0-4-65 15,-11-7-3-15,-20-2-93 16,-9-4-18-16,-7 1-24 15,-7 6-267-15,-1 8 571 16,2 14 71-16,1 4 192 16,8 24 22-16,4 16-92 15,1 15 41-15,4 7 4 16,4 4-73-16,6-2-56 16,8-2-49-16,3-8-45 15,10-4 33-15,1-10-48 16,3-5-1-16,0-12 0 0,32-18-88 15,1-5-54-15,0-6-254 0</inkml:trace>
  <inkml:trace contextRef="#ctx0" brushRef="#br0" timeOffset="132084.75">17652 12007 1001 0,'0'0'594'0,"0"0"-463"15,-4 103 65-15,-14-53-74 16,-6 2-30-16,-9 2 47 0,-8 0-108 16,-8 0-19-1,-4 2-12-15,-7-1 10 0,-5-3-24 16,-26 2-121-16,17-14-191 16,9-16-341-16</inkml:trace>
  <inkml:trace contextRef="#ctx0" brushRef="#br0" timeOffset="132279.81">16890 12607 1332 0,'0'0'180'0,"0"0"48"16,12 104-77-16,-4-60-45 16,-1-3 30-16,-3-5-86 0,-1-3-35 15,-3-2-5 1,3-8 0-16,-3-2-10 0,0-7 0 15,2-10-122-15,6-10-23 16,3-18-39-16,1-8-354 0</inkml:trace>
  <inkml:trace contextRef="#ctx0" brushRef="#br0" timeOffset="132891.1">17182 12551 970 0,'0'0'582'15,"0"0"-503"-15,0 0 2 16,143-3 73-16,-96 10-81 15,0 11-53-15,-3 2 42 16,-6 4-46-16,-7 0 4 16,-6 2-1-16,-7 0-13 15,-7 0 30-15,-9 0-36 0,-2 4 6 16,0-2 37 0,-15 2-43-16,-14-2 0 0,-8-2-9 15,-7-1-29-15,-10-5-29 16,-6-4-61-16,-4-8-144 15,-1-5-58-15,5-3-7 16,9-3-20-16,13-17 106 16,14 0 251-16,12 0 506 15,12 3-245-15,0 6-49 16,16 1 38-16,13 7-183 16,7 2 20-16,4 1 4 15,2 0-57-15,0 5 65 0,-2 5-30 16,-4 0-37-1,-7-2 36-15,-7 1-59 16,-7-5 0-16,-5 0-5 0,-6-3 12 16,-4 2-23-16,0-2 7 15,-4 4-102-15,-16-1-31 16,-9 1 61-16,-5 0 18 16,-3-1-15-16,3-2 27 15,5 1 29-15,7-3 13 16,11 3 0-16,7 1 31 15,4-2-30-15,0 4 13 16,8 4 97-16,15 2-51 16,3 4 8-16,3 0-68 15,0-2 7-15,0 0 9 16,-2-2-16-16,-5-2 0 0,-5-2-6 16,-3 0 20-16,-5-2-7 15,-9-2-7-15,0 4-37 16,-9 4-4-16,-44 20-149 15,4-2-111-15,-5-1-89 0</inkml:trace>
  <inkml:trace contextRef="#ctx0" brushRef="#br0" timeOffset="133093.16">16890 13425 867 0,'0'0'156'0,"0"0"-14"15,0 0 208-15,0 0-27 16,0 0-83-16,0 0-150 15,0 0-13-15,89 4-4 0,-44-6-60 16,4-8 39 0,2-4-52-16,3-4 0 0,2-2 1 15,-1-2-1-15,-1 2-18 16,-9 0-84-16,-10-14-112 16,-15 5-138-16,-11 0-600 0</inkml:trace>
  <inkml:trace contextRef="#ctx0" brushRef="#br0" timeOffset="133273.81">17285 13082 1196 0,'0'0'236'15,"0"0"-2"-15,0 0 0 16,-38 114-48-16,27-74-68 0,-3 3 9 16,-1 1-90-1,-3 0-36-15,-5 0 50 0,0 0-51 16,-6-2-1-16,-3-4 1 15,-15 4-55-15,7-10-46 16,7-12-382-16</inkml:trace>
  <inkml:trace contextRef="#ctx0" brushRef="#br0" timeOffset="133452.84">17501 13425 217 0,'0'0'1548'0,"0"0"-1403"16,0 0-77-16,0 0 131 16,132 74-96-16,-97-58-72 15,-1 0-31-15,-10 4-10 16,-8-2-119-16,-14-12-655 16</inkml:trace>
  <inkml:trace contextRef="#ctx0" brushRef="#br0" timeOffset="134481.13">10093 14305 639 0,'0'0'234'0,"0"0"-199"15,0 0 15-15,0 0 60 16,0 0-30-16,0 0-32 16,0 0 34-16,-41 14 43 0,39-14-75 15,2 0-49 1,0 0 34-16,-2 0-35 0,2 0 12 16,0 0 17-16,0 0 3 15,0 0 91-15,0 0-67 16,0 0-34-16,0 0 55 15,0 0-24-15,0 0-2 16,0 0 9-16,0 0-29 16,0 0 56-16,0 0-65 15,0 0-3-15,0 0 41 16,0 0-29-16,0 0-8 16,0 0 8-16,0 0-30 15,0 0 75-15,0 0-76 0,0 0 6 16,0 0 29-1,0 0-7-15,0 0-10 0,0 0-9 16,0 0 5-16,0 0 29 16,0 0-43-16,0 0 0 15,0 0-1-15,0 0 1 16,0 0-1-16,0 0-10 16,0 0-81-16,35-10-10 15,2-8-136-15,3-4-453 0</inkml:trace>
  <inkml:trace contextRef="#ctx0" brushRef="#br0" timeOffset="135014.88">15128 13814 188 0,'0'0'1373'16,"0"0"-1237"-16,0 0-104 16,0 0 186-16,0 0-38 15,0 0-60-15,0 0-21 0,56 0-44 16,-56 0 71-16,0 0-86 16,0 0-27-16,0 0 19 15,0 0-26-15,0 0-6 16,0 0 0-16,-2-2-107 15,-9-4-53-15,-7-6-548 0</inkml:trace>
  <inkml:trace contextRef="#ctx0" brushRef="#br0" timeOffset="136523.18">10574 14345 1896 0,'0'0'195'0,"0"0"-195"15,0 0 18-15,0 0-17 16,0 0-1-16,0 0-53 0,0 0-108 15,53 5 72 1,-28-5-284-16,0 0-873 0</inkml:trace>
  <inkml:trace contextRef="#ctx0" brushRef="#br0" timeOffset="137148.2">15050 13962 1850 0,'0'0'143'15,"0"0"-143"-15,0 0 0 16,0 0 65-16,0 0 34 16,0 0-83-16,0 0 16 15,0 2-32-15,0-2-1 16,0 0-11-16,0 0 12 15,0 0 0-15,0 0 3 16,0 0-3-16,0 2 9 16,0-2-9-16,0 2 0 15,0-2 0-15,0 0 0 0,0 0-3 16,0 0 3-16,0 0 0 16,0 0 1-16,0 0-1 15,0 0-17-15,0 0-4 16,0 0-9-16,0 0-36 15,-18 3-22-15,-9-3-24 16,-6 0-281-16</inkml:trace>
  <inkml:trace contextRef="#ctx0" brushRef="#br0" timeOffset="137807.04">10215 14101 803 0,'0'0'189'0,"0"0"-130"16,0 0-47-16,0 0 85 15,0 0-16-15,0 0-45 16,0 0 54-16,-2 0-73 16,2 0-17-16,5 0-43 15,1 0-203-15,1 1-782 0</inkml:trace>
  <inkml:trace contextRef="#ctx0" brushRef="#br0" timeOffset="138507">11218 14011 1733 0,'0'0'174'0,"0"0"-174"16,0 0 0-16,0 0 3 15,0 0-3-15,0 0-58 16,0 0-29-16,22-7-162 15,-13 7-292-15</inkml:trace>
  <inkml:trace contextRef="#ctx0" brushRef="#br0" timeOffset="139713.2">15723 14163 2036 0,'0'0'222'16,"0"0"-222"-16,0 0-31 15,0 0 31-15,0 0 27 0,0 0-26 16,0 0 45-16,24-2-46 15,-22 2 0-15,-2 0 14 16,0 0-14-16,0 0 0 16,0 0 7-16,0 0 4 15,0 0 11-15,0 0-22 16,0 0 0-16,0 0 3 16,0 0-2-16,0 0-1 15,0 0 0-15,0 0 13 16,0 0-2-16,0 0-11 15,0 0 0-15,0 0 0 16,0 0 0-16,0 0 0 16,0 0-6-16,0 0 12 15,0 0-2-15,0 0-4 16,0 0 0-16,0 0 3 0,0 0-3 16,0 0 0-16,0 0 0 15,0 0 6-15,0 0 0 16,0 0-6-16,0 0 0 15,0 0 0-15,0 0 0 16,0 0 0-16,0 0-2 16,0 0 4-16,0 0 8 15,0 0-10-15,0 0-40 16,-2 0 24-16,-11-6-165 16,-9-4-473-16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2-23T05:43:12.2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1248 1091 593 0,'0'0'142'0,"0"0"-88"15,0 0-10-15,0 0-30 16,0 0 70-16,0 0 81 15,-10-36-83-15,8 33-30 16,2 3 5-16,0 0-31 16,-2 0 9-16,2 0-35 15,0-1 11-15,0-2 14 16,0 3-25-16,0 0-11 16,0 0 11-16,0 0-16 15,0 8 15-15,0 10-13 16,0 14 14-16,0 17 18 0,0 15 9 15,0 28-19 1,2 27 13-16,0 33-9 0,0 12 27 16,-2-5-32-16,0-9 1 15,0-17 24-15,-4-23-31 16,4-20-1-16,-2-24 0 16,2-18 8-16,0-2 6 15,0-3-14-15,0-6-7 16,2-16-18-16,2-11 17 15,-2-10-63-15,6 0-2 16,-4-31 6-16,13-63 1 16,-3 2-161-16,-5-6-405 0</inkml:trace>
  <inkml:trace contextRef="#ctx0" brushRef="#br0" timeOffset="413.8">1245 1225 889 0,'0'0'140'16,"0"0"-104"-16,0 0 31 15,0 0-50-15,0 0 9 16,0 0 26-16,0 0-30 0,22-32 27 16,5 20-49-1,13-2 2-15,11-4 2 0,7 0-4 16,5 2 0-16,1 2 0 15,1 5 7-15,-7 5-4 16,-7 4-3-16,-6 0 0 16,-10 0-10-16,-4 8 10 15,-6 9-16-15,-5 9 15 16,-9 8-5-16,-7 10 6 16,-4 10 0-16,-4 8 3 15,-21 8 24-15,-10 8-15 16,-11 7 8-16,-15-1 4 15,-8 0-13-15,-7-5 30 16,3-14-41-16,11-11 0 16,12-17 19-16,15-17-12 15,17-12-7-15,9-8-28 16,9-42-117-16,17-4-79 0,6-8-274 0</inkml:trace>
  <inkml:trace contextRef="#ctx0" brushRef="#br0" timeOffset="897.14">2345 1042 819 0,'0'0'136'0,"0"0"4"15,0 0-135-15,0 0 2 16,0 0 67-16,0 0-21 16,0 0-43-16,3 24 3 15,-3 16 13-15,0 18 63 16,0 15-64-16,0 3-23 0,-5 5 36 16,-3-5-21-1,-6-7-4-15,3-4-13 0,2-5 9 16,3-10 4-16,3-8-13 15,3-7-23-15,0-13 17 16,0-11-41-16,0-7-44 16,0-4-57-16,3-44 28 15,6-7 36-15,-1-12-421 0</inkml:trace>
  <inkml:trace contextRef="#ctx0" brushRef="#br0" timeOffset="1315.16">2364 1169 12 0,'0'0'376'16,"0"0"-93"-16,13-117-144 0,-9 81-30 15,0 12 16 1,2 12 1-16,-4 8-54 0,4 4-72 16,5 8 23-16,5 18-10 15,7 15 6-15,3 9 1 16,5 13 22-16,2 10-24 16,-2 3-4-16,4 6-14 15,-4 1 13-15,0-3 2 16,-2-6-15-16,-5-10 0 15,-4-9-1-15,-2-14 2 16,-5-13-2-16,-4-10 1 16,-3-11-5-16,2-7 5 15,0-18 1-15,5-31 9 0,8-33 25 16,1-44-29 0,1-32 0-16,-6 11-6 0,-8 31 0 15,-2 44 1 1,-3 32-1-16,3-1 0 0,-3 5 3 15,1 4-3-15,-1 10 9 16,1 10-9-16,-5 8 1 16,0 0-7-16,0 2 6 15,0 2-17-15,0 0 16 16,0 0-21-16,0 0-3 16,0 0-73-16,0 14-48 15,0 0 21-15,-3-2-275 0</inkml:trace>
  <inkml:trace contextRef="#ctx0" brushRef="#br0" timeOffset="2250.46">3733 860 1081 0,'0'0'158'0,"0"0"-89"15,0 0-69-15,0 0 0 16,0 0 15-16,0 0 59 16,0 0-25-16,-70 54-6 15,30-20-42-15,-12 10 27 16,-10 10-28-16,-11 5 0 15,-8-3-3-15,3-8 3 16,11-10 0-16,18-12 3 0,18-10 5 16,17-8-16-1,14 0-3-15,0-4-48 0,9 6 59 16,18 2 0-16,9 0 0 16,4 0 12-16,6-4-5 15,0 0 21-15,0-2-28 16,-1-2 0-16,-3-4-21 15,1 0 14-15,-3-1-89 16,10-34-79-16,-7 5-113 16,-9-2-490-16</inkml:trace>
  <inkml:trace contextRef="#ctx0" brushRef="#br0" timeOffset="2563.14">3738 1110 854 0,'0'0'275'0,"0"0"-189"16,0 0-48-16,0 0-16 15,0 0 10-15,0 0 34 16,0 0-21-16,-115 125 21 16,76-83-66-16,1 4 14 15,-1 0-2-15,1-2-12 16,5-4 0-16,4-5 0 16,8-9 0-16,5-10 3 15,7-7-3-15,7-2-45 16,2-5 38-16,0-2-53 15,0 0 14-15,5 0-2 16,11 0 48-16,5-2 23 16,6-10-23-16,2-4 0 15,0-3 25-15,0 0-24 0,-4 1-1 16,0 1 0-16,-6 7-13 16,-3 1-9-16,-1 9-114 15,-5 0-97-15,-6 0-80 0</inkml:trace>
  <inkml:trace contextRef="#ctx0" brushRef="#br0" timeOffset="2763.16">3380 1921 658 0,'0'0'190'0,"0"0"-105"16,0 0 22-16,0 0-94 15,0 0 31-15,0 0 54 16,0 0-49-16,-36 72-21 15,58-88 4-15,11-12-16 16,12-14 53-16,7-10-69 0,3-11 0 16,3 1-10-16,16-26-22 15,-17 14-153-15,-12 8-460 0</inkml:trace>
  <inkml:trace contextRef="#ctx0" brushRef="#br0" timeOffset="3714.24">3818 1201 532 0,'0'0'576'0,"0"0"-478"16,0 0-91-16,0 0-7 0,0 0 0 15,0 0 16 1,0 0-7-16,58-10 72 0,-29 6-78 16,3-2 6-16,1-4 16 15,2-4-24-15,1-2 11 16,-5-4-12-16,-2-2-43 15,-6 1-6-15,-10-1-109 16,-4 3-91-16,-9-2-143 16,0 1 30-16,0 4 362 15,-9 1 41-15,0 2 163 16,3 7 79-16,1 2-93 16,3 4-90-16,0 0-50 15,2 18 0-15,0 10 35 16,-3 10 2-16,1 2-51 15,-1 4 41-15,-1 1-76 0,-2-3-1 16,-3 2 20-16,-3 2-12 16,-1 0-8-16,-3 1-11 15,-1-6-63-15,-1-6 17 16,-2-7-48-16,2-9 8 16,0-8 40-16,3-7 30 15,4-4 27-15,6 0 18 16,3 0 6-16,2 0 46 15,0 0-70-15,0 0 1 16,9-6 27-16,11-7 15 16,6-6 3-16,6-5-34 15,-1-2 2-15,0-5 11 16,-4 1-25-16,-2 6-10 0,-10 4 8 16,-4 8-25-1,-6 4-6-15,-3 4 22 0,-2 2 11 16,0 2-23-16,0 0 19 15,0 12-8-15,0 16 12 16,0 16 28-16,-7 7-8 16,-2 3-20-16,-2 2 9 15,0-4 19-15,-1-6-27 16,0-6 7-16,1-6 6 16,1-8-6-16,4-8-7 15,4-8-1-15,2-4 9 16,0-4-19-16,0-2 10 15,0-5-13-15,8-24 4 0,13-5 18 16,5-8-18-16,8 2 9 16,1 4 0-16,3 8-4 15,-3 6 4-15,-1 10-13 16,-5 6 13-16,-7 6-1 16,-3 0 1-16,-7 4-20 15,-3 18 20-15,-4 6 37 16,-2 4-15-16,-3 4 6 15,0 2 5-15,-8 2-21 16,-7-2 28-16,-5-4-18 16,-2-6-22-16,-3-3 65 15,1-7-53-15,-3-7 21 16,2-6-5-16,0-5-20 16,2 0-3-16,0-16-5 0,5-17-59 15,3-9 58-15,4-8-68 16,11-16-22-16,0 14-77 15,0 8-479-15</inkml:trace>
  <inkml:trace contextRef="#ctx0" brushRef="#br0" timeOffset="3916.27">4712 1883 1355 0,'0'0'192'15,"0"0"-179"-15,0 0-13 0,0 0 0 16,0 0-2-16,0 0-36 16,0 0-181-16</inkml:trace>
  <inkml:trace contextRef="#ctx0" brushRef="#br0" timeOffset="5457.86">4772 1055 508 0,'0'0'641'0,"0"0"-600"15,0 0-40-15,0 0 23 16,0 0-10-16,0 0 44 16,-16 69-28-16,1-47-29 15,-6 7 82-15,-3 3-64 16,-7 4-18-16,-3 4 18 16,-3 0-18-16,3-4 6 15,5-6-7-15,12-3-90 16,5-13-59-16,10-6-411 0</inkml:trace>
  <inkml:trace contextRef="#ctx0" brushRef="#br0" timeOffset="6079.07">4641 1485 854 0,'0'0'160'0,"0"0"-103"15,13 125-43-15,-9-71 56 16,-2-2-40-16,-2 1 32 15,0-3 8-15,0 0-24 16,0 2-5-16,0-6-41 16,-2-8 0-16,0-8-13 15,2-12 13-15,0-10-19 16,0-8-1-16,0-6-33 16,0-26 0-16,0-18-189 0,0-14-45 15,2-8 222-15,12-1 33 16,1 7 32-16,3 10 69 15,2 6-31-15,0 12-2 16,1 5 7-16,-4 6 11 16,1 7 70-16,-1 4-81 15,6 7-18-15,2 5-5 16,1 4-7-16,3 0 26 16,1 11-39-16,-4 9 1 15,-2 3 18-15,-6 8-10 16,-3 1-4-16,-5 0 11 15,-8 2-14-15,-2-2 44 16,0 0-13-16,-6-2-33 16,-10-6 45-16,3-8-36 0,-1-4 6 15,-1-12 2-15,-1 0-17 16,1-14-26 0,-2-20-71-16,2-12 3 0,4 0 93 15,2 2-26-15,5 10 27 16,1 14 7-16,1 8 9 15,2 12 3-15,-2 0-19 16,0 10 0-16,2 18 58 16,-2 10 20-16,0 8-21 15,-1-2-24-15,3-4-20 16,0-8 0-16,0-11-13 16,5-10-19-16,19-11-2 0,7 0-20 15,39-56-88 1,-8 0-138-16,-4-6-363 0</inkml:trace>
  <inkml:trace contextRef="#ctx0" brushRef="#br0" timeOffset="6454.52">5371 1227 831 0,'0'0'188'0,"0"0"-130"16,0 0 4-16,0 0-52 15,0 0 6-15,-48 106 38 16,43-76-38-16,5 5 1 15,0 2-17-15,17 4 0 0,8 3 25 16,2-2-25 0,4-4-8-16,3-2 8 0,-1-4-28 15,-2-4 28-15,-6-2-30 16,-8-2-9-16,-5 3 22 16,-10 1-1-16,-2-1-23 15,-4 4 40-15,-23-1-16 16,-4 0 16-16,-7-6-11 15,-5-4 12-15,1-8 14 16,0-10-13-16,6-2 72 16,7-6 9-16,11-22-34 15,12-8 27-15,6-12-75 16,0-9 8-16,17 1 23 16,14-4-31-16,10 2-2 15,8 6 2-15,17-3-25 0,-10 14-15 16,-14 10-237-16</inkml:trace>
  <inkml:trace contextRef="#ctx0" brushRef="#br0" timeOffset="8079">5840 1313 426 0,'0'0'710'0,"0"0"-552"16,0 0-124-16,0 0-3 15,0 0 7-15,0 0 1 16,0 0 45-16,10 4-83 16,13-10 17-16,4-6 8 15,-1 2-17-15,1 2-9 16,-5 4-13-16,-4 4-36 16,-5 4 49-16,-2 28-66 15,-1 20 27-15,-6 14 29 16,0 15 9-16,-4 3 1 0,0 2 0 15,0-6 17 1,0-8 1-16,0-10-18 0,0-11-2 16,3-15 1-16,5-16 1 15,4-14-8-15,5-6-5 16,8-22 13-16,17-38-12 16,16-36 12-16,16-37-36 15,1-19 23-15,-12 19-3 16,-18 35-57-16,-21 38 10 15,-4 26 63-15,-4 8 47 16,-5 6-29-16,-3 4 4 16,-5 10 49-16,-3 6 1 15,0 0-20-15,0 0-52 16,-3 6 15-16,-12 18 48 16,-7 12-63-16,-3 10 0 15,-2 2-1-15,3-3 1 0,4-12-11 16,6-7-17-16,8-9-33 15,6-10 60-15,0-4-137 16,0-3-80-16,16-3 98 16,8-15 46-16,8-2-1 15,-1 2 46-15,0 6 29 16,-5 8 7-16,-4 4-5 16,-3 0 34-16,-6 18 58 15,-5 15 4-15,2 5-5 0,-6 10-28 16,-2 2-44-1,-2 2 53-15,0 0-65 0,0-4-8 16,-4-4 37-16,-5-8-22 16,4-8-15-16,1-10-1 15,4-10 2-15,0-8-22 16,0-9 20-16,9-33-38 16,13-25-45-16,7-31 11 15,6-39 29-15,4-35 14 16,-1 0-91-16,-11 33 40 15,-10 49 80-15,-8 50 88 16,-6 22 31-16,-1 6-6 16,0 2-25-16,-2 4-2 15,0 6-37-15,0 0 15 16,0 2-51-16,-4 18-13 0,-8 10 32 16,1 8-18-16,0 7-3 15,2-4-11-15,4-2 0 16,5-10-15-16,0-7 15 15,0-3-35-15,7-10 15 16,9-5-34-16,1-4 11 16,6 0 3-16,-1-11 38 15,5-7-14-15,-5 0 16 16,0 0 0-16,-3 6 7 16,-9 3-7-16,-1 5 0 15,-4 4-2-15,-3 0-19 16,1 21 8-16,-1 12 6 15,4 24 7-15,1 13 34 16,2 20-17-16,2 31 27 16,0 29-44-16,-2 26 11 0,0 7 36 15,-7-19-47-15,-2-43-9 16,0-43 9-16,0-26 0 16,0-16-1-16,0-8-5 15,0-10-58-15,0-30 14 16,5-28-144-16,-1-16-470 0</inkml:trace>
  <inkml:trace contextRef="#ctx0" brushRef="#br0" timeOffset="8431.12">7116 1275 1114 0,'0'0'152'15,"0"0"-145"-15,0 0 41 0,0 0-32 16,0 0-4-16,0 0 31 15,133 0-27-15,-94 2 10 16,-1 4-26-16,-3 2 0 16,-6 2-5-16,-9 6 5 15,-9 6-26-15,-11 6-40 16,0 8 24-16,-13 9-37 16,-16 5-6-16,-9 2-67 15,-7 0 67-15,4-8 33 16,4-10 52-16,11-8 98 0,12-12-8 15,10-10-57 1,4-2-14-16,0-2-15 0,6 0 92 16,15-10-46-16,8-12 8 15,11-8-20-15,9-10-24 16,6-10-14-16,3-6-4 16,20-24-81-16,-17 11-60 15,-15 7-508-15</inkml:trace>
  <inkml:trace contextRef="#ctx0" brushRef="#br0" timeOffset="8760.28">7650 1096 1008 0,'0'0'201'0,"0"0"-159"16,0 0-40-16,0 0 8 16,0 0 13-16,0 0 49 0,0 0-34 15,54 0 1-15,-27-5-23 16,4-3-16-16,7-5-13 15,-1 3-62-15,-2 2-125 16,-12 7 68-16,-4 1-48 16,-13 0 41-16,-6 18 139 15,0 8 6-15,0 7 77 16,-13 12-22-16,-5 7-13 16,1 8 59-16,-4 10-55 15,-3 10 10-15,-3 6 6 16,-4 5-46-16,-1 3 34 15,-1-2-53-15,0-5 7 16,6-11 2-16,4-12-12 16,10-18-16-16,11-34-45 15,2-12-159-15,0-8-69 0</inkml:trace>
  <inkml:trace contextRef="#ctx0" brushRef="#br0" timeOffset="9759.73">7914 1359 803 0,'0'0'338'16,"0"0"-260"-16,0 0-60 16,0 0 12-16,0 0-18 15,0 0 64-15,0 0-42 16,111-36-34-16,-87 32 34 16,-3 2-34-16,-3 2-1 15,-7 0-25-15,-5 2-44 0,-6 12 21 16,0 6-17-16,-15 7-20 15,-12 5 57-15,-4 1-69 16,2 0 79-16,2-3 19 16,4-6 20-16,8-4 45 15,6-8-46-15,4-6-18 16,5-2 41-16,0-4-27 16,0 0 29-16,14 0-19 15,8 0-12-15,5 0 25 16,4 0-38-16,0 0 6 15,-4 0-6-15,-4 0 0 16,-8 0 0-16,-8 0-6 16,-7 14-13-16,0 8 19 15,-10 10 0-15,-13 6 2 16,-8 4 14-16,-10 2-9 0,-3-1-7 16,-1-3 18-1,3-6-17-15,8-6 45 0,12-8-46 16,11-10-9-16,11-8-6 15,0-2-69-15,13-14-22 16,18-20-38-16,12-6 8 16,10-6 81-16,3 3-300 15,0 11 100-15,-7 8 255 16,-11 12 73-16,-12 12 59 16,-8 0 94-16,-7 18-18 15,-6 12 4-15,-1 7-83 16,-2 0-74-16,3-1 12 15,-1-5-56-15,0-9 4 0,8-8-5 16,-1-10 2-16,9-4 17 16,5-4-17-16,8-24-11 15,7-16 18-15,7-13-19 16,2-11-20-16,-2-10-20 16,-3-4-23-16,-11-6 49 15,-8 8-47-15,-12 7 61 16,-8 17 27-16,-5 18 44 15,0 16 15-15,0 10-6 16,0 8-16-16,0 2 51 16,0 2-67-16,0 0-31 15,0 0 27-15,0 0-44 0,0 0-9 16,3-4 8-16,9-2-11 16,11-4-26-16,6-2 15 15,4-4-85-15,3 1 30 16,-5 2-31-16,-6 4 13 15,-10 6 18-15,-3 3 20 16,-8 0 41-16,-4 0 1 16,2 6 16-16,-2 9 27 15,0 10 12-15,0 7 2 16,0 8-1-16,0 6-27 16,0 2 53-16,0 4-65 15,0-2-1-15,0 3 24 16,0-5-24-16,0 0 6 15,0-8-6-15,-4-8-28 16,-6-8 27-16,2-12-99 0,-5-8-52 16,-10-8 47-16,5-20-457 15,1-2 286-15</inkml:trace>
  <inkml:trace contextRef="#ctx0" brushRef="#br0" timeOffset="11043.84">8693 1444 117 0,'0'0'533'15,"0"0"-309"-15,0 0-91 16,0 0 19-16,0 0-80 15,0-113-53-15,23 99 71 16,8 2-82-16,7 6-7 16,2 6 25-16,2 0-17 15,0 0-9-15,-3 16-2 16,-11 12 2-16,-6 9-27 16,-5 10 27-16,-13 7-7 0,-4 4 7 15,0 3 16-15,0-3-7 16,-7-6-9-16,0-10 11 15,0-7-2-15,5-16-9 16,0-9 0-16,2-7 0 16,0-3 0-16,0-14 0 15,4-21 0-15,10-13 23 16,-1-14-19-16,8-26-4 16,-2-35-27-16,2 9-5 15,-3 14-52-15,-5 26 46 16,-3 37 38-16,2 12 28 15,-1 4 24-15,-4 13-52 0,0 8 0 16,2 0 21-16,1 8 11 16,4 19 12-16,1 9 5 15,2 10-34-15,-2 0 42 16,-1 2-57-16,-2-6-8 16,-3-6 8-16,-1-6 8 15,-4-7-8-15,0-8-3 16,-2-7-71-16,-2-8 64 15,0 0-25-15,0-18-27 16,0-16-60-16,0-12 45 16,0-14 51-16,0-6-3 15,0-4-27-15,0 2 56 16,11 11 24-16,-1 13 18 0,1 16 32 16,-1 8-4-16,2 10-18 15,1 4-13-15,5 2-33 16,2 4 69-16,9 0-47 15,8 0-21-15,8 0 9 16,7 0-16-16,1 0 11 16,0 0-11-16,-5 0 0 15,-11 14-24-15,-5 4 24 16,-13 2-30-16,-7 4 29 16,-12 4 1-16,0 2 6 15,-9 5-6-15,-13-2 1 16,-10 4 5-16,-5-1-6 15,-8-4-41-15,-2-2-2 16,0-6-53-16,3-10-15 16,1-8-73-16,5-6-30 0,9-4-28 15,5-14 80-15,6-2 162 16,7 6 214-16,6 2 11 16,5 6-89-16,0 0-40 15,0 2-61-15,14 2 75 16,6 2-49-16,4 0-32 15,1 0 16-15,0 0-22 16,-4 0 13-16,-5 0-36 16,-5 0 10-16,-6 0-11 15,-5 0 1-15,0 6-31 16,0 6 17-16,-13 2 5 16,-12 6 9-16,-4 2-65 15,-4 2-19-15,-1-2 69 0,1-2 14 16,4-4 1-1,6-2 1-15,10-6 0 0,7 0 5 16,6-4-6-16,0 2 0 16,0-2 33-16,13 0-24 15,3 1 18-15,3-5 4 16,4 0-11-16,2 0 19 16,-1-10-39-16,-2-7 0 15,-2-1 3-15,-7-2-3 16,-3-4-14-16,-6-4-21 15,-2-4-20-15,-2-2 54 16,0 0-43-16,-4 0 44 0,-8 5 2 16,1 7 15-16,5 7 56 15,4 11-11-15,2 4-56 16,0 14-6-16,0 26 23 16,0 12 44-16,0 14 74 15,6 6-109-15,1 5 0 16,-3-1-9-16,0-4-16 15,2-2 12-15,-4-8-19 16,2-4 0-16,-4-10-33 16,0-14 27-16,0-9-106 15,0-14-45-15,-4-11-46 16,-10 0 67-16,-8-37-557 16,2-6 522-16,4 5 34 0</inkml:trace>
  <inkml:trace contextRef="#ctx0" brushRef="#br0" timeOffset="11379.21">9373 1660 342 0,'0'0'555'0,"0"0"-323"15,0 0-143-15,0 0-68 16,0 0 63-16,0 0-48 16,0 0 19-16,69-10 2 15,-31 10-36-15,0 0 9 16,2 2-30-16,-4 0 0 16,-8 2-5-16,-3 2 5 15,-11 2-15-15,-8 6 6 16,-6 2-34-16,0 8 22 15,-22 8-28-15,-14 8-12 16,-8 7 47-16,-10 1-14 16,1 0 1-16,3-8 27 15,12-10 29-15,14-8 29 0,15-14-58 16,9-8 16-16,0 0 2 16,21-2-10-16,12-12 45 15,13-6 33-15,12-4-35 16,5-4-6-16,1 2-45 15,-4 4 7-15,-10 4 1 16,-10 2-8-16,-11-9-73 16,-11 6-52-16,-10-3-203 0</inkml:trace>
  <inkml:trace contextRef="#ctx0" brushRef="#br0" timeOffset="11567.94">10357 1484 776 0,'0'0'629'0,"0"0"-550"15,0 0-79-15,0 0 7 16,0 0 5-16,0 0-12 16,0 0-2-16,43 74 1 15,-43-56-102-15,-16-4-224 0</inkml:trace>
  <inkml:trace contextRef="#ctx0" brushRef="#br0" timeOffset="11701.91">10180 1864 1410 0,'0'0'160'0,"0"0"-160"0,0 0-52 15,0 0 43-15,0 0 9 16,0 0-35-16,0 0-90 0</inkml:trace>
  <inkml:trace contextRef="#ctx0" brushRef="#br0" timeOffset="42079.81">3702 3886 65 0,'0'0'403'0,"0"0"-197"15,0 0-124 1,0 0-73-16,0 0-3 0,0 0 47 15,14-61 15-15,-14 56 11 16,0-1-34-16,2 4-35 16,-2 0 28-16,0 2-28 15,0 0-9-15,0 0 70 16,0 0-52-16,0 0 11 16,0 0-23-16,0 0 8 15,0 0-30-15,0 4-5 16,0 10 20-16,0 10 42 15,-4 8-30-15,-3 10-11 16,-4 8 26-16,2 4-26 16,-5 7 29-16,4 3-30 15,-1 6 0-15,-1 4 34 0,-1 20-34 16,1 24 0-16,-1 21 15 16,3-11-14-16,0-21 28 15,-1-3-29-15,0-2 0 16,0-2 18-16,2 1-18 15,5-27-1-15,1-14 0 16,3 10 2-16,-2 11 2 16,0 6-3-16,0-2 0 15,-1-7 9-15,1 0-9 16,-5-2 0-16,1 0-1 16,-1 1 8-16,1-3 2 15,-2-4-9-15,4-3 0 16,0-8-5-16,-1-6 5 0,3-7 0 15,2-8-8 1,-2-8 16-16,2-6-3 0,-2-10-5 16,2-2 0-16,-2-6 0 15,2-2 0-15,0-4 0 16,0 0-1-16,0 0-11 16,0 0-5-16,0 0-5 15,0 0-63-15,0-38 22 16,8-2-138-16,1-16-424 0</inkml:trace>
  <inkml:trace contextRef="#ctx0" brushRef="#br0" timeOffset="44427.38">3798 3988 431 0,'0'0'120'0,"0"0"-51"16,0 0-26-16,0 0 40 15,0 0-14-15,0 0-11 16,0 0 23-16,-6-16-50 16,6 14 0-16,0 0 3 15,0 0-33-15,0 2 51 16,0 0-52-16,2 0 0 16,4 0-8-16,10-4 9 15,5 0-1-15,8 0 0 16,6 0 16-16,14-2-6 0,11-2-10 15,14-2 0-15,26-6 0 16,33-2 0-16,28-4 0 16,8 0-15-16,-6 6 31 15,-18 6-6-15,-16 2-10 16,-2 1 0-16,2 0-11 16,1-1 11-16,-5 0 0 15,-3-2-1-15,-5 0 12 16,-1-1-3-16,-16 4-8 15,-15 0 0-15,-16 3-6 16,-1-1 6-16,7 0 0 16,12 0-2-16,11-2 4 15,-2 0 2-15,-3 0-4 16,1 1 0-16,2-2 3 16,2 0-3-16,0 2-1 15,0 2-7-15,-7 3 16 0,-3-2 3 16,-7 2-11-16,-4-4 0 15,-4 3 0-15,-1 0 0 16,1-2 0-16,0 0 0 16,5 0 0-16,2-2 5 15,3 2-5-15,-3-2 0 16,-2 2 4-16,0-2-4 16,-5 2 0-16,2 2-1 15,-2-2 2-15,0 0 5 16,3 2-6-16,-1-2 0 15,2 0-10-15,-4 0 10 16,1 2 0-16,-3-2-2 0,-4 0 11 16,-5 2-8-1,-2-2-1-15,-2 2 0 0,0 0 6 16,-2 0-6-16,-1 0 0 16,1-2 0-16,0 2 0 15,-2-2 4-15,2 2-4 16,-6-2 0-16,4 2-2 15,0 0 2-15,2-2 0 16,-2 0-10-16,7 0 20 16,1 0-5-16,3 0-5 15,-1 0 0-15,4 0-2 16,-4 0 2-16,3 0-1 16,-3 0 0-16,-1 2 1 15,1-2 2-15,-1 0-2 0,-1 0 0 16,3 0 4-16,1-2-4 15,0 0-7-15,0 0 4 16,-1 0 6-16,-3-2 1 16,1 2-4-16,-5 2 0 15,-2-2-7-15,-4 0 7 16,0 0-5-16,-3-2 4 16,0 2 2-16,0-2-1 15,0 1 0-15,-2 3 0 16,-1-1-13-16,-1-1 13 15,-3 2-5-15,-4-2 4 16,-2 2 2-16,-2 0 5 16,-1 0-6-16,-2 1 0 15,0-1-4-15,1 2 4 0,1 1-2 16,0-2 1-16,1 3 1 16,-5-1 0-16,-3 1 0 15,-1 0 0-15,-8 0-3 16,2 0 3-16,-2-3 0 15,1 3-1-15,0-1 1 16,2-3 4-16,0 1-4 16,3 1 0-16,-4-2-1 15,4-1 1-15,-5 1-2 16,-1-1 1-16,-3 1 2 16,-3 3 5-16,-2-2-6 15,-5 2 0-15,0 1-3 0,-1-3 3 16,-1 3 0-16,-2 0-3 15,0 0 12-15,0 0-6 16,0 0-3-16,0 0 0 16,0 0 1-16,0 0-1 15,0 0-10-15,0 0 10 16,0 8 0-16,0 6-19 16,3 3 19-16,-3 1 0 15,2 4 2-15,-2 2-2 16,2 2 0-16,-2 4-1 15,0 4 15-15,0 4 25 16,0 4-39-16,0 2 0 16,0 4 9-16,-4 5-9 0,-4 2 0 15,0 8 0 1,-1 1 13-16,-5 4 3 16,3 3-16-16,-2-6 0 15,1 0 13-15,4-3-13 0,-1-4 0 16,0 0 0-16,0 0 1 15,0-2 15-15,1 1-16 16,0-2 0-16,2-2 1 16,1-1-1-16,3-2 0 15,0 0-1-15,0-2 2 16,0-2 7-16,0-2-8 16,2 1 0-16,-2-1 4 15,-2-2-4-15,2 0-1 16,0 0 1-16,2 0 0 0,-2 3 10 15,0 1-10-15,2 2-3 16,-2 2 3-16,-1 2 0 16,3 0 0-16,0-2 0 15,0 2 7-15,-2-4 5 16,2-3-12-16,-2-4 0 16,0 0 0-16,-2-5 0 15,2 2 0-15,-6-2-1 16,4 0 7-16,-3 0 21 15,-1-2-27-15,-2 2 0 16,4-1 12-16,-1-6-12 16,-2 2 6-16,3-3-6 15,-1 0 2-15,0-2 11 0,3 0-13 16,-1 2 0-16,-1 2 0 16,1 0 0-16,0 2 0 15,1 0-1-15,0 2 2 16,-1-2 13-16,3-1-14 15,-2-3-1-15,2-2 0 16,0-4 1-16,-4 0 0 16,2-4 0-16,0-2 2 15,2-4 11-15,-1-4-13 16,1-2-15-16,2-4-1 16,-6-2-24-16,-2-6-49 15,0-14-116-15</inkml:trace>
  <inkml:trace contextRef="#ctx0" brushRef="#br0" timeOffset="46386.21">3135 7020 320 0,'0'0'34'0,"0"0"-34"0,0 0 0 16,0 0 51-1,0 0-2-15,0 0-2 0,0 0-9 16,-104 16-12-16,102-16 11 15,2 0-32-15,0 0 8 16,0 0-26-16,0 0-15 16,0 0 24-16,0 0-3 15,0 0 2-15,0 0 5 16,0 0 21-16,0 0-13 16,0 0 80-16,0 0-55 15,0 0-7-15,2 0 17 16,4 0-23-16,-2 0-8 15,3 0-12-15,1 0 9 16,4 0 15-16,5 0-23 16,6 0-1-16,4 0 55 0,8-2-13 15,7-2-15-15,10-4 5 16,8-2-32-16,9-2 82 16,11-4-82-16,10 2 1 15,22-2 25-15,-4 2-7 16,8 0-2-16,20 0-17 15,-1 0 6-15,35-2 6 16,-1 2-12-16,-31 0 0 16,-33 6 8-16,-31 2-8 15,-3-2 2-15,31-2-2 16,34-9 0-16,33-5 4 16,3 1-4-16,-16-2 0 0,-20 3 6 15,-33 8-6 1,-19 0 9-16,15 0-9 0,-15 4 1 15,0 0 6-15,14-2-7 16,-15 6 0-16,11-2 5 16,12 2-4-16,-3 2 9 15,-1 2-10-15,1 2 0 16,2 0 10-16,1 0-10 16,2 0 0-16,-2 0 5 15,0 0-4-15,-2 0 11 16,-4 0-12-16,-2 0 0 15,1 0 7-15,-6 4-7 16,-1 4-4-16,-3 0 4 0,-5 0 0 16,1 0 10-1,-3 0-10-15,-2-2 0 0,3 0 3 16,-3-2-3-16,0 2 0 16,1-2-1-16,-2 1 2 15,0 0 6-15,-2 1-7 16,-1-2 0-16,-2 2-5 15,-5-4 5-15,-2 2 0 16,-2-2 1-16,1 0 1 16,-1 0 4-16,1 2-6 15,1-1 0-15,1 0 0 16,-4 1 0-16,3 0-5 16,-5 0 5-16,1 0 1 0,-3 0 2 15,-2 1-3 1,0-1 0-16,-3-3-3 0,1 2 3 15,-3-2-2-15,3-1 2 16,-5 0 1-16,3 0 6 16,-3 0-7-16,1 0 0 15,-2 0 2-15,0 0-2 16,-2 0-6-16,2 0 6 16,-3-1 0-16,1-6 8 15,0-1-8-15,-2 1 0 16,1-2 2-16,2 4-2 15,2-4-4-15,1 1 4 16,-2 0 0-16,4 0 8 16,-2 1-8-16,-4-2 0 0,2 1-1 15,-6 2 1 1,-1 0 0-16,-4 2-7 0,1 0 14 16,-2 0-4-16,-2 0-3 15,0 2 0-15,-1 0 3 16,-1 0-3-16,-1 2-6 15,-2-2-1-15,3 0 14 16,-1 0 0-16,2 2-7 16,4-2 0-16,1 0 12 15,0 0-12-15,3-2 0 16,-4 4 4-16,1-2-2 16,-1 0 10-16,-2 0-12 15,-1-2 0-15,-5 2 9 0,-2-2-9 16,-4 2-3-16,-8-2 2 15,-1 2 2-15,-5 2 7 16,-5-2-8-16,-1 2 0 16,-5 0 4-16,0 0-4 15,0 0-1-15,0 0-1 16,0 0 4-16,0 0 1 16,0 0-3-16,0 0 0 15,0 0 5-15,3 0-5 16,-3 0 0-16,0 0 8 15,0 0 10-15,0 0 33 16,0 0-51-16,0 0 1 16,0 0-11-16,-14-10 10 0,-3 0-86 15,-4-8-176-15</inkml:trace>
  <inkml:trace contextRef="#ctx0" brushRef="#br0" timeOffset="50062.04">8526 3730 2 0,'0'0'177'0,"0"0"-40"16,0 0-50-16,0 0-47 15,0 0 44-15,0 0-22 16,0 0-13-16,-8-37-4 16,6 33-44-16,2 0 71 15,0 3-52-15,0-3-18 16,-3 1 48-16,3-1-50 16,0 2 7-16,0 0 13 15,0 0-14-15,0 1 55 0,0-2-60 16,0 2 9-1,-3 1 47-15,3 0-40 0,-2 0 0 16,0 0-17-16,0 0 15 16,2 0-8-16,0 0-7 15,0 0 0-15,0 0 0 16,0 0 0-16,-2 0 0 16,2 0 10-16,0 0-2 15,0 0 21-15,0 0-29 16,0 0 0-16,0 0 13 15,0 0-13-15,0 0 0 16,0 0 0-16,0 0 6 16,0 0 8-16,0 0-14 0,0 0 0 15,0 0 16 1,0 0-16-16,0 0-2 0,0 0-7 16,0 9 9-1,-2 9 6-15,-1 6-6 0,1 5 0 16,0 4-8-16,0 4 10 15,0 3-2-15,0 4 0 16,-4 4 1-16,2 8 11 16,2 3-12-16,-5 0 0 15,3 0 5-15,-2-1-5 16,-2-2 0-16,4 2-7 16,-3 2 16-16,1 1 1 15,-1-3-10-15,-2 2 0 16,2-4 4-16,-3 0-4 15,0 0 0-15,-1-2-1 0,0 0 7 16,0-1 0-16,0-1-6 16,2 0-2-16,0-2 2 15,2-2 0-15,1-1-2 16,1-4 2-16,1 0 0 16,0-2 5-16,-2 2-5 15,2 1-7-15,0 0 5 16,-1 0 2-16,-1 0 0 15,2 3-6-15,-2-4 14 16,4 1-8-16,0-1 0 16,0-3 0-16,0-2 5 15,-3-2-5-15,3-2 0 0,-2 0 0 16,2-4 10-16,-2 3-1 16,-2-4-9-16,0-3-2 15,1 1 2-15,1-4 0 16,0-1 1-16,-1-1-2 15,3-1 3-15,-3-2 11 16,3-2-13-16,0 2-6 16,-3 2 5-16,3 0 1 15,-4 2 0-15,1 0 0 16,1-2 0-16,-1-2 13 16,3-2-13-16,-3 1-7 15,1-2 5-15,2 2 3 16,-2 1-1-16,-1 0 0 0,3 1 1 15,-3 3 8 1,1-1-9-16,-1-1-4 0,1-4 3 16,0-2 2-16,-1-2-1 15,3-4 0-15,0-2 2 16,0-2 5-16,2 0-7 16,0-2-6-16,0-2 6 15,0 0 0-15,-3 0 1 16,3 0-2-16,0 4 2 15,-3 0 5-15,3 2-6 16,0 2-10-16,0 0 9 16,0-2 1-16,0 2 0 15,0-4-1-15,0 0 2 16,0-2 6-16,-2-2-7 16,2 2-3-16,0-2 3 0,-2 0 1 15,2 0 0-15,0 0-1 16,-2 0 13-16,2 0 35 15,0 0-48-15,0 0 0 16,0 0 10-16,0 0-9 16,0 0 1-16,0 0-2 15,0 0 0-15,0 0 5 16,0 0-5-16,0 0-23 16,0 0 22-16,-2 0-14 15,2 0-10-15,-2 0 8 16,2 0 17-16,-2 2-6 15,2-2 6-15,-5 4-4 0,1 0 4 16,-4 0 0 0,4 0 1-16,0 0-1 0,0-2 1 15,1 0 15-15,1 0-16 16,2-2 0-16,0 2 1 16,0-2 0-16,0 0 0 15,0 0-1-15,0 0 3 16,0 0 4-16,0 0-7 15,0 0-1-15,0 0 1 16,0 0 0-16,0 0 1 16,0 0-1-16,0 0 0 15,0 0 13-15,0 0-13 16,0 0 0-16,0 0 2 0,0 0-1 16,-2 0 6-1,2-6-7-15,-2-12-129 0,0-6-63 0</inkml:trace>
  <inkml:trace contextRef="#ctx0" brushRef="#br0" timeOffset="51075.91">5806 2631 743 0,'0'0'202'0,"0"0"-144"16,0 0-26-16,0 0-32 15,0 0 0-15,0 0 13 16,0 0-13-16,0 10-19 16,0 13 19-16,-7 10 16 15,-4 7 29-15,0 4-45 16,-5 6 0-16,1 6 38 16,-5 2-38-16,-3 9 0 15,-2 7 14-15,-4 2-4 16,-2 6 16-16,-2-2-26 15,4-4 0-15,3-7 7 16,3-13-7-16,10-14-7 16,4-14 6-16,5-12 2 15,1-6 8-15,3-6-9 0,0-4 0 16,0 0-24-16,0 0 24 16,0 0-60-16,16-16 58 15,8-20-29-15,23-52-73 16,-5 3-118-16</inkml:trace>
  <inkml:trace contextRef="#ctx0" brushRef="#br0" timeOffset="51474.84">5848 2646 624 0,'0'0'107'16,"0"0"-29"-1,0 0-24-15,0 0-8 0,0 0-46 16,0 0 1-16,0 0 28 15,94-43-29-15,-52 43 0 16,12 6 2-16,6 12-2 16,6 4 8-16,1 6-8 15,1 0 0-15,-11 2-1 16,-8 2 1-16,-9-2-2 16,-13 2 2-16,-9-4-31 15,-11 0 3-15,-7-6 27 16,0 1 1-16,-27-1 90 15,-11 1-54-15,-16 5 2 16,-10 3 0-16,-9-1-14 16,-4 0 28-16,0-2-47 15,3-6 3-15,7-2 31 16,11-6-39-16,8-6 0 0,12-4 9 16,7-4-6-16,7 0 10 15,6 0-13-15,7 0-7 16,3-2-19-16,1-6-6 15,5-10-85-15,0 2-78 16,0-2-153-16</inkml:trace>
  <inkml:trace contextRef="#ctx0" brushRef="#br0" timeOffset="52424.16">10480 2544 380 0,'0'0'276'0,"0"0"-227"0,0 0 3 15,0 0-36-15,-62 113-9 16,44-83 87-16,-2 0-55 16,2-2 14-16,-2 2-7 15,-2 0-30-15,-3 4 43 16,-4 4-59-16,-2 2 0 16,-2 5 17-16,-1-4-17 15,1 4 0-15,0-5 0 16,6-4 6-16,4-6 1 15,6-8-7-15,5-10 0 16,8-4-25-16,4-8 25 0,0 0-29 16,2-2-11-1,18-24-80-15,7-14 36 0,4-14-34 16,21-45-3-16,-4-7-31 16,-2 6-152-16</inkml:trace>
  <inkml:trace contextRef="#ctx0" brushRef="#br0" timeOffset="52857.24">10313 2596 59 0,'0'0'145'0,"0"0"31"15,42-118-9-15,-30 90 25 16,-5 8-74-16,-3 8-17 16,0 4-27-16,-2 2-38 15,0 2 24-15,1 4-60 16,4 0-9-16,2 14-3 0,2 16 12 16,2 10-1-16,-2 13 1 15,-2 6 0-15,-5 9 49 16,-2 7-42-16,-2 1-7 15,0 0 60-15,0 0-59 16,0-5-1-16,0-7 0 16,-2-8 11-16,2-12-1 15,0-12-10-15,0-12-14 16,0-10-5-16,0-8 18 16,14-2 1-16,9-12 37 15,14-24-18-15,14-16 29 16,12-18-48-16,6-12-6 15,2-11-11-15,2-3 11 16,-1 0-59-16,-9 9 7 16,-13 14 56-16,-9 12-14 0,-14 17 16 15,-10 12 0-15,-5 12 11 16,-8 8 2-16,-2 6 30 16,-2 2 15-16,0 4-57 15,0 0 21-15,0 0-22 16,0 0-53-16,0 0 3 15,-6 0-73-15,-4 2-85 16,2 2-122-16</inkml:trace>
  <inkml:trace contextRef="#ctx0" brushRef="#br0" timeOffset="62988.93">4028 4191 403 0,'0'0'137'0,"0"0"-75"15,0 0-7-15,0 0 0 0,0 0-23 16,0 0-21-16,0-24 72 16,0 21-76-16,0 2 20 15,0-1 22-15,0 0 18 16,0 2-1-16,0 0-66 15,-4 0 9-15,2 0 1 16,-2 0-10-16,4 0 0 16,-2 0 18-16,-2 0-17 15,-5 0 14-15,1 0-15 16,-4 0 0-16,-1 5 11 16,-3 4-11-16,-1 3-10 0,-4 2 10 15,-1 4 7 1,-2 4 2-16,-1 2-9 0,-2 0 0 15,5 2 1 1,2-2-1-16,2-2-14 0,7-2 14 16,2 0 0-16,0 0 13 15,5 0-13-15,2 2 0 16,2 2-12-16,0 2 12 16,0 1-24-16,8-5 11 15,8 0 13-15,2-2-6 16,4-4-6-16,1-2 12 15,-2-6 6-15,4-2-6 0,-2-4 0 16,1-2 17 0,1 0-1-16,1-6 23 0,1-14-39 15,2-4 10-15,-2-6 28 16,0-4-38-16,-1-4 0 16,-3-2 11-16,-6-3-11 15,-3 5 8-15,-5 0-8 16,-5 6 0-16,-4 4 13 15,0 4-13-15,0 4-8 16,-6 4 7-16,-6 2 2 16,-1 4 21-16,0-1-22 15,-1 4 0-15,-1 0 42 16,-1 2-42-16,-1-1 0 16,-4 2-7-16,1 0 14 15,-3 1-14-15,0 3 7 0,0 0-42 16,0 0 33-16,2 11-36 15,-2 3-62-15,-10 10-43 16,8-4-81-16,1-2-137 0</inkml:trace>
  <inkml:trace contextRef="#ctx0" brushRef="#br0" timeOffset="63366.78">3673 4413 317 0,'0'0'78'0,"0"0"-56"16,0 0 32-16,0 0 21 15,0 0 25-15,0 0 31 16,0 0-77-16,116 18 2 15,-84-18-14-15,1 0-40 16,0 0 41-16,-2 0-43 16,-2 0 1-16,-4 0 18 15,-2 0-16-15,-6 0-3 16,-3 0 0-16,-3 0 7 16,-5 0 0-16,2 0-7 15,-4 0 0-15,0 0 6 16,3 0-6-16,-3 0-1 0,5 0-5 15,-2-1 3-15,2-2-6 16,1-5-44-16,2 0-64 16,-3-2-286-16</inkml:trace>
  <inkml:trace contextRef="#ctx0" brushRef="#br0" timeOffset="63803.87">4269 4105 201 0,'0'0'200'16,"0"0"-123"-16,0 0-67 15,0 0 16-15,0 0-26 16,0 0 0-16,0 0 26 16,-12 59-18-16,12-46-6 15,0-3-2-15,0-2 7 16,12-3 5-16,1-2 11 16,5-3-13-16,4 0 40 15,2-3-31-15,-1-12-16 16,-4-6-3-16,-3-1 0 0,-5 1 35 15,-6-1-33 1,-5 0-2-16,0 1 68 0,0 2-18 16,-9 0-12-16,-2 3-16 15,-3 4-14-15,3 2 37 16,-2 6-45-16,-3 4-30 16,-13 14-18-16,2 12-91 15,1 2-265-15</inkml:trace>
  <inkml:trace contextRef="#ctx0" brushRef="#br0" timeOffset="64655.45">3879 5071 446 0,'0'0'176'0,"0"0"-120"16,0 0 35-16,0 0-10 15,0 0-25-15,0 0 44 16,0 0-77-16,0-2-14 15,0 2 30-15,-5 0 16 16,-1 0-26-16,-2 0-29 16,-2 4 17-16,-1 4 2 15,-3 6-19-15,-1 2-10 16,1 4 10-16,3 2 0 0,2 4 0 16,2 2 0-16,5 0 0 15,2 1-10-15,0-5 10 16,0-2-36-1,7-4 35-15,6-2-28 0,5-4 18 16,2-2 10-16,0-2 1 16,5-2 13-16,-3-6-13 15,2 0 0-15,1 0 3 16,0-8-1-16,2-8 6 16,-6-8-8-16,2-2 0 15,-5-6 0-15,-1-4 0 16,-3-3-17-16,-5-3 15 15,-3-2-11-15,-4-4 3 16,-2 0-29-16,0 0 28 16,0 2-1-16,-8 4 12 0,-8 6 0 15,1 7 17-15,-4 9-8 16,4 6 49-16,1 6-58 16,1 4 17-16,0 4 28 15,2 0-45-15,-2 0 1 16,-3 12 3-16,1 4-4 15,-4 4 2-15,0 3-2 16,1 0-29-16,-3 2 6 16,2-1-28-16,1 2-66 15,2-4-22-15,0 6-58 16,6-8-43-16,-2-4-2 0</inkml:trace>
  <inkml:trace contextRef="#ctx0" brushRef="#br0" timeOffset="64885.24">3740 5047 90 0,'0'0'114'0,"0"0"-48"0,0 0-18 16,0 0 38-16,0 0-79 16,0 0 5-16,0 0 37 15,14 16-17-15,-1-8 46 16,7 0-15-16,5 0-30 16,4 0 70-16,4-2-51 15,1-4-5-15,3-2 10 16,3 0-47-16,-1 0 20 15,-6-2-30-15,-4-6-23 16,-7 0-3-16,-6 2 0 16,-5 2-33-16,-2-8-25 0,-2 4 16 15,-5-2-232-15</inkml:trace>
  <inkml:trace contextRef="#ctx0" brushRef="#br0" timeOffset="65311">4224 4744 153 0,'0'0'274'0,"0"0"-216"0,0 0-39 15,0 0 2-15,0 0-11 16,0 0 22-16,0 0 23 16,14 70-38-16,-8-56 18 15,3-4-35-15,-1-3 6 16,0-3-22-16,3-4 46 16,-3 0-18-16,6 0 12 15,1-7 11-15,1-7-11 16,-3-4-24-16,-2 0 0 15,-6 0 15-15,-2 2-14 16,-3 0-1-16,0 0 31 16,0 4 5-16,-3 4 40 15,-4 2-44-15,-2 2-29 16,1 4 95-16,-4 0-97 0,1 0-1 16,-6 0-5-16,-17 20-38 15,2 6-21 1,3 0-227-16</inkml:trace>
  <inkml:trace contextRef="#ctx0" brushRef="#br0" timeOffset="66437.89">3883 5833 362 0,'0'0'339'15,"0"0"-206"1,0 0-52-16,0 0 21 0,0 0-48 16,0 0 19-16,0 0-51 15,0 0-12-15,0 0 48 16,0 0-58-16,0 0 7 15,-4 0 9-15,-1 0-1 16,-3 0 28-16,-4 8-43 16,-3 4 1-16,-1 2 2 15,-5 6-2-15,6 4-1 16,2 4 0-16,2 3 10 16,4-2-22-16,7 1 12 15,0-3-14-15,0-5-9 0,0-4 20 16,7-4-18-1,6-2-6-15,5-2 27 0,0-4-15 16,5-4 15-16,-2-2-5 16,6 0-14-16,0-6 19 15,2-12-1-15,0-8-21 16,-2-3-24-16,-4-3 44 16,-2 0-41-16,-3-4-3 15,-5 0 28-15,-4-4 0 16,-2 0-4-16,-5-4-10 15,-2 0-47-15,0 0 61 16,0-1 4-16,-6 5 14 16,-10 3 71-16,1 8-24 15,-1 5-2-15,-1 6 16 0,0 6-18 16,1 4 25-16,-1 4-52 16,-1 4-15-16,3 0 48 15,-2 0-49-15,0 6-2 16,-1 6-5-16,1 6 14 15,-4 2 2-15,1 6-9 16,3 2-16-16,-2 2-5 16,1 1 10-16,1 1-5 15,1-4-4-15,5-2-2 16,0-2 2-16,4-4-21 16,2-2-41-16,5-4 40 15,0-4-19-15,0 0 25 16,0-4 27-16,0-2 9 15,0 0-23-15,0 0 23 16,0-2-49-16,0-2 35 0,8 0 14 16,1 0 8-16,1 0 7 15,4 2-14-15,6-2 43 16,4 0-44-16,3 0 0 16,4 0 39-16,1 0-25 15,1-6 2-15,-2-2-2 16,2-2-6-16,-1 0 25 15,-3 0-33-15,0 0 0 16,-2 2 6-16,-3 0-5 16,-2 0-1-16,-6 0 0 15,-1 2 1-15,-5 0 4 16,-4 2-5-16,-2 0-1 16,-1 0 0-16,-3-2 1 0,0-6-23 15,0 0-58 1,0-1-183-16</inkml:trace>
  <inkml:trace contextRef="#ctx0" brushRef="#br0" timeOffset="66880.88">4284 5358 644 0,'0'0'212'15,"0"0"-184"-15,0 0-28 16,0 0 24-16,0 0-24 16,0 0-15-16,0 0 14 15,0 42 2-15,0-22 29 16,0-4-30-16,0-2-14 15,2-6 7-15,5-4 7 16,2-2-16-16,0-2-19 16,4 0 35-16,1 0 26 15,-1-12-26-15,-2-6 0 16,0-2 10-16,-4 2-8 0,-3-2-2 16,-2 4 0-1,-2 2 8-15,0 0 5 0,0 4-13 16,0 2 0-16,-4 1 25 15,-7 4-19-15,-3-1 2 16,1 2-8-16,-2 2-4 16,-16 0-8-16,4 12-109 15,0 0-227-15</inkml:trace>
  <inkml:trace contextRef="#ctx0" brushRef="#br0" timeOffset="68067.86">3881 6274 704 0,'0'0'143'16,"0"0"-12"-16,0 0-61 15,0 0 3-15,0 0 13 16,0 0-54-16,0 0 2 15,-11-10-34-15,9 10 1 16,-3 0 25-16,-2 0-20 0,-6 8-5 16,-5 11 26-16,-5 4-18 15,2 12 13-15,-2 5-22 16,3 6 0-16,5 2 5 16,1 0-5-16,7 2-14 15,3-6 14-15,4-2-4 16,0-4-2-16,0-5-28 15,14-6 10-15,3-7-7 16,-1-3 17-16,4-5-2 16,0-4 14-16,3-2 2 15,0-6 0-15,4 0-3 16,0 0 3-16,0-8 2 16,-2-12-2-16,2-5 0 15,-4-7-5-15,0-2 14 0,-3-4-6 16,-3-2-3-1,-3-2 0-15,-3-4 1 0,-4-2-1 16,-4-2 0-16,-1 1-1 16,-2 3 2-16,0 2 8 15,0 6-9-15,-12 6 0 16,1 6 30-16,-3 6-30 16,4 6 14-16,1 4 21 15,-3 2-34-15,-1 4 31 16,0 2-32-16,-3 2 0 15,1 0 11-15,-1 0-11 16,-2 0-11-16,1 10 2 16,-4 2-7-16,2 4 3 15,1 0-35-15,3 0-4 0,-2 2 32 16,7 2-31-16,0-2 3 16,1 2 19-16,1-4-4 15,1 0 32-15,2-4-15 16,-1-2-44-16,1 1 47 15,3-4 14-15,-2 4-1 16,4-3 0-16,-2-2 6 16,2 2 1-16,0-4-7 15,0 2-6-15,0-5-18 16,0 3 24-16,0 0-42 16,4 1 41-16,5 0 1 15,2-1 29-15,7 1-19 0,4 1-9 16,3-3 46-16,4 1-32 15,0 1 1-15,2-5-9 16,-3 0 2-16,-3 0 18 16,-1 0-27-16,-1 0 1 15,-6 0 27-15,-1-2-28 16,-3-5-2-16,-3 2 2 16,1-1-20-16,2-11 19 15,-2 2-106-15,-4-1-465 0</inkml:trace>
  <inkml:trace contextRef="#ctx0" brushRef="#br0" timeOffset="68503.08">4298 5985 620 0,'0'0'128'16,"0"0"-49"-16,0 0-79 16,0 0 0-16,0 0 24 15,0 0-14-15,0 0-2 16,-3 103 17-16,3-79-11 16,0-2 31-16,0-2-45 15,5-4 0-15,6-4-28 0,0-6 28 16,3-4-26-1,-4-2 26-15,6 0 0 0,-3-10 65 16,-2-8-65-16,-1-2 0 16,-6-2 23-16,-4-1-22 15,0 5-1-15,0-1 18 16,0 2 31-16,-12 2 42 16,-1-2-72-16,0 5 36 15,-3 1 20-15,3 0-68 16,-1 4-1-16,-1-4-6 15,-3 1-3-15,1 0-16 16,-12-16-28-16,6 2-98 16,1-2-267-16</inkml:trace>
  <inkml:trace contextRef="#ctx0" brushRef="#br0" timeOffset="69816.05">4845 4203 415 0,'0'0'192'0,"0"0"-58"16,0 0-59-16,0 0 27 0,0 0-45 16,0 0-25-1,0 0 67-15,-15-58-54 0,13 52-6 16,-2 2 16-16,-2 1 8 16,4 3-10-16,0 0-53 15,-2 0 15-15,2 0-14 16,-1 0-1-16,-1 0-4 15,-2 0 4-15,-6 7 1 16,-3 9 5-16,-1 6-6 16,-4 8 7-16,2 2-2 15,3 4-5-15,1-2-3 16,3 2 1-16,5 0 4 0,-2 2-4 16,6 0-8-1,2-2 7-15,0-4-37 0,0-3 32 16,0-9-52-16,10-4-7 15,3-6 8-15,5-8 18 16,3-2-4-16,6 0 38 16,2-14-29-16,3-10 36 15,-1-8-80-15,-2-4 54 16,-2-3-17-16,-7-1 37 16,-3 0 5-16,-3 0 1 15,-3 2 16-15,-7-2-7 16,-4 4-9-16,0 4 27 15,0 4-18-15,-10 4 47 16,-4 3-56-16,-2 5 13 16,-2 2 3-16,3 7 12 0,-5 0-27 15,-1 7 23-15,0 0-23 16,-4 0 8-16,0 10-9 16,1 6 0-16,2 2-10 15,0 3 10-15,1 1-3 16,6-2 2-16,-1-1 2 15,5 4-2-15,3-3 1 16,0 0 0-16,6 0-5 16,0-4 5-16,2 0-16 15,0-2 16-15,0-2 0 16,0 0-6-16,0-2-10 16,6-2-29-16,6-2 19 15,1 0 27-15,5 0-1 0,4-2 0 16,2-2 15-1,3-2 23-15,2 0-38 0,0 0 0 16,0 0 26-16,-4 0-26 16,0-2 0-16,-8-4 17 15,-1 0-16-15,-1 0 19 16,-6 2-20-16,1-2 0 16,-2 2 1-16,1-2-1 15,-5 0-63-15,1 0-96 0</inkml:trace>
  <inkml:trace contextRef="#ctx0" brushRef="#br0" timeOffset="70265.98">5111 3990 358 0,'0'0'228'0,"0"0"-150"16,0 0-76-16,0 0 2 16,0 0-4-16,0 0 1 0,0 0 27 15,0 80-21 1,-2-55 25-16,2-6-32 0,0-2-13 15,0-6-10-15,2-4 16 16,6-3 7-16,6-4 0 16,1 0 8-16,6-11-8 15,1-8-8-15,0-5-132 16,-2-5 88-16,-5 1-39 16,-3 2-33-16,-5 2 124 15,-5 4 50-15,-2 6 109 16,0 4-39-16,-2 4-77 15,-9 0-4-15,-3 0 16 16,1 0-34-16,-1 0-21 16,-1 0-24-16,-5 2-6 15,4 2-87-15,0 2-245 0</inkml:trace>
  <inkml:trace contextRef="#ctx0" brushRef="#br0" timeOffset="71224.89">4761 4776 529 0,'0'0'184'0,"0"0"-132"0,0 0 19 15,0 0-43 1,0 0-7-16,0 0-14 0,0 0 1 16,-47 12 31-16,32 5-39 15,-1 2 11-15,-2 7 15 16,2 6-26-16,-2 7 10 15,5 3-3-15,0 2-5 16,6 0 37-16,3 0-39 16,4 0 0-16,0-4-2 15,0-2 2-15,6-3 0 16,8-5-15-16,3-2 15 16,4-4-14-16,1-6 14 15,-2-6-48-15,0-6 35 16,3-6 2-16,1 0 11 0,0-14 28 15,1-14-28 1,-1-7 28-16,-1-5-28 0,-6-2 0 16,-1 0 24-16,-5-4-24 15,-2 2 0-15,-4-4 0 16,-5 2 6-16,0-3 17 16,0 5-23-16,-5 2 0 15,-6 6 10-15,-2 8 3 16,1 4-3-16,-1 8 23 15,5 6-14-15,-4 4 43 16,1 4-54-16,-1 2-7 16,-1 0 17-16,-5 0-18 15,-1 10-10-15,-2 6 9 16,-1 4 1-16,2 4-4 0,2 1 4 16,3-2-10-16,1 2 0 15,3-4 10-15,1 1-1 16,2-1-12-16,6-1 13 15,0-2-16-15,2-2 16 16,0-4-37-16,0 0 31 16,0-4-9-16,4-2-11 15,8-2-20-15,3-2-12 16,5-2 34-16,5 0 24 16,-1 0 0-16,3-2 17 15,2-10-17-15,0-2 0 16,0-2 0-16,2-8-52 0,-6 4 30 15,-5 2-282-15</inkml:trace>
  <inkml:trace contextRef="#ctx0" brushRef="#br0" timeOffset="71683.92">5063 4636 620 0,'0'0'189'0,"0"0"-124"15,0 0-23-15,0 0-34 16,0 0-16-16,0 0-55 15,0 0 63-15,0 52 39 16,0-26-17-16,0-2-9 16,0-2-13-16,4-2 1 15,4-8-18-15,3-2 17 16,1-6-22-16,1-4 13 16,0 0 9-16,1-1 6 15,1-18-6-15,1-3-20 16,-5-2 4-16,-3 0 10 15,0 0-1-15,-8 4 7 16,0 2 3-16,0 2 19 0,0 2-8 16,-10 4-7-16,-3 0 57 15,0 4-64-15,-1 0-40 16,-3 4 39-16,-3 2-18 16,-14 4-36-16,3 12-211 15,2 4-246-15</inkml:trace>
  <inkml:trace contextRef="#ctx0" brushRef="#br0" timeOffset="72770.75">4737 5693 489 0,'0'0'173'0,"0"0"-81"16,0 0 74-16,0 0-56 16,0 0-65-16,0 0 69 15,0 0-94-15,0-12-19 16,0 4 21-16,0-2-3 15,0-3 10-15,0 2-29 16,-5-4 0-16,-2 4 10 16,-2-2-10-16,3 4 0 15,-3 2 2-15,2 5 5 16,2 1-14-16,1 1-14 16,0 0 21-16,-1 0 6 15,-1 3-5-15,-2 13-1 0,2 7 15 16,-3 4-8-16,5 4 0 15,0-1-7-15,4-2 0 16,0 0-27-16,0-2 27 16,0-2-21-16,2-2 20 15,9 0-11-15,5-4 5 16,-1 0-9-16,3-4-11 16,-1-2-2-16,4-6 8 15,-1-1-35-15,2-5 43 16,-2 0 13-16,3-7 3 15,-2-11-3-15,2-8 0 16,-3-2 23-16,0-6-23 16,-2 0 0-16,-5-2 3 15,-4-2 3-15,-4 0 11 16,-5-2-17-16,0 1 0 0,0 3-3 16,0 4 5-16,-9 4-2 15,-3 2 21-15,-1 6-21 16,-1 4 39-16,1 2-36 15,-3 6 6-15,3 2 26 16,-3 4-28-16,1 2 0 16,-3 0-7-16,1 0 15 15,-4 0-15-15,1 10 0 16,1 4 0-16,0 2-13 16,2 2 13-16,3 0-15 0,1 0 14 15,1 2-28 1,4-1 29-16,1-4-41 0,3-1 12 15,0-2 5-15,4-3 24 16,0-1-26-16,0-3 17 16,0 0-40-16,0 0 37 15,6 1-11-15,3 1 19 16,2-2 3-16,3 2 2 16,-2-1-1-16,5-1 0 15,0-1 13-15,3 2 4 16,3 2-17-16,1-1 0 15,0-3 32-15,-1-2-26 16,-1-1 5-16,-1-1-11 16,-4 0 9-16,-1 0 7 15,1-1-16-15,-5-9-107 0,-1-1-147 0</inkml:trace>
  <inkml:trace contextRef="#ctx0" brushRef="#br0" timeOffset="73190.16">5186 5285 646 0,'0'0'136'0,"0"0"-54"0,0 0-75 15,0 0-6 1,0 0-1-16,0 0 8 0,0 0 5 16,0 63-13-16,0-49-4 15,0-2-3-15,0-2 7 16,0-2-13-16,7-4-9 16,6-4 2-16,0 0 18 15,3 0 1-15,1-10-33 16,-2-8 23-16,-2-2-28 15,-4-3 39-15,-2 4 5 16,-5 1 16-16,-2 1 53 16,0 2-41-16,0-2 6 0,-5 5 25 15,-8 1-40 1,0-2 13-16,0 5-37 0,-3 4 0 16,-3 2 6-16,-14 4-6 15,4 14-142-15,1 6-111 0</inkml:trace>
  <inkml:trace contextRef="#ctx0" brushRef="#br0" timeOffset="73970.09">4676 6292 525 0,'0'0'119'15,"0"0"-57"-15,0 0 69 16,0 0-73-16,0 0 4 16,0 0 19-16,0 0-4 15,-2-32 1-15,2 32 13 16,-2 0-52-16,0 0 79 16,0 0-108-16,-4 0 1 0,4 0-22 15,-2 0 11-15,0 0-30 16,-1 4 29-16,-3 8 2 15,-4 6 28-15,-1 10-29 16,-1 4 0-16,1 9 13 16,5 0-4-16,-2 4-9 15,8 1-1-15,2 0 1 16,0 2-30-16,0-4 30 16,0 0-25-16,7-8 5 15,8-6-17-15,1-8-15 16,2-8 14-16,4-7-4 0,3-7 9 15,1 0 30 1,6-16-33-16,-4-8 27 0,1-7-27 16,-2-1 7-16,-2-4 8 15,-5-2 21-15,-1 0 8 16,0-4-8-16,-4-2 0 16,-1-2 13-16,-4-4-4 15,-5-1 4-15,-3-1-13 16,-2 2 0-16,0 4 33 15,-7 6-32-15,-6 4 0 16,-3 8 62-16,1 6-2 16,-1 4-25-16,1 6-36 15,-1 3 2-15,3 4 14 0,-3 3-16 16,1 2-13 0,-3 0 12-16,-2 2-11 0,-2 12-1 15,-3 6-81-15,0 4-61 16,-4 12 63-16,6-6-168 15,4-2-127-15</inkml:trace>
  <inkml:trace contextRef="#ctx0" brushRef="#br0" timeOffset="74172.75">4589 6324 130 0,'0'0'147'0,"0"0"23"15,0 0-40-15,0 0-45 16,0 0 35-16,0 0-84 15,0 0 5-15,98 72 2 16,-77-61 2-16,1-5 26 0,0-1-43 16,0-2-27-1,3-3 96-15,2 0-82 0,2 0-15 16,-2-14 3-16,6-11-3 16,-9 6-49-16,-4-3-242 0</inkml:trace>
  <inkml:trace contextRef="#ctx0" brushRef="#br0" timeOffset="74662.82">5048 6016 646 0,'0'0'169'0,"0"0"-142"16,0 0 89-16,0 0-102 15,0 0-13-15,0 0 9 16,0 0-9-16,0 40 14 16,0-22-15-16,0 1 0 15,0 2 22-15,0-5-22 16,0-4-2-16,5-2 1 15,3-4-10-15,2-4 2 0,1-2-26 16,-1 0 35 0,4-2 31-16,-1-14-31 15,-1-4-16-15,-5-2 1 0,-1-3-2 16,-4 2 15-16,-2 0-6 16,0 4 8-16,0 1 30 15,-2 3-8-15,-7 5 47 16,0 4 5-16,0 2-12 15,1 4 18-15,1-2-37 16,-3 2-42-16,2 0 44 16,-3 0-45-16,-1 0-10 15,-3 0-37-15,1 0-72 16,4 0-129-16</inkml:trace>
  <inkml:trace contextRef="#ctx0" brushRef="#br0" timeOffset="80237.78">12252 3481 100 0,'0'0'114'0,"0"0"-51"16,0 0-4-16,0 0-59 16,0 0-136-16</inkml:trace>
  <inkml:trace contextRef="#ctx0" brushRef="#br0" timeOffset="81343.75">12076 3667 87 0,'0'0'147'16,"0"0"-49"-16,0 0-27 16,0 0-24-16,0 0 46 15,0 0-57-15,0 0-13 16,31 10 14-16,-29-10-5 15,2 0 16-15,-2 0-11 16,0 0-9-16,-2 0 55 16,4 0-51-16,-2 0 13 15,2 0 16-15,-2 0-22 16,3-2 4-16,-1 0-17 0,-2-2-13 16,0 1 55-16,0-1-42 15,1 1-17-15,-3 1 29 16,0 0-4-16,0-2 7 15,0-2-41-15,0 0 9 16,0-2 40-16,0-2-49 16,-3 0-20-16,-5-2 20 15,-3 0-5-15,-1 0-3 16,-1 2-4-16,-1 2 12 16,1 0-20-16,0 0 20 15,-3 2 0-15,1 0 10 16,-1 2 1-16,-4 2 8 0,-4 0-19 15,-1 2 0-15,1 0 12 16,-3 0-12 0,0 0 0-16,5 8 7 0,0 2-6 15,-1 2 6-15,6 0-7 16,-1 4 0-16,-1 0-2 16,4 2 2-16,-1 2-18 15,1 4 17-15,1 3 2 16,1 1-2-16,3 3-11 15,0 4 12-15,6 1-29 16,-1 2 29-16,5 2-14 16,0 4 14-16,0 0 0 15,0 0 7-15,7 0-7 16,7-3 0-16,-1-5 2 0,5-8-2 16,-1-4-2-16,4-6-5 15,1-4 14-15,0-4-14 16,2-4 7-16,3-4 0 15,2-2-3-15,2 0 3 16,3-6 0-16,-1-10 6 16,0-4-6-16,-1-6 11 15,-1-3-11-15,-2 0 0 16,-4-4 5-16,-5 0-5 16,-3-4-2-16,-1 1 2 15,-5-4 1-15,-2-2 8 16,-4 2-9-16,-5-2 0 15,0 2 10-15,0 4-10 0,0 1 0 16,0 8 7 0,-2 0-6-16,-8 9 41 0,-3 0-42 15,2 6 1-15,-2 0 33 16,0 4-28-16,-3 2-6 16,3 2 8-16,-3 2-2 15,-2 2-7-15,-2 0 1 16,-5 0-61-16,-10 20 39 15,3 2-145-15,3-2-129 0</inkml:trace>
  <inkml:trace contextRef="#ctx0" brushRef="#br0" timeOffset="81722.11">11691 3900 459 0,'0'0'248'15,"0"0"-147"-15,0 0-62 16,0 0 58-16,0 0-51 15,0 0-8-15,0 0-5 16,115 22-33-16,-79-14 46 0,2-4-46 16,2 0 13-16,-5-2 19 15,-2-2-31-15,-1 0 13 16,-6 0-7-16,-3 0-1 16,-6 0 21-16,-3 0-27 15,-3 0 0-15,-1-2 3 16,-6-2-3-16,-2-6-21 15,-2 2-48-15,0-2-206 0</inkml:trace>
  <inkml:trace contextRef="#ctx0" brushRef="#br0" timeOffset="81983.11">11942 3727 415 0,'0'0'265'0,"0"0"-128"16,0 0-59-16,0 0-13 16,0 0 12-16,0 0-77 15,0 0 0-15,0 11 5 16,0 7 1-16,-2 10 33 16,-5 4-39-16,-2 4 9 15,-2 2 12-15,-3 2-5 16,1 2-14-16,0-2-2 15,-1-2 10-15,4 4-32 16,0-10-76-16,6-11-410 0</inkml:trace>
  <inkml:trace contextRef="#ctx0" brushRef="#br0" timeOffset="82947.03">12314 3613 68 0,'0'0'89'15,"0"0"25"-15,0 0 23 16,0 0-89-16,0 0 34 16,0 0-36-16,0 0-38 15,-8 42 0-15,2-42 43 16,2 0-28-16,2 0 71 15,0 0-94-15,2-12-7 16,0-2 7-16,0-2 0 16,0 2 0-16,0 4 9 0,4 4 4 15,0 4 20 1,2 0-33-16,-2 2-1 0,2 0 1 16,-1 0 6-16,-1 0 3 15,-2 0-8-15,-2 6 9 16,0 0 19-16,0 0-29 15,0 2 0-15,0 0 39 16,-4 2 25-16,-3-2-34 16,-1-2-10-16,0-2-5 15,2 0 7-15,1-4-22 16,1 0 0-16,0 0 20 16,2 0-20-16,0-6-1 15,2-6-21-15,0 0 22 0,0 0 23 16,0 2-23-1,4 2-25-15,4 2 25 0,1 2 0 16,1 2 0-16,-2 2-7 16,-1 0 7-16,-3 0 4 15,-2 4-4-15,-2 4-33 16,0 0 33-16,0 0-12 16,0 0 12-16,0 0 26 15,-2-2-25-15,-4 0 69 16,-3-2-70-16,-1 0 6 15,2-4 6-15,-1 0-1 16,3 0-9-16,1 0-2 16,0-6 10-16,5-4-36 15,0-2 26-15,0 2-4 16,0 0-7-16,0 2 11 0,2 2-13 16,6 0 6-16,-2 2 7 15,-2 2-7-15,1 2 7 16,-3 0 0-16,0 0 0 15,-2 0 1-15,0 0-1 16,0 0-1-16,0 0-37 16,0 0 22-16,0 0-4 15,0 0 20-15,0 0 35 16,-2 0-22-16,0 0 7 16,0 0-20-16,-3 0 7 15,3 0-8-15,0 0 1 16,-2-6-84-16,2-2-99 0</inkml:trace>
  <inkml:trace contextRef="#ctx0" brushRef="#br0" timeOffset="84265.19">11757 4768 130 0,'0'0'260'15,"0"0"-135"-15,0 0 15 16,0 0-63-16,0 0 5 16,0 0 13-16,0 0-51 15,53-86 29-15,-48 78-16 16,-3 2-18-16,-2 0 68 0,0 0-69 16,0 2-4-16,0-2-8 15,0-2-20-15,0 0 19 16,0 0-25-16,-2 2 0 15,-9 0 7-15,0-2-7 16,-3 2 0-16,-1 0 0 16,-1 2 0-16,1 2 16 15,-4 0-16-15,4 2 0 16,-1 0-3-16,3 0 3 16,-3 16-1-16,3 6 0 15,2 6-11-15,2 6 6 16,2 4-11-16,7 4 10 15,0 1 6-15,0-2 1 16,2-1 0-16,17-3-2 0,-2-3-18 16,8-6 8-16,-1-4-9 15,3-6-21-15,0-6 30 16,2-8-5-16,2-4 17 16,0 0-10-16,1-2 23 15,-1-16-8-15,-2-6-5 16,2-4 0-16,-2-4 16 15,-3-2-16-15,-1-4 0 16,-3-5-7-16,-4-3 15 16,-5 0-18-16,-6-2 10 15,-5 2-22-15,-2 4 9 16,0 6 13-16,-4 4 0 16,-11 6 6-16,-6 5 16 15,-1 3 46-15,-3 4-67 0,-1 2 0 16,-1 5 60-16,-4 4-61 15,0 3 0-15,-2 0-2 16,-1 4 10-16,-2 13 2 16,2 1-10-16,1 5-77 15,4 2 42-15,2 3-40 16,3 0 10-16,6 0-6 16,0-2 10-16,7-4 60 15,3-2-58-15,1-6 34 16,2-6 14-16,3-4 11 15,2-2-2-15,0-2 2 16,0 0 16-16,0 0 49 0,0 0-32 16,0 0-32-16,9 2 55 15,6 2-44-15,4-2 4 16,2 2 16-16,4 0-31 16,4 2 57-16,2-2-58 15,0 2 0-15,5 0 25 16,-3-2-24-16,-2 0 6 15,-2-4-7-15,-4 0 1 16,-5 0 13-16,-5 0-14 16,-3 0-36-16,-5 0 26 15,-5-2-70-15,-2-2-86 0</inkml:trace>
  <inkml:trace contextRef="#ctx0" brushRef="#br0" timeOffset="84500.4">11878 4543 704 0,'0'0'172'0,"0"0"-115"16,0 0-49-16,0 0 84 16,0 0-40-16,0 0-23 15,0 105 49-15,0-63-37 16,0 4-4-16,-12 0-7 15,1 0-29-15,0-1 33 16,0-5-34-16,2-3-22 16,0 2-2-16,2-11-91 15,3-10-156-15</inkml:trace>
  <inkml:trace contextRef="#ctx0" brushRef="#br0" timeOffset="85118.97">12238 4507 523 0,'0'0'88'15,"0"0"-4"-15,0 0-54 0,0 0-4 16,0 0 16-16,0 0-20 16,0 0-5-16,14 23-17 15,-14-18 15-15,0 2 5 16,-7-3-19-16,0 0 34 16,3-2-16-16,-1-2-9 15,1 0-10-15,2 0-3 16,0-10-66-16,2-2-6 15,0-2 59-15,0 0 16 16,4 4 14-16,5 2-4 16,2 4-8-16,-2 1-2 0,0 3 1 15,-1 0 6 1,-2 0-7-16,-2 0 0 0,-4 0 6 16,0 3 4-1,0 1 6-15,0 1-15 0,-4 2 6 16,-6-1 102-16,1-2-93 15,1 0-14-15,-2-4 19 16,1 0-7-16,3 0-4 16,-1 0-10-16,3-8 6 15,2-6-33-15,2-3 12 16,0 2-31-16,0-2 46 16,0 3 1-16,0 5 10 15,0 4-8-15,0 5 15 16,4 0-8-16,3 0-10 15,-3 10 0-15,-2 6 10 0,-2 0-10 16,0 8 0-16,-8-3-79 16,-6-5-546-16</inkml:trace>
  <inkml:trace contextRef="#ctx0" brushRef="#br0" timeOffset="85895.46">11672 5404 692 0,'0'0'149'16,"0"0"-80"-16,0 0-14 15,0 0 85-15,0 0-77 16,0 0-14-16,0 0 15 0,-4-52-5 15,-5 44 0 1,-5 0-38-16,2 1-13 0,-2 3 69 16,-1 1-59-16,-2 1-4 15,2 2 7-15,-3 0-14 16,3 5 9-16,1 16-16 16,-1 5 0-16,3 10-23 15,1 6 23-15,7 6-19 16,4 4 18-16,0 2 1 15,0-1 6-15,13-3-6 16,7-4-4-16,5-6-34 16,2-8 12-16,-1-6-19 15,1-6-6-15,2-10 24 16,-2-10 16-16,2 0-9 16,4-10 20-16,5-18 10 0,2-10-10 15,5-8-6-15,2-9 4 16,-3-4 2-16,-4-5-12 15,-2-1-56-15,-9 5 52 16,-7 2 3-16,-4 6 14 16,-9 6-1-16,-7 7 32 15,-2 5 3-15,0 9 23 16,-2 4-19-16,-11 3-38 16,-1 6 67-16,-3 2-57 15,-4 2-11-15,-1 4 9 16,-4 0 1-16,-3 4-8 15,-5 0-2-15,-2 0-33 16,1 10 32-16,-3 10-53 0,2 4-53 16,3 4 1-16,-8 17-124 15,10-8-129-15</inkml:trace>
  <inkml:trace contextRef="#ctx0" brushRef="#br0" timeOffset="86115.88">11577 5474 307 0,'0'0'216'15,"0"0"-106"-15,0 0 17 16,0 0-42-16,0 0-21 16,0 0-6-16,0 0-12 15,85 6 12-15,-54-4-54 16,2 0 8-16,3-2 19 0,-1 0-31 16,-2 0 8-16,3 0-8 15,-3 0 13-15,-4-2 4 16,-2-6-17-16,-6 0-1 15,-6 0-26-15,-8-4 16 16,-5 2-120-16,-2 0-97 0</inkml:trace>
  <inkml:trace contextRef="#ctx0" brushRef="#br0" timeOffset="86320.07">11870 5285 401 0,'0'0'339'15,"0"0"-190"-15,0 0-123 0,0 0 20 16,0 0 6 0,0 0-14-16,-44 119 36 0,35-71-48 15,-2 2-25-15,2-2 51 16,0 1-52-16,0-7 6 16,2-4-6-16,3-8 10 15,4-4-23-15,0-10-61 16,0-8-215-16</inkml:trace>
  <inkml:trace contextRef="#ctx0" brushRef="#br0" timeOffset="86966.84">12209 5107 324 0,'0'0'94'0,"0"0"-77"16,0 0 52-16,0 0-34 15,0 0-2-15,0 0 6 16,0 0-13-16,-11 12 49 16,9-10-33-16,0-2 3 0,0 0 25 15,-1 0-52 1,1 0 2-16,2-2-14 0,0-10 27 16,0-2-58-16,0-4 25 15,0 0-16-15,2 2 16 16,5 4 0-16,2 2 0 15,-2 4 0-15,2 2 0 16,-3 4 34-16,1 0-34 16,-3 0 0-16,1 6 15 15,-5 2 8-15,0 4 3 16,0-2 21-16,0-2-32 16,0 0 51-16,0-2-45 0,-7-2-14 15,0 0 51-15,1-2-45 16,1-2 7-16,-1 0-5 15,-1 0-2-15,2 0-5 16,1-10-8-16,2-4 0 16,2 0 3-16,0-2-3 15,0 4 2-15,0 2-4 16,0 2 4-16,0 2-8 16,0 4 6-16,0 2-16 15,0 0 0-15,2 0 15 16,-2 10-31-16,0 16-39 15,0-4-127-15,-4 0-536 0</inkml:trace>
  <inkml:trace contextRef="#ctx0" brushRef="#br0" timeOffset="87808.31">11621 5963 629 0,'0'0'178'15,"0"0"-109"-15,0 0 16 16,0 0-21-16,0 0 44 15,0 0-89-15,0 0-6 16,0 0 23-16,0 0-4 16,0 0 19-16,-2 0-31 0,-7 0-11 15,0 4 29 1,-5 10-38-16,-1 7-8 0,-3 5 8 16,1 6 9-16,1 4-9 15,3 4 0-15,3 0 0 16,4 4 5-16,6 0-5 15,0 1-5-15,0-2 5 16,12 0 0-16,9-3 0 16,4-7-14-16,4-2 11 15,2-5-29-15,-2-8 32 16,0-6-26-16,-2-6 7 16,0-6-2-16,-1 0 12 15,3-6 3-15,2-16 6 16,3-6 7-16,2-9-7 15,-1-4 0-15,1-5 0 0,-5-5 0 16,-6 1 3-16,-8-4-3 16,-3 2-2-16,-8 4-18 15,-6 6 21-15,0 4-1 16,0 3 46-16,-2 8-4 16,-9 2 32-16,-1 5-29 15,-3 2-32-15,-5 2 67 16,0 0-80-16,-4 4 0 15,-3 2 34-15,0 6-9 16,-2 2 11-16,0 2-36 16,-2 0 0-16,0 6-16 15,-3 12 16-15,-1 2-46 16,2 2-34-16,-1 0-51 0,3 3-21 16,0 3-97-16,6-5-57 15,7-5 6-15</inkml:trace>
  <inkml:trace contextRef="#ctx0" brushRef="#br0" timeOffset="88032.42">11508 6090 143 0,'0'0'182'0,"0"0"-13"16,0 0 33-16,0 0-80 15,0 0-52-15,0 0 6 16,0 0-27-16,79 26 16 16,-50-22-65-16,5-2 9 15,-1 2 49-15,0-2-57 16,4-2 12-16,-2 0 11 0,1 0-14 15,-3 0 17 1,1 0-27-16,-5 0 0 0,-5 0 4 16,-4-4-4-16,-6 2-23 15,-6 0-6-15,-6-4-32 16,-2 2-49-16,0-2-231 0</inkml:trace>
  <inkml:trace contextRef="#ctx0" brushRef="#br0" timeOffset="88278.97">11830 5885 62 0,'0'0'793'16,"0"0"-664"-16,0 0-96 16,0 0-15-16,0 0 54 0,0 0-52 15,0 0-3-15,0 70 20 16,0-32-13-16,0 7 52 15,-2 1-52-15,-6 0-12 16,-4 2 31-16,1-2-43 16,0-4-10-16,-1-6 10 15,4-4-61-15,-1-10-11 16,3-8-145-16,3-12-450 0</inkml:trace>
  <inkml:trace contextRef="#ctx0" brushRef="#br0" timeOffset="88952.87">12089 5849 568 0,'0'0'136'16,"0"0"-103"-16,0 0-10 16,0 0 39-16,0 0-13 15,0 0 21-15,0 0-59 16,18 8-1-16,-18-4 47 0,0 0-56 16,0 0 0-16,-2 0 48 15,-3-4-40-15,1 0 52 16,0 0-60-16,-2 0 14 15,4 0-30-15,0-8-7 16,2-2-5-16,0 2 27 16,0 0 2-16,0 2 30 15,10 2-32-15,0 2 0 16,1 2-2-16,-1 0 2 16,-2 0 0-16,-1 0-1 15,-1 0 7-15,-3 6-9 16,-3 0 3-16,0 2 0 15,0-2-4-15,0 2 17 16,-5-2-6-16,-3 2 15 0,-1-2-21 16,-1-4 35-16,2-2-36 15,-1 0 0-15,3 0-11 16,-2-8 11-16,6-6-23 16,2 0-21-16,0 0 44 15,0 4 0-15,0 4 0 16,0 0-3-16,2 6-13 15,6 0 16-15,-4 0-7 16,0 0 6-16,-2 0 2 16,-2 6 20-16,0 0-21 15,0 2 0-15,0-2 26 16,0-2-25-16,0 0 7 16,0-4 19-16,0 0-15 15,-6 0 57-15,2 0-69 0,-6-6-37 16,1-10-11-16,1-4-203 0</inkml:trace>
  <inkml:trace contextRef="#ctx0" brushRef="#br0" timeOffset="89908.83">11180 3655 649 0,'0'0'261'16,"0"0"-190"-16,0 0-38 16,0 0 77-16,0 0 5 15,0 0-55-15,0 0-29 16,-58-40-20-16,43 38 20 0,-3 2-31 16,-5 0 0-16,-4 12 2 15,-4 11-2-15,0 6-1 16,-3 14-6-16,5 7 7 15,4 10-20-15,2 8 20 16,7 4-10-16,7 2 10 16,9-1 0-16,0-8-8 15,2-6 7-15,17-7-3 16,4-8-28-16,4-10 32 16,2-6-43-16,5-10 43 15,-1-10 10-15,6-8-3 16,0 0-7-16,3-14 9 0,3-12-12 15,0-10 3 1,-2-2-13-16,-2-8 12 0,-1-4 2 16,-9-4-2-16,-4-8-11 15,-8 0 3-15,-11-5-4 16,-6 5 13-16,-2 4 0 16,0 6 9-16,-10 6-2 15,-4 10 38-15,-1 9-13 16,1 11-18-16,1 6 41 15,-3 6-53-15,1 2 4 16,-6 2-5-16,-4 0-1 16,0 5-12-16,-7 13-52 0,-1 4-81 15,-14 14 30 1,9-7-134-16,5 0-286 0</inkml:trace>
  <inkml:trace contextRef="#ctx0" brushRef="#br0" timeOffset="90118.92">10933 4028 114 0,'0'0'165'0,"0"0"-40"16,0 0-28-16,0 0 37 16,0 0-81-16,0 0 40 15,0 0-57-15,122 67-10 0,-86-63 66 16,-1-4-56-1,1 0-2-15,-7 0-8 0,-2 0-19 16,-3-17-7-16,-5 5-61 16,-9-2-127-16</inkml:trace>
  <inkml:trace contextRef="#ctx0" brushRef="#br0" timeOffset="90342.87">11097 3876 380 0,'0'0'328'16,"0"0"-253"-16,0 0-18 15,0 0-44-15,0 0 11 16,-15 104 33-16,9-52 7 0,0 0-16 16,2-1-48-1,0-5 10-15,-1-6 27 0,3-4-37 16,-2-4 0-16,4-4 0 15,0-6-52-15,0-12-169 0</inkml:trace>
  <inkml:trace contextRef="#ctx0" brushRef="#br0" timeOffset="90853">11572 3649 170 0,'0'0'114'0,"0"0"-11"16,0 0-54-16,0 0-2 15,0 0 21-15,0 0-49 16,0 0-3-16,11 67 13 16,-17-67 46-16,-1 0-2 15,-2 0-13-15,0 0-34 16,0-3 18-16,3-8-44 16,1-3-7-16,0-3-6 0,3 1 26 15,0 4 14-15,2 2 19 16,0 4-18-16,0 4 22 15,0 0-50-15,0 2 0 16,2 0-7-16,5 0 7 16,0 6 0-16,-3 0-6 15,1 0 12-15,-5-2-15 16,0 0 9-16,0-2-41 16,0-2 41-16,0 2 0 15,-9-2 20-15,-1 0 3 16,2 0-23-16,-1 0-13 15,1 0-10-15,-6-5-82 16,5-2-5-16,-1 1-564 0</inkml:trace>
  <inkml:trace contextRef="#ctx0" brushRef="#br0" timeOffset="91823.81">10866 4620 750 0,'0'0'107'0,"0"0"-82"16,0 0 25 0,0 0-28-16,0 0 47 0,0 0-51 15,0 0 11-15,-69 140 40 16,53-88-53-16,3 3 19 16,1 1-19-16,6 2-5 15,4-2 7-15,2 0-18 16,0 0-2-16,0-3 1 15,6-3 1-15,10-6-10 16,2-8 10-16,4-8-28 16,1-8 19-16,1-12-6 15,0-8 15-15,5 0 11 16,2-16-9-16,5-12-2 16,0-6 0-16,-2-6 7 15,-1-5 4-15,-2-1-11 0,-2-4 0 16,-4-4-5-1,-8-4 6-15,-3-2-1 0,-5-1 0 16,-7 3 0-16,-2 4 24 16,0 8-23-16,0 6 9 15,-7 10 63-15,-4 4-40 16,0 6 6-16,-5 6-13 16,1 2-18-16,-4 4 52 15,0 2-60-15,-6 6-18 16,-4 0 9-16,-2 4 8 15,-2 16-9-15,2 2-3 16,1 4-25-16,4 2 26 16,1 0-51-16,3-2-20 15,2-2 61-15,6-2-12 16,1 1 5-16,7-5-9 0,3-3 38 16,3 2-7-16,0-4 7 15,0 0-9-15,5 1 8 16,8-2 1-16,5 2 0 15,2 0 0-15,6 0 1 16,3-2 9-16,2-4-10 16,1-2 0-16,4-6 17 15,0 0-4-15,-3 0 0 16,-4-6-13-16,-2-6 15 16,-10 0-40-16,-5-1 25 0,-8-1-82 15,-4 5-77 1,0-1-373-16</inkml:trace>
  <inkml:trace contextRef="#ctx0" brushRef="#br0" timeOffset="92041.13">11022 4736 738 0,'0'0'130'15,"0"0"-72"-15,0 0-25 16,0 0 9-16,0 0 22 15,0 0-41-15,-21 116 74 16,13-73-90-16,-1 3-5 16,2-2 43-16,-2-2-31 15,5-4-12-15,2-4-2 0,0-4-37 16,2-10 11-16,0-8-172 16,0-12-450-16</inkml:trace>
  <inkml:trace contextRef="#ctx0" brushRef="#br0" timeOffset="92694.13">11367 4676 603 0,'0'0'130'0,"0"0"-70"0,0 0-25 16,0 0 14-1,0 0-13-15,0 0-35 0,0 0 66 16,94-18-49-16,-78 16 8 16,-6 0 5-16,-1 0-8 15,-1 0-3-15,-4 2-20 16,-2-2 0-16,-2 2 36 15,0 0-23-15,0 0 3 16,0 0 25-16,0 0-33 16,-4 0-7-16,-4 0 19 15,-3 0-19-15,-2 0 59 0,0-2-60 16,-3-2-11-16,3-2 10 16,2 0-8-16,-1-2 9 15,8 0-8-15,-1 0-33 16,5 2 40-16,0 4-14 15,0 0 15-15,0 2 0 16,7 0 1-16,5 0 2 16,-2 0-3-16,1 0 0 15,-1 6-7-15,-4 0 7 16,-1 2-11-16,-3 0 11 16,-2-2 1-16,0 0-1 15,0 0-16-15,-7 0 16 16,-4 2 34-16,-2-2-33 15,-3-2 0-15,2-2 31 0,-1-2 0 16,4 0-3-16,0 0-29 16,4 0 0-16,3-8-19 15,2-2 19-15,2-2-56 16,0 2 37-16,0 2 18 16,0 0-22-16,9 2-51 15,-3 0-39-15,0 4 6 16,-1 0-423-16</inkml:trace>
  <inkml:trace contextRef="#ctx0" brushRef="#br0" timeOffset="93498.9">10754 5927 725 0,'0'0'163'15,"0"0"-72"-15,0 0 39 16,0 0-14-16,0 0-4 0,0 0-75 15,0 0-19 1,0-60 60-16,0 52-77 0,0-6 14 16,0-2-15-16,-2-4 14 15,0-4-37-15,0-4 23 16,0 2-73-16,2-1 54 16,0 8-21-16,0 5-5 15,0 6 16-15,2 4-12 16,0-1 34-16,0 5-12 15,-2 0-33-15,2 0 42 16,-2 0-49-16,4 0-31 16,-1 0-40-16,2 0-367 0</inkml:trace>
  <inkml:trace contextRef="#ctx0" brushRef="#br0" timeOffset="94292.9">10846 5617 773 0,'0'0'150'0,"0"0"-56"15,0 0-6-15,0 0 8 16,0 0 30-16,0 0-94 16,0 0-6-16,0 0 3 15,-9 3-15-15,-5 12 53 16,-1 4-67-16,-3 6 6 15,-2 3 22-15,4 4-21 16,1 4-4-16,3 2-3 0,6 0 7 16,2 2 5-16,4-4-12 15,0-2-3 1,0-3-9-16,18-3 12 0,5-6-11 16,4-4 9-16,5-6 2 15,3-6-23-15,2-6 21 16,0 0-9-16,1-4 2 15,2-14 9-15,-2-6 0 16,-2-5-1-16,-3 0 2 16,-2-8 10-16,0-1-11 15,-4-2 0-15,-5-2 0 16,-4-2 0-16,-7 0-1 16,-4-6-17-16,-7-2 18 15,0-1-23-15,0 5 23 0,-14 8 0 16,-1 10 18-16,-3 6-10 15,-2 8 2-15,-4 2-1 16,-3 4-2-16,-2 4 54 16,-2 4-61-16,-2 2 0 15,-3 0 0-15,0 18 0 16,-2 6 0-16,2 6-18 16,3 2-38-16,4 4 42 15,0 0-102-15,4-1-41 16,3-3 69-16,5-2-19 15,3-6 12-15,5-6 41 16,5-6 53-16,4-2-27 16,0-4 28-16,0 0 0 0,0 0 13 15,6 2 25 1,8 0 25-16,3 0 1 0,6 0-41 16,4-2 57-16,2-2-66 15,6-2-13-15,3-2 32 16,3 0-32-16,-1-6 9 15,-1-6-10-15,-1-2 9 16,-5 0 2-16,-2 2-11 16,-1 2-7-16,-8 6-6 15,-6 0 4-15,-5 4-24 16,-7 0-45-16,-4 0-75 16,0 0-3-16,0 0-399 0</inkml:trace>
  <inkml:trace contextRef="#ctx0" brushRef="#br0" timeOffset="94532.81">11089 5514 575 0,'0'0'242'0,"0"0"-68"16,0 0-124-16,0 0-8 15,0 0 2-15,0 0-30 16,0 0 18-16,-21 70 27 15,10-23-40-15,-2-1 42 16,-3 0-61-16,1-2 0 16,1-6 10-16,4-4-8 15,-2-4-2-15,5-8-29 0,7-10-80 16,0-8-27-16,0-4-519 0</inkml:trace>
  <inkml:trace contextRef="#ctx0" brushRef="#br0" timeOffset="95277.78">11350 5352 580 0,'0'0'96'0,"0"0"-61"16,0 0-18-16,0 0-11 0,0 0 68 15,0 0-57 1,0 0-1-16,26 40 3 0,-26-34 4 16,0-2-3-16,-9 0 35 15,0 0-29-15,1-4 42 16,-2 0-68-16,2 0 0 16,1 0 0-16,3-8-24 15,-2-8-27-15,4 0-2 16,2-2 38-16,0 0 4 15,0 6 11-15,0 1-3 16,8 6 3-16,-2 1 0 16,1 4 3-16,-3 0-3 15,0 0 0-15,-2 0 33 0,1 0-7 16,-3 2-6-16,0 1 5 16,0 1-2-16,0 3 3 15,0 0-25-15,0 0 14 16,-3 1 33-16,-1-2-46 15,-2-2-2-15,1-2 21 16,-1-2 11-16,2 0 18 16,-2 0-50-16,2 0 13 15,2 0-39-15,0-6 6 16,2-2 11-16,0 2 9 16,0 2 9-16,0 0 13 15,0 2-22-15,0 0 0 16,2 2-9-16,4 0 9 15,2 0-12-15,-2 2 11 16,1 5 2-16,-3 4 10 0,-2-1-11 16,-2-2 0-16,0 0-12 15,0-2 14-15,0-2-2 16,0-2 32-16,-4 0-3 16,-3-2 8-16,1 0-24 15,-2 0 5-15,2 0-4 16,2-6-14-16,-1-6-43 15,5-2 21-15,0 2 22 16,0 1 0-16,0 4-35 16,0 3-33-16,0 4 59 15,0 0-89-15,5 10-99 16,-3 6-158-16</inkml:trace>
  <inkml:trace contextRef="#ctx0" brushRef="#br0" timeOffset="96040.81">10841 6118 673 0,'0'0'161'0,"0"0"-83"16,0 0 14-16,0 0 60 16,0 0-81-16,0 0-19 15,0 0-16-15,0 0-27 0,0 0-9 16,-2 0-4 0,-7 8 4-16,-2 10 61 0,-2 8-61 15,-3 6 0-15,1 6 13 16,-2 4-13-16,2 4 16 15,4 3-16-15,4 1 0 16,5 0-1-16,2-2 1 16,0-6-8-16,12-6 7 15,5-6-19-15,8-6 18 16,4-6-28-16,2-8-44 16,2-8 74-16,1-2-45 15,1-2 11-15,-2-14 3 16,1-6 4-16,-3-4 15 0,-2-2 12 15,-4-4 0 1,-1-2 3-16,-3-4-3 0,-2-2-6 16,-3-5-1-1,-5-3 14-15,-4-4-8 0,-7 0 1 16,0 2-10-16,-7 6 10 16,-8 6 13-16,-5 10 13 15,-3 6 24-15,0 8-19 16,2 4 9-16,-4 3-16 15,-2 6-22-15,-2 1 17 16,-2 0-11-16,2 5 3 16,-2 12-11-16,2 2-61 15,0 4 9-15,-2 9-72 16,9-6-47-16,2-2-180 0</inkml:trace>
  <inkml:trace contextRef="#ctx0" brushRef="#br0" timeOffset="96301.96">10741 6274 127 0,'0'0'215'15,"0"2"-16"-15,0 2-69 16,0 0-13-16,0 0-4 16,5 2-54-16,7-2 26 15,7 0-50-15,5 0-24 16,5-1 70-16,5-3-62 16,3 0 15-16,-1 0 3 15,2 0-19-15,-2-7 42 16,-3-3-60-16,-4 0 15 15,-3 0 11-15,-5 0-25 16,-5 2-1-16,-5 4 0 0,-5 0 8 16,-2 2-8-1,-4 0 0-15,0 0-46 0,0-2 46 16,0-2-126 0,0-10-2-16,-8 0-36 0,-1 0-151 0</inkml:trace>
  <inkml:trace contextRef="#ctx0" brushRef="#br0" timeOffset="96522.15">11047 6066 599 0,'0'0'211'0,"0"0"-170"15,0 0-31-15,0 0 127 16,0 0-47-16,0 0-15 16,-23 104 4-16,17-64-37 15,-1 6 34-15,0 2-60 0,-2 2-10 16,3 0 56-16,-1-1-62 15,-3-5 0-15,4-6 0 16,2-6 14-16,-1-8-11 16,3-6-3-16,2-8-66 15,0-10 26-15,0 0-104 16,0-16-95-16</inkml:trace>
  <inkml:trace contextRef="#ctx0" brushRef="#br0" timeOffset="97253.18">11327 6088 199 0,'0'0'168'15,"0"0"-67"-15,0 0-35 16,0 0-5-16,0 0 2 16,0 0 24-16,0 0-54 15,5 22-14-15,-5-20 24 16,-5 2 25-16,-3-2-54 15,0-2 34-15,4 0-42 0,-1 0 23 16,1 0-29-16,2-8-73 16,2-2 73-16,0 0 0 15,0 4 6-15,0 1 5 16,0 4-1-16,0 1 3 16,9 0-13-16,-3 0 0 15,4 0 5-15,-6 0-4 16,0 4 7-16,-4 2-6 15,0-2 8-15,0 0 35 16,0 2-45-16,0 0 0 16,-4 0 38-16,-2 0-22 15,-2-2-5-15,2-2-11 0,-1-2 16 16,1 0 6 0,0 0-22-16,4-10-39 0,0-4 37 15,2 0-29-15,0 1 24 16,0 8 6-16,0 1 2 15,0 4 13-15,2 0-14 16,4 0-3-16,-2 0 3 16,0 0 0-16,-4 0 0 15,0 4 0-15,0 0 13 16,0 0 16-16,0-3-22 16,0 4-7-16,0-3 42 15,0 2-19-15,-4-2 16 16,0-2 0-16,-2 0-20 0,2 0 55 15,2 0-74 1,-3 0 0-16,3 0-10 0,-2-14 7 16,2-3-61-16,-2-1-108 0</inkml:trace>
  <inkml:trace contextRef="#ctx0" brushRef="#br0" timeOffset="103905.27">5254 3988 68 0,'0'0'115'0,"0"0"-31"16,0 0-64-16,0 0 28 15,0 0 8-15,0 0 36 16,8-34 22-16,-8 32-79 16,0-2-32-16,0 2 86 0,0 0-54 15,0 2-6 1,0 0-6-16,0 0 7 0,0 0 17 15,0 0-43-15,0 0 3 16,0 0 47-16,0 0-47 16,0 0 12-16,0-2 5 15,0 0 2-15,0 0 15 16,0 0-41-16,0 0 0 16,0-2 75-16,0 2-58 15,0 0-4-15,-2 0 6 16,0 0 4-16,0 0 4 15,2 0-27-15,0 2 0 16,0 0 22-16,0 0-22 16,0 0 0-16,0-2 4 15,0 2-3-15,0 0 15 16,0 0-16-16,0-2 0 0,0 2 13 16,0 0-13-16,0-2 0 15,0-2 4-15,0 0-2 16,0-4 9-16,4-2-11 15,9-2 0-15,3-2-10 16,6-2 10-16,5 0-7 16,-1-2 7-16,4 0 0 15,-1 1 2-15,-3 2-2 16,1-2 0-16,-2 4-9 16,-3-1 9-16,0 1-1 15,-2 1 1-15,-2 1 0 16,0 0 2-16,2 1-2 15,-2 2 0-15,0 0 0 16,-1 0 0-16,4-2 0 0,1 0-6 16,0-2 12-16,2 0-1 15,1-2-5-15,2 0 0 16,2 0 0-16,-2 0 0 16,2 2-1-16,0-2-6 15,-3 2 14-15,-2 2-7 16,1 0 0-16,-2 2 0 15,-2 0-4-15,0 0 4 16,1 2 0-16,1-2-8 16,-2 0 16-16,4-2-4 15,0 2-4-15,0-2 0 16,4-1-4-16,0 0 4 0,6-3-1 16,3-1 1-1,1 1 0-15,4 0 4 0,-3 3-4 16,0-2 0-16,-2 1 0 15,-2 2 0-15,0-2-5 16,-3 2 3-16,-4 2 4 16,0 0 5-16,-5 2-7 15,-2 2 0-15,-1-2 0 16,-6 2 0-16,3 0-9 16,-3 2 9-16,3-2 0 15,3 2 1-15,-2-4-1 16,6 0 0-16,4 0 7 15,4-2-7-15,5 2-4 0,1-2-3 16,-4 2 14 0,-2 0-4-16,-4 2-3 0,-4 0 0 15,-1 2 0-15,-2-2 0 16,-1 2-3-16,4-2 2 16,-4 0 1-16,6-2 6 15,4 0-6-15,0-2 0 16,7 2-2-16,1-4 2 15,0 2-2-15,-1 0-4 16,2 0 12-16,-1 0 4 16,-4 1-10-16,-2 4 0 15,-1-1-6-15,-3 0 6 16,-7 4-2-16,-2-2 2 0,-4 2 0 16,-1 0-5-1,-1 0 5-15,1 0 0 0,1 0-3 16,1 0 3-16,-1 0 0 15,1 0-1-15,4 0 2 16,-1 0 7-16,2 0-8 16,0 0 0-16,1 0-4 15,4 0 4-15,0 0-4 16,4 0 2-16,2 0 4 16,0 0 1-16,-1 2-3 15,-3 0 0-15,-5 0-3 16,-4 0 3-16,0 0 0 15,-3 0 0-15,2-1 0 16,-1 2 10-16,-3-1-10 16,3 2 0-16,-3 0-5 0,6 0 5 15,-4 0 0-15,3 0-1 16,3 0 2-16,-4 0 3 16,0 2-4-16,-1-2 0 15,-1 2-6-15,-1 0 6 16,-1 0 0-16,1 2-1 15,2-2 2-15,0 2 4 16,-1 0-5-16,1 0 0 16,3 2-2-16,0 0 2 15,2 0-1-15,2 0 1 16,-1 0 0-16,-4-2 7 16,0 2-7-16,-2-2 0 0,-3 2-10 15,4 0 10 1,-2-2 0-16,1 1 0 0,5-4 8 15,0 1-5-15,4-2-3 16,0-1 0-16,0 1 0 16,0-3 0-16,-6 1 0 15,0 0 0-15,-5 0 1 16,-1 0 2-16,-3 0-3 16,-1 1 0-16,-1-3-2 15,0 1 2-15,-1 2 0 16,-1-2 0-16,-1 2 0 15,0-2 7-15,0-1-7 16,-1 2 0-16,-2-2-7 16,3 0 7-16,-3 0-1 15,-1 0 1-15,2 3 0 0,-1-2 9 16,-2 2-9-16,0-3 0 16,0 1-7-16,-2-1 7 15,0 0 0-15,0 0-1 16,0 0 2-16,0 0 18 15,0 0-19-15,0 0 0 16,0 0 13-16,0 0-13 16,0 0-1-16,0 0-8 15,-12 0-34-15,-5 0-6 16,0 0-196-16</inkml:trace>
  <inkml:trace contextRef="#ctx0" brushRef="#br0" timeOffset="104751.19">9081 3084 557 0,'0'0'210'15,"0"0"-142"-15,0 0-1 16,0 0 24-16,0 0-51 16,0 0-17-16,0 0-13 15,0 0-1-15,0 0 24 16,0 0-33-16,0 0-4 0,0 0-8 15,0 0 12-15,0 0 0 16,7 10-8-16,1 2 16 16,6 4 17-16,-1 0-25 15,3 4 0-15,2 2 16 16,0 2-10-16,4 0-5 16,-2 0-1-16,0 0 13 15,1 0 9-15,-4-1-22 16,-1-4-2-16,-3-1 1 15,-2 0 1-15,0-1 0 16,-2-1 0-16,0-2 2 16,-2 0 9-16,0-4-11 0,-3-2 0 15,-2 0 2 1,0-4-2-16,-2 0-1 0,0-4 1 16,0 2 0-16,0-2-9 15,0 0 9-15,0 2-11 16,0-2 11-16,0 0 1 15,0 0 23-15,0 0 31 16,0 0-30-16,0 0 59 16,0 0-83-16,0 0 1 15,0 0 33-15,-4 0-24 16,-3 0-10-16,1 0-1 16,-2 0 13-16,0 0 5 0,-1 0-18 15,0 0-3 1,-7 0 3-16,-4 0 0 0,-9 0 0 15,-11 0-1-15,-16 8 1 16,-62 20-31-16,14 0-35 16,-3-2-238-16</inkml:trace>
  <inkml:trace contextRef="#ctx0" brushRef="#br0" timeOffset="110170.96">11350 6100 172 0,'0'0'163'16,"0"0"-94"-16,0 0-4 15,0 0 36-15,0 0-14 16,0 0-48-16,0 0 20 16,2-4-35-16,-2 4 4 15,0 0 8-15,0 0-13 16,0 0 35-16,0 0-37 16,0 0-3-16,0 0 42 15,0 0-42-15,0 0 5 16,0 0-6-16,0 0-16 0,0 0 48 15,0 0-49-15,0 0 6 16,0 0 18-16,0 0-24 16,0 0 0-16,0 0-1 15,2 0 7-15,0 8 13 16,3 2-19-16,-3 2 0 16,2 2 19-16,0 0-19 15,-2 4 0-15,3 0 19 16,0 0-19-16,-3 2 34 15,0-2-34-15,1 0 0 0,-1 2 36 16,-2-2-35-16,0 2 6 16,0-1-7-16,0-4 6 15,0 1 6-15,0 1-12 16,0-3 0-16,0 1-6 16,0 2 13-16,0-2-7 15,0 3 0-15,-5 1 1 16,3-1 12-16,-2 2-13 15,1-2 0-15,-2 0 13 16,3-2-13-16,0 0 0 16,0 0 0-16,2-2 1 15,-2 0 14-15,2 2-15 16,-2-2 0-16,0 3 6 16,-1-2-6-16,1-1 0 15,2 2-2-15,-2-2 4 0,0 3 1 16,0-2-3-16,-4 3 0 15,4 0 4-15,-2 0-3 16,0 0-1-16,2 3 0 16,-3-3 8-16,1-2 0 15,0 2-8-15,-2-2-8 16,0 2 1-16,1 0 7 16,1 4-4-16,-2 0 2 15,-2 0 4-15,2 0 4 16,-3 2-6-16,1-4 0 15,0 0 2-15,-1-2-2 16,1-1-1-16,1-4 1 16,0 1 0-16,0 0-12 0,1-1 12 15,2-4 0 1,-1 2 2-16,-2-1-2 0,3-2 0 16,-3-1 0-16,1 2 9 15,-3-1-15-15,-1 0 6 16,0 2 0-16,-3 2 18 15,-3 0-17-15,-3 2-1 16,2 0 0-16,-1-2 1 16,1 0 15-16,-4 0-16 15,3-2 0-15,1 0-5 16,-4 0 11-16,2 0-6 16,-4 2 0-16,-1-2 2 0,-1 2-2 15,0-2 0-15,-1 2 0 16,-1-1 6-16,-2-4-6 15,-2 4 2-15,0-6-2 16,-2 4 0-16,-6-4 34 16,1 2-34-16,-1-4 0 15,-3 1 7-15,-1-4-5 16,1 3-2-16,1-3 0 16,1 0 16-16,5 0-6 15,-1 0-10-15,3 0 0 16,2 0 9-16,-1 0-8 15,-1 0-1-15,-2 0 1 16,-4 0 8-16,-1 0 30 0,-4 4-39 16,-3 0 2-16,1 2 36 15,-4-1-32-15,1-1 10 16,0 3 3-16,2-5-7 16,5 2 49-16,2-3-61 15,2 2 1-15,4-3 42 16,5 0-43-16,0 0 10 15,0 0-10-15,0 0 12 16,-2 0-2-16,-5 0-10 16,1 0 0-16,-5 0-1 15,3 0 1-15,-6 1 0 16,3 2-1-16,-2-3 2 16,-1 2 24-16,3-2-25 15,0 0 0-15,2 0 11 16,4 0-11-16,1 0 0 0,-3 0-1 15,-3-2 7-15,-4-2-5 16,-4-3-1-16,0 2 0 16,1 0-6-16,-4 1 6 15,4 3 0-15,-1 1-8 16,1 0 19-16,1 0-5 16,0 0-6-16,2 0 0 15,1 0 6-15,3 0-6 16,-2 0 9-16,-1 0-9 15,0 0 7-15,-1 0 8 16,-1 0-15-16,-1 0 0 16,1 0 20-16,2 0-20 15,1 0 7-15,5 0-7 0,5 0 0 16,4-3 40-16,5 2-40 16,5-2 0-16,3 2 18 15,1-1-17-15,2-1-1 16,-1-1 0-16,1 0 6 15,-3 0 15-15,1-2-21 16,1 1 0-16,-2-2 3 16,-1 1-1-16,-2-2-1 15,4 0-1-15,-3 1 8 16,3-4 17-16,-3 1-25 16,3 0 0-16,-3-2 0 15,-1 2 1-15,1-4 5 0,-1 2-6 16,-4 0 11-1,1 0 1-15,-2 0-12 0,0 0 0 16,-1 2 14-16,2-2-14 16,-2 2 0-16,1-2 0 15,3 2 10-15,4 2 11 16,2 0-21-16,-1 0 0 16,4 0 4-16,-2-2-3 15,-1 0 0-15,0 0-1 16,-5-4 1-16,2 0 7 15,1 0-8-15,-2 1 0 16,5 1 3-16,-1 2-3 16,-1 2 1-16,3 1-1 15,1-1 1-15,2 2 8 16,1-1-9-16,1 2-1 0,-1-2-7 16,0 0 8-16,0 0 0 15,-1 0 0-15,-2-4 0 16,1 3 4-16,1 0-4 15,-1-2-6-15,-3 0 6 16,6 2 0-16,-3 0 0 16,5 2-1-16,-3 0 7 15,2 0-1-15,1 2-5 16,0-2-11-16,-1 0 11 16,1 2 0-16,-3-2 1 15,2 2-1-15,1 0 0 0,0-2 15 16,-3 0-15-1,3 2-6-15,0-2 5 0,-2 2 1 16,2-2 0 0,-3 0-1-16,1-2 2 0,-1 0 1 15,0-2-2-15,1 2-2 16,-1 2 1-16,1-2 2 16,1 2-1-16,0 2 0 15,3 0 0-15,0 0 3 16,0 2-3-16,-1 0-1 15,3 0 0-15,-2 2 1 16,2-2 0-16,-2 2 0 16,2 0 0-16,0 0 0 15,0 0 0-15,-2 0-19 0,2 0 9 16,0 0 8-16,0 0-9 16,0 0 5-16,0 0 6 15,0 0-27-15,0 4 27 16,0 10-18-16,0 12 17 15,0 6 1-15,0 6 0 16,0 2 0-16,2 0 8 16,2 3-4-16,-1-3-4 15,1 1-12-15,-2-2 3 16,0-3 9-16,1-4-1 16,-3-4 0-16,0-4-2 15,0-4-20-15,0-8 23 16,0-4-21-16,0-4 20 0,0-4 1 15,0 0-18 1,0 0-1-16,0 0-4 16,0 0-5-16,0 0 19 15,0 0-42-15,0-6 7 0,0-14-41 16,-5-40-102-16,-6 2-41 16,-2-1-333-16</inkml:trace>
  <inkml:trace contextRef="#ctx0" brushRef="#br0" timeOffset="110597.42">6726 6765 514 0,'0'0'152'0,"0"0"-116"16,0 0 68-16,0 0 13 15,0 0-36-15,0 0-29 16,0 0-5-16,14 0-28 16,-8 0 74-16,0 0-64 15,4 0-16-15,1 0 22 16,0 0-25-16,3 0 0 15,-1 0-10-15,5 0 9 16,-1 5-1-16,3 4-8 0,3 4 0 16,1-2 26-16,-2 1-14 15,1-2 1-15,-1-1-13 16,-4-1 10-16,-2-3 3 16,-3 2-13-16,-2-5-1 15,2 2-1-15,0 0 4 16,6-3-3-16,10-1 1 15,-3 0-122-15,-6 0-170 0</inkml:trace>
  <inkml:trace contextRef="#ctx0" brushRef="#br0" timeOffset="127340.5">3959 7385 363 0,'0'0'129'0,"0"0"-92"16,0 0 28-16,0 0-14 15,0 0 8-15,0 0-20 16,0 2-31-16,0-2 36 15,0 0-30-15,0 0 6 16,0 0 53-16,0 0-36 16,0 0-4-16,0 0 15 15,-5 0-20-15,3 0 45 16,0 0-32-16,2 0-8 0,0 0 60 16,0 0-58-1,0 0-6-15,0 0 7 0,0 0-35 16,0 0 42-16,0 0-43 15,0 0 0-15,0 0-17 16,0 0 17-16,0 0-13 16,0 0 13-16,0 0 0 15,0 0 4-15,0 0-4 16,4 0-6-16,3-2-14 16,2 2 22-16,2 0-2 15,5-2 0-15,3 2 11 16,6 0-4-16,4-2-7 15,4-2 0-15,8 0 2 0,5-4-1 16,4 0-1-16,0 0 0 16,2-2 19-16,0-2-1 15,-4 2-18-15,-3 2 0 16,-5 0 0-16,-5 2 0 16,-6 2 0-16,-2 0-1 15,-2 2 2-15,-3 2-1 16,-2-2 0-16,5 2 0 15,-1-2 5-15,5 0-5 16,3 0 0-16,1-2-1 16,5 0 12-16,1-2-17 15,9 0 6-15,0-4 0 0,6 0 10 16,0-2-10-16,-3 2 0 16,-5 2-1-1,0 1 3-15,-9 6-1 0,-1-3-1 16,-3 4 0-16,-4 0 0 15,0 0 0-15,-4 0 0 16,-2 0 0-16,2 0 1 16,-2 0 5-16,-1-2-6 15,2-1 0-15,1 2 0 16,2-2 0-16,2-2 0 16,-2 1 0-16,-1-1 7 15,-1 1-7-15,-1 0 0 16,1 3-4-16,-3 1-2 0,3-3 6 15,-4 2 0 1,0-1-1-16,-3-1 2 0,-1 3 9 16,-1 0-10-16,-3 0 0 15,3 0-5-15,-3 0 5 16,3 0-1 0,-3 0 1-16,3 0 0 0,-1 0 8 15,4 0-8-15,-2 0 0 16,3 0-7-16,1 0 7 15,-4 0 0-15,1 0 0 16,-3 0 1-16,-1-1-3 16,-3 1 2-16,-2 0 0 15,-2-3 6-15,-3 3-6 16,1 0-3-16,-1-1 3 16,5 1 0-16,3-3 4 0,0 3-4 15,7-1 0-15,2-2-4 16,2 3 4-16,4 0-6 15,-5 0 5-15,0 0 2 16,-4 0 7-16,-5 0-8 16,-3 0 0-16,-6 0-2 15,0 0 2-15,-2 0-1 16,3 0 1-16,-1 0 0 16,0 0 7-16,2 0-7 15,-2 0 0-15,0 0-7 16,3 0 8-16,-3 0-1 15,0 0 0-15,-2 0 0 16,2 0 9-16,-4 0-9 16,0 0 0-16,0 0-2 15,0 0 2-15,0 0 0 0,0 0 0 16,0 0 0-16,0 0-2 16,0 0 2-16,0 0-23 15,0 0 13 1,0 0-39-16,0 0-59 0,-12 0-38 15,1 0-14-15,-5 0-216 0</inkml:trace>
  <inkml:trace contextRef="#ctx0" brushRef="#br0" timeOffset="128923.3">6183 7006 568 0,'0'0'159'0,"0"0"-113"0,0 0 48 16,0 0-45-16,0 0-10 16,0 0 13-16,0 0-39 15,0 0-4-15,0 0-9 16,0 0 1-16,0 0 27 15,0 0-28-15,0 0 0 16,0 0 39-16,0 0-32 16,2 0-1-16,6 0 4 15,3 0-9-15,3 4 42 16,7 6-43-16,0 4 0 16,2-2 27-16,-1 2-26 15,0-2 6-15,0 2-7 0,-1-1 8 16,-2-2 8-16,2 1-16 15,-5 1 0-15,-1-2 4 16,-5-3-4-16,0 1 0 16,-1-4 0-16,-5-1 7 15,0 1 3-15,-1-4-10 16,2 2 0-16,-3-2 3 16,2 2-3-16,1-2 0 15,-3-1-1-15,-2 0 8 16,2 3 0-16,-2-3-7 15,0 0-3-15,2 0 3 16,0 0 1-16,-2 1-1 16,0-1 0-16,0 0 1 0,0 0 9 15,0 0-10-15,0 0 0 16,0 3 3-16,0-3-3 16,0 0 0-16,0 0 0 15,0 0 0-15,2 0 5 16,1 2-5-16,-1 0-5 15,1-2-2-15,-1 0 14 16,-2 2-7-16,0-2 0 16,0 0 1-16,0 0 9 15,0 0-10-15,0 0-5 16,0 0 4-16,0 0 1 16,0 0 0-16,0 0-1 15,0 0 1-15,0 0 15 16,0 0-15-16,0 0 0 15,0 0 4-15,0 0-1 0,0 0 7 16,0 0-10-16,0 0 7 16,0 0 38-16,0 1-45 15,0-1 0-15,0 0 6 16,0 3 9-16,0-3-1 16,0 1-14-16,0-1 7 15,0 0 34-15,0 0-41 16,0 0 0-16,0 0 3 15,0 0 10-15,0 0-7 16,0 0-6-16,0 0 1 16,0 0 18-16,0 0-19 15,0 0-9-15,0 0 9 16,0 0 1-16,0 0 4 16,0 0-5-16,0 0 0 0,0 0 24 15,0 0-24-15,0 0 0 16,0 0 3-16,0 0-2 15,0 0 7-15,0 0-8 16,0 0 2-16,0 0 12 16,0 0-14-16,0 0 0 15,0 0 2-15,0 0-2 16,0 0-6-16,0 0 0 16,0 0 6-16,0 0-18 15,0 0 18-15,0 0-7 0,-2 0 7 16,-1 0 1-16,1 3 0 15,-1-1-1-15,3-2 0 16,-2 2 16-16,2-2-16 16,-2 0-1-16,0 2 1 15,-2-2 0-15,-1 0 1 16,1 2-1-16,-3 1 3 16,0 0 3-16,-2 3-6 15,1-2-5-15,-2 0 5 16,2 1 6-16,-1 0-4 15,2 1-2-15,-2-2 1 16,-2 2-1-16,0 0 0 16,-1 2 0-16,0-2-1 0,0 2 2 15,3-2-1 1,-2 4 0-16,0-2 0 0,0 2 1 16,0 0-1-16,-1 0-7 15,-1 0 5-15,-1 2 4 16,1 0 1-16,-3-2-3 15,1 2 0-15,-1 0-1 16,1 0 1-16,2 0-6 16,1 0-1-16,4-2 7 15,-1 3-16-15,2-4-18 16,0 4-44-16,3-2 34 16,-7 6-100-16,1-5-118 15,-2-5-436-15</inkml:trace>
  <inkml:trace contextRef="#ctx0" brushRef="#br0" timeOffset="130158.65">4549 7626 129 0,'0'0'167'0,"0"0"-128"16,0 0 3-16,0 0 75 15,0 0-3-15,0 0-13 16,0 0-58-16,0-2-34 16,0 2 87-16,0 0-70 15,0 0-4-15,0 0 11 16,0 0-5-16,0 0 29 0,0 0-26 16,0 0-30-1,0 0 103-15,0 0-70 0,0 0 0 16,0 0 1-16,0 0-13 15,0 0 13-15,0 0-35 16,0 0 0-16,0 0 8 16,3 0-8-16,5 0-8 15,8-4 8-15,10-4 1 16,13-2 27-16,7-6-28 16,10-5 0-16,6-1 19 15,1 3-19-15,-3 1-2 16,-8 1-5-16,-10 7 14 15,-11 2-13-15,-9 4 6 0,-11 2-16 16,-9 2-23 0,-2 0 32-16,0 0-67 15,0 0-78-15,-21 23-8 16,-2-4 46-16,3 2-279 0</inkml:trace>
  <inkml:trace contextRef="#ctx0" brushRef="#br0" timeOffset="131654.91">4859 7620 335 0,'0'0'191'0,"0"0"-118"16,0 0-52-16,0 0 13 0,0 0-13 15,0 0-20-15,0 0 53 16,0 0-45-16,0 0-8 16,0 0 24-16,0 0-1 15,0 0-5-15,0 0-19 16,0 10-24-16,0 10 18 16,0 6 12-16,0 6 93 15,0 6-34-15,2 2-36 16,0 1 10-16,-2-1-39 15,0-3 10-15,3-1 15 16,-3-1-25-16,0-3 0 16,0-2-1-16,0-6 2 15,0-2 20-15,0-6-21 16,0-4 0-16,0-2-8 0,0-4 8 16,-3-2-13-16,1 2 12 15,-2-4-8-15,2 2-2 16,0-4-11-16,-4 2 22 15,-2-2-4-15,-1 0 4 16,-5 0-2-16,1 0 2 16,0 0 26-16,-3 0 31 15,5 0-57-15,-2 0 0 16,4 0 30-16,2 0-30 16,3 0 22-16,2 0 5 0,-1 0-25 15,3 0 47 1,0 0-27-16,0 0-14 0,0-2 33 15,0 0-41 1,0 0 0-16,0 0 29 0,3 0-2 16,1 0 7-16,3-2-34 15,8-2 0-15,7-2 10 16,12-4-10-16,6-4 0 16,7-2-2-16,4 0 13 15,2-2-6-15,1 4-5 16,-3 2-1-16,-2 2-14 15,-6 4 15-15,-12 4-21 16,-8 2 15-16,-11 2-30 16,-5 0 35-16,-5 0-15 15,-2 0 16-15,0 0-3 0,0 0 3 16,0 0-2-16,0 0 1 16,0 0-13-16,0-4 13 15,0-2-51-15,0-2-151 16,0-4 34-16,0-1 93 15,-4 2 28-15,-1 0 8 16,3 1-2-16,0 0 0 16,0 2 34-16,2 0 8 15,0 1 51-15,0 0-35 16,0 1-5-16,0 2 2 16,0 0 2-16,0 4 32 15,0 0-30-15,0 0-15 16,0 0 35-16,2 0-37 0,2 4 10 15,3 10 11-15,2 4-19 16,2 7 48-16,-2-1-21 16,0 3-27-16,-2 0 44 15,-3-4-33-15,-1 0 0 16,-3-3-13-16,0-6 10 16,0-2-7-16,0-4-3 15,0 2 6-15,0-4 36 16,0 0-42-16,0-2 0 15,0-4 2-15,0 0 8 16,0 0-9-16,0 0-1 16,0 0 0-16,0-10 10 15,0-12-10-15,0-6-51 0,0-8 41 16,0-4 10-16,0 0-7 16,0 1 7-16,0 6 0 15,0 4 10 1,0 5-9-16,0 8 14 0,4 6 2 15,-2 4-15-15,0 4 50 16,-2 0-44-16,2-2-6 16,3 0 50-16,-1-2-46 15,8-2-5-15,3-2-1 16,5 2 13-16,7 0-15 16,6 0 2-16,3 2 0 15,4 2 9-15,0 4-9 0,-2 0-6 16,-7 0 0-1,-4 0 12-15,-4 6-19 0,-10 6 13 16,-3 2-19-16,-2 2-1 16,-4 2 20-16,-4 2-10 15,0 2 7 1,0 4 6-16,0 2 37 0,-7 5-39 16,-6-1 0-16,-5 0 53 15,-2-2-51-15,-2-2 7 16,-1-2-14-16,-4-6 14 15,3-4 6-15,-2-4-16 16,1-6 0-16,0-2 22 16,-2-4-22-16,-2 0-30 15,-19-4-18-15,5-10-91 16,-1 0-238-16</inkml:trace>
  <inkml:trace contextRef="#ctx0" brushRef="#br0" timeOffset="137293.43">7165 3735 137 0,'0'0'168'15,"0"0"-37"-15,0 0-68 16,0 0 12-16,0 0 3 16,0 0-13-16,0 0 0 0,0 0-33 15,0 0-31 1,0 0 80-16,0 0-72 0,0 0-8 16,0 0 18-16,0 0-4 15,-2 0 16-15,2-1-31 16,0-2 0-16,-2 3 54 15,2 0-54-15,0 0 10 16,0 0 3-16,0 0 3 16,0 0 26-16,-3 0-42 15,3 0 0-15,0 0 23 16,0 0-23-16,0 0 0 16,-2 0 0-16,2 0 0 15,0 0 0-15,-2 3 0 0,2 9 0 16,-3 2 10-16,1 4-10 15,0 2-1-15,-2 2 0 16,2 2 2-16,-3 2 11 16,1 0-12-16,-1 4 0 15,0 2 1-15,3 4-1 16,-2 2 0-16,2 3-1 16,0-1 2-16,-3 0-1 15,3-2 0-15,-2-2 0 16,1 0 10-16,-2 2-10 15,1-2-6-15,2 0 5 16,-5 2 2-16,3-1 2 16,0 0-3-16,-4 2 0 15,4-2 3-15,2 2-3 0,-2 1 0 16,1 0-2-16,3-2 8 16,-2 2-7-16,2-2 1 15,0 0 0-15,-2-1 3 16,2 1-3-16,-2 0-1 15,2-2 0-15,-2 0 2 16,0 0 2-16,2 2-3 16,-3 2 0-16,0-2 3 15,3 0-3-15,-2 1-2 16,2-3 1-16,0 0 2 16,0 0-1-16,0-2 0 15,0 2 0-15,0 2 4 16,0 0-4-16,0 2 0 0,0 0-8 15,0-2 16-15,0-1-12 16,0-5 4-16,0-3 0 16,0-2 4-16,0 1-3 15,0-2-1-15,0-2 0 16,0 0 1-16,0-4 5 16,0 2-6-16,0-4 0 15,0 2-4-15,0 0 4 16,0 0-1-16,0 1 1 15,0 1 0-15,-2 0 2 16,-2 2-2-16,-1 4 0 16,1 0 6-16,-2 2-6 15,-2 2 0-15,2 0-2 0,-3 0 4 16,0 0 3-16,0-2-5 16,-2 2 0-1,0-1-5-15,2-5 5 16,0-1 0-16,0 0 0 0,3-5 6 15,1-2-9-15,-2-2 3 16,5-2 0-16,0 0-7 16,-3 0 9-16,3 2-2 15,0 0 0-15,-2 2 8 16,-1 2-8-16,-2 2 0 16,-2 0 0-16,3-4 5 15,2-4-5-15,-2-2 0 16,4-3-1-16,2-4 2 15,-2 1 3-15,2-4-4 0,-2 0 0 16,2 1-4-16,0-2 4 16,0 2 0-16,0-2 0 15,0 1 1-15,0 0-7 16,0-2 6-16,0 0-55 16,0 0-23-16,0-12-224 0</inkml:trace>
  <inkml:trace contextRef="#ctx0" brushRef="#br0" timeOffset="139645.88">9881 3567 124 0,'0'0'117'0,"0"0"-13"16,0 0-32-16,0 0-4 16,0 0 24-16,0 0-25 15,0 0-20-15,0-16-8 16,0 14-10-16,0 2 81 16,0 0-68-16,0-2 0 15,0 2 23-15,0 0-13 0,0 0-16 16,0 0-35-1,0 0 18-15,0 0 19 0,0 0-38 16,0 0-28-16,0 0 27 16,0 0-5-16,-2 0 6 15,-2 14 0-15,-2 4 9 16,0 4 15-16,-1 4-24 16,3 4 0-16,-2 2 27 15,1 6-8-15,-2 1-9 16,0 2-10-16,3 6 0 15,-2 1 19-15,-1 4-19 16,0 2 0-16,-2-2 4 16,0-2 4-16,0-1-8 0,-2-5 0 15,2 0 0 1,1 2 21-16,-4 2-21 0,1 4 0 16,-1 0 5-16,0 1-4 15,1-1 16-15,-3 0-17 16,3-2 0-16,2-2 0 15,0 0 0-15,0-2-1 16,3 1 0-16,-4-2 2 16,1 0 8-16,3-1-9 15,0-2 0-15,-4 0 0 16,3-2 0-16,-1 2 0 16,1 2 3-16,-2 2-2 0,2 5 5 15,-1-1-6 1,1 0 0-16,0 0 1 0,0-2-1 15,3-2 0-15,0 1 8 16,1-3-7-16,-1-2 9 16,0-1-10-16,2 0 0 15,-4-1 30 1,4 0-30-16,0 0-4 0,0 0 4 16,2 0 6-16,-2-2 1 15,2-1-7-15,0-1 0 16,0 0 17-16,-2-2-17 15,2 0 0-15,0-2 5 16,0 2-4-16,0-2 9 16,0 0-10-16,0 0 0 15,0-4 16-15,0 0-16 0,0-2-1 16,0-1 1-16,0-1 0 16,0-1 14-16,0 0-14 15,0 1 0-15,0-2 2 16,0-2-2-16,0 0-11 15,0-2 11-15,0-2 1 16,0 0 10-16,0-2-11 16,0-2 0-16,0 2 0 15,0-4 0-15,0 2 0 16,0-2-1-16,0 0 2 16,0-2 7-16,0 0-8 15,-3-2 0-15,3-2-4 16,0 0 4-16,0-4-3 15,0 0 2-15,0 0 2 0,0 0 4 16,0 0-5-16,0 2 0 16,0-2 0-16,0 0 0 15,0 0-9-15,0 0 9 16,0 0 1-16,0 0 10 16,0 0-11-16,0 0 0 15,0 0 0-15,0 0 0 16,0 2-7-16,0 3 7 15,0-1 1-15,0-3 2 16,0 2-3-16,0-3 0 16,0 0 4-16,0 1-4 15,0 2-2-15,-2-2 0 16,2 1 4-16,0 1 3 16,0-3-5-16,0 1 0 15,0-1 1-15,0 0-1 0,0 0-4 16,0 0 4-16,0 0 0 15,0 0 21-15,0 0-21 16,0 0 0-16,0 0-18 16,-4-19 18-16,0-9-120 15,-4-7-450-15</inkml:trace>
  <inkml:trace contextRef="#ctx0" brushRef="#br0" timeOffset="143265.91">8074 3770 378 0,'0'0'110'0,"0"0"-45"16,0 0 20-16,0 0-39 15,0 0 5-15,0 0 54 16,0 0-62-16,-13-13 21 16,13 13-9-16,-2 0-13 15,0-1 14-15,-1 1-47 16,-2 0 4-16,1 0 16 16,-5 0-29-16,1 0 0 15,-6 0 0-15,1 0 0 16,-6 4 15-16,2 6-15 15,-1 2 0-15,-2 2 4 16,0 4-4-16,2 2 0 0,1 0 0 16,1 4 7-16,3 0-2 15,3 0-5-15,6 0 0 16,2 4-13-16,2 4 13 16,0 6-7-16,6 2 6 15,12 4-1-15,7 1-13 16,6-3 15-16,2-4-10 15,3-6 9-15,-1-6 1 16,3-6-2-16,-1-6-9 16,0-8 11-16,-1-6 33 15,-1 0-33-15,1-12 1 16,1-18 48-16,2-10-48 16,1-12 4-16,-5-10-5 15,-6-6-6-15,-4-9-4 0,-8-1-7 16,-7 4-3-16,-8 1-2 15,-2 14 22-15,0 9 0 16,-2 11 1-16,-12 11 8 16,1 8 37-16,-3 8-46 15,1 4 25-15,-3 4 47 16,0 4-72-16,-6 0 0 16,-3 0 0-16,-4 10 6 15,-5 10-5-15,-4 6-1 16,-3 6 0-16,-1 2 0 15,1 2 0-15,6 3-7 16,-1-3 5-16,5 0-28 0,1 0 28 16,3-2-36-16,3-2 8 15,3-6 17-15,6-4 13 16,3-2-9-16,3-8 9 16,7-2 0-16,2-6 2 15,2-1-2-15,0-3-5 16,0 0-21-16,0 0 16 15,0 0-3-15,0 0-4 16,2 0 17-16,6 4 3 16,5-1-3-16,8 3 7 15,6-4 23-15,4 1-29 16,9-3 27-16,5 0-4 16,1 0-6-16,3-7 36 15,-2 0-54-15,-9 0 0 16,-7 3 20-16,-9 4-20 0,-6 0 0 15,-7 0 0-15,-3 0-24 16,-4 0 22-16,-2 0-49 16,0 4-46-16,0 4-25 15,-2 0-259-15</inkml:trace>
  <inkml:trace contextRef="#ctx0" brushRef="#br0" timeOffset="144175.87">7885 4690 727 0,'0'0'127'16,"0"0"-105"-16,0 0 43 16,0 0-5-16,0 0-9 15,0 0 26-15,0 0-64 0,-3-4-2 16,-7 8-4-16,-9 12 9 15,-1 10 40-15,-7 8-56 16,1 12 0-16,-3 5 11 16,7 3-11-16,3 2 0 15,7-2-1-15,5 2 1 16,7-2-1-16,0-4 1 16,0-3-38-16,11-6 30 15,11-5-14-15,7-1 22 16,9-7 0-16,2-4 2 15,5-8-31-15,1-6 23 16,2-6-17-16,-2-4 23 16,-1 0 0-16,-3-14 0 15,-4-10-7-15,-7-6 15 16,-2-6 3-16,-7-4-11 0,-9-5 0 16,-3-3 7-16,-6-4-7 15,-4-4 0-15,0-2-7 16,-4 4 11-16,-12 1-18 15,-4 9 14-15,0 8 0 16,-3 7 45-16,1 8 7 16,2 5-13-16,-2 6-34 15,1 2 11-15,2 6 71 16,-3 0-87-16,-3 2 0 16,-4 0 1-16,0 6-1 15,0 10 0-15,-2 3-13 16,3 4-2-16,-2 1-12 15,4 2 12-15,1 2-56 0,2-2 33 16,4 3-8-16,1-5-10 16,2 0-35-16,5-4 13 15,2-4 65-15,3-4-12 16,4-2 9-16,-2-4 15 16,4-2 1-16,0 2 0 15,0-4-5-15,4 2-29 16,9 0 34-16,2-2 10 15,7 2 23-15,7-2 31 16,5 0-37-16,5 0 2 16,2-2-9-16,1 0-18 15,-4 0 40-15,0 2-42 0,-4 0 0 16,-5 0-8 0,-6 4-5-16,-6 0-92 0,-9 0-201 0</inkml:trace>
  <inkml:trace contextRef="#ctx0" brushRef="#br0" timeOffset="145188.96">7831 5871 538 0,'0'0'119'16,"0"0"-95"-16,0 0-22 15,0 0 52-15,0 0-13 16,0 0 51-16,0 0-37 15,0-64 4-15,0 64 27 16,0 0-44-16,-4 0-41 16,-5 0 104-16,-3 0-87 15,-3 12-17-15,-5 6 15 16,-2 10-16-16,-5 6 23 16,0 8-23-16,-2 5 0 0,0 4 14 15,2 2-14-15,3 1 0 16,6-2 9-16,5 0-7 15,8-6-4-15,5 0-9 16,0-3 11-16,2-6-23 16,14-2 23-16,4-7 0 15,2-4 7-15,5-4-1 16,2-4 20-16,5-4-26 16,1-6 0-16,5-4 11 15,3-2-10-15,1-2-1 16,1-18 1-16,1-8-1 15,0-8 0-15,-4-4 0 16,-5-7-28-16,-6 0 1 16,-4-4 8-16,-9-1-13 0,-9-4 32 15,-5-2 2-15,-4 2 8 16,0 1-10-16,-6 5 0 16,-10 6 68-16,-1 8-36 15,0 4-9-15,0 6 5 16,-1 6 4-16,-1 2 24 15,0 4-56-15,-3 4 24 16,2 2 12-16,-2 2-36 16,1 2 0-16,4 4 10 15,-1 0 14-15,-2 0-24 16,2 0-3-16,-2 0 3 0,0 6-24 16,-2 8 24-1,-1 4-15-15,3 2 15 0,-2 2-6 16,4 2-1-16,1 0-16 15,1 0 14-15,3 0-23 16,-1 0 31-16,3-2-24 16,-1-1 15-16,6-2 10 15,2-1-15-15,1-1 5 16,3-6-29-16,0 2 30 16,0-1-24-16,0-2-2 15,13 0 28-15,6-2 7 16,3 0 19-16,5-2-19 15,4-2 0-15,7-4 16 0,0 0-15 16,1 0-1 0,0 0 5-16,-6 0 2 0,-1 0 3 15,-8 0-10-15,-4 0 0 16,-4 0-16-16,-3 0 16 16,-2-2-52-16,-2-8-23 15,-2 2-171-15,-5-3-288 0</inkml:trace>
  <inkml:trace contextRef="#ctx0" brushRef="#br0" timeOffset="148920.01">9264 3760 618 0,'0'0'121'0,"0"0"-68"0,0 0 15 15,0 0-10-15,0 0-10 16,0 0 11-16,0 0-29 15,-58-17 2-15,44 16 20 16,1-2-23-16,0 2 68 16,-1-2-81-16,1 3-13 15,-3 0 29-15,1 0-31 16,-3 0 12-16,-3 0-13 16,0 4 10-16,-4 5-1 0,-2 0-9 15,3 1 0-15,0 5 0 16,-1-1 1-16,0 2-1 15,3 4 0-15,-1 2 7 16,4 2-12-16,1 6 5 16,3 2-11-16,3 4-3 15,1 2 11-15,5 4 2 16,3 2-10-16,3 1 10 16,0-3-18-16,0-2 19 15,16 0-20-15,4-4 20 16,2-4-14-16,8-4 1 15,1-6 11-15,2-4 2 16,5-5-27-16,1-8 27 0,4-5-2 16,2 0 1-1,2-8 1-15,-1-14 0 0,1-6 0 16,0-6-3-16,-5-4-26 16,-4-4 16-16,-2-2-24 15,-3-2 17-15,-6-3-33 16,-8-1 19-16,-5 0 7 15,-5 4 24-15,-7 6 3 16,-2 6 1-16,0 6 21 16,-4 4 44-16,-9 6-21 15,-3 2 19-15,-2 1-54 16,0 6 33-16,-4 0 56 16,-5 2-99-16,-4 3 1 15,-7 4 7-15,-2 0-8 16,-5 0-1-16,-6 11-11 0,0 10-21 15,-3 1 18 1,1 4-15-16,6-2-28 0,3 2 39 16,5-2-6-16,6-2-1 15,4 0 5-15,5-4 21 16,4-2-15-16,4 0 15 16,3-4-3-16,2 0 2 15,4-2 2-15,2 0-2 16,1-2 1-16,4 0 0 15,0 1-4-15,0-2 4 16,0 0-29-16,0-2 9 16,0-1 2-16,6 2 11 0,8-2 7 15,6 3 2 1,7-1 63-16,6-1-48 0,8-1-4 16,3-1 35-16,5-3-34 15,0 0 11-15,-2 0-25 16,-5 0 0-16,-1-3 23 15,-8-1-23-15,-4-1 0 16,-7 0-1-16,-4 1 2 16,-3 0 7-16,-5 3-8 15,-2-2-13-15,-3 3-9 16,-3-1-5-16,-2-4-49 16,0 1-13-16,0-1-168 0</inkml:trace>
  <inkml:trace contextRef="#ctx0" brushRef="#br0" timeOffset="149148.67">9125 3874 677 0,'0'0'174'16,"0"0"-107"-16,0 0 1 15,0 0-10-15,0 0-46 16,0 0 50-16,0 0-62 15,-2-4-9-15,2 18 9 16,-4 14 0-16,0 12 23 16,-5 10-23-16,-1 8 1 15,0 5 17-15,-13 23-18 16,6-14-25-16,-2-10-180 0</inkml:trace>
  <inkml:trace contextRef="#ctx0" brushRef="#br0" timeOffset="149948.23">9027 4903 667 0,'0'0'121'0,"0"0"-66"0,0 0-27 16,0 0-7-16,0 0 42 16,0 0-35-16,5-105-22 15,-5 89 58-15,0 4-40 16,-7 4 44-16,-1 2 11 15,-2 4-58-15,-1 2 13 16,-2 0-4-16,-1 0-28 16,-3 0 53-16,-3 8-55 15,-3 12-4-15,0 7 4 16,-2 6 0-16,-2 7 18 0,2 5-18 16,1 3 0-16,-1 6 0 15,1 6 0 1,-1 6 0-16,3 4-6 0,7 1 6 15,3-7-2-15,12-6-38 16,0-6 21-16,4-10 9 16,17-8-12-16,3-10 21 15,5-8-12-15,5-10-22 16,6-6 28-16,7-6 3 16,6-21-14-16,5-12 1 15,0-7-9-15,0-4 0 16,-2-2 11-16,-3 0 14 15,-2 2-8-15,-4 0 9 16,-5 1 0-16,-6 3 13 16,-5 0-4-16,-6 0-8 0,-5 0-1 15,-9 0 12-15,-5 1 0 16,-6 1-12-16,0 4 0 16,-2 4 31-16,-15 4-13 15,-4 6 15-15,-6 2 6 16,-2 2-38-16,-4 6 72 15,-5 0-47-15,-1 6-26 16,-6 0 56-16,-2 6-55 16,0 2-1-16,1 2 0 15,-2 0 15-15,7 2-14 16,-2 12-1-16,5 6-43 16,5 2 41-16,-1 4-89 15,5 2-24-15,-11 18-38 0,11-9-121 16,3-4-239-16</inkml:trace>
  <inkml:trace contextRef="#ctx0" brushRef="#br0" timeOffset="150197.5">8580 5031 182 0,'0'0'167'16,"0"0"-70"-16,0 0-19 15,0 0 8-15,0 0 52 16,0 0-26-16,0 0-92 15,121 42-20-15,-77-34 90 16,5-2-57-16,4 0-2 0,7-2-4 16,-2-2-17-16,0 0 46 15,-4-2-56-15,-10 0 0 16,-6 0 15-16,-7 0-15 16,-6-4-1-16,-3-10-41 15,-9 0-105-15,-5 0-236 0</inkml:trace>
  <inkml:trace contextRef="#ctx0" brushRef="#br0" timeOffset="150404.1">9063 4780 576 0,'0'0'308'16,"0"0"-242"-16,0 0-30 15,0 0-36-15,0 0 0 16,0 0-2-16,0 0 10 16,-11 129 21-16,0-79-29 15,-5 6 0-15,-13 30-13 16,5-14-38-16,-3-6-228 0</inkml:trace>
  <inkml:trace contextRef="#ctx0" brushRef="#br0" timeOffset="151214">8957 5955 129 0,'0'0'597'15,"0"0"-552"-15,0 0-33 16,0 0-12-16,0 0 8 16,0 0-2-16,0 0 39 0,2-114-44 15,-7 98-1 1,-9 2 79-16,-1 2-4 0,-1 2-7 15,-1 4-21-15,-1 4-46 16,3 0 94-16,-1 2-75 16,-2 0-20-16,0 4 16 15,0 12-2-15,-2 8-5 16,0 6-9-16,3 8 2 16,-1 8-12-16,-1 10 10 15,4 11 0-15,-3 7 11 16,3 2 17-16,3 2-22 15,1-3-6-15,9-9 0 16,2-8-31-16,0-8 31 16,7-8-16-16,13-8 15 15,3-8 2-15,6-8-9 0,4-6 2 16,2-10 6 0,5-2-4-16,2-8 4 0,3-16 0 15,2-8-1-15,0-6 2 16,-1-4-2-16,-1-4-2 15,-1-6 3-15,-3 0 10 16,-3-7-10-16,-5 1 0 16,-2-2 3-16,-6-4 5 15,-6 2 8-15,-2-1-16 16,-11 4 0-16,-2 2 7 16,-4 5-7-16,0 6 0 15,-2 6 0-15,-11 4 22 16,-3 6 24-16,-1 6-46 0,-6 6 22 15,1 1 11 1,-5 8-33-16,0 0 6 0,-1 5 20 16,-3 4-25-16,-4 0 46 15,2 0-47-15,-2 8 0 16,1 9-12-16,1 2 12 16,0 6-26-16,-1 3 0 15,-1 2-10-15,1 2-40 16,-11 16-44-16,10-10-120 15,6-6-376-15</inkml:trace>
  <inkml:trace contextRef="#ctx0" brushRef="#br0" timeOffset="151436.23">8582 6093 578 0,'0'0'97'16,"0"0"-70"-16,0 0 69 15,0 0-30-15,0 0 15 16,127 25-12-16,-87-25-24 16,9 0 17-16,4-8-52 15,5-6 1-15,5 0 28 16,-5-2-39-16,-2 2-1 16,-5 0-12-16,-5-3-41 15,-12 7-70-15,-12 1-262 0</inkml:trace>
  <inkml:trace contextRef="#ctx0" brushRef="#br0" timeOffset="151639.34">9048 5883 902 0,'0'0'165'15,"0"0"-128"-15,0 0-36 16,0 0 86-16,0 0-65 15,0 0-21-15,0 0-1 16,-25 87 0-16,7-23 29 16,-22 54-29-16,2-14-37 15,1-10-86-15</inkml:trace>
  <inkml:trace contextRef="#ctx0" brushRef="#br0" timeOffset="156911.94">9429 7012 423 0,'0'0'128'16,"0"0"-87"-16,0 0 45 15,0 0 24-15,0 0-29 16,0 0 53-16,0 0-90 0,-11-18-33 15,9 16 76-15,-1 0-41 16,3 0-2-16,-2 2 2 16,2-2-26-16,-3 2 42 15,1 0-62-15,0-2 0 16,-3 0 42-16,3 2-36 16,0-2 2-16,-2 2 1 15,-3 0-2-15,0-2 28 16,-2 0-35-16,-1 2 0 15,-2 0 19-15,1 0-18 16,-2 0-1-16,-1 0 0 16,-3 0 8-16,-4 0 18 15,-3 0-26-15,-3 2 0 16,0 4 9-16,-4-4-9 16,-3 2 8-16,-1-2-8 0,0 0 1 15,-3 0 14-15,0-2-15 16,-3 0 0-16,2 0 17 15,-1 0-17-15,-1 0 8 16,1 2-16-16,3 0 21 16,-1 2 8-16,1-2-21 15,2 0 0-15,4 0 11 16,0 0-5-16,2 0-6 16,0-2 0-16,-1 2 12 15,2-2-14-15,-3 2 2 16,-3 2-1-16,1 0 1 15,-1 0 0-15,1 0-11 0,0 2 10 16,4 0 2-16,2-2 21 16,2 0-22-16,6-2 0 15,0-2 10-15,2 0-1 16,1 0-6-16,-1 0-3 16,-1 0 7-16,-3 0 8 15,2 0-15-15,-2 0-2 16,1 0 2-16,1-2 0 15,-6 2 0-15,0 0 0 16,-2 0 1-16,-2 0 9 16,2 0-10-16,1 0 0 15,0 0-1-15,1 0 2 16,2 0 0-16,2 0-1 16,0 0 7-16,5 0 2 15,3 0-9-15,3 0-3 0,-2-2 3 16,3 0 0-16,1-2 8 15,-2 2-8-15,3-2 0 16,-1 2 6-16,1-2-6 16,0 2 0-16,3-2-1 15,-3 2 2-15,3-2-2 16,-3 2 0-16,3 0 1 16,-1-2 6-16,0 2-6 15,1-2 0-15,2 2 8 16,-2-2-7-16,1 2 8 15,-1 0-9-15,2 0 0 0,0 0-1 16,-1 0 1 0,1 2-31-16,2-2 14 0,0 2-33 15,0-2-14-15,0-8-54 16,0 2-156-16,0-4-81 0</inkml:trace>
  <inkml:trace contextRef="#ctx0" brushRef="#br0" timeOffset="157498.12">7693 6822 793 0,'0'0'143'15,"0"0"-106"-15,0 0 1 16,0 0-32-1,0 0 11-15,0 0 68 0,0 0-70 16,0 2-2-16,0-1 10 16,0 2 0-16,0 3 31 15,-2 2-32-15,-10 2-21 16,-1 3 72-16,-3 4-73 16,-1 1 1-16,-1-2 15 15,-2 2-16-15,0-4 13 16,0 0-13-16,2-2 0 15,0-2-10-15,5-2 10 16,4-4-1-16,2 0 0 0,3-2 1 16,2 0 23-1,2 0-23-15,-3-2 0 0,3 2-9 16,0-2 9-16,0 2-10 16,0 4 4-16,0 2-4 15,0 0 9-15,0 4-14 16,0 3 15-16,7-2-2 15,7 5 3-15,1 5-1 16,5-1 21-16,2-3-19 16,3 4 14-16,-1-5-16 15,1-2 0-15,-2 0 16 16,-4-4-16-16,-1-2 0 16,-5-1-3-16,-3-2 12 0,-4-5 5 15,-1 2-14 1,-3-4 0-16,-2 0 0 15,0 2 0-15,0-2-1 0,2 0 0 16,0 0-44-16,4 0-51 16,-1 0-141-16,2-8-542 0</inkml:trace>
  <inkml:trace contextRef="#ctx0" brushRef="#br0" timeOffset="158585.17">9611 6914 646 0,'0'0'113'15,"0"0"-12"-15,0 0-64 0,0 0-5 16,0 0 55-16,0 0-55 16,0 0-12-16,-35-8-20 15,28 8 11-15,-2 0 37 16,0 0-29-16,-2 0-3 16,0 0 33-16,-5 0-23 15,3 0-3-15,0 0 7 16,2 0-29-16,-1 0 70 15,6 0-70-15,1 0-1 16,3 0 41-16,0 0-22 0,2 0 4 16,0 0-22-1,0 0 15-15,0 0 15 16,0 0-31-16,0 0 0 0,0 0 11 16,6 4-9-16,7 2 5 15,8 4-7-15,1-2 15 16,5 2 11-16,2-4-26 15,2 0 0-15,3-4 1 16,-1-2 5-16,-2 0-5 16,-4 0-1-16,-5 0 12 15,-6 0 2-15,-3 0-14 16,-6-2-4-16,-3 0-5 16,-1 2 9-16,-3-2-36 15,0 2-28-15,0-2-77 16,-21-4 24-16,-4 0-174 0,2 0-231 15</inkml:trace>
  <inkml:trace contextRef="#ctx0" brushRef="#br0" timeOffset="158655.1">9611 6914 506 0</inkml:trace>
  <inkml:trace contextRef="#ctx0" brushRef="#br0" timeOffset="159213.14">9611 6914 506 0,'-104'-2'223'0,"100"2"-145"0,-4 0-40 0,4 0-21 0,0 0 97 16,-1 0-60-16,1 0-25 15,0 0 17-15,-2 0-32 16,-2 0 20-16,1 0-17 16,-1 0-15-16,-2 10 49 15,-1 4-35-15,3 4 14 0,-4 2 9 16,1 4-23 0,0 4 23-16,-1 5-39 0,0 0 7 15,-2 2 40-15,3-2-47 16,-2-3 0-16,-1 1 9 15,1-5-7-15,-1-2 11 16,3-2-13-16,-3 0 0 16,1 0 5-16,3-2-5 15,-2-4-1-15,3-4-1 16,3-2 4-16,1-4 5 16,3 0-7-16,0-2 0 15,2-2-4-15,0 0 4 16,0 0-7-16,0-2 7 15,0 0-8-15,0 0 8 0,0 0-26 16,0 0 26-16,7 2-20 16,6 0 20-16,5 0 0 15,3-2 1-15,6 0 11 16,4 2 1-16,3-2-13 16,4 0 0-16,2 0 16 15,2 0-16-15,1 0 0 16,-3 0 0-16,-2 0 1 15,-3 0 18-15,-1-4-19 16,-8-2 0-16,-1 2 6 16,-7 0-6-16,-7 2 0 15,-2 0-6-15,-6 0 12 16,-3 2-12-16,0-2 6 0,0 2 0 16,0-4-35-16,0 0 22 15,-8-4-52-15,-5-4 9 16,-16-8-47-16,5 4-79 15,-1 0-371-15</inkml:trace>
  <inkml:trace contextRef="#ctx0" brushRef="#br0" timeOffset="159976.91">9293 7204 561 0,'0'0'87'0,"0"0"-32"16,0 0-34-16,0 0 72 15,0 0 8-15,0 0-35 16,0 0 30-16,0 0-61 15,0 0-27-15,0 0 73 16,0 0-37-16,0 0-18 16,0 0-3-16,0 0-22 15,2 0 12-15,7 0-13 16,7 0 0-16,1 5 50 16,6 1-50-16,1-4 11 15,0-1 14-15,3 2-22 0,0-3 42 16,0 0-45-16,0 0 1 15,-1-3 44-15,-3-2-45 16,-1 1 0-16,-4-2 4 16,2 2 6-16,-5 2 12 15,1-2-22-15,-1 1 0 16,-2 2-5-16,4-2 6 16,-5 2-1-16,2-2 0 15,-1 2 1-15,-1-3 16 16,-1 2-17-16,0-1 0 15,-6 2-7-15,-1-2 9 16,-2 3-2-16,-2 0 0 0,0 0 6 16,0 0-5-16,0 0-1 15,0 0 0-15,0 0 5 16,0 0 5-16,0 0-10 16,0 0 19-16,0 0-18 15,0 0 45-15,0 0-46 16,0 0 0-16,0 0 42 15,0 0-30-15,0 0 4 16,0 0-3-16,0 0-7 16,-2 0 40-16,-2 0-46 15,1 0 0-15,1 0 22 16,0 0-20-16,-1 0 2 16,1 0-4-16,-2-1 12 15,0-2 1-15,-5 3-13 16,-5 0-38-16,-34 0 13 15,0 0-182-15,-10 3-808 0</inkml:trace>
  <inkml:trace contextRef="#ctx0" brushRef="#br0" timeOffset="186614.21">9144 7961 388 0,'0'0'168'0,"0"0"-135"15,0 0 0-15,0 0 41 16,0 0 40-16,0 0-12 16,2-26-51-16,-2 26-37 15,0 0 67-15,2 0-40 16,-2-3 8-16,0 3 3 16,0 0-22-16,0 0 15 15,0 0-23-15,0 0-21 16,0 0 63-16,0 0-49 15,0 0 4-15,0 0-2 0,0 0-7 16,0 0 26-16,0 0-27 16,0 0-7-1,0 0 31-15,0 0-26 16,0 0-5-16,0 0 18 0,0 0-18 16,0 0 21-16,0 0-23 15,0 0 0-15,0 0 18 16,0 0-18-16,0 0 2 15,0 0 7-15,0 0-8 16,-7 0 25-16,-4 0-26 16,0 0 0-16,-2 3 13 15,-1-2-13-15,1 2 0 16,-3 1-1-16,-1 0 2 16,1-1 12-16,-4 1-13 0,2 3 0 15,0-5 0-15,1 2 0 16,0-3 0-16,2 2-1 15,-1-2 3-15,3 4 13 16,-3-3-15-16,3 0 0 16,-5-2 2-16,1 2-2 15,-1-2 0-15,-2 0-1 16,0 0 2-16,-3 2 9 16,4-1-10-16,-6 2 0 15,3 1 5-15,-3-2-4 16,0 0-1-16,1-2 0 0,0 2 1 15,-1 0 24 1,2-2-25-16,0 0 0 0,0 0 8 16,-2 0-8-16,1 0 0 15,1 0 2-15,2 0-2 16,0 0 32-16,1 0-32 16,3 0 0-16,-2 0 4 15,2 0-3-15,-1 0-1 16,1 0 0-16,-4-2 6 15,1 0 12-15,0 0-18 16,-2 0 0-16,1-1-2 16,2 3 3-16,-4-1-1 15,3 1 0-15,1 0 1 16,-4 0 10-16,1 0-11 16,-1 0 0-16,4 0-4 15,0 0 4-15,2 0-1 16,1 0 1-16,-4 0 0 0,2 0 8 15,-4 0-8-15,-1 0-9 16,2 0 8-16,-4 0 2 16,-2 0-2-16,2 0 1 15,-2 1 0-15,6 2 0 16,-2-1 0-16,1 0 0 16,5 0 0-16,-2 0 0 15,3-2 1-15,1 2-1 16,2-2 1-16,-3 0 5 15,-2 0-6-15,3 0-7 16,-3 2 7-16,0-2 1 16,0 0-1-16,1 2 0 0,1-1 6 15,-2-1-1-15,0 3-5 16,0-3-8 0,3 0 8-16,-3 2 0 0,3-2 1 15,1 0-1-15,-1 0 6 16,-2 2-4-16,2-2-2 15,-3 0-5-15,3 0 5 16,-3 0 2-16,1 0-1 16,-2 0-1-16,1 0 2 15,3 0-1-15,-1 0-1 16,1 2-6-16,1-2 6 16,-3 2 2-16,0-2 3 15,0 2-5-15,-1 0 0 0,1-2 4 16,3 2-4-16,-1-2 0 15,3 1 0-15,-1-1 0 16,2 0 2-16,-1 0-2 16,2 0 0-16,-2 0 5 15,-1 0-5-15,0 0-2 16,-3 3 2-16,1-3 1 16,-1 0-1-16,1 0 0 15,1 2 0-15,-1 0 5 16,3-2-5-16,3 2 0 15,1-2 0-15,3 0 1 16,0 0 8-16,1 0-9 16,2 2 0-16,-1-2-6 0,3 0 6 15,0 0-12 1,0 0 11-16,0 0 2 0,0 0-3 16,0 0-3-16,0 0 5 15,0 0-14-15,0 0 14 16,0 0-23-16,0 0 11 15,0 0-24-15,0 0-17 16,0 0-78-16,0-8-60 16,0-4-51-16</inkml:trace>
  <inkml:trace contextRef="#ctx0" brushRef="#br0" timeOffset="187449.19">7031 7834 201 0,'0'0'674'0,"0"0"-599"15,0 0-40-15,0 0-34 16,0 0 4-16,0 0 102 16,0 0-74-16,2 2-13 15,-2 0 5-15,0-2-8 16,0 2 15-16,0 3-19 0,0 2-10 16,-2 4 46-16,-7 3-34 15,-4 1-1-15,-3 3 15 16,1 0 0-16,-3-1 10 15,0 1-39-15,-4-2 6 16,0 0 25-16,-1 0-31 16,-2-1 0-16,2-2 6 15,0-3-5-15,3-2 13 16,5-4-14-16,-2-4 0 16,5 0 1-16,0 0-1 15,1 0 0-15,5 0-5 16,-1 0 13-16,0 0-1 0,4 0-7 15,1 0 0 1,0 0 6-16,2 0-5 0,0 0-1 16,0 0 15-16,0 0-15 15,0 0 22-15,0 0-22 16,0 0 0-16,0 0-2 16,0 0 2-16,0 0-9 15,0 0 8-15,0 0-1 16,0 0-10-16,0 0 12 15,4 4 0-15,10 10 9 16,1 2-9-16,6 2-6 16,1 2 3-16,-2-2 6 15,0-4-7-15,1 0 4 16,-2-4 0-16,-3-2-1 16,-5-2 1-16,-5-2 0 0,2 0-7 15,-6-2 16-15,-2-2 1 16,0 2-10-16,0-2 0 15,0 0 10-15,0 0-10 16,0 0 0-16,0 0 0 16,0 0 0-16,0 0 9 15,0 0-9-15,0 0-1 16,0 0-1-16,0 0 2 16,0 0-17-16,0 0-28 15,11 0-93-15,-3 2-62 16,4-2-699-16</inkml:trace>
  <inkml:trace contextRef="#ctx0" brushRef="#br0" timeOffset="187997.98">7517 8394 23 0,'0'0'227'16,"0"0"341"-16,0 0-438 15,0 0-62-15,0 0-23 16,0 0 48-16,0 0-24 16,0 0-37-16,0 0 17 15,0 0-49-15,0 0 1 16,0 0 1-16,2 0-2 15,7 0 0-15,5 0 13 0,3 2-6 16,8 0 32 0,4 0-27-16,4-2-11 0,6 0 17 15,-2 0-10-15,1 0 10 16,-3 0-18-16,-3 0 1 16,-6-4 18-16,-7 2-19 15,-6 2-20-15,-5 0 13 16,-3 0-13-16,-5 0-9 15,0 0-29-15,0 0-73 16,-3-4 49-16,-22 2-272 16,0 0-14-16,0-1 72 0</inkml:trace>
  <inkml:trace contextRef="#ctx0" brushRef="#br0" timeOffset="188716.02">7698 8400 87 0,'0'0'290'15,"0"0"-68"-15,0 0-131 16,0 0-38-16,0 0 38 15,0 0 0-15,0 0 0 16,-3 0-56-16,3 0-15 16,0 1 8-16,0-1-18 15,0 3-2-15,0-1-8 16,0 6 11-16,0 4 16 16,0 4-14-16,0 6 6 15,-4 4 7-15,-2 2-6 16,-2 0-1-16,2 4 0 15,-3 3-5-15,-1-2 43 16,2 3-56-16,-1-3 8 0,1-3 2 16,-4-2-9-16,1-2 17 15,2-4-19-15,-2 0 0 16,2-2-3-16,0-4 3 16,0 0 0-16,0-4 3 15,0 0-2-15,-2-2-1 16,0-2-1-16,-2 0 1 15,1 0 9-15,-3-4-9 16,1 0-13-16,-1-4 4 16,-1 0 8-16,-1 0 0 15,1 0-5-15,-2 0 6 16,2 0 18-16,3-2-18 16,2-2 0-16,2 0 3 0,3 2 4 15,1 0 5 1,3 0-11-16,0 2-1 0,2-2 36 15,0 2-35-15,0 0-1 16,0 0 28-16,0 0-17 16,0 0-11-16,0 0 0 15,2 0 0-15,13 0 2 16,6 0-2-16,5 0 0 16,10 0 13-16,6 0 3 15,5 0 12-15,4 0-28 16,2 0 0-16,1 0 29 15,-2-4-29-15,-4-4 0 16,-6 2 0-16,-5 0 0 16,-8 0 0-16,-8 0-40 15,-5 0-22-15,-5-2 52 16,1-2-56-16,-4-4 0 16,1-4-24-16,2-8-10 0,-1-2-49 15,0-6-124-15,1 0 9 16,1 0 84-16,3-3 54 15,-3 10 42-15</inkml:trace>
  <inkml:trace contextRef="#ctx0" brushRef="#br0" timeOffset="188922.54">8057 8586 91 0,'0'0'95'15,"0"0"-8"-15,0 0 8 16,0 0 172-16,0 0-150 16,0 0-49-16,0 0 30 15,48 0-33-15,-28 0-17 0,7 0 43 16,0 0-41-16,4 0-8 15,-2 0-5-15,-3 0-11 16,-1-4 17-16,-2-2-43 16,-8 4 13-16,-4-2-1 15,-2 2-12-15,-7 2-7 16,0 0-2-16,-2 0-88 16,0 0-94-16,-4 0-392 0</inkml:trace>
  <inkml:trace contextRef="#ctx0" brushRef="#br0" timeOffset="189380.93">8170 8580 183 0,'0'0'399'0,"0"0"-213"0,0 0-120 15,0 0-47-15,0 0 47 16,0 0-18-16,0 0-23 16,0 0 14-16,0 2-39 15,0 2 1-15,0 2 22 16,0 4-23-16,0 2 45 16,0 6-18-16,0 4-25 15,0 2 48-15,0 5-19 16,0 3-21-16,0 2 9 15,0 0-12-15,0 0 28 0,0 0-35 16,0-2 0-16,-3 2 22 16,-1-4-21-16,0 0 0 15,-3-2-1-15,3-1 13 16,-1-1-3-16,0-2-10 16,3-2 0-16,-2-4 0 15,2-2 0-15,0-6-1 16,2-4 1-16,0-2 0 15,0 0 5-15,0-4-5 16,0 0 0-16,0 0-15 16,-5 0 12-16,3-6-78 15,-5-10-97-15</inkml:trace>
  <inkml:trace contextRef="#ctx0" brushRef="#br0" timeOffset="198761.02">13700 2653 335 0,'0'0'2'16,"0"0"155"-16,0 0 25 15,0 0-101-15,0 0 75 16,0 0-84-16,4-47-37 16,-1 36 54-16,-1-3-18 15,0 2-26-15,0-1 30 16,0 3-59-16,0 2 12 16,0 4 27-16,-2 2-32 15,0 2 38-15,0 0-61 16,0 0 0-16,0 0-19 0,4 0 15 15,-2 16-25-15,2 17 17 16,3 10 12-16,-1 12 15 16,-4 7-15-16,0 2 0 15,-2-2 18-15,0-4-17 16,0-2 15-16,0-3-16 16,0-9 1-16,0-4 29 15,0-12-30-15,0-10-14 16,0-8 3-16,0-6-5 15,0-4-11-15,0 0-8 16,0 0-39-16,0-16 65 16,0-36-176-16,0 2-43 15,6-4-58-15</inkml:trace>
  <inkml:trace contextRef="#ctx0" brushRef="#br0" timeOffset="199190.75">13852 2460 590 0,'0'0'164'16,"0"0"-113"-16,0 0 14 15,0 0 0-15,0 0-7 16,0 0-21-16,0 0-35 16,27-4 64-16,-8 4-66 15,12 4 7-15,12 2 38 0,8 0-17 16,7-2-12-1,4-2-16-15,3-2 10 16,-3 0 1-16,-4 0-11 16,-6 0-13-16,-8 0 12 0,-11 0-18 15,-6 0 2-15,-11 2-2 16,-5-2 13-16,-7 2-20 16,0 2 26-16,-4 2-40 15,0 6 9-15,0 4 18 16,0 8-1-16,0 6 5 15,0 9 6-15,-10 5 3 16,-6 6 38-16,-4 4-21 16,0 0 3-16,-2 2 2 15,-3 0-12-15,-1-2-10 16,-3-3 0-16,-1-3 7 0,-1-8-7 16,4-6-34-16,-4-12-27 15,7-10-167-15,2-8-415 16</inkml:trace>
  <inkml:trace contextRef="#ctx0" brushRef="#br0" timeOffset="199473.37">13862 2821 825 0,'0'0'98'0,"0"0"-48"15,0 0-9-15,0 0 54 16,0 0-51-16,0 0-30 15,0 0 35-15,11-10-47 16,24 10 8-16,6-2 3 16,4 2-3-16,2 0-8 0,-3 0-2 15,-3 0-8-15,-8 0-22 16,-6 0 30-16,-8 2-23 16,-5 4 5-16,-7 0-18 15,-7 2 20-15,0 4-99 16,-5 4-30-16,-19 6 145 15,-32 20-52-15,4-6-185 16,2-1-14-16</inkml:trace>
  <inkml:trace contextRef="#ctx0" brushRef="#br0" timeOffset="199727.09">13571 3276 335 0,'0'0'130'0,"0"0"-35"15,0 0-77-15,0 0-18 0,0 0 0 16,0 0 141-16,0 0-63 15,65 48-20-15,-13-48-25 16,12-14-11-16,2-2 18 16,5-2-40-16,0 0 7 15,1 0 11-15,-5 0-18 16,-3 4-2-16,-8 0-5 16,-9 2 7-16,-12 6 7 15,-8 2-7-15,-9 2 0 16,-9 2-11-16,-3 0 11 15,-6 0-46-15,0-2-17 16,0 0-81-16,0 0-107 0</inkml:trace>
  <inkml:trace contextRef="#ctx0" brushRef="#br0" timeOffset="200443.12">14330 2111 489 0,'0'0'329'16,"0"0"-228"-16,0 0-85 16,0 0 3-16,0 0-19 15,0 0 0-15,0 0 78 16,-19 109-31-16,0-51-22 0,-1 8 4 15,-4 6-29-15,-5 6 54 16,0 6-28-16,-11 25-7 16,-5 21 37-16,6-8-38 15,3-11-1-15,9-17-17 16,11-24 13-16,-1 10-13 16,1 4 0-16,9-5 0 15,5-7-25-15,2-6 25 16,4-6-8-16,19-8-8 15,6-7 16-15,4-11 14 16,9-10-14-16,6-12 0 16,4-12 20-16,4 0-19 15,7-18 12-15,-1-19-13 0,2-6 10 16,-1-12-20 0,-3-5 10-16,-2-6-40 0,-2-6 38 15,-4-4-50-15,-6 0-9 16,-3-3 6-16,-6 7-10 15,-3 8 33-15,-1 8-73 16,-6 10 20-16,0 10 83 16,-8 8-12-16,2 7 14 15,-6 3 12-15,-3 6 10 16,-2 2 49-16,-3 4-21 16,-2 4-17-16,-3 2 28 15,3 0-59-15,-1 0-1 0,-2 16 36 16,0 12-30-16,-2 11 43 15,0 5-10-15,0 4-9 16,0 0 38-16,-8-4-68 16,1-4 19-16,-3-6-20 15,4-6 6-15,2-4 11 16,2-8-17-16,-1-10-68 16,3-6-29-16,3-15-38 15,9-14-417-15</inkml:trace>
  <inkml:trace contextRef="#ctx0" brushRef="#br0" timeOffset="200924.34">15240 2705 7 0,'0'0'948'16,"0"0"-807"-16,0 0-77 0,0 0 20 16,0 0-15-16,0 0-5 15,0 0-41-15,118-60-14 16,-72 50 19-16,8 2-28 15,0 2 0-15,-2 6-8 16,-6 0 8-16,-9 0 0 16,-6 6-1-16,-8 4-2 15,-8 2-27-15,-8-2 17 16,-4 4-45-16,-3 0 27 16,0 2 11-16,-14 6 20 15,-11 4-23-15,-8 6 47 16,-9 4-19-16,-12 4-5 15,-11 4-6-15,-10 2 4 0,-12 4 1 16,-7 1-35-16,-1-3 21 16,3-2 15-16,10-2 12 15,17-8-12-15,18-8 1 16,18-6-10-16,16-8 9 16,13-4-36-16,0-3-2 15,9-2 38-15,20-2 60 16,8-3-50-16,15 0-9 15,6 0 27-15,6-19-18 16,3-2-10-16,0-4 0 16,-2-3 0-16,-8 2-26 15,-1-2 19-15,-9 0-40 0,-7 0 7 16,-6-2-38 0,-8-14-58-16,-9 10-64 15,-9-1-162-15</inkml:trace>
  <inkml:trace contextRef="#ctx0" brushRef="#br0" timeOffset="201276.37">15483 2267 707 0,'0'0'162'16,"0"0"-83"-16,0 0-25 15,0 0 48-15,0 0-60 16,0 0-33-16,0 0-9 0,-8 21 7 15,2 21 1 1,-1 18-6-16,-4 16 6 0,-2 27 50 16,-9 33-19-16,-7 38 11 15,-4 21 10-15,-6 7-30 16,1-3 18-16,3-12-43 16,-1-1 9-16,7-14 14 15,5-19-28-15,3-35 0 16,8-36 6-16,5-21-4 15,-2-7 2-15,4 1-4 16,-1 4-29-16,-2-1 9 16,4-12-19-16,-1-16-44 15,-1-18-39-15,3-12-80 16,-3 0-419-16</inkml:trace>
  <inkml:trace contextRef="#ctx0" brushRef="#br0" timeOffset="201921.84">16113 2789 954 0,'0'0'222'0,"0"0"-171"16,0 0-41-16,0 0-10 15,0 0 0-15,0 0 7 16,0 0 21-16,0 145-19 15,-7-85 46-15,-6 0-38 16,-3-4 0-16,1-6-11 16,-1-4 3-16,3-8 13 0,1-8-22 15,6-8 0-15,2-9-32 16,4-13 32-16,0-21-41 16,12-19-60-16,7-8-262 0</inkml:trace>
  <inkml:trace contextRef="#ctx0" brushRef="#br0" timeOffset="202222.96">16324 2188 905 0,'0'0'100'15,"0"0"-38"-15,0 0-61 0,7 152 21 16,-5-78 71-16,0 13-24 15,-2 18-5-15,0 26-16 16,-4 23-28-16,-18 5 29 16,-4-9-37-16,-6-16-12 15,1-17 45-15,4-21-44 16,5-20-1-16,3-22 0 16,7-7 8-16,-4-1-14 15,3 0 6-15,-3-2-61 16,5-20-12-16,6-24-79 15,3-20-23-15,2-20-590 0</inkml:trace>
  <inkml:trace contextRef="#ctx0" brushRef="#br0" timeOffset="202409.2">16349 3024 1066 0,'0'0'113'0,"0"0"-83"16,0 0-30-16,0 0 7 15,0 0 22-15,0 0-19 16,134 26 61-16,-103-19-65 16,0 0-4-16,0-3 15 15,0-4-17-15,-2 0-1 16,2-4-37-16,-8-14-167 16,-5-3-457-16</inkml:trace>
  <inkml:trace contextRef="#ctx0" brushRef="#br0" timeOffset="202723.81">16893 2592 831 0,'0'0'149'0,"0"0"-55"16,0 0-81-16,0 0 4 15,0 0 38-15,0 0-6 16,-91 113-18-16,75-83-8 15,1 4-15-15,1-2 16 16,5-2-24-16,7-2-18 16,2-2 2-16,0-2-3 15,11-6 19-15,13-4 6 0,12-2-5 16,6-8 58-16,7-4-47 16,7 0-11-16,0-4 21 15,-1-14-15-15,-3-1-7 16,-9-3-9-16,-10-1-61 15,-14-7 34-15,-7 6-116 16,-10 0-118-16</inkml:trace>
  <inkml:trace contextRef="#ctx0" brushRef="#br0" timeOffset="202958.51">17075 2717 527 0,'0'0'228'0,"0"0"-162"16,0 0-31-16,0 0 95 15,0 0-55-15,0 0-16 16,-33 126 22-16,26-84-8 16,-1 8-9-16,-6 3-35 15,1 3-27-15,-3 2 59 16,-2 0-61-16,-2 0 0 16,-2-2 4-16,2 1-4 15,-3-6 0-15,-1-4-94 16,4-15-115-16,6-14-431 0</inkml:trace>
  <inkml:trace contextRef="#ctx0" brushRef="#br0" timeOffset="203198.74">16794 3260 16 0,'0'0'1002'0,"0"0"-920"16,0 0 1-16,0 0-83 15,0 0 41-15,0 0 34 16,0 0-26-16,94 22-4 16,-55-13-45-16,-2-4 0 15,3 4 20-15,-2 0-20 16,-2-3-4-16,-3 1 4 16,-7-2 1-16,-5 0-1 15,-9-1-80-15,-12 0-82 16,0 0-40-16,-4-4-552 0</inkml:trace>
  <inkml:trace contextRef="#ctx0" brushRef="#br0" timeOffset="203671.8">16182 3685 755 0,'0'0'138'0,"0"0"-36"15,0 0-71-15,0 0 43 16,0 0 30-16,0 0-8 0,120 6-11 16,-87-6-45-16,10 0-22 15,6 0 62-15,9 0-62 16,6 0-5-16,13 0 4 15,0 0-15-15,8-2 17 16,-2-2-19-16,-2 3 0 16,-2-2-10-16,-6 3 10 15,-7 0-7-15,-9 0 6 16,-6 3 2-16,-7 4 8 16,-7 1-9-16,-6-4 0 15,-10 2 0-15,-2-2 0 16,-6-1-4-16,-4-2-2 0,-2 2 12 15,-5-3-5 1,0 1-1-16,-2-1 0 0,0 0 8 16,0 0-8-16,0 0 0 15,0 0-9-15,0 0 18 16,0 0-24-16,0-4-30 16,0-10-117-16,0-1-648 0</inkml:trace>
  <inkml:trace contextRef="#ctx0" brushRef="#br0" timeOffset="203908.84">17968 3766 1128 0,'0'0'257'0,"0"0"-217"16,0 0 16-16,0 0-47 16,0 0 33-16,0 0 8 15,0 0-43-15,6 1-7 16,-6-12-21-16,0-14-534 0</inkml:trace>
  <inkml:trace contextRef="#ctx0" brushRef="#br0" timeOffset="-213929.86">3428 5386 114 0,'0'0'139'0,"0"0"-89"16,0 0-30-16,0 0-10 15,0 0-2-15,0 0 19 16,0-101 55-16,0 87-15 16,0-1 24-16,0 1-41 15,0-1-18-15,0 4-5 16,0 1 31-16,0-1 4 15,0 3-49-15,0 2-10 16,0 0 55-16,0 0-57 0,0 0 12 16,0-2 11-1,0 2-24-15,0 0 29 0,0 2-29 16,0 2 0-16,0 0 3 16,0 2-3-16,0-2 0 15,0 0-1-15,0 2 9 16,0-4 10-16,0 2-18 15,0 0 7-15,0 0 46 16,0 0-38-16,0 0-1 16,0 0 12-16,0 0-24 15,0 2 77-15,0-2-48 16,0 2-23-16,-4-2 27 16,-3 2-35-16,-1 0 0 15,-4-2 3-15,-1 0 6 16,-7 0 37-16,-2 2-46 15,-5 0 0-15,-4 0 15 16,-5 0-15-16,-2 0 0 0,-4 2-1 16,-3 6 14-16,-1 0-3 15,-6 0-10-15,-2 4 0 16,4-2 6-16,-2 2-6 16,6 0 0-16,-1-2-6 15,0 0 19-15,0 2 6 16,1-2-19-16,-4 4 0 15,3 0-3-15,-1 5 4 16,0 1-1-16,2 2 0 16,3 0 1-16,1 2 8 0,4 4-9 15,3 2 0 1,-4 4-1-16,4 6 1 0,-3 4 0 16,3 5-1-16,-1-2 1 15,3 4 12-15,-3 1-12 16,4-2 0-16,4 2-8 15,3 0 8-15,1 4 0 16,3 0-2-16,6 3 5 16,4 3 4-16,4 0-7 15,3 4 0-15,4 4-14 16,0 3 14-16,0 1-6 16,14 2 5-16,7 0 1 15,6 0-11-15,2 2 11 16,4-1-18-16,1 1 0 15,3-2 18-15,4 0-11 0,1-2 10 16,3-3 1-16,2-1-15 16,4-2 15-16,0 0 0 15,2 1 6-15,6-1-6 16,1 0 0-16,4 2-10 16,3 0 22-16,3 0 2 15,-1-1-14-15,-3-5-3 16,3-2 3-16,-2-4 8 15,5-4-8-15,-1-4 0 16,2 0 2-16,5 1 16 16,7-4-18-16,1 2 0 15,9-3 6-15,3-2-5 16,2-2 0-16,2 0-1 16,-1 0 7-16,-3 0 4 15,-3 1-11-15,1-1 0 0,-2-1 0 16,3-2 0-16,1-3 6 15,3-2-6-15,-1-6 1 16,0 0 12-16,0-6-13 16,4 0-5-16,0-4 4 15,0 0 1-15,4 0 0 16,-2-1 0-16,-1-2 1 16,-2 4 6-16,-6-3-7 15,-3 0-4-15,-3 0 4 16,-1-3 1-16,1 0 0 15,0-1-1-15,3 2 2 0,2-2 12 16,7 0-14-16,-1 2-1 16,21 0 1-16,19 4 0 15,25 0-1-15,5 4 0 16,-9-2 1-16,-22-2 7 16,-18-4-7-16,0-2 0 15,-1 0 0-15,1-2 0 16,-16-2 13-16,-18-2-13 15,11-3 1-15,-15-3 7 16,2 0-8-16,11 0 0 16,-13 0 2-16,13-4-1 15,13-5 10-15,-4 0-11 16,0-2 1-16,-4 5 6 16,-5 0-7-16,-2 0-3 0,-1 2 3 15,-1-4 2-15,-1 2 12 16,1-4-14-16,-3-4 0 15,3 0 0-15,-3-2 0 16,1-4 0-16,-3-4 6 16,0-2-6-16,-2-6 27 15,2-2-27-15,-3-6 0 16,4-3 29-16,1-3-29 16,-4-2 0-16,0-2 6 15,0-2 3-15,-3-4 8 16,3-4-17-16,0-3 0 15,-2 1 5-15,0-2-5 16,-5 2 0-16,-4 0 5 16,-3-2 1-16,-2-2 23 0,-1-2-29 15,-3-3 0-15,-1 1 67 16,-1-1-67-16,-1 2 0 16,-1-2 18-16,-3 1-17 15,0 2 29-15,-4 4-30 16,0 6 0-16,-3 4 7 15,-2 3-7-15,-1 5-2 16,-6 2 2-16,1 4 0 16,-3 0 11-16,-2-2-11 15,3-2 0-15,-1-4 3 16,-1-2-3-16,5-3-12 16,-2-1 12-16,-1 0 0 0,-1 2 21 15,-3 2-21 1,0 2 0-16,-6-1-9 0,-1 3 9 15,-3 0-1-15,-4 2 0 16,0 2 2-16,-4-4 10 16,-6 0-11-16,1-6 0 15,-3-2 1-15,-4-7-1 16,0-3-17-16,0-2 15 16,-5 0 2-16,1 4 8 15,-3 4-8-15,-2 3 0 16,0 8 0-16,0-2 0 15,0 5 0-15,0 2-11 16,-2-2 22-16,-10 2-3 16,-1-4-8-16,-3-3 0 0,-6-3 3 15,-2-2-3-15,-3 0 0 16,-4 0-7-16,2 4 14 16,-2 2-7-16,2 2 0 15,2 6 0-15,-2 1 5 16,0 6-5-16,2 0 0 15,-2 1-6-15,2 4 12 16,1 0-6-16,-1 2 0 16,1 0 0-16,-1 0 11 15,2 0-11-15,0-1 0 16,2 5-7-16,0 3 22 16,3 2-34-16,0 3 19 15,0-1 0-15,-1 0-8 0,0 1 8 16,0 0-4-16,-1 2-6 15,-1 0 13-15,2 0-18 16,-2 2 15-16,-1 0 0 16,-1 0 9-16,1 0-9 15,4 2-1-15,-1-2 0 16,6 2 2-16,1 2 9 16,3 0-10-16,3 0 0 15,-2 2 3-15,2 0-3 16,1 2-7-16,3 0 5 15,2 0 4-15,0 2 1 16,-1 0-3-16,3 0 0 16,0 0-8-16,0 0 8 0,0 0 0 15,0 0 0 1,0 0-29-16,0 0 17 0,0 0-61 16,0 0-75-16,5-6 53 15,5 2-145-15,1-4-335 0</inkml:trace>
  <inkml:trace contextRef="#ctx0" brushRef="#br0" timeOffset="-212680.6">10028 8959 370 0,'0'0'401'16,"0"0"-251"-16,0 0-105 16,0 0-9-16,0 0 13 15,0 0-33-15,0 0 119 16,-11-24-106-16,8 16-13 15,1 0 14-15,-2 0-20 16,0 0 29-16,-3 2-21 16,0-2-4-16,-2 2 37 0,-4 0-51 15,-1 4 0 1,-5 0 0-16,-2 2 2 0,-5 0 27 16,-3 0-29-16,-3 8 7 15,-3 6 13-15,-1 6-20 16,1 0 0-16,-2 6 5 15,4 5-3-15,2 2 9 16,5 7-11-16,3 6 0 16,7 7-7-16,3 5 7 15,7 4 0-15,1 4 4 16,5 2-3-16,0 0 0 16,7-1-1-16,13-3 1 15,2-4 10-15,7-6-11 16,4-4-1-16,3-6 1 15,7-4 1-15,1-5 15 0,8-5-16 16,0-8 0-16,4-6 29 16,4-8-29-16,3-6 0 15,1-2 19-15,4-6-19 16,-1-18 37-16,-1-8-37 16,1-8 0-16,-2-7 25 15,-3-3-25-15,-6-4-5 16,-7-2 5-16,-9-4 2 15,-9-5 10-15,-8-4-12 16,-12-7 0-16,-7-3-9 16,-4-3 9-16,-7 4-35 15,-17 4 19-15,-5 9 16 16,-7 9-1-16,1 12-5 0,-3 6 6 16,-3 4 13-1,-1 4-13-15,0 4 0 0,-1 4 19 16,1 4-4-16,-1 4-5 15,1 6-10-15,3-1 0 16,-4 5 7-16,-1 3-7 16,-2 1-20-16,0 0 14 15,-3 0 6-15,-4 8-9 16,-1 7-32-16,1 3-31 16,-3 7 57-16,1-1-99 15,-22 12-37-15,13-6-86 16,8-4-378-16</inkml:trace>
  <inkml:trace contextRef="#ctx0" brushRef="#br0" timeOffset="-212197.93">8506 9998 124 0,'0'0'686'0,"0"0"-615"16,0 0-64-16,0 0 51 16,0 0-57-16,0 0 13 0,0 0 30 15,-46 68-23-15,46-68 43 16,0 0-44-16,0 0-18 15,0 0 77-15,11 2-41 16,5 0 10-16,7 0 7 16,9-2-18-16,11 0 35 15,7 0-61-15,12 0 1 16,13-4 45-16,6-10-56 16,14-2 4-16,3-8-3 15,-3-2 12-15,-1-2-2 16,-11 0-12-16,-10 0 0 15,-15 6-7-15,-12 1 7 16,-15 10-31-16,-12 3 14 0,-11 3 1 16,-6 4-6-1,-2 1 7-15,0-3-59 0,-17-1 25 16,-30-6-139-16,3 1-45 16,-1-1-670-16</inkml:trace>
  <inkml:trace contextRef="#ctx0" brushRef="#br0" timeOffset="-211812.39">9003 9541 796 0,'0'0'259'0,"0"0"-230"16,0 0-2-16,0 0-27 15,0 0 0-15,0 0-10 16,0 0 27-16,0 64 11 16,2-26-28-16,8 8 0 15,-4 4 36-15,3 3-21 16,-5 1 6-16,3 1 9 16,-2 4-29-16,-1-1 43 15,0 2-44-15,1-3 0 16,-1-2 19-16,-2-1-19 15,0-5-1-15,-2-7-1 16,0-4 4-16,0-6 7 16,0-6-9-16,0-8 0 0,0-4 2 15,0-6-2-15,0-4 0 16,0-4-8-16,0 0-37 16,2-6 5-16,4-14-121 15,-2-6-358-15</inkml:trace>
  <inkml:trace contextRef="#ctx0" brushRef="#br0" timeOffset="-210631.53">11091 9553 227 0,'0'0'500'0,"0"0"-370"16,0 0-112-16,0 0 22 0,0 0 50 16,0 0 9-16,0 0 1 15,-5 0-66-15,5 0-27 16,0 0 78-16,0 0-75 15,0 0-8-15,0 0 31 16,0 0-14-16,0 0 28 16,0 0-47-16,0 0 0 15,3 0 14-15,9 0-14 16,11 0 0-16,4 0 22 16,6 0-6-16,7 0 17 15,3 0-33-15,3 0 1 16,2-10 15-16,3-2-16 0,-2 0 0 15,2-2 0 1,-2-1 11-16,-2 1 4 0,-5 3-15 16,-9 3 0-16,-6 1 6 15,-7 3-6-15,-7 2-5 16,-1 1 5-16,-5 1 1 16,-3 0 6-16,0 0-7 15,-2 0 0-15,3 0 7 16,0-3-7-16,-1 3-5 15,-2 0 5-15,3 0 0 16,-1 0 16-16,-2-1-16 16,-2 1 0-16,2 0 16 15,-2 0-16-15,0 0 0 16,0 0 24-16,0 0-13 16,0 0 30-16,0 0-41 0,0 0 0 15,0 0 29-15,0 0-29 16,0 0-7-16,0 0 1 15,0 0-22-15,-17-13-10 16,-8 0-107-16,-6-8-347 0</inkml:trace>
  <inkml:trace contextRef="#ctx0" brushRef="#br0" timeOffset="-207476.54">6911 9731 584 0,'0'0'103'15,"0"0"-102"-15,0 0 5 16,0 0 64-16,0 0-52 0,0 0-17 16,0 0 88-16,-47-48-43 15,41 42-20-15,2 0-13 16,-2 0-5-16,2 0 48 15,0 2-26-15,-1 0 5 16,-1 0 24-16,1 2-59 16,0 0 1-16,1 2-1 15,0 0 10-15,-3 0 3 16,3 0-13-16,-3 8 0 16,-2 14 11-16,2 4-11 15,3 4 0-15,2 2-1 16,2-1 2-16,0-5-8 15,0-7 7-15,11-5-12 16,7-4-4-16,6-3 5 0,2-7-11 16,3 0 5-16,5-12 10 15,0-11-22-15,-6-4 29 16,-1-4-44-16,-9 3 33 16,-9 2 12-16,-9 4-1 15,0 4 0-15,-11 2 1 16,-16 2 54-16,-6 2-45 15,-5 2-2-15,-3 2 40 16,4 2-36-16,-1 2 1 16,5 4-13-16,-1 0 4 15,-19 0-27-15,9 4-130 16,-2 6-333-16</inkml:trace>
  <inkml:trace contextRef="#ctx0" brushRef="#br0" timeOffset="-207013.76">5969 9673 895 0,'0'0'123'15,"0"0"-123"-15,0 0 64 16,0 0-64-16,0 0 0 15,0 0 23-15,0 0-13 0,-9 6-10 16,9 2 0-16,0 8 0 16,0 8 4-16,0 5-4 15,0 0-4-15,2 1 4 16,7-8 2-16,2-3-2 16,0-7-23-16,4-6 8 15,2-4-19-15,2-2 26 16,4-2-29-16,-1-21 28 15,0-3-37-15,-4-7 39 16,-5-3-41-16,-6 1 48 16,-7 1 4-16,0 4-4 15,-16 2 0-15,-11 4 37 16,-2 4-10-16,-4 4 28 16,0 2-13-16,-1 6-29 0,3 4 44 15,0 2-57 1,0 2-4-16,2 0 4 0,-2 3 0 15,-18 24-20-15,8-3-93 16,4-2-407-16</inkml:trace>
  <inkml:trace contextRef="#ctx0" brushRef="#br0" timeOffset="-206512.97">5227 9567 894 0,'0'0'84'16,"0"0"-12"-16,0 0-72 15,0 0 0-15,0 0 0 16,0 0 13-16,0 0 9 15,-27-12-22-15,20 20 0 16,0 10 0-16,1 6 0 16,-3 2 0-16,5 0-3 15,1-2 9-15,3-6-8 16,0-6 2-16,0-4-14 0,11-6-17 16,5-2-2-1,6 0-12-15,3-10 28 0,1-14 17 16,1-4 0-16,-2-8-58 15,-8 0 21-15,-5 0 19 16,-10 2 18-16,-2 2 0 16,0 5 28-16,-20 4-9 15,-7 1 26-15,-4 3-11 16,0 6-32-16,-5-1 76 16,1 1-61-16,-1 5-7 15,0 0 21-15,0 4-30 16,1 0 2-16,-1 4-3 15,1 0-47-15,-10 0 33 16,9 4-110-16,7 2-279 0</inkml:trace>
  <inkml:trace contextRef="#ctx0" brushRef="#br0" timeOffset="-205926.02">4560 9422 584 0,'0'0'205'15,"0"0"-205"-15,0 0-4 16,0 0-80-16,0 0 84 15,0 0 31-15,0 0-8 0,0-62 0 16,0 60-4-16,0 0 2 16,0 2 76-16,0 0-39 15,0 0-45-15,0 0 62 16,-4 0-75-16,2 0 8 16,-5 2-8-16,0 12 0 15,0 4 26-15,-1 5-26 16,-1 3 0-16,4 0-2 15,3-2 2-15,2-5-8 16,0-2 8-16,0-7 0 0,0-4-16 16,5-4 6-16,8-2-49 15,2 0 37-15,5-17 22 16,3-8-17-16,0-9 17 16,-6-2-27-16,-3-1 12 15,-8 3 15-15,-6 6 0 16,0 4 26-16,-8 4-20 15,-13 2 30-15,-8 2 8 16,-2 0-37-16,-2 2 72 16,-1 2-76-16,1 2 6 15,-3 2 34-15,0 0-42 16,0 2 0-16,3 2-1 16,2 0 0-16,2 1-30 15,4 2 8-15,2 1-145 16,4 0 68-16</inkml:trace>
  <inkml:trace contextRef="#ctx0" brushRef="#br0" timeOffset="-204130.82">4271 9436 163 0,'0'0'94'0,"0"0"-75"15,0 0 43-15,0 0 157 16,0 0-92-16,0 0-40 15,0 0-51-15,-27-36 65 16,15 32-77-16,4-2 18 16,-3 1 49-16,-1-2-70 15,-1 1 38-15,-3-2 0 16,1 0-36-16,-5 0 61 16,2-4-82-16,-4 0 7 15,-3-2 43-15,-6-2-45 0,-5-2 25 16,-5-2-22-16,-9-2 3 15,-8 0 61-15,-4 0-64 16,-3-2-2-16,-1-4 25 16,-3 0-14-16,2-3 7 15,1 2-18-15,4-2-7 16,5 4 59-16,3 0-60 16,3 3 0-16,4 2 3 15,5 2-2-15,2 2-1 16,4 0 0-16,3 4 1 15,2 0 24-15,0 0-25 16,2 0-7-16,-3-2 7 16,3 1 0-16,0 2 1 15,2-1-1-15,1 0 1 16,-1 0 9-16,2 1-10 0,-1 0 0 16,1 0 1-16,1 2-1 15,-1-3 0-15,0-3-1 16,-2 1 1-16,2 0-4 15,-2-2 4-15,2 0-9 16,0 0 3-16,3-2 12 16,0 0-4-16,-3 0-2 15,-1-2 0-15,-1 2 4 16,2 0-4-16,1 0-3 16,2 0 2-16,1 2 2 15,2-2 4-15,-2-1-5 16,3 3 0-16,1 0-5 15,1 4 5-15,3 1-9 0,1-1 8 16,1 3 2 0,5 1 10-16,-1 4-11 0,3 0 0 15,1 4 3-15,3 1-3 16,-2 1-12-16,2 0 1 16,0 0 11-16,-2 0 0 15,2 0-32-15,0 0-6 16,0 13-1-16,4 10 39 15,12 6-20-15,-1 8 19 16,6 5 2-16,1 2-10 16,-2 2 9-16,0 0 0 15,2-2-7-15,-1-2 7 16,-2-2-31-16,0-8 30 0,-4-4-22 16,-1-6 16-1,-6-5-18-15,-3-6 19 0,-3-4-23 16,-2-3 29-16,2-4-16 15,-2 0 9-15,0 0 14 16,0 0-7-16,0 0 0 16,0 0 0-16,0 0 6 15,0 0-6-15,0 0-20 16,0-7 0-16,0-4-37 16,-13-7 57-16,1-3-78 15,-1-2-26-15,0-4 92 16,1 1-20-16,0 0 11 0,-2 2 15 15,1 2 12 1,4 2 2-16,-1 2-8 0,2 2 0 16,3 0 45-16,1 2-44 15,2 2 9-15,0 0 13 16,-3 4 4-16,2-2 25 16,-1 2-52-16,2 0 15 15,0 0 24-15,2-1-30 16,-2 4-1-16,-1-1 21 15,3 4-7-15,-2-3 8 16,0 5-30-16,2-1 0 16,0 1 25-16,0 0-25 15,0-3-2-15,0 3 2 16,0 0 1-16,0 0 10 16,0 0-11-16,0 0 0 0,0 0-1 15,0 0 1-15,0-1-12 16,0-1 11-16,9-2 2 15,7 0 0-15,1 0-1 16,6 0 0-16,1 0-10 16,3 2 10-16,-1 2-6 15,3 0 6-15,-2 0 0 16,2 0 9-16,-2 0-9 16,0 0 0-16,-5-3 10 15,-2 2-10-15,-6 1-6 16,-4-3 6-16,-1 3 0 15,-1-1 3-15,-2 1-3 16,-2 0 0-16,-2-3 2 0,3 3-2 16,1-1 0-1,2-1-7-15,-2 0 14 0,3-3 0 16,-3 4-7-16,2-3 0 16,-2 1 0-16,1 2 0 15,-3 1-1-15,-2 0 1 16,-2 0 0-16,2 0 9 15,-2 0-9-15,0 0 0 16,0 0 7-16,0 0-7 16,0 0 0-16,0 0-1 15,0 0 14-15,0 0 12 16,0 0-25-16,0 0 1 0,0 0 21 16,0 0-22-1,0 0 0-15,0 0-1 0,0 0 10 16,0 0-32-16,0 0 17 15,-13 0-96-15,-1 4-11 16,-1 1-261-16</inkml:trace>
  <inkml:trace contextRef="#ctx0" brushRef="#br0" timeOffset="-197463.39">13536 5249 88 0,'0'0'64'0,"0"0"1"0,0 0-48 16,0 0 16-16,0 0 33 15,0 0 7-15,15 0 20 16,-15 0-3-16,0 0-40 15,-9 8 83-15,-5 1-51 16,1 0-44-16,-5 0 10 16,1-1-31-16,1-4 31 15,3 0-48-15,-1-4 8 16,5 0 59-16,0 0-54 16,3 0 19-16,1 0 13 0,2-2-32 15,3-7 33-15,0-1-10 16,0 1-21-16,0-1 31 15,0-1-46-15,3 4-10 16,6 0 10-16,-2 3 0 16,1 0 0-16,-1 4-2 15,0 0 2-15,-2 0-7 16,-3 0 7-16,-2 0-23 16,0 0 23-16,0 0-12 15,0 8 2-15,0 0-16 16,-2 2 26-16,-10-2 23 15,3 1-23-15,1-5 0 0,1-3 2 16,0-1-2 0,4 0 22-16,3 0-22 0,0-4 0 15,0-7-3-15,0-4 3 16,3 4 0-16,4-2 17 16,2 3-16-16,-3 5 22 15,-1 1-23-15,-3 1 0 16,0 3-14-16,-2 0 14 15,2 0-19-15,-2 0 19 16,0 10 0-16,0 2-3 16,0 1 3-16,0 1 0 15,0-2 5-15,0-2-5 16,-2-1-55-16,-5-3-71 16,-1-6-256-16</inkml:trace>
  <inkml:trace contextRef="#ctx0" brushRef="#br0" timeOffset="-196524.89">13399 5620 613 0,'0'0'30'16,"0"0"-30"-16,0 0-33 15,0 0 33-15,0 0 35 16,0 0-35-16,0 0 10 16,42 19 14-16,-37-16-24 15,-3 4 0-15,1-2 0 0,-3 0 7 16,0 0-11 0,0 2 4-16,0-1 0 0,0-2 46 15,0-3-30 1,0 2 8-16,0-3 20 0,0 1-21 15,0-1 39-15,0 0-39 16,0 0-17-16,0 0 93 16,0 0-36-16,0 0-20 15,0 0-5-15,2 0 4 16,0-4 22-16,2-3-64 16,3 0 0-16,4-1-11 15,0 5 11-15,2-1 0 16,3 4-1-16,-3 0 2 15,-1 0 6-15,-3 0-7 16,-3 10-5-16,-2 2-14 0,-1 2 19 16,-3-3-29-1,0 4 3-15,-3-3 7 0,-10-2 16 16,-3-2 3-16,-3-2 0 16,-1-4-9-16,2-2 10 15,-2 0-2-15,4 0 1 16,3-12-7-16,4-4-2 15,2 2-21-15,7 0 30 16,0 2 17-16,0 2-17 16,0 6 0-16,7 4-1 15,4 0 2-15,2 0 12 16,-1 8-13-16,-1 4 0 16,-5 0 3-16,1 0-3 0,-4 0-1 15,-3-4 0-15,0 0-19 16,0-2 11-16,0-4 9 15,-8 0 0-15,-5-2 17 16,0 0-17-16,-1 0-1 16,1-10-7-16,2-2-8 15,4-1 3-15,1 2-9 16,4 1 22-16,2 4 87 16,0 1-71-16,0 5-16 15,0 0-13-15,0 0 13 16,0 0 4-16,12 0-4 15,7 3-33-15,-4 7 10 16,-3-6-344-16</inkml:trace>
  <inkml:trace contextRef="#ctx0" brushRef="#br0" timeOffset="-195523.56">13393 6661 838 0,'0'0'137'0,"0"0"-105"16,0 0-12-16,0 0 3 16,0 0 72-16,0 0-95 0,0 0 0 15,42-28 14 1,-31 26-14-16,-2 0 0 0,-3 2 0 16,-3 0 0-16,-1 0-30 15,-2 0 24-15,0 0-66 16,0 0 40-16,-5 2 32 15,-8 4 32-15,0 0-19 16,0-2 3-16,1 0 23 16,1-2-39-16,2-2 0 15,3 0 19-15,1 0-9 16,5 0-9-16,0 0-1 16,0 0 9-16,0 0 13 15,0 0-22-15,0 0-19 16,3 0 19-16,-1 0 0 15,2 0 1-15,3 0-1 0,-5 0 7 16,2 4-1-16,-4 0-6 16,0 2-36-16,0 0 35 15,0 0-28-15,0 0 23 16,-8 0-5-16,-6-4 22 16,1 0 14-16,0-2-25 15,-1 0-9-15,3 0-1 16,1-11-4-16,4-4-2 15,6 3 0-15,0 0 16 16,0 4-16-16,4 4 16 16,10 4 0-16,3 0 7 15,2 0-6-15,-3 2 0 0,-5 8-1 16,-3 0 1-16,-6 0-3 16,-2 0 2-16,0 0-10 15,0 0 10-15,-10-2 35 16,-4-2-12-16,-1-2-23 15,1-2 12-15,1-2 19 16,4 0-31-16,3 0-11 16,0-4 10-16,4-8 1 15,2-2 18-15,0 4-18 16,0 0 1-16,0 4 19 16,0 4-20-16,0 0-7 15,0 2 7-15,0 0 0 16,0 0 7-16,0 0-7 0,4 8-41 15,-4 4 41 1,0-3-188-16</inkml:trace>
  <inkml:trace contextRef="#ctx0" brushRef="#br0" timeOffset="-194780.29">13112 7211 117 0,'0'0'107'16,"0"0"5"-16,0 0 48 0,0 0-33 15,0 0-7-15,0 0-35 16,0 0-51-16,2 0 68 15,0 0-61-15,0 0-11 16,3 0 12-16,3 0-28 16,2 0 14-16,1 6-28 15,-3-1 1-15,4 4 14 16,-5-1-15-16,-1 2-3 16,-2-1 2-16,-1 0 2 15,-3-1-2-15,0 0-9 16,0-2 10-16,-5-2 42 15,-6 0-42-15,-2-2 0 0,2-2-1 16,-2 0 2-16,1 0-2 16,1-10-25-16,5-2 25 15,4 0 0-15,-1 4 1 16,3 4-3-16,0 2 0 16,0 2 6-16,0 0 14 15,9 0-17-15,0 0 0 16,1 6 10-16,0 2-10 15,-3 0-2-15,-5 0-4 16,0-2 12-16,-2 0-12 16,0-2 0-16,0 0 6 15,0-4 46-15,0 0-46 16,-4 0 0-16,-1 0-3 0,-1-2 4 16,0-8-2-1,2 0-17-15,2-2 18 0,2 3-1 16,0 4 1-16,0 1-10 15,0 4 10-15,0 0 2 16,2 0 15-16,6 4-17 16,0 6 0-16,-3-2 5 15,-3 0-5-15,-2 0-9 16,0-4 6-16,0 0 3 16,0-2 34-16,0-2-34 15,0 0 0-15,-2 0-26 16,-3-8 26-16,5-32-148 15,0 2 41-15,0-5-268 0</inkml:trace>
  <inkml:trace contextRef="#ctx0" brushRef="#br0" timeOffset="-193999.55">13459 6742 166 0,'0'0'110'16,"0"0"-109"-16,0 0 25 15,0 0 33-15,0 0-22 16,0 0 2-16,0 0-39 16,21-18 2-16,-21 14 41 15,0-1-43-15,-5 1-10 16,-4 0 10-16,0 0 1 0,-2 0 74 15,4 0-11 1,0 2-38-16,5 0 91 0,2 2-90 16,0 0 6-16,0 0-17 15,0-2-16-15,0 2 58 16,0 0-51-16,0 0-1 16,0 0 33-16,0 0-39 15,0 0-1-15,-4 0-11 16,-3 0 12-16,3 0 20 15,-3-2-20-15,2 0 0 16,3 1-8-16,2-4 8 16,0-1-2-16,0-2-12 15,0 2-1-15,0 0 15 16,0 0 0-16,0 4 1 16,-2 2 34-16,0 0-35 0,-2 0 8 15,1 0-7 1,1 8 10-16,-2 6 34 0,2 3-41 15,2-4 5-15,0-1 26 16,0-4-35-16,0-1-9 16,0-7 9-16,0 0 0 15,0 0 13-15,0 0-13 16,0 0 0-16,0 0 62 16,0-3-53-16,-3-5-9 15,-2-2 15-15,-3 2 11 16,1 0 32-16,-2 0-58 15,2 2 0-15,1 0 36 16,4-2-36-16,2-10-37 0,0-2-105 16,0-2-515-16</inkml:trace>
  <inkml:trace contextRef="#ctx0" brushRef="#br0" timeOffset="-193085.4">13577 5717 189 0,'0'0'212'16,"0"0"-112"-16,0 0-70 0,0 0 16 15,0 0 65-15,0 0-46 16,0 0-21-16,-13 0 2 16,10 0-30-16,1 0 53 15,0 0-57-15,-4 0-2 16,-1 0 34-16,-5 4-44 15,-1 2 0-15,-3 2-6 16,1 0 12-16,4 0 13 16,2-2-19-16,5-2 0 15,-1-4-2-15,5 0 2 16,0 0-13-16,0 0 12 16,0 0 1-16,0 0-9 15,0 0 9-15,0 0 0 16,7-6 13-16,2-4-13 15,2-2 0-15,-2 4 0 0,-3 1 0 16,2 6-4-16,-4 1 4 16,-2 0 0-16,-2 0 6 15,0 4 2 1,0 8-5-16,0 2 13 0,0-2 9 16,0 2 49-16,0-4-74 15,-6 0 2-15,-4-2 16 16,4-2-17-16,-1-4-1 15,5-2 9-15,0 0 1 16,2 0 2-16,0 0-12 16,0-12-6-16,0-2-7 15,0 0 14-15,0 2-1 0,0 6 0 16,0 2 0-16,0 2 16 16,0 2-16-16,0 0 0 15,0 0-14-15,0 0 14 16,0 0 0-16,0 0-1 15,0 0 9-15,0 0-2 16,0 0-6-16,0 0 0 16,0 0 28-16,0 0-27 15,0 0 6-15,0 0-7 16,0-18-14-16,0 0-22 16,0-6-495-16</inkml:trace>
  <inkml:trace contextRef="#ctx0" brushRef="#br0" timeOffset="-187108.75">13598 5225 107 0,'0'0'229'15,"0"0"-119"-15,0 0-21 16,0 0 15-16,0 0-8 16,0 0-78-16,0 0 63 15,0-64-43-15,0 56-25 16,0 2 42-16,0 0 18 0,0 2 0 16,0 0-18-1,0 0-41-15,0 0 86 0,-3 0-68 16,1 2-12-16,-1-2 31 15,1 2-12-15,0-2-23 16,-2-2-4-16,-3-2-11 16,1-2 54-16,-4 0-55 15,2-2 0-15,-3 0 13 16,1 0-7-16,-1 0 6 16,-2-4-12-16,0 2 10 15,0-4 7-15,-3 0-17 16,3 0 0-16,-3 0 0 15,3-2 9-15,-4 4-8 16,2-2-1-16,-1 2 9 0,-1-3 5 16,-1 3-14-16,-3-2-14 15,0 2 14-15,0-2 7 16,-1 0 4-16,0 2-11 16,0-2 0-16,1 2 16 15,2 2-16-15,-1-2 0 16,1 2 2-16,2-2-2 15,-1 0 1-15,1 2-1 16,-2-2 0-16,1 0 14 16,1-2-14-16,-4 1-3 15,4-1 3-15,-3 3 1 16,-1-3 0-16,2 1-1 0,1 1 1 16,1 2 8-16,0 0-9 15,4 2-3-15,-3 0 3 16,3 0 2-16,0 2-2 15,0 0 0-15,-1 2 0 16,3 2-7-16,2 0 7 16,-3 2-5-16,6 0 5 15,0 0 0-15,-1 2 0 16,3-2 0-16,2 2 1 16,-2 2 3-16,2-2-4 15,2 2-3-15,-2-2 3 16,2 0 0-16,0 2 1 15,0 0-1-15,0 0 1 16,0 0-1-16,0 0 0 0,0 0-5 16,0 0 4-16,0 0 2 15,0 0-2-15,0 0 1 16,0 0 0-16,0 0-24 16,0 0 24-16,0 10-6 15,0 6 5-15,0 6 2 16,0 4-2-16,0 2 1 15,0 2 0-15,0 2-3 16,0-1 3-16,0 1-5 16,0-2 5-16,0 0 0 15,0-4-13-15,0-2-6 16,0-8-27-16,0-4 31 16,0-4-26-16,0-6-15 15,0-2 27-15,0 0-22 0,0 0 3 16,0 0 2-16,8-10-28 15,2-8 52-15,3-8-66 16,3-2 16-16,0-4-31 16,-3-1-125-16,-2 1 28 15,-2 3 64-15,-2 3 136 16,-5 4 108-16,1 5 55 16,-3 5-34-16,0 4-21 15,0 2-4-15,0 0-1 16,0 5-17-16,0-2-28 15,0 1 28-15,0 2-69 0,0 0-10 16,0 0 19 0,0 0-20-16,0 0 9 0,0 0-15 15,0 0 0-15,0 0-9 16,0 0 9-16,0 0-10 16,2 0 8-16,2 0 4 15,3 0-2-15,1 0 0 16,6 0 0-16,3 0 30 15,6 0-30-15,8 0 9 16,2 0 11-16,8 0-10 16,30 0-10-16,-11-8-24 15,-6-4-144-15</inkml:trace>
  <inkml:trace contextRef="#ctx0" brushRef="#br0" timeOffset="-177163.39">1501 11776 629 0,'0'0'543'0,"0"0"-478"16,0 0-65-16,0 0 12 16,0 0 25-16,0 0-31 15,-9 0-4-15,9 0 32 0,0 0-32 16,0 0-2-16,0 15-35 16,0 9 35-16,0 18 46 15,-2 18-31-15,-5 16-6 16,-1 27 31-16,-13 19-12 15,-8 18-12-15,-2-12-16 16,4-25 13-16,10-31 16 16,8-18-29-16,2 2 0 15,2 2 3-15,1 0-2 16,2-13-1-16,0-15 0 16,0-12-18-16,2-8-3 15,0-10-51-15,0 0-28 16,0-67 41-16,0-1-141 15,0-14-457-15</inkml:trace>
  <inkml:trace contextRef="#ctx0" brushRef="#br0" timeOffset="-176760.76">1490 11574 1033 0,'0'0'139'15,"0"0"-139"-15,0 0 27 16,0 0-24-16,0 0-3 16,0 0 0-16,0 0 6 15,153-56-5-15,-97 56 9 16,7 0-10-16,-1 8 0 16,0 8-12-16,-4 6 12 15,-6 0-11-15,-10 2 11 0,-11 2-1 16,-4 0 1-16,-9 5-36 15,-9 2 36-15,-7 3 0 16,-2 9 33-16,-11 5-33 16,-22 4 65-16,-14 8-41 15,-14 2 13-15,-10 3-37 16,-7-3 9-16,-9-2 19 16,1-6-28-16,3-8 0 15,10-10 3-15,13-10 9 16,17-10 7-16,14-10-19 15,14-8-44-15,15 0 5 16,13-42-172-16,22 0-159 16,8-6-300-16</inkml:trace>
  <inkml:trace contextRef="#ctx0" brushRef="#br0" timeOffset="-176468.27">2383 11685 753 0,'0'0'278'16,"0"0"-272"-16,0 0-6 15,0 0-61-15,0 0 61 16,0 0 29-16,0 132 35 16,-13-74-1-16,-7 8-13 0,-4 3-24 15,-5-1 29-15,-2-6-29 16,0-4-25-16,6-6 67 15,2-10-68-15,8-10 0 16,6-8 0-16,2-12 0 16,5-6 0-16,2-6-35 15,0 0-74-15,7-54 34 16,11 0-145-16,1-8-266 0</inkml:trace>
  <inkml:trace contextRef="#ctx0" brushRef="#br0" timeOffset="-176029.38">2422 11632 727 0,'0'0'202'0,"0"0"-121"0,0 0-23 16,0 0-31-16,0 0-26 15,0 0 80-15,0 0-71 16,48-2-10-16,-19 28 14 16,7 14 1-16,5 15 16 15,3 6-31-15,-2 10 0 16,1 3 31-16,-6-3-31 15,-3-8 0-15,-5-3 14 16,-5-7-13-16,-3-9 19 16,-6-8-20-16,-4-12 0 15,-2-8 9-15,-5-10-9 16,1-6 0-16,-3 0 2 16,2-6 6-16,5-22 42 15,7-18-50-15,7-20 2 16,3-14 20-16,8-13-22 0,-1-1 0 15,3 0 0-15,-5 4 0 16,0 7 4-16,-9 15-4 16,-4 12 0-16,-7 16 7 15,-4 14-7-15,-5 10 0 16,0 8 0-16,-2 8 1 16,0 0-1-16,0 0-4 15,0 0-58-15,0 0 61 16,0 6-164-16,0 2-172 15,-6 0-263-15</inkml:trace>
  <inkml:trace contextRef="#ctx0" brushRef="#br0" timeOffset="-175478.85">3320 11809 327 0,'0'0'820'15,"0"0"-697"-15,0 0-78 16,0 0 6-16,0 0-48 16,0 0 13-16,0 0 6 15,10-2-22-15,21 0 0 16,19-5 42-16,17-4-27 15,15-7 4-15,8-3-19 16,-4 2-54-16,-8 7 41 16,-16 6-67-16,-17 6 19 15,-16 7 2-15,-13 23-11 16,-14 9 31-16,-2 7 39 0,-4 8 11 16,-21 4 95-16,-6 0-67 15,-9-1 10-15,-5-3-8 16,-4-2-18-16,2-6 21 15,3-6-44-15,3-6 0 16,6-10 17-16,3-12-17 16,6-10-26-16,-3-24-58 15,7-20-224-15,6-8-328 0</inkml:trace>
  <inkml:trace contextRef="#ctx0" brushRef="#br0" timeOffset="-175267.58">3745 11574 16 0,'0'0'1172'0,"0"0"-1053"16,0 0-119-16,0 0-28 15,0 0 28-15,0 0 54 16,-41 161-22-16,8-87 59 16,-7 6-75-16,-5-2-3 15,1-6 3-15,2-6-15 16,3-7 18-16,6-9-19 15,9-10-51-15,8-12 15 16,10-12-148-16,6-16-176 0</inkml:trace>
  <inkml:trace contextRef="#ctx0" brushRef="#br0" timeOffset="-175047.16">4043 11883 940 0,'0'0'282'16,"0"0"-249"-16,0 0-14 16,0 0-17-16,0 0 21 15,45 118-23-15,-36-86 0 16,-1 4 42-16,2 0-42 16,-3 3 0-16,-3-5-7 15,-2-4-22-15,0-8-42 16,-2-6-150-16,0-12-119 0</inkml:trace>
  <inkml:trace contextRef="#ctx0" brushRef="#br0" timeOffset="-174664.39">4232 11927 880 0,'0'0'198'0,"0"0"-156"15,0 0-10-15,0 0-19 16,0 0-3-16,0 0 82 15,0 0-71-15,130-10-3 16,-94 10-2-16,-5 0-15 16,-2 0 20-16,-12 2-21 15,-5 10-44-15,-8 6 43 16,-4 6-40-16,0 6 41 0,-22 8 2 16,-7 3 14-16,-4-1 13 15,-1-4-29-15,3-7 0 16,8-8 32-16,8-7-32 15,6-6 11-15,7-6-8 16,2-2 7-16,0 0 11 16,0 0-1-16,0 0-4 15,0 0 47-15,9-2-63 16,2-4 0-16,5-4 5 16,6-2 2-16,7-3 6 15,6-3-13-15,35-7-40 16,-10 4 3-16,-7 2-245 0</inkml:trace>
  <inkml:trace contextRef="#ctx0" brushRef="#br0" timeOffset="-174178.36">4961 11562 1467 0,'0'0'103'15,"0"0"-91"-15,0 0-24 0,0 0 16 16,0 0-4-16,0 0 10 15,114-24-2-15,-78 10 24 16,-1 2-32-16,-4 0-73 16,-4 4 29-16,-8 4-75 15,-9 2-26-15,-8 2-38 16,-2 0 44-16,0 0 48 16,0 0 40-16,0 4 51 15,-6 10 93-15,-4 10-33 16,4 10 33-16,-3 12 30 15,1 8-33-15,-2 9 23 16,-1 5-71-16,3 2-32 16,-4 2 67-16,-1-4-66 0,2-3-10 15,-1-5 2 1,2-8 3-16,3-8-12 0,3-12-42 16,-4-16-133-16,4-12-19 15,0-4-88-15</inkml:trace>
  <inkml:trace contextRef="#ctx0" brushRef="#br0" timeOffset="-174034.76">5157 11985 671 0,'0'0'166'15,"0"0"-100"-15,0 0-36 16,0 0 61-16,0 0-50 16,141-82-32-16,-114 70 56 0,-7 2-64 15,-5 4 9-15,-8 4-10 16,-7 2-31-16,-7 0-73 15,-18 0-151-15</inkml:trace>
  <inkml:trace contextRef="#ctx0" brushRef="#br0" timeOffset="-173697.81">4837 11937 861 0,'0'0'160'15,"0"0"-95"-15,0 0-30 16,0 0-25-16,0 0 15 15,0 0-25-15,0 0 0 16,10 56 57-16,-2-21-55 0,-6 5 7 16,-2 3-9-16,0 6 0 15,-10-3 34-15,-5-2-34 16,-1-4 0-16,3-6 5 16,2-10-5-16,4-6-1 15,3-10 1-15,4-4-7 16,0-4-12-16,0 0 0 15,11 0-20-15,13-18 39 16,15-6 2-16,11-12-1 16,15-8 9-16,18-6 2 15,10-6 4-15,7-5-16 16,6 1 0-16,-4-4-26 16,18-28-3-16,-28 16-112 15,-19 5-243-15</inkml:trace>
  <inkml:trace contextRef="#ctx0" brushRef="#br0" timeOffset="-173501.41">5888 11544 674 0,'0'0'235'0,"0"0"-136"16,0 0-63-16,0 0 68 15,0 0-65-15,0 0-25 16,0 0 117-16,-25 86-60 16,2-36-25-16,-9 9-4 15,-8 5-42-15,-4 0 45 16,-8 0-45-16,1-6 0 15,0-6-7-15,4-7 7 0,9-13-69 16,11-14-64 0,12-13-87-16,11-5-162 0</inkml:trace>
  <inkml:trace contextRef="#ctx0" brushRef="#br0" timeOffset="-173305.46">5746 12007 760 0,'0'0'176'15,"0"0"-118"-15,0 0 16 16,26 115 5-16,-21-69-2 16,-3 0 48-16,-2 2-96 15,0-2-18-15,0-2 36 16,0-4-46-16,0-10-1 16,3-8 0-16,1-9-26 15,5-13-25-15,-1-13-133 0,2-15-82 16</inkml:trace>
  <inkml:trace contextRef="#ctx0" brushRef="#br0" timeOffset="-173104.54">6374 11396 1260 0,'0'0'125'0,"0"0"-124"16,0 0 35-16,0 0-36 15,0 0 0-15,0 0 0 16,0 0 8-16,133-6-32 16,-110 6 19-16,-10 15-147 15,-6 6-68-15,-7-1-466 0</inkml:trace>
  <inkml:trace contextRef="#ctx0" brushRef="#br0" timeOffset="-172710.53">6260 11700 980 0,'0'0'190'16,"0"0"-108"-16,0 0-69 16,0 0-11-16,0 0 76 15,0 0-64-15,0 0 4 16,89-24-11-16,-44 10 0 16,0 0 25-16,-6 2-32 15,-5 4-4-15,-14 6-18 16,-9 2 6-16,-8 0-67 15,-3 4-27-15,-10 19 13 16,-21 10 96-16,-11 7-63 0,-14 10 6 16,-8 1 45-16,-3-5-3 15,3-2 16-15,10-10 20 16,14-10 7-16,15-8 67 16,11-8-94-16,12-4 2 15,2-4 30-15,0 0-2 16,0 0-20-16,16 0-1 15,7-2-8-15,6-10 72 16,6-2-66-16,1-2-7 16,-5 0 42-16,-4 2-41 15,-8 4 7-15,-13 0-8 0,-6 2-84 16,0-2-22-16</inkml:trace>
  <inkml:trace contextRef="#ctx0" brushRef="#br0" timeOffset="-172489.86">6054 11809 35 0,'0'0'944'0,"0"0"-832"15,0 0-75-15,0 0-36 16,0 0 94-16,-27 136-48 16,11-92-15-16,-7 4 31 15,-8 6-43-15,-5 2-1 16,-3 5-19-16,-9-1 8 0,2-2 19 15,-1-4-27-15,5-8-12 16,4-6 2-16,9-12-41 16,9-14-63-16,7-7-24 15,6-7-129-15</inkml:trace>
  <inkml:trace contextRef="#ctx0" brushRef="#br0" timeOffset="-171912.14">6035 12274 836 0,'0'0'124'0,"0"0"-70"15,0 0-31-15,42 142 75 16,-32-100-60-16,-1-3 2 16,-1-3 18-16,2-4-36 0,-2-6-6 15,1-6-16-15,-2-6 2 16,0-8-25-16,-5-6 12 15,0 0-85-15,0-10 69 16,1-20-53-16,-1-10-70 16,0-10-87-16,0-1-7 15,0 5 182-15,0 8 62 16,3 10 225-16,-1 10-75 16,-1 6-18-16,1 4 5 15,3 0-20-15,4 2-52 16,9-6 60-16,11-4-92 15,16-6-31-15,8-4 27 0,12-2-19 16,5-4-2-16,1 4-8 16,-4 3 2-16,-4 6-14 15,-10 6 12-15,-7 8-52 16,-13 5 40-16,-6 0-35 16,-8 0 21-16,-6 11 2 15,-4 7 11-15,-6 7-10 16,-1 2 23-16,-4 8 0 15,0 5 29-15,0 4 7 16,-14 0 3-16,-7 2-6 16,-6 0-32-16,-4-2 69 15,-8-4-70-15,1-4 0 16,-1-5-7-16,1-9 7 16,-1-10-11-16,2-8-21 0,1-4-89 15,-8-38 76-15,8-6-130 16,4-6-368-16</inkml:trace>
  <inkml:trace contextRef="#ctx0" brushRef="#br0" timeOffset="-171722.75">6363 12057 189 0,'0'0'777'16,"0"0"-673"-16,0 0-69 16,0 0-34-16,0 0 11 15,0 0 50-15,0 0 3 16,-2 98-39-16,2-41 44 15,0 5-27-15,0 2-19 0,0-2-24 16,0-4 7 0,0-5 18-16,0-7-25 0,0-12-35 15,4-12-38-15,-1-10-85 16,-3-12-391-16</inkml:trace>
  <inkml:trace contextRef="#ctx0" brushRef="#br0" timeOffset="-171131.45">6684 12115 882 0,'0'0'149'0,"0"0"-74"16,0 0-44-16,0 0 34 15,2 145-17-15,-2-97-27 16,0 4 69-16,0 2-74 0,-4 0-7 16,-3-1 11-16,-3-5-8 15,2-10 2-15,-3-6-14 16,-1-10-14-16,-1-6-12 16,-5-6-38-16,-6-8-53 15,-7-2 24-15,-7-2-59 16,-7-18 22-16,-2-4 54 15,1 0 76-15,1 2 85 16,3 6 19-16,11 4 37 16,6 5-7-16,12 6-7 15,7-1-11-15,6 0-53 16,0 0-47-16,0 0 100 16,2-3-116-16,8 0-22 15,9-3 22-15,10-8 2 16,13-10 24-16,18-9-26 0,17-9-57 15,31-10 57-15,39-20-137 16,-22 12-68-16,-12 4-84 0</inkml:trace>
  <inkml:trace contextRef="#ctx0" brushRef="#br0" timeOffset="-170951.36">7343 11871 702 0,'0'0'563'15,"0"0"-467"-15,0 0-96 16,0 0 0-16,0 0 13 16,3 136-3-16,-3-100 16 15,0 3-26-15,0 1 0 0,0-7-6 16,0-2 6-16,-8-5-81 16,2-10-45-16,0-10-199 0</inkml:trace>
  <inkml:trace contextRef="#ctx0" brushRef="#br0" timeOffset="-170714.72">7448 11798 1114 0,'0'0'133'0,"0"0"-102"16,0 0-8-16,0 0-10 15,120-40 26-15,-78 36-39 0,8 4 2 16,-4 0 28-16,-3 0-30 15,-10 4-13-15,-6 11 13 16,-14 3-17-16,-8 8 15 16,-5 10-40-16,-13 8-20 15,-26 6 50-15,-36 14-154 16,8-14-28-16,2-10-204 0</inkml:trace>
  <inkml:trace contextRef="#ctx0" brushRef="#br0" timeOffset="-170362.69">7341 12089 773 0,'0'0'124'0,"0"0"-73"16,0 0-51-16,0 0 0 0,114-106 15 15,-75 84-15 1,0 4 0-16,-4 4 1 0,-3 6 1 16,-13 6 8-1,-5 2-10-15,-10 0-18 0,-4 4-3 16,0 18-11-16,-22 8 29 15,-12 10-56-15,-8 5-49 16,-9 0 67-16,-5 1-15 16,3-3 56-16,8-5 134 15,10-8-72-15,10-6-4 16,12-8 4-16,11-8-40 16,2-4 21-16,0-4-14 15,11 0-10-15,13-4 73 16,8-14-79-16,7-12-7 15,11-6 2-15,0-12-7 0,4-7-2 16,-2-7-34 0,-10-12-88-16,-9-44 67 0,-10 14-146 15,-15 11-74-15</inkml:trace>
  <inkml:trace contextRef="#ctx0" brushRef="#br0" timeOffset="-170148.64">7658 11478 487 0,'0'0'335'0,"0"0"-130"15,0 0-30-15,0 0-107 16,0 0-26-16,0 0-1 15,-41 124 26-15,32-12 39 16,1 5-72-16,1-11-33 16,2-12 78-16,3-24-73 15,-3 9 3-15,1 5 0 16,2-10-1-16,0-9 10 0,2-15-18 16,0-13-2-16,0-15-36 15,4-9 22-15,7-13-96 16,7-3 53-16,13-30 37 15,45-76 9-15,-7 7-177 16,-2-7-125-16</inkml:trace>
  <inkml:trace contextRef="#ctx0" brushRef="#br0" timeOffset="-169830.84">8159 11743 818 0,'0'0'209'16,"0"0"-115"-16,0 0 90 15,0 0-95-15,0 0-20 16,0 0-12-16,0 0-24 0,29-8 11 15,-7-2-44 1,14-7 1-16,10-1 2 0,8 0-3 16,6 2-70-16,-4 6-30 15,-12 6-109-15,-13 4-24 16,-17 4-258-16,-12 18 251 16,-2 10 240-16,-9 8 101 15,-13 11 51-15,-3 7 14 16,-1 4 29-16,-6 4-10 15,1 0-88-15,0 1-31 16,-2-4 46-16,-3 2-93 16,3-5 4-16,2-4-17 15,-1-10 1-15,8-7-14 16,3-14-22-16,-1-23-113 16,7-2-20-16,6-5-502 0</inkml:trace>
  <inkml:trace contextRef="#ctx0" brushRef="#br0" timeOffset="-169681.58">8299 12182 869 0,'0'0'143'0,"0"0"-115"15,0 0 43-15,156-49-21 16,-98 31-32-16,2 0 50 16,-2-1-68-16,-2-2-1 15,2-7-27-15,-16 6-111 0,-15 2-232 16</inkml:trace>
  <inkml:trace contextRef="#ctx0" brushRef="#br0" timeOffset="-169232.9">8724 11909 801 0,'0'0'214'16,"0"0"-119"-16,0 0-72 16,0 0 29-16,0 0 27 15,-4 138 21-15,4-94 7 16,-2 2-78-16,-2 3-28 15,-3-3 63-15,-5 0-64 16,2-2 7-16,-3-2-7 16,-4-6 0-16,-3 0-11 15,-4-4-11-15,-5-2-89 16,-6-3 7-16,-4-5-45 0,2-8-91 16,-1-4-82-16,0-4 100 15,7-2 222-15,6 0 7 16,5 0 152-16,9-2 66 15,5-2-74-15,0 2-32 16,6-2-37-16,0 0-35 16,0 0 53-16,0 0-47 15,0 0-35-15,12 0 21 16,3 0-38-16,10 0 25 16,8 0 12-16,10-2-28 15,6-10 60-15,9-2-70 16,4-3 13-16,3 2 9 15,-3 1-22-15,-2-1-1 16,-6 5 1-16,-12 1-27 16,-11 3 2-16,-15-5-88 0,-9 4-102 15,-7-4-104-15</inkml:trace>
  <inkml:trace contextRef="#ctx0" brushRef="#br0" timeOffset="-169018.85">8925 12218 1054 0,'0'0'174'16,"0"0"-139"-16,0 0 8 16,0 0-14-16,0 0 58 15,0 0-69-15,0 0-2 0,40 102 27 16,-33-92-43-1,-3 0-5-15,1 4 4 0,-5-4-85 16,0-4-127-16</inkml:trace>
  <inkml:trace contextRef="#ctx0" brushRef="#br0" timeOffset="-168824.75">9542 12412 1264 0,'0'0'169'15,"0"0"-128"-15,0 0 3 16,0 0-10-16,0 0-19 16,0 0-15-16,0 0-312 0</inkml:trace>
  <inkml:trace contextRef="#ctx0" brushRef="#br0" timeOffset="-162569.66">11039 11368 831 0,'0'0'206'0,"0"0"-188"0,0 0-17 15,0 0 11-15,0 0-2 16,10-103 32-16,-8 91-24 16,0 6-7-16,0 2 83 15,0 2-94-15,-2 2-1 16,3 0 1-16,-1 0 2 16,0 0 12-16,7 19-1 15,0 8-5-15,4 11 73 16,3 10-70-16,-3 11 11 15,3 5 16-15,-1 10-25 16,1 4 8-16,-1 9-21 16,4 3 0-16,-2-2 27 15,-1-2-27-15,1-10 0 16,-1-11 9-16,3-11-8 16,-4-14-1-16,-1-8-3 0,-1-12 3 15,-3-10-22-15,4-8 22 16,-1-2 0-16,8-8 7 15,8-26 5 1,6-16 14-16,19-30-26 0,12-43 0 16,12-37 14-16,3-16-14 15,-13 5-13-15,-5 21 13 16,-18 45 0-16,-10 27 2 16,-10 28-2-16,-6 14 0 15,0 3 1-15,-4 4-1 16,1 3-6-16,-8 12-1 15,-3 6 14-15,-5 3 1 16,0 5-8-16,0 0-15 16,0 0-15-16,0 0 9 0,0 0-40 15,0 6 3-15,0 5-16 16,-5 0 51-16,-3 14-48 16,1-5-102-16,-4-2-135 0</inkml:trace>
  <inkml:trace contextRef="#ctx0" brushRef="#br0" timeOffset="-159636.95">12123 12028 393 0,'0'0'159'0,"0"0"-104"16,0 0 86-16,0 0-69 15,0 0 6-15,0 0 3 16,0 0-10-16,0-29 13 15,0 29-60-15,0 0-22 16,0 0 31-16,0 0-33 16,0 0-6-16,4 8 5 0,7 8 2 15,1 4 11-15,-2 5-12 16,-3 3 0-16,-5 4 45 16,-2 0-44-16,0-1-1 15,0 2-15-15,-2-7 4 16,-9-2-18-16,-1-6-16 15,2-2-40-15,-1-8 76 16,1-4-159-16,4-4-214 0</inkml:trace>
  <inkml:trace contextRef="#ctx0" brushRef="#br0" timeOffset="-158598.36">12793 11444 681 0,'0'0'156'16,"0"0"-116"-16,0 0 44 15,0 0 24-15,0 0-53 16,0 0 39-16,0 0-59 0,-5 0-26 16,8 0 36-16,10 0-45 15,7 0 8-15,7-2-6 16,10-3 8-16,13-2 36 16,8-4-46-16,6-3 0 15,7-4 26-15,1-1-25 16,-1-3-1-16,-6 4 0 15,-7 0 10-15,-11 8 0 16,-11 2-10-16,-13 3-58 16,-7 5 38-16,-9 0-51 15,-7 0-19-15,0 0-140 0,-4 2-304 16</inkml:trace>
  <inkml:trace contextRef="#ctx0" brushRef="#br0" timeOffset="-157705.79">13160 11428 426 0,'0'0'91'0,"0"0"-67"16,0 0 67-16,0 0 12 15,0 0-54-15,0 0 36 16,0 0-61-16,8 0 7 16,-8 0 47-16,0 0-20 15,0 0-12-15,0 0-43 16,0 0 17-16,0 2 6 15,0 4-26-15,0 0 0 16,0 2 3-16,0 2 13 16,0-2-5-16,0 2-11 15,0 0 0-15,0 2 30 16,0 4-11-16,0 6-10 0,0 2 39 16,0 4-22-1,-5 0-15-15,0-2-9 0,1-3 20 16,2-1 2-16,2-4-24 15,-2 1 0-15,-1 2 3 16,1 1-1-16,-2 2-2 16,2 2 0-16,0 6 0 15,-4 4 12-15,2 4-12 16,-2 4-9-16,-3 0 9 16,-3 1 6-16,1-4 7 15,-2 2-13-15,0-5 7 16,2 0 6-16,-3-4-13 15,1-4 0-15,2 0 10 0,-1-4-9 16,2-4-2-16,-2-2-6 16,3-4 7-16,1-2 11 15,1-2-11-15,0-1-16 16,0-6 10-16,-2 1-15 16,3-4-26-16,-4-2-47 15,2 0-45-15,-5-2 68 16,-1-8-47-16,-1 0 73 15,-1 0 21-15,1 4 24 16,-1 0 20-16,-2 5 13 16,4-2-8-16,-1 3 75 15,3 0-50-15,2 0 5 0,1 0 12 16,5 0-8 0,4 0 11-16,0 0-70 0,0-2 1 15,0 2 64-15,11 0-44 16,13 0-21-16,12 0 37 15,12 0-12-15,12 0 15 16,12 0-40-16,6 0 0 16,2 0 22-16,3 0-22 15,-5-6-2-15,-10-6-17 16,0-6-58-16,-22 2-69 16,-19 0-173-16</inkml:trace>
  <inkml:trace contextRef="#ctx0" brushRef="#br0" timeOffset="-156755.8">12285 12338 760 0,'0'0'88'16,"0"0"-8"-16,0 0-79 16,0 0 5-16,0 0-3 15,0 0 4-15,0 0 9 16,0 28-16-16,-2-24 0 16,-2 0 62-16,-1 0-50 15,-2 0 13-15,-2 0 2 16,1 0 6-16,-2 2 8 15,1-4-41-15,5 3 6 16,-2-4 57-16,1 1-57 16,3-2 23-16,0 2 20 0,-1-2 1 15,3 0 18-15,-2 0-49 16,2 0-11-16,0 0 104 16,-2 0-91-16,-1 0-21 15,1 0 26-15,0-10 8 16,0-4 17-16,-2-4-51 15,-1-6 1-15,-1-8 39 16,1-6-40-16,2-12 0 16,3-8 8-16,0-10-7 15,0-21 15-15,0 3-16 16,0-6 0-16,10-1 4 16,1 13-4-16,0-8 0 15,5 4-7-15,1 5 14 0,1 7-4 16,-3 6-3-1,1 8 0-15,-3 6 3 0,-1 8-3 16,-3 4-6-16,-5 6 6 16,0 2 0-16,-2 4 14 15,-2 2-14-15,4 5 0 16,-4 6 0-16,0 1 0 16,0 3 0-16,0 4-1 15,0 0 8-15,0 3-3 16,0 2-4-16,0 2 0 15,0 0-4-15,0 0 4 16,-4 0-18-16,2 0 11 16,-2 0-6-16,-3 0-7 0,-1 14 20 15,-8 8 0-15,-7 9 11 16,-3 5-11-16,-5 6 0 16,-5 2-1-16,0-4 11 15,3-2-20-15,2-4 10 16,6-8-79-16,8-6 69 15,10-10-99-15,5-8-19 16,2-4-48-16,7-18-64 16,5-6-163-16</inkml:trace>
  <inkml:trace contextRef="#ctx0" brushRef="#br0" timeOffset="-156553.62">12312 10858 789 0,'0'0'169'15,"0"0"-141"-15,0 0-12 0,0 0 40 16,0 0-10-16,0 0 66 16,0 0-54-16,127 95-31 15,-85-62 62-15,7 4-75 16,3-1-1-16,1 2-7 16,0 2 4-16,1-2 2 15,19 16-12-15,-15-10-90 16,-8-10-187-16</inkml:trace>
  <inkml:trace contextRef="#ctx0" brushRef="#br0" timeOffset="-155771.86">13894 12745 924 0,'0'0'189'16,"0"0"-150"-16,0 0 67 16,0 0-19-16,0 0-58 0,0 0 20 15,0-132-49-15,4 66 17 16,12-24-17-16,-1-31 12 15,1-42 2-15,-9-21-14 16,-7-8-38-16,0 7 36 16,0 31-39-16,-3 33 13 15,-3 35 18-15,2 28 10 16,2 16 23-16,-4 4-22 16,2 2-1-16,0 3 39 15,1 14-32-15,1 9 8 16,2 6-15-16,0 4 19 15,0 0-9-15,-2 0-10 0,0 0-41 16,-2 0 41-16,-4 12 0 16,-3 12 0-16,-4 6 10 15,-7 8 9-15,-5 4 24 16,-4 2-43-16,-5 2 0 16,-1-1 6-16,-2-4 7 15,1-1-13-15,3-3-1 16,4-7-31-16,4-12 10 15,6-10-119-15,11-8-170 0</inkml:trace>
  <inkml:trace contextRef="#ctx0" brushRef="#br0" timeOffset="-155592.39">14030 11073 1260 0,'0'0'225'0,"0"0"-216"16,0 0-8-16,0 0-1 16,0 0 0-16,138 110 15 15,-87-78-1-15,39 16-14 16,-13-6-61-16,-6-8-243 0</inkml:trace>
  <inkml:trace contextRef="#ctx0" brushRef="#br0" timeOffset="-154954.78">12017 12348 745 0,'0'0'180'16,"0"0"-180"-16,0 0-9 15,0 0 9-15,0 0 9 16,143-86-9-16,-85 60-41 16,-9 6-200-16,-6 4-114 0</inkml:trace>
  <inkml:trace contextRef="#ctx0" brushRef="#br0" timeOffset="-154006.79">12403 12186 446 0,'0'0'193'0,"0"0"-113"15,0 0-46-15,0 0 27 16,0 0-32-16,0 0-6 16,0 0 58-16,-58 110-80 15,54-102 22-15,2-4 14 16,0-4-4-16,2 0 23 15,0 0-54-15,0 0 5 16,0-2 6-16,0-16-13 16,0-4-23-16,0-2-2 15,2 0 25-15,11 4-10 16,3 6 10-16,1 3 0 0,1 10 0 16,2 1 0-16,-2 0 0 15,2 0 6-15,-2 4 1 16,-2 6 13-16,-5 0-20 15,-3 0 0-15,-6-2 28 16,-2 0-28-16,0-4 0 16,0 0 43-16,0 0 3 15,-4-2 41-15,-7-2-87 16,-3 0 13-16,4 0 29 16,1 0-42-16,0-8-5 15,2-8 4-15,5-2 2 16,2 0 6-16,0-3-7 0,4 3 0 15,16 4-19-15,1 5 19 16,0 3-5-16,2 3 4 16,-5 3 2-16,-5 0 10 15,-1 0-11-15,-6 0-1 16,-4 9-28-16,-2-1 29 16,0 2-20-16,0-1 20 15,-4 4 14-15,-10-3 27 16,1-1-41-16,-1 0 0 15,1-4 26-15,5-2-26 16,-4-3 0-16,6 0 0 16,-1 0-40-16,3-10 22 15,2-4-8-15,2 3 26 16,0 2 2-16,0 3-2 0,0 3 0 16,0 2-1-16,0 1 2 15,0 0-6-15,2 0 5 16,0 0 0-16,-2 0-7 15,0 1 7-15,0 2-10 16,0 1 8-16,0-2 2 16,0-1 55-16,0 2-35 15,-4-2-20-15,-4 2 55 16,2-3-53-16,1 0-2 16,1 0-7-16,4 0-12 15,0 0 9-15,0-4-1 16,0-2 11-16,0 2-3 15,0 1 3-15,0 2-6 0,2 1 6 16,7 0 0-16,-3 0 17 16,2 0-17-16,-6 0-16 15,0 4 0-15,-2 6 22 16,0 4-6-16,0 6 26 16,-6 8-5-16,-8 4 42 15,-9 8-61-15,-8 6 14 16,-11 10 17-16,-12 11-32 15,-12 10-1-15,-53 38-14 16,17-21-121-16,6-18-270 0</inkml:trace>
  <inkml:trace contextRef="#ctx0" brushRef="#br0" timeOffset="-152999.54">14953 12222 942 0,'0'0'0'0,"0"0"-17"16,0 0 17-16,0 0 11 15,0 0 1-15,0 0 15 16,0 0-25-16,-8 32 14 15,-7-16-6-15,-5 2 16 0,-5 4-5 16,-15 2-21 0,7-6-27-16,4-4-149 0</inkml:trace>
  <inkml:trace contextRef="#ctx0" brushRef="#br0" timeOffset="-152494.62">16904 11125 224 0,'0'0'1029'16,"0"0"-959"-1,0 0-70-15,0 0 1 0,0 0 22 16,0 0 43-16,0 0-66 16,64 4 12-16,-22-2 80 15,8-2-91-15,1 0-1 16,2 0 20-16,-1 0-19 15,-8-2 11-15,-8-2-12 16,-7 2-90-16,-11 2 81 16,-14-2-159-16,-4 0-82 15,0-2-351-15</inkml:trace>
  <inkml:trace contextRef="#ctx0" brushRef="#br0" timeOffset="-151522.8">17114 11165 924 0,'0'0'120'16,"0"0"-16"-16,0 0-94 16,0 0-1-16,0 0 27 15,0 0-4-15,-61 116 27 16,52-78-47-16,-2 4-11 16,0 5 70-16,-1 3-71 15,0 0 0-15,-2 2 15 16,-2 0-14-16,4-2 20 15,-2 0-21-15,1-4 0 16,-1-1 7-16,3-5-7 16,2-8 0-16,0-4 0 15,0-6 2-15,0-4 2 0,3-4-4 16,-4-4 0-16,0 0-9 16,-2-2 9-16,-3 0 0 15,-3-2-1-15,-2-2 8 16,-2 3 5-16,-1-2-12 15,-1 1 0-15,2 1 1 16,-1-2-1-16,3 1 0 16,3-2-6-16,0 0 19 15,2 0-7-15,1 0-6 16,1-2 0-16,3 2 3 16,0-1-3-16,4-2 0 15,-1 2-1-15,3-2 2 0,2 1 9 16,-4 0-10-1,2-2 0-15,2 2 5 0,-2 1-5 16,-1-2-10-16,3 2 9 16,-2-3 2-16,-1 0 14 15,0 0-15-15,3 1 0 16,-2-1 0-16,2 0 0 16,-1 0 0-16,1 0 0 15,0 0 0-15,2 3 5 16,0-3-5-16,0 0 0 15,0 0 22-15,0 0-21 16,0 0 5-16,0 0 26 16,0 0-18-16,0 0 52 15,0 0-66-15,0 0 1 16,0 0 31-16,2 0-32 0,3 0 0 16,1 0 0-16,6 0 1 15,5 0 7-15,8-3-8 16,6 2 0-16,4-2 4 15,1 2-4-15,5-2 0 16,3 1 0-16,1-3 0 16,1 1 19-16,4 0-19 15,-8-3 0-15,-3 3 0 16,-2 2 1-16,-6-2-1 16,-2 2 0-16,-5 0 1 15,-2-2 5-15,-1 0-6 16,0 1 0-16,0-4-16 0,-1 3 16 15,-5 0-18-15,-1 2 12 16,-5 2 6-16,-5 0-16 16,0 0 16-16,-4 0-11 15,0 0-1-15,0 0 12 16,0 0-6-16,0 0 6 16,0 0 0-16,0 0 10 15,0 0-10-15,0 0-37 16,0 0 3-16,0-12-84 15,3-2-79-15,-3-4-747 0</inkml:trace>
  <inkml:trace contextRef="#ctx0" brushRef="#br0" timeOffset="-150509.65">16842 11073 451 0,'0'0'77'0,"0"0"-76"16,0 0 8-16,0 0-1 16,0 0-8-16,0 0-4 15,0 0 4-15,0 14 6 16,0-10-6-16,0 0-7 0,-5 0-21 16,3 0-32-1,-3-2 52-15,3 0-7 0,-3 0 15 16,3-2 17-16,2 0-17 15,0 0 51-15,0 0-1 16,0 0-5-16,0 0 16 16,0 0-24-16,0 0-24 15,0 0 51-15,0 0-63 16,0 2 6-16,0 2 25 16,0 0-4-16,0 0 28 15,0 0-56-15,0 2 0 16,9-4 96-16,5 2-80 15,4-2-9-15,4-2-6 16,21 0-1-16,-6 0-13 16,-1 0-248-16</inkml:trace>
  <inkml:trace contextRef="#ctx0" brushRef="#br0" timeOffset="-149565.46">17679 11474 1079 0,'0'0'125'0,"0"0"-69"16,0 0-24-16,0 0 29 15,0 0 3-15,0 0-64 16,0 0 64-16,54 0-64 15,-33-6 2-15,4 0 24 16,2-2-26-16,-2 2 0 16,2-2 0-16,-3 0 16 15,-2 2-17-15,0 2 1 16,-3 1-61-16,-4 3 48 16,-1 0-96-16,-8 0-13 15,-4 3-108-15,-2 5-332 0</inkml:trace>
  <inkml:trace contextRef="#ctx0" brushRef="#br0" timeOffset="-149292.86">17542 11785 1083 0,'0'0'156'0,"0"0"-156"16,0 0 0-16,0 0 49 16,0 0-15-16,0 0 40 0,0 0-74 15,86 0 0 1,-57 0 29-16,2-5-22 0,0 0-7 16,2-1 0-16,2-2 8 15,-4 1-20-15,4-8-39 16,-8 2-188-16,-7 1-514 0</inkml:trace>
  <inkml:trace contextRef="#ctx0" brushRef="#br0" timeOffset="-138947.74">18670 10936 791 0,'0'0'299'15,"0"0"-261"-15,0 0 11 16,0 0-30-16,0 0 14 15,0 0-12-15,7-4-8 16,-4 0 17-16,-1 2-30 16,0 1 0-16,-2 1 23 15,0-3-10-15,0 3 15 16,0 0 5-16,0 0-33 16,0 0 42-16,0 0-42 0,0 0-22 15,-7 0 3-15,-4 0 15 16,-2 0 3-16,-1 0 0 15,1 0 2-15,-1 0 37 16,4 0-38-16,1 0 0 16,3 0 0-16,-2 0 19 15,6 3-7-15,0-3 9 16,2 1-19-16,0-1 83 16,0 0-85-16,0 0 0 15,0 2 31-15,0-2-21 0,0 0-8 16,0 0-2-1,0 0 1-15,4 0 7 0,10 0-6 16,5 0-2-16,6 4 39 16,6 0-18-16,0 0-1 15,3-4-20-15,1 0 2 16,0 0 22-16,0 0-24 16,1 0 0-16,-3-5 5 15,-2-4-4-15,-6 1 2 16,-6 4-3-16,-7 0 0 15,-3 2-24-15,-5 0 24 16,-2 2-29-16,-2 0 20 16,0 0-34-16,0 0-17 15,0 2-59-15,-2 12-26 16,-13 4 64-16,-8 3-161 0,-12 3-74 16,4-5-64-1,4-4 129-15</inkml:trace>
  <inkml:trace contextRef="#ctx0" brushRef="#br0" timeOffset="-138463.78">18811 11044 228 0,'0'0'195'0,"0"0"33"16,0 0-30-16,0 0-55 16,0 0-28-16,0 0-50 15,0 0-49-15,-6 0 57 16,6 5-73-16,0 5 0 16,0 8 33-16,0 10 16 15,-6 10 21-15,2 10-60 16,0 10-10-16,-5 4 109 15,1 5-109-15,-4 1 0 16,-1-2 12-16,1 0-11 16,1-2 10-16,-2-6-11 0,2-4 0 15,0-7-4-15,0-9 4 16,-1-6-20-16,2-6 2 16,-4-8-50-16,-1-2 48 15,-4-4-50-15,-2-4-50 16,-6 0 119-16,-4 0-60 15,2-2 2-15,0 2 36 16,2-2 23-16,2 2 4 16,6-2-4-16,3-2 0 15,5 1 48-15,5-5-47 16,6 0 32-16,0 0 14 16,0 0 0-16,0 0 46 0,0 0-59 15,8 0-33-15,7 0 80 16,5 0-64-16,9 0-1 15,9 0 12-15,6 0-27 16,10-5 35-16,4 1-36 16,4 0 0-16,5-2-12 15,0 0 12-15,18-12-108 16,-17 2-100-16,-14-4-491 0</inkml:trace>
  <inkml:trace contextRef="#ctx0" brushRef="#br0" timeOffset="-138030.83">19312 11658 1194 0,'0'0'133'0,"0"0"-59"16,0 0-74-16,0 0 16 15,0 0 49-15,0 0-64 16,0 0-1-16,-98 64 0 15,72-46 10-15,3-4 6 16,4 3-16-16,3-3 0 16,5-2-24-16,6 2 24 15,5 2-22-15,0 0 21 16,0 4-18-16,7 0 1 16,8 2 18-16,3 2 0 15,3 0 7-15,-2 0-7 0,1-2 0 16,-2-2 0-16,-4 2 7 15,-4-2 3-15,-3 1-10 16,-2-3 0-16,-5 1-1 16,0-1 8-16,0 3 0 15,0-3 15-15,-9 2-21 16,-7-2 57-16,-2 0-58 16,-3-4 8-16,-2-2 11 15,-2-4-18-15,3-6-1 16,-3-2 0-16,-3-26-55 15,3-8-9-15,7-10-278 0</inkml:trace>
  <inkml:trace contextRef="#ctx0" brushRef="#br0" timeOffset="-137791.05">19576 11522 962 0,'0'0'273'0,"0"0"-242"15,0 0-30-15,0 0 34 16,0 0-35-16,0 0 0 16,0 0 15-16,79 80-15 15,-72-72-5-15,-4-2 4 0,1-6-71 16,-4 0 18-16,0-4-206 15</inkml:trace>
  <inkml:trace contextRef="#ctx0" brushRef="#br0" timeOffset="-136746.52">20328 11717 111 0,'0'0'836'0,"0"0"-695"16,0 0-117-16,0 0 12 15,0 0 69-15,0 0-37 0,0 0-13 16,139-31-55 0,-104 7 24-16,1-6 10 0,-3-2-34 15,3-8 0-15,-1-2 6 16,-4-4 1-16,-2-4 1 16,-4 1-8-16,-9 4 0 15,-7 6-12-15,-5 5 12 16,-4 10-24-16,0 4 22 15,-4 4-12-15,-14 2 13 16,-4 4-12-16,-7 4 13 16,-4 2 61-16,-8 4-55 15,-1 0 1-15,-3 2 1 0,-1 12 13 16,-2 2 7-16,4 2-28 16,2 4 1-16,4 2 16 15,2 0-17-15,5 5 0 16,6 0 2-16,6 5-1 15,3 3 23-15,3 3-24 16,3 0 0-16,2 4 24 16,3-2-24-16,1 2 0 15,2-2 2-15,0 3 5 16,2-5 18-16,-3 0-25 16,3-2 0-16,0-4 6 15,0-4-6-15,0-2-19 16,0-4 19-16,9-4 8 0,4-2 16 15,-1-2-24 1,3-4 0-16,1 2 46 0,1-4-46 16,6 0 0-16,-1-2 17 15,3-2-11-15,3-1 26 16,6-1-32-16,2-3 0 16,2-1 34-16,4 0-34 15,3 0 0-15,1 0 1 16,1 0 0-16,2 0 5 15,-4 0-6-15,-5 0 0 16,-3 0 1-16,-6 0-1 16,-6 0-1-16,-2 0 1 15,-8 0 1-15,-4 0 12 16,-2 3-13-16,-5-3 0 16,-1 0 3-16,-1 0-3 0,-2 0 0 15,0 0 0-15,0 0 7 16,0 0 16-16,0 0-23 15,0 0 0-15,0-8-36 16,0-15 11-16,-11-35-92 16,0 6-59-16,-3-6-492 0</inkml:trace>
  <inkml:trace contextRef="#ctx0" brushRef="#br0" timeOffset="-135765.54">21084 10315 1013 0,'0'0'121'0,"0"0"-87"0,0 0 67 16,0 0-24-16,0 0-2 15,0 0-50-15,0 0-11 16,9-32-8-16,-5 60-6 16,5 14 0-16,2 14 3 15,0 8 9-15,-4 2-11 16,2 0 9-16,-2-7-1 16,-1-9 14-16,3-10-23 15,0-10 0-15,2-8 4 16,0-12-4-16,5-10-1 15,7 0-5-15,8-22 12 16,7-20 26-16,6-14-32 0,3-14 0 16,-3-10-15-16,1-7 15 15,-5-1-19-15,-7 6 8 16,-4 11 11-16,-6 17 1 16,-6 16-1-16,-5 16 0 15,-6 8 3-15,-1 10-3 16,-3 4-11-16,-2 0-31 15,0 4-67-15,-2 34 57 16,-14-2-138-16,0 0-99 0</inkml:trace>
  <inkml:trace contextRef="#ctx0" brushRef="#br0" timeOffset="-135282.24">20700 11111 705 0,'0'0'139'0,"0"0"-64"16,0 0 39-16,0 0 26 15,0 0-21-15,0 0-84 0,0 0 46 16,-2 0-81-16,2 0 0 16,4 0 18-16,8 0 15 15,6 0 21-15,6 6-18 16,10 2-29-16,8-4 71 15,13 0-77-15,17-4 7 16,10 0 10-16,12 0-17 16,7-14 0-16,-1-2-1 15,-9-2 0-15,-9 0-45 16,-14 6 41-16,-18 0-62 16,-17 6 38-16,-12-1 18 15,-10 6-6-15,-7-2 2 0,-4 3-73 16,0 0 24-16,-7 0-164 15,-5 0-373-15</inkml:trace>
  <inkml:trace contextRef="#ctx0" brushRef="#br0" timeOffset="-134799.68">20959 11145 765 0,'0'0'147'0,"0"0"-119"16,0 0 16-16,0 0 14 0,0 0-20 16,0 0 21-16,0 0 5 15,40 122-47-15,-35-84 105 16,-3 4-113-16,-2 5 18 15,0 1 12-15,0-2-20 16,2-4-1-16,0-2-18 16,2-8 0-16,2-6 7 15,0-6-7-15,1-8-10 16,-1-5 10-16,8-7 0 16,3 0 23-16,8-17-23 15,10-13 0-15,3-12 27 16,7-12-27-16,-1-6-6 15,-1-8 5-15,-1 0 1 16,-6 3 5-16,-5 11-5 0,-6 12 0 16,-7 12 17-16,-7 12-17 15,-5 10-1-15,-2 4 0 16,-1 2 1-16,-1 2-6 16,0 0-3-16,-2 0-43 15,0 20-25-15,0 2-145 16,-7-2-441-16</inkml:trace>
  <inkml:trace contextRef="#ctx0" brushRef="#br0" timeOffset="-134550.4">21357 11550 980 0,'0'0'130'15,"0"0"-60"-15,0 0-40 16,0 0 22-16,0 0 41 16,119 8-79-16,-88-8 7 15,0 0-8-15,-2-6-2 16,-2-2 13-16,-5 0-24 16,-4 0 0-16,-2 0-22 15,-6 2 22-15,0-8-97 16,-6 4-66-16,-1-2-468 0</inkml:trace>
  <inkml:trace contextRef="#ctx0" brushRef="#br0" timeOffset="-134315.8">21614 11472 155 0,'0'0'688'16,"0"0"-558"-16,0 0-73 15,0 0 40-15,0 0-6 16,0 0-33-16,-31 112 52 15,25-78-87-15,-4 4-22 16,3 0 70-16,-1 3-60 16,-4-3 14-16,3-2-25 15,1-2 19-15,-1-6-10 16,2-4-9-16,2-4-29 16,3-12 21-16,0-4-170 0,0-4-382 0</inkml:trace>
  <inkml:trace contextRef="#ctx0" brushRef="#br0" timeOffset="-130706.56">22717 11787 1305 0,'0'0'253'16,"0"0"-253"-16,0 0-92 15,0 0 85-15,0 0 7 16,0 0 4-16,0 0-4 15,60 30 0-15,-51-24 16 16,-5-4-16-16,-1 0 0 16,-3 0 0-16,0-2 0 15,0 0-13-15,0 4-14 16,0 4-136-16,-7 0-8 16,-5-2-128-16</inkml:trace>
  <inkml:trace contextRef="#ctx0" brushRef="#br0" timeOffset="-129835.42">22643 12010 692 0,'0'0'208'16,"0"0"-149"-16,0 0 30 15,0 0 29-15,0 0 1 16,0 0-52-16,0 0-59 16,2 1 62-16,-2 3-70 15,0 9 0-15,0 5 51 16,0 7-5-16,0 8 5 15,-2 7-39-15,-15 3 1 16,-12 10 17-16,-10 5-30 0,-14 4 0 16,-11 2 1-16,-10 1-1 15,-1-10-30-15,-15-4-68 16,19-15-93-16,15-20-96 0</inkml:trace>
  <inkml:trace contextRef="#ctx0" brushRef="#br0" timeOffset="-129083.59">23570 11087 859 0,'0'0'208'15,"0"0"-183"1,0 0-19-16,0 0 46 16,0 0 4-16,0 0-7 0,0 0-49 15,22-4 1-15,-15 4 26 16,3 6-26-16,-2 12 4 16,3 6 28-16,-1 8-11 15,-2 8 24-15,-3 6-46 16,-3 10 1-16,0 4 54 15,0 7-55-15,0-1 0 16,0-4 14-16,0-2-13 16,1-8 16-16,0-6-17 15,-1-7 0-15,-2-11-1 16,2-8 1-16,-2-10-9 16,2-4 9-16,-2-6 12 0,2 0 2 15,3 0-14 1,1-6 0-16,6-16 53 0,5-13-53 15,8-9 0-15,8-16 7 16,13-24-6-16,4 0-1 16,4-8 0-16,4-1 0 15,-10 17-13-15,6-2 13 16,-10 14-14-16,-8 14 13 16,-6 10 2-16,-9 11 8 15,-1 5-9-15,-1 9 0 16,-6 4 19-16,0 3-19 15,-2 5-1-15,-4-1 0 16,-1 1 2-16,1 3-3 0,-2 0 1 16,-1 0-18-16,-1 3 2 15,-3 24-59-15,0-3-101 16,-3 2-212-16</inkml:trace>
  <inkml:trace contextRef="#ctx0" brushRef="#br0" timeOffset="-128841.55">24076 11550 793 0,'0'0'338'15,"0"0"-244"-15,0 0-84 16,0 0 2-16,0 0 36 15,0 0-27-15,121 14 27 16,-90-14-48-16,-2 0 1 16,-5 0 12-16,-2 0-13 15,-1 0-52-15,-9-4-36 16,-2-4-180-16</inkml:trace>
  <inkml:trace contextRef="#ctx0" brushRef="#br0" timeOffset="-128567.79">24183 11600 929 0,'0'0'224'0,"0"0"-191"16,0 0-26-16,0 0 64 15,0 0-16-15,0 0 16 16,0 122-32-16,0-75-17 15,0 5 35-15,-2 2-56 16,-9 0 7-16,-1 0 33 16,-1-6-41-16,0-4 0 15,-1-5 0-15,1-9 9 16,4-6-25-16,0-6 13 16,0-13-109-16,5-2-8 15,2-3-123-15</inkml:trace>
  <inkml:trace contextRef="#ctx0" brushRef="#br0" timeOffset="-128218.85">24762 11193 1172 0,'0'0'174'0,"0"0"-102"16,0 0-71-1,0 0 25-15,0 0 31 0,0 0-46 16,0 0 58-16,116 4-69 15,-82-4 0-15,-3 2 13 16,-2-2-13-16,-4 0 0 16,-6 0 0-16,-3 0-15 15,-3 0 7-15,-7 4-88 16,-2 0-101-16,-4 2-88 0</inkml:trace>
  <inkml:trace contextRef="#ctx0" brushRef="#br0" timeOffset="-127988.53">24775 11502 692 0,'0'0'302'16,"0"0"-201"-16,0 0-85 16,0 0 72-16,0 0 15 15,0 0-82-15,0 0 63 16,45 0-71-16,-26 0-12 15,2 0 25-15,2-4-8 16,8-6-11-16,4 0-7 16,10-4-38-16,24-6 5 15,-9 2-145-15,-9 0-489 0</inkml:trace>
  <inkml:trace contextRef="#ctx0" brushRef="#br0" timeOffset="-127500.95">25429 11021 1018 0,'0'0'223'0,"0"0"-213"16,0 0 6-16,0 0 64 0,0 0-35 15,0 0-19 1,0 0-26-16,118 23 1 0,-92-12 12 16,-1 1-13-16,-1 2-6 15,-3 2 6-15,-6 2 0 16,-7 4 0-16,-8 2-8 16,0 6 8-16,0 4-39 15,-17 4 39-15,-8 4 0 16,-1 0 0-16,-6 3 21 15,1-1-18-15,0 0-3 16,4-4 8-16,2-2 5 16,6-2-13-16,3-6 0 0,7-4-1 15,5-4 1 1,2-4-2-16,2-8-5 16,0-2 7-16,0-5 14 0,9-3-13 15,11 0 29-15,9 0 17 16,13-17-28-16,9-6-10 15,10-4-9-15,34-27-57 16,-13 6 29-16,-8-2-243 0</inkml:trace>
  <inkml:trace contextRef="#ctx0" brushRef="#br0" timeOffset="-127030.89">26680 10547 758 0,'0'0'521'0,"0"0"-453"15,0 0-31-15,0 0-37 16,0 0 18-16,-46 103 85 16,15-41-83-16,-7 12 9 15,-5 8 5-15,1 4-2 16,2-1 22-16,2-1-54 15,2-8 6-15,7-6 27 16,7-11-33-16,9-14-9 16,6-10 9-16,5-11 0 15,2-12-13-15,0-8 3 16,9-4 10-16,11-2-6 0,4-18 6 16,5-8-7-16,-2-6 7 15,-2-2 0-15,-5 0 9 16,-7 4-9-16,-5 3 0 15,-4 5-1-15,-4 6 9 16,0 4-8-16,-4 6 6 16,-8 2 0-16,-4 2 48 15,-4 0-54-15,-2 4 12 16,-5 0-1-16,-2 0-10 16,0 0-2-16,0 0 1 15,5 0-24-15,1 0 8 16,3 0-70-16,3 0-86 15,7 0 9-15,6-4-790 0</inkml:trace>
  <inkml:trace contextRef="#ctx0" brushRef="#br0" timeOffset="-126264.56">26757 11079 861 0,'0'0'253'16,"0"0"-156"-16,0 0-70 15,0 0-20-15,0 0 69 16,0 0-50-16,0 0 6 16,22 108-6-16,-22-68-20 0,0 4 39 15,0 0-45-15,-14 1 10 16,1-5 2-16,-3-3-11 15,1-6 0-15,1-7-1 16,6-8 11-16,3-4-9 16,3-8-2-16,2-4 0 15,0 0 39-15,2-14-37 16,15-20-2-16,8-12-1 16,4-8-2-16,5-4-11 15,3 0-7-15,2 7 13 16,1 9-4-16,-1 12 12 15,-1 10 0-15,-1 6-1 16,-6 8 7-16,-10 6 12 0,-2 0-18 16,-9 12 0-16,-2 16 4 15,-8 6-4-15,0 10 7 16,0 4-7-16,-21 3 6 16,1-4 27-16,1-3-33 15,-2-5 0-15,5-7 17 16,3-10-17-16,5-8-21 15,3-6 20-15,2-6 1 16,3-2 44-16,0-4-44 16,0-20-41-16,8-12 32 15,9-8 9-15,5-6-30 16,5 1 2-16,2 7 20 16,0 8-14-16,-2 10 22 15,-5 10-3-15,-4 6-7 16,-1 6 10-16,-3 2-5 0,-3 0 4 15,-1 18 2-15,-4 10 42 16,-4 8-24-16,-2 6-19 16,0 1 44-16,0-1-35 15,0-2-2-15,-6-6-4 16,0-8 14-16,4-4 5 16,0-8-22-16,2-6-1 15,0-6-1-15,0-2 2 16,8 0-16-16,13-18-14 15,15-14-53-15,31-41 38 0,-10 8-87 16,-1-6-215-16</inkml:trace>
  <inkml:trace contextRef="#ctx0" brushRef="#br0" timeOffset="-125851.83">27723 10980 140 0,'0'0'820'0,"0"0"-706"16,0 0 41-16,0 0 19 15,0 0-62-15,0 0-56 16,0 0-38-16,25-4-7 15,-23 27 71-15,2 11-64 16,1 6-16-16,2 8 51 16,0 4-25-16,1 4-11 15,1 2-17-15,0 1 9 16,-2-1 3-16,-1-6-12 16,1-4-3-16,-3-8 3 15,1-10 0-15,0-10 0 16,-3-8 0-16,2-8 0 15,3-4 22-15,5 0-22 0,9-20 0 16,10-18 20-16,12-18-10 16,20-28-8-16,10-32-2 15,-4 5-21-15,-11 11-11 16,-15 22 32-16,-20 28-26 16,0 3 26-16,-3 7 1 15,-9 14 0-15,-7 12-1 16,-2 6 9-16,-2 6-10 15,0 2 1-15,0 0-18 16,0 0 18-16,0 0-43 16,0 0-49-16,-4 10-44 0,-9 6-69 15,-1-2-279-15</inkml:trace>
  <inkml:trace contextRef="#ctx0" brushRef="#br0" timeOffset="-125673.4">28350 11548 1352 0,'0'0'219'16,"0"0"-164"-16,0 0-17 0,0 0 1 15,0 0-37-15,0 0-2 16,0 0-101-16</inkml:trace>
  <inkml:trace contextRef="#ctx0" brushRef="#br0" timeOffset="-114050.55">23426 12516 599 0,'0'0'0'0,"0"0"-144"16,0 0 144-16,0 0 147 0,0 0-61 16,0 0-13-1,0 0-36-15,0 0 11 0,0 0-14 16,0 0-34-16,0 0 83 15,0 0-56-15,0 0 18 16,0 0 23-16,0 0-20 16,0 0 5-16,0 0-21 15,0 0-17-15,0 0 72 16,0 0-70-16,0 0-7 16,0 0 28-16,0 0-5 15,0 0 8-15,0 0-22 16,0 0-13-16,0 0 69 15,0 0-64-15,0 0-10 16,0 0 18-16,0 0-6 0,0 0 10 16,0 0-23-16,0 0 0 15,0 0 15-15,0 0-15 16,0 0 0-16,0 0 0 16,6 0 1-16,9 0 16 15,6 0-17-15,-1 0 0 16,2 0 9-16,0 0-9 15,-4 0-9-15,-2 0 9 16,0 0 1-16,-1-1 11 16,3 1-12-16,-1 0 0 15,4-3 2-15,-1 3-2 16,-3 0-10-16,2-1 4 16,-2 1 12-16,1-3 2 0,2 2-8 15,2 1 0 1,3 0-10-16,-1 0 10 0,1 0-9 15,2-3 9-15,-3 3 1 16,3 0 2-16,-1-1-3 16,3-1 0-16,-2-1-6 15,-2-1 6-15,2 3-3 16,-6-2 3-16,4 2 0 16,-2 1 0-16,-1-3 0 15,4 2 0-15,1-1 6 16,0-1-6-16,2 2-8 15,2-3 7-15,0 1 2 16,3-1 7-16,-3 2-8 16,0 2 0-16,-2 0-3 15,-4 0 3-15,2 0-9 0,-5 0 9 16,2 0 1-16,1 0 6 16,1-2-7-16,3 2 0 15,1 0 4-15,1 0-4 16,0-2-9-16,2 2 9 15,1-1 0-15,-1 1 4 16,2 0-4-16,2 0 0 16,1 0 5-16,-3 0-5 15,0 0-12-15,3 0 12 16,3 0 2-16,1 0 6 16,2 0-8-16,3 0 0 15,3 0 3-15,-2 0-3 16,4 0-6-16,-2 0 6 0,2 0 0 15,-1 0 4 1,-2 0-4-16,0-3 0 0,1 2 5 16,-2-2-5-16,-1 3-8 15,0 0 8-15,-2-1 0 16,1 1 7-16,-1-3-7 16,-1 3 0-16,0-2-4 15,2 2 4-15,-4-2-1 16,0 2 0-16,0-2 2 15,0 2 3-15,1-1-4 16,-1 1 0-16,1 0 2 16,1 0-2-16,0 0-5 0,2-3 4 15,-2 3 2 1,1 0 2-16,-1-1-3 0,1-2 0 16,-5 3 2-16,0 0-2 15,-5-1-2-15,2 1 2 16,-4 0 0-16,-2-3 5 15,0 3-5-15,1-2 0 16,-1 2-3-16,0-2 3 16,0 2-6-16,0-2 4 15,0 0 4-15,1 0 5 16,-1 1-7-16,0-2 0 16,2 1-1-16,-4 2 1 15,3 0 0-15,-3 0-6 16,0 0 15-16,0 0-9 15,2 0 0-15,0 0 0 0,0 0-3 16,5-2 3-16,-1 2-1 16,3-2 1-16,3 0 0 15,-4-2 1-15,3 2-1 16,-2-2 0-16,-2 0-10 16,0 0 10-16,-3 2 0 15,-2 0-2-15,0 2 4 16,-2-2 3-16,-2 2-5 15,-3 0 0-15,1-2 0 16,-3 0 0-16,1 0-2 16,-2 2 2-16,0-2 0 15,-1 0 3-15,-3 0-3 16,4 0 0-16,1 0 0 16,0 2 0-16,-2-2-1 15,3 0 1-15,-4 2 0 0,2-2 3 16,-1 2-3-16,-3 0 0 15,2 0-1-15,0 0 1 16,-3 0-1-16,2 0 1 16,-3 0 0-16,1 0 10 15,0-2-10-15,2 2 0 16,-3-2-3-16,-1 2 3 16,-1-2 0-16,0 0-1 15,-2 2 3-15,-2-2 5 16,2 2-7-16,1-2 0 15,-2 2-2-15,2-2 2 0,-1 2 0 16,0-2 0 0,-2 0 1-16,2 2 5 0,-2-2-6 15,-1 2 0-15,0-2-3 16,-2 2 3-16,1 0 0 16,-3-2-1-16,0 2 2 15,0 0 3-15,-2 0-4 16,0 0 0-16,0 0-4 15,-2 0 4-15,0 0 0 16,0 0 0-16,0 0 0 16,0 0 6-16,0 0-6 15,0 0 0-15,0 0 3 16,0 0-2-16,0 0-1 16,0 0 0-16,0 0 1 0,0 0 19 15,0 0-20-15,0 0 0 16,0 0 14-16,0 0-14 15,0 0 0-15,0 0-1 16,0 0 8-16,0 0 11 16,0 0-18-16,0 0 0 15,0 0 13-15,0 0-13 16,0 0 2-16,0 0-2 16,0 0 9-16,0 0 13 15,0 0-22-15,0 0 0 16,0 0 10-16,0 0-10 15,0 0 0-15,0 0 0 16,0 0 1-16,0 0 21 0,0 0-22 16,0 0 0-1,0 0 3-15,0 0-3 0,0 0 0 16,0 0 0-16,0 0 1 16,0 0 5-16,0-4-6 15,0-22-47-15,0-2-28 16,0-10-309-16</inkml:trace>
  <inkml:trace contextRef="#ctx0" brushRef="#br0" timeOffset="-106442.97">18263 12489 215 0,'0'0'349'0,"0"0"-239"16,0 0-67-16,0 0 16 15,0 0 86-15,0 0-54 16,-11 0-39-16,11 0 22 16,0 0-34-16,-2 0 2 15,2 0 9-15,0 0-28 0,0 0 57 16,0 0-69-16,0 0-3 16,0 0 45-16,0 0-34 15,0 0 12-15,0 0-2 16,0 0-15-16,0 0 56 15,0 0-70-15,0-3 0 16,0 3 13-16,6 0-12 16,5 0 14-16,5 0-15 15,6 0 9-15,5 0 20 16,4 0-29-16,2 0 0 16,4 0 3-16,-2 0-2 15,1 0-1-15,-3 3 0 16,-4-2 9-16,-4 2 0 15,-1-2-9-15,-4 2-3 16,0-2 3-16,2 4 0 0,3-4 0 16,2 3-1-1,-1 0 9-15,6-1 1 0,-3 1-9 16,2-1 0-16,-2 0-6 16,-2 1 6-16,0 0 0 15,-6-2 0-15,2 2 9 16,-3-2-6-16,-3 0-3 15,6-1-6-15,-1-1 6 16,0 0 9-16,5 3-8 16,0-3-1-16,0 0 8 15,2 0 2-15,-3 0-10 16,3 0-2-16,-2 0 2 16,2 0 1-16,-2 0 0 15,1 0-1-15,-1 0 1 0,2 0 5 16,0 0-6-16,0 0-9 15,-2 0 9-15,0 0 1 16,0 0 9-16,-6 0-10 16,2 1 0-16,-3 2 0 15,-2-1 0-15,-2 0-4 16,-3 0 3-16,-2-2 2 16,0 2 7-16,-2 0-8 15,3-2 0-15,-4 1 5 16,1-1-5-16,-2 3-5 15,0-3 4-15,-1 0 2 16,-1 1 6-16,-1-1-7 16,-2 0 0-16,0 0 0 0,-2 0 0 15,0 0-7 1,0 0 7-16,0 0 0 0,-8 0-40 16,-15-15-98-16,-3-7-142 15</inkml:trace>
  <inkml:trace contextRef="#ctx0" brushRef="#br0" timeOffset="-105623.28">17193 12663 1056 0,'0'0'175'0,"0"0"-157"15,0 0-8-15,0 0 67 16,0 0-21-16,0 0 5 16,0 0-11-16,12-16-8 15,-12 16 14-15,0 0-56 0,-4 0 19 16,-21 12 15-16,-11 14-21 16,-15 8 19-16,-14 8-10 15,-9 0-21-15,-1 1 22 16,4-10-23-16,11-3-7 15,12-7-18-15,13-7-22 16,12-8-52-16,17-8-20 16,4-2-68-16,2-15-109 0</inkml:trace>
  <inkml:trace contextRef="#ctx0" brushRef="#br0" timeOffset="-104928.85">16775 12841 628 0,'0'0'247'16,"0"0"-136"-16,0 0-26 0,0 0 67 15,0 0-49-15,55 135 1 16,-43-79-11-16,-4 4-55 16,-1 2 38-16,-5-2-76 15,-2 1 14-15,0-5 5 16,0-4-19-16,0-8 0 16,-4-10-1-16,-1-8 7 15,3-10-30-15,0-8 0 16,2-6-55-16,0-2 59 15,0-8-63-15,2-26 13 16,16-14-91-16,2-10 1 16,7-2 121-16,-1 6 39 15,1 10 0-15,-2 9 86 0,-3 9-31 16,-2 8 44-16,0 6-6 16,2 2-48-16,5 0 38 15,4 2-69-15,10 0-3 16,5 2 16-16,6 2-27 15,-4 4 0-15,2 0 0 16,-9 4 1-16,-4 12-18 16,-9 4 17-16,-8 6-26 15,-9 6 7-15,-6 3 14 16,-5 5-8-16,-2 1 13 16,-22 8 14-16,-10-1 57 15,-9 2-71-15,-5-2 10 16,-8-4 16-16,-2-6-25 15,-2-6-1-15,2-10 0 0,4-8 3 16,6-11-19-16,2-3-34 16,9-21-59-16,6-21-20 15,8-16-108-15,8-8-76 16,8 0 112-16,7 8 201 16,0 16 144-16,3 14-12 15,10 13-37-15,3 13 42 16,3 2-24-16,8 6 22 15,6 20-29-15,12 11-32 16,9 7 51-16,3 6-88 16,3-2-29-16,3 0 54 15,1-6-47-15,0-4-9 16,-5-6-3-16,-1-8 5 0,-7-6-16 16,-3-11 5-1,9-17-108-15,-8-20-24 0,-7-13-532 0</inkml:trace>
  <inkml:trace contextRef="#ctx0" brushRef="#br0" timeOffset="-104731.81">18091 12937 1360 0,'0'0'205'0,"0"0"-166"15,0 0 6-15,0 0-25 16,-33 105 49-16,11-71-5 15,0 0-45-15,-5 0 47 16,0-2-66-16,-4 0 0 16,-5-6-22-16,-2-3-3 0,-15-11-99 15,5-10-78-15,11-2-292 16</inkml:trace>
  <inkml:trace contextRef="#ctx0" brushRef="#br0" timeOffset="-104529.08">17775 13323 1028 0,'0'0'197'16,"0"0"-113"-16,25 148-9 15,-17-86 21-15,-3-6-24 16,0-5 58-16,-5-5-89 16,0-2-35-16,0-6 13 0,0-6-19 15,0-8-9-15,0-12-61 16,-8-12-128-16,-2-12 53 15,-1-16-43-15</inkml:trace>
  <inkml:trace contextRef="#ctx0" brushRef="#br0" timeOffset="-104175.8">18045 13244 833 0,'0'0'402'0,"0"0"-250"15,0 0-148-15,0 0 6 16,153-32 9-16,-95 23-9 0,1 2-10 16,-1 5 0-1,-6 2-11-15,-4 2-15 0,-13 16 2 16,-10 7-25-16,-8 5 27 16,-7 6 22-16,-6 10 15 15,-4 8 37-15,0 8-21 16,0 4 79-16,-2 1-61 15,-8 1-6-15,2-6 13 16,-3-4-18-16,-1-4-6 16,-1-6-32-16,0-8 9 15,-1-6-12-15,1-9 3 16,-3-10-17-16,1-8 9 16,-3-7-25-16,-9-9-21 15,-15-59-115-15,4 2-93 16,2-6-104-16</inkml:trace>
  <inkml:trace contextRef="#ctx0" brushRef="#br0" timeOffset="-103797.03">18078 13435 939 0,'0'0'215'0,"0"0"-141"16,0 0 0-16,0 0 19 16,-67 148 45-16,59-98-37 15,2 1-71-15,6-8 56 16,0-4-86-16,0-15-9 15,0-8 7-15,12-8 2 16,3-8-7-16,8 0-5 16,6-24-15-16,9-20-4 0,1-15-8 15,0-10-44-15,-10-6 10 16,-12 11 22-16,-7 12 51 16,-10 20 16-16,0 16 6 15,0 14 39-15,-10 2-48 16,-5 10 18-16,-7 14 24 15,-5 8-5-15,2 4 11 16,3-2-61-16,4-6 16 16,5-4 13-16,6-10-29 15,3-4-8-15,4-6 7 16,0-4-17-16,0 0-28 16,24-18-33-16,14-18-27 15,53-62 27-15,-6 6-131 0,0 0-151 16</inkml:trace>
  <inkml:trace contextRef="#ctx0" brushRef="#br0" timeOffset="-102829.05">18789 12890 622 0,'0'0'337'0,"0"0"-204"0,0 0 3 15,0 0 6-15,0 0-32 16,0 0-8-16,0 0-57 16,42-7-32-16,-42 32 73 15,0 8-80-15,0 10-6 16,0 5 6-16,-9 0-5 15,-2-2 1-15,-1-8-2 16,4-6 0-16,4-12-26 16,4-10 17-16,0-6-40 0,4-4-1 15,27-5-12 1,16-22 47-16,18-5-30 0,12-2-58 16,6 6 32-16,-4 6-1 15,-11 12 43-15,-14 10 27 16,-16 0 2-16,-17 12 33 15,-9 16 17-15,-12 10 5 16,0 8 58-16,-4 6-78 16,-17 1 1-16,-1-5 5 15,0-6 14-15,0-8-1 16,1-4-54-16,4-8 15 16,1-8-26-16,3-8 11 0,1-6-30 15,-1-2-14 1,3-24-58-16,-4-14 22 0,3-12-11 15,1-9-25-15,2 2 67 16,1 9 14-16,1 14 35 16,3 18 73-16,1 15-13 15,-1 6 3-15,1 47-14 16,-2 45 32-16,-5 6 76 16,3 1-88-16,-4-10-12 15,3-27-5-15,1 3-40 16,0 2 41-16,3-12-53 15,1-14 1-15,2-14 6 16,0-16-7-16,0-14-20 16,7 0 4-16,17-38-19 15,23-46 3-15,22-54-68 0,18-61-29 16,4-12 8-16,-13 35-196 16,-22 58-460-16,-22 68 777 15,-11 27 543-15,-2 8-385 16,-5 3-83-16,-3 3 34 15,-7 9 66-15,-6 0-82 16,0 18-15-16,0 17 4 16,0 9-52-16,-8 8 49 15,-7 4-79-15,-4-2 13 16,-1-6 11-16,3-6-17 16,1-9-7-16,7-12-22 15,2-9-30-15,7-9 44 16,0-3-65-16,11-8-39 0,18-23 96 15,15-6-61-15,14-6 40 16,14 3 35-16,4 6 2 16,4 10-13-16,-7 6 13 15,-6 8 0-15,-13 6 28 16,-16 4-15-16,-12 0 20 16,-13 2 11-16,-3 16-6 15,-8 4 56-15,-2 6-62 16,0 4-14-16,-9 2 44 15,-11 3-53-15,-5-4-7 16,-6 2-2-16,-6-3-23 16,-5-2 22-16,-8-8-103 15,-1-10-30-15,2-8-9 0,-9-8-102 16,13-20-306 0,12 0 56-16</inkml:trace>
  <inkml:trace contextRef="#ctx0" brushRef="#br0" timeOffset="-102339.48">19722 13262 415 0,'0'0'239'0,"0"0"-139"15,0 0 1-15,0 0 22 16,0 0-34-16,136-33 43 16,-116 33-67-16,-4 0-17 15,-5 0 36-15,-4 0-39 16,-2 0 0-16,-5 0-9 16,0 11-34-16,0 10 37 15,0 5-39-15,-17 6-22 16,-5 4 22-16,-4-2-19 15,-1-2 6-15,0-4 5 16,5-6 2-16,4-6-25 16,5-8 23-16,4-8-29 0,7 0 31 15,0-10-20-15,2-16-42 16,0-8 20-16,0-8 21 16,0-7 12-16,0 2-14 15,0 4 11-15,0 11 18 16,0 14 53-16,-3 14-41 15,-8 4-11-15,-2 21-1 16,-3 19 99-16,-2 16-25 16,0 10-28-16,5 4 43 15,1-4-32-15,8-6-4 16,4-10-31-16,0-10-10 0,0-9 23 16,12-12-35-16,7-6 0 15,8-9 26-15,9-4-25 16,9-14 8-16,8-22-9 15,9-13 3-15,18-27-32 16,10-32 5-16,-8 2-47 16,-11 9-11-16,-15 19-11 15,-7 20-20-15,-6 10 36 16,-10 8-231-16</inkml:trace>
  <inkml:trace contextRef="#ctx0" brushRef="#br0" timeOffset="-101810.5">20848 13124 1392 0,'0'0'171'0,"0"0"-129"16,0 0-10-16,0 0 16 0,0 0 55 16,0 0-74-16,0 0-15 15,-29-14 20-15,-3 14-34 16,-19 2-13-16,-16 16 6 16,-16 5-45-16,-30 10-41 15,18-7-98-15,16-4-325 0</inkml:trace>
  <inkml:trace contextRef="#ctx0" brushRef="#br0" timeOffset="-100744.41">20342 13339 1126 0,'0'0'282'0,"0"0"-196"15,0 0-86-15,0 0 11 16,122 8 87-16,-81-8-52 0,7-2 7 15,6-12-24 1,10-6-19-16,3-4-10 0,5-1-1 16,-8-1-113-16,-8-2 56 15,-12-2-95-15,-12-4-18 16,-14 2-21-16,-12 4 7 16,-6 8 136-16,0 10 49 15,0 10 55-15,-10 0 56 16,-4 20-32-16,3 20 26 15,-3 30 35-15,1 33-18 0,-3 29 6 16,3-5-58 0,4-23-49-16,0-32 71 0,2-18-76 15,-1 6-2-15,-1 4-9 16,-3 4 4-16,1-14-6 16,3-11-3-16,0-15-12 15,2-14-5 1,4-14-15-16,0-5-18 0,-1-35-24 15,3-36-96-15,0-36 16 16,0 0 14-16,0 8-58 16,0 21 107-16,0 35 91 15,0 8 169-15,0 12 55 16,-4 24-134-16,-2 4 1 16,-6 28 18-16,-1 16 5 15,-7 11 18-15,-3 3-79 16,4-4-30-16,0-6 8 15,4-10-31-15,6-6 36 0,0-8-36 16,7-8 0-16,2-4-19 16,0-10 19-16,0-2-22 15,0 0 4-15,20-20-10 16,9-14 21-16,13-12-41 16,12-16-35-16,8-5 71 15,7 1-35-15,-2 8-17 16,-7 12 34-16,-8 18 30 15,-10 16 7-15,-11 10-7 16,-7 2 0-16,-6 14 70 16,0 14-41-16,-7 12-4 15,-4 6 16-15,-7 8-28 16,0-2 36-16,0-2-49 0,0-7 0 16,0-7 7-16,-2-12-7 15,-1-8-26-15,3-10-37 16,0-6-59-16,0-8 69 15,7-24-92-15,8-16-62 16,6-8 139-16,1-8 25 16,0 3 38-16,1 7 5 15,1 12 61-15,-4 14 69 16,2 10-72-16,1 8 10 16,-1 8 53-16,0 2-50 15,-2 0-18-15,1 4-11 0,-4 8-42 16,-1 0 66-1,-5 4-66-15,-5 0 0 16,-4 6 25-16,-2 4-25 0,0 4 0 16,-17 7-11-1,-8 0-3-15,-6 4-9 0,0 0 21 16,-2-2-14-16,4-5 4 16,6-6 12-16,8-10-1 15,5-10-1-15,10-4-5 16,0-4-15-16,0 0-10 15,12-22-10-15,13-10 16 16,6-12-31-16,11-12 31 16,25-44-120-16,-9 11-229 15,-9 3-163-15</inkml:trace>
  <inkml:trace contextRef="#ctx0" brushRef="#br0" timeOffset="-100568.89">21843 13164 614 0,'0'0'223'0,"0"0"-86"15,0 0-37-15,0 0 56 16,0 0-49-16,0 0-16 15,106 155 34-15,-96-87-56 16,-3-2-31-16,-5-6-28 16,0-9 0-16,-2-10 5 15,0-10-15-15,0-9-40 16,0-11 39-16,0-7-49 16,0-13-14-16,0-19-24 15,2-11-247-15</inkml:trace>
  <inkml:trace contextRef="#ctx0" brushRef="#br0" timeOffset="-100307.36">22180 13100 198 0,'0'0'909'0,"0"0"-800"0,0 0-18 16,0 0 5-16,0 0 1 16,114 28-5-16,-79-12-70 15,7 0 46-15,5 0-68 16,-2 2-3-16,-3 0 3 15,-8 2 0-15,-5 2 0 16,-12 3-1-16,-7 1-18 16,-10 8-6-16,0 4-6 15,-16 4-52-15,-20 4 62 16,-11 2-11-16,-10-4-29 16,-11-5-48-16,-3-6-131 0,-18-7 111 15,18-9 12-15,15-12-198 16</inkml:trace>
  <inkml:trace contextRef="#ctx0" brushRef="#br0" timeOffset="-99524.61">22024 13529 512 0,'0'0'565'0,"0"0"-488"15,0 0-25-15,0 0 68 16,0 0-12-16,116-32-47 16,-94 30-51-16,0 2 71 15,-2 0-62-15,-1 0-18 16,-9 0 23-16,-3 0-17 15,-3 0-7-15,-4 2-3 0,0 10-63 16,-2 6 66-16,-17 10-88 16,-8 6 8-16,-7 4 73 15,-4 4 7-15,5-2 6 16,1-1-6-16,9-5 0 16,7-4 5-16,7-6-5 15,9-10-18-15,0-6 18 16,0-8 9-16,19 0 31 15,8-10-40-15,9-14 9 16,4-14-3-16,7-8-6 16,4-12-41-16,1-13-49 15,1-21-13-15,-10 2 37 16,-10-5-25-16,-12 0 34 16,-9 18 56-16,-7 1 2 0,-5 18 48 15,0 20 56-15,0 20 23 16,0 14-41-16,-5 4-53 15,-7 22-28-15,0 22 97 16,-7 20-38-16,-2 16-10 16,0 11 1-16,3 3-8 15,3-2 18-15,4-8-55 16,2-8 7-16,6-11 17 16,3-9-35-16,0-12-4 15,0-12 2-15,5-10 4 16,7-12-13-16,5-10 4 15,7 0 7-15,10-20-19 16,11-22 19-16,8-18-50 16,14-33-23-16,11-29-11 0,-9 6-6 15,-11 16 13 1,-15 25 77-16,-20 39 1 0,2 4 27 16,-2 8 17-16,-10 10 10 15,-6 10 32-15,-3 4 18 16,-2 0-53-16,1 16-44 15,-3 24 92-15,2 20-49 16,0 16 15-16,-2 11-9 16,0-1-30-16,0-2 4 15,0-6-31-15,0-9 0 16,0-13 9-16,0-8-9 0,0-12-10 16,0-12-6-1,-2-8-67-15,2-14-5 0,0-2-19 16,0-24-12-16,22-78-18 15,7 6-144-15,3-13-120 0</inkml:trace>
  <inkml:trace contextRef="#ctx0" brushRef="#br0" timeOffset="-99362.73">23243 12940 1007 0,'0'0'277'0,"0"0"-181"16,0 0-7-16,0 0 30 15,0 0 25-15,0 0-45 16,0 0-49-16,87 10 26 15,-63-1-76-15,3 4-1 16,4-1 1-16,0-2-57 16,-4-2-28-16,-11-2-108 15,-7-4-100-15,-9-2-365 0</inkml:trace>
  <inkml:trace contextRef="#ctx0" brushRef="#br0" timeOffset="-98615.49">23085 13226 532 0,'0'0'668'16,"0"0"-595"-16,0 0-15 16,0 0 13-16,0 0 51 15,0 0 42-15,0 0-88 16,38 28-38-16,-3-29-28 16,11-16 4-16,6-5-28 15,4 1 9-15,-2 0-65 16,-12 7 68-16,-11 6-33 15,-13 4 26-15,-12 2 9 0,-3 2-10 16,-3 0-2-16,0 0-50 16,-17 12 28-16,-4 12 34 15,-10 12 1-15,-5 10 0 16,-2 4-1-16,-2 3 10 16,4-5 17-16,5-6-27 15,4-8 0-15,9-10 15 16,9-8-15-16,5-8 0 15,4-6-7-15,0-2 7 16,23-2 1-16,19-20-1 0,16-8-20 16,15-4 5-1,10 0-27-15,-3 4-12 0,-9 8 27 16,-13 8 27-16,-18 8 22 16,-15 4-21-16,-15 2 6 15,-5 0 70-15,-5 10-23 16,0 12 7-16,0 6 2 15,-13 4-18-15,0 2 45 16,-5-4-90-16,-3 0 0 16,0-4 23-16,-6-2-23 15,-2-2-7-15,-5-5-9 16,-4-8-47-16,-2-4 44 16,0-5-98-16,-3 0-13 15,3-14 43-15,7-8-33 16,4-5 23-16,7 4 53 0,6 2 44 15,8 9 36-15,4 6 8 16,-2 6 2-16,2 4 18 16,-3 22-2-16,-3 12 42 15,-4 9 0-15,-1-1-58 16,1 0 56-16,1-4-80 16,-1-4-8-16,3-8 27 15,5-6-35-15,-1-8-6 16,5-12 0-16,2-4-36 15,0 0 36-15,2-8-118 16,15-24-53-16,26-42-54 16,-5 7-24-16,-3 2-331 0</inkml:trace>
  <inkml:trace contextRef="#ctx0" brushRef="#br0" timeOffset="-98098.85">23337 13509 681 0,'0'0'221'16,"0"0"-80"-16,0 0 55 15,0 0-18-15,0 113-15 16,0-67-72-16,-5-2 42 15,-4-4-99-15,2-8-14 16,1-6 20-16,4-8-23 16,2-8-17-16,0-6-5 15,0-4-25-15,2 0 20 16,18-6-32-16,8-18-15 16,11-14-9-16,5-10-16 15,1-2-38-15,-5 1 3 16,-9 15 101-16,-11 10 16 15,-9 14 9-15,-4 10 11 0,-3 0 47 16,-2 2 10 0,0 19 6-16,-2 4-11 0,0 8-43 15,0 3 73-15,0 6-67 16,0 0-11-16,6 4 5 16,-2-4-17-16,2-2 3 15,3-4-15-15,7-6 0 16,1-5 0-16,12-11 0 15,9-9 0-15,14-5 3 16,14-5-3-16,13-26 0 16,10-15-19-16,2-10-18 15,5-14 14-15,-5-11-2 0,-6-6-8 16,-9-4 18-16,-14 1 15 16,-10 8 10-16,-15 7-1 15,-8 12-9-15,-8 6 96 16,-4 9-54-16,-1 8 9 15,-3 6 11-15,-2 6-24 16,-2 6 1-16,-2 6-39 16,-3 4-3-16,-2 2-39 15,-2-3-6-15,0 2-133 16,0 0-175-16</inkml:trace>
  <inkml:trace contextRef="#ctx0" brushRef="#br0" timeOffset="-97921.3">25299 13650 1602 0,'0'0'192'0,"0"0"-178"15,0 0 87-15,0 0-101 16,7-103-80-16,-7 41-264 0</inkml:trace>
  <inkml:trace contextRef="#ctx0" brushRef="#br0" timeOffset="-95933.7">1242 14490 962 0,'0'0'204'0,"0"0"-171"0,0 0-19 16,0 0 21-16,0 0-33 16,0 0 32-16,0 4-2 15,0 4-26-15,0 12 3 16,0 12-3-16,3 16-6 16,4 18 111-16,2 28-80 15,-1 31-12-15,-1 21 1 16,0 8 2-16,-5-7 15 15,-2-13-37-15,0-14 0 16,0-17 11-16,0-23-11 16,0-22 0-16,0-6 2 15,0 3-2-15,0-1 0 0,0-4-26 16,0-16-40-16,0-14 33 16,0-16-105-16,0-36 28 15,0-18-90-15,0-16-605 0</inkml:trace>
  <inkml:trace contextRef="#ctx0" brushRef="#br0" timeOffset="-95581.84">1319 14345 1303 0,'0'0'116'15,"0"0"-75"-15,0 0-40 16,0 0 16-16,0 0-17 0,0 0 0 15,135-36 7 1,-68 36-7-16,16 14 1 0,10 6-1 16,5 2 0-16,-4 8 13 15,-12 1-13-15,-15 5-9 16,-18 6-20-16,-17 6 9 16,-19 2-12-16,-13 10 18 15,-9 4 14-15,-33 7 42 16,-16 1-12-16,-16 0-23 15,-8-4 40-15,-5-8-47 16,-2-6 12-16,6-14-12 16,12-9 9-16,13-12 13 15,20-6-22-15,30-13-75 16,8 0-10-16,4-14-412 0</inkml:trace>
  <inkml:trace contextRef="#ctx0" brushRef="#br0" timeOffset="-95017.41">2420 14518 1249 0,'0'0'166'16,"0"0"-145"-16,0 0-21 16,0 0 0-16,0 0 16 15,0 0 45-15,-19 120-25 16,11-58-16-16,-2 10 37 0,2 7-56 15,1-3 8-15,1-8-9 16,1-8 1-16,0-14 11 16,5-10-12-16,0-10-32 15,0-16 9-15,0-6-77 16,0-4 27-16,0-22 62 16,7-40-76-16,6-54-9 15,6-41-10-15,-2 5-27 16,1 24-1-16,-5 52 134 15,3 38 49-15,1 3 109 16,4 8-86-16,-1 4 18 16,-3 14-54-16,2 6-10 15,0 3 32-15,10 10-29 16,4 24-6-16,8 8-16 0,1 19 12 16,-2 1-1-1,-1 4-18-15,-10 2 0 0,-6-10 17 16,0-9-4-16,-7-12-3 15,-3-10-10-15,-2-11 6 16,-4-6 7-16,-3-10-2 16,3 0 7-16,4-18 85 15,5-21-40-15,3-19-27 16,8-16-36-16,2-12 12 16,0-4 2-16,2 4-14 15,3 9-10-15,-3 15 9 16,2 12 1-16,4 16-42 15,18 10-57-15,-8 12-113 16,-7 6-50-16</inkml:trace>
  <inkml:trace contextRef="#ctx0" brushRef="#br0" timeOffset="-94680.59">3544 14512 1257 0,'0'0'172'15,"0"0"-163"-15,0 0 46 16,0 0-49-16,0 0 49 16,0 0 21-16,0 0-60 15,92-8 6-15,-41-1-22 0,12 4 16 16,1 1-32 0,-4 4 16-16,-6 0-57 0,-12 4 27 15,-11 18-2 1,-8 0 8-16,-12 10-16 0,-7 12-34 15,-4 4 73-15,-11 14 1 16,-18 8 11-16,-11 9 16 16,-11 1 1-16,-7 0-3 15,-7-4-24-15,3-8 8 16,2-11 26-16,8-11-35 16,12-18-7-16,11-16 6 15,4-26-42-15,10-25-144 16,6-15-808-16</inkml:trace>
  <inkml:trace contextRef="#ctx0" brushRef="#br0" timeOffset="-94435.49">3847 14119 654 0,'0'0'841'0,"0"0"-806"15,0 0-6-15,0 0-29 16,0 110 1-16,0-50 35 15,-12 10-18-15,-11 8 6 16,-4 3-3-16,-4 1-21 16,-5 0 26-16,-1-2-26 15,0-8-10-15,6-7-28 16,7-15 8-16,4-24-79 16,9-12-80-16,6-14-315 0</inkml:trace>
  <inkml:trace contextRef="#ctx0" brushRef="#br0" timeOffset="-94238.64">4217 14622 914 0,'0'0'166'0,"0"0"-104"16,0 0-24-16,58 148 30 15,-43-103-25-15,-1-3-11 16,-5-6 64-16,0-6-96 15,0-4-1-15,-2-8 1 0,-1-6 0 16,1-6-29 0,-3-10-87-16,1-18-98 0,-5-8-513 0</inkml:trace>
  <inkml:trace contextRef="#ctx0" brushRef="#br0" timeOffset="-93779.6">4423 14600 709 0,'0'0'510'0,"0"0"-449"15,0 0-28-15,0 0-20 16,0 0 46-16,113-6-59 16,-82 6 9-16,-2 0 29 15,-5 6-38-15,-5 8-13 16,-6 8 2-16,-9 10-11 16,-4 2 7-16,0 12 15 15,-7-4 0-15,-13 1 28 0,1-7-19 16,0-12 8-16,4-8 11 15,8-8-28-15,7-8 47 16,0 0-47-16,5-8 0 16,19-28-1-16,11-17 1 15,26-33-13-15,26-28 12 16,0 6-69-16,-4 10 0 16,-10 17 8-16,-15 33 62 15,2 8 61-15,-6 6-16 16,-19 16-15-16,-12 12 2 15,-13 6-25-15,-7 0 57 16,-3 16-49-16,0 14-14 16,-9 12 90-16,-18 6-51 0,-8 8-9 15,-13 2-5 1,-2 0-26-16,-4-5 34 0,0-5-34 16,8-8-49-16,5-8 40 15,12-18-99-15,8-14-20 16,7 0-46-16,9-10-422 0</inkml:trace>
  <inkml:trace contextRef="#ctx0" brushRef="#br0" timeOffset="-93180.77">4937 14632 358 0,'0'0'208'0,"0"0"-22"16,0 0 21-16,43 122-96 16,-37-69-50-16,-4 5 46 15,-2-4-24-15,0 0-51 0,-2-2-22 16,-12-8 9-1,1-4 33-15,0-8-52 0,4-14 0 16,2-4-13-16,3-10 13 16,4-4 0-16,0-4-6 15,0-24-100-15,4-10 73 16,19-8-21-16,8-12 50 16,13-4 3-16,10-4 1 15,10 2-2-15,9-3 2 16,1 13 0-16,-3 4 19 15,-4 14-19-15,-7 12 0 16,-12 10 50-16,-9 8-34 16,-12 6-8-16,-4 0 22 15,-8 14-21-15,-3 8 76 0,-6 8-61 16,-6 8-11-16,0 10 23 16,0 1 0-16,-20 6 17 15,-7-1-17-15,-4 3-36 16,-7-7 70-16,0-6-70 15,-1-4 7-15,2-14-14 16,2-8 7-16,1-12-26 16,3-6-35-16,6-6-46 15,4-32 9-15,5-12-94 16,5-10 61-16,5 0 84 16,6 10 47-16,0 14 71 15,0 15-27-15,12 11-33 16,9 9 111-16,5 1-63 0,10 0-8 15,8 19 32 1,8 8-37-16,8-1 14 0,2 0-48 16,-1 2 8-16,-6-6 3 15,-10 0-23-15,-8-8 0 16,-5-6-13-16,-6-4 7 16,12-6-94-16,-7-18-109 15,-2-10-675-15</inkml:trace>
  <inkml:trace contextRef="#ctx0" brushRef="#br0" timeOffset="-92995.8">6378 14279 1343 0,'0'0'175'16,"0"0"-135"-16,0 0-40 0,0 0 13 15,0 0 63-15,-48 147-45 16,19-91-15-16,0-2 13 15,-2-2-29-15,2-4 0 16,0-8-8-16,0-8-93 16,6-14-37-16,10-14-211 0</inkml:trace>
  <inkml:trace contextRef="#ctx0" brushRef="#br0" timeOffset="-92803.63">6327 14650 988 0,'0'0'168'0,"0"0"-107"16,12 157-25-16,-10-89 90 16,-2-4-65-16,0 0 0 15,0-6-9-15,0-10-33 16,-2-3-4-16,-5-9-15 16,-3-8-31-16,4-10 14 15,-9-14-104-15,1-4-119 16,1 0-48-16</inkml:trace>
  <inkml:trace contextRef="#ctx0" brushRef="#br0" timeOffset="-92181.51">6824 14095 1302 0,'0'0'200'0,"0"0"-188"0,0 0 5 16,0 0 23-16,0 0-39 16,147 6 0-16,-106 2 16 15,-4 2-16-15,1-4 20 16,-5 4-21-16,-8-2-9 16,-9 4-10-16,-14 4-57 15,-2 8-79-15,-14 4-35 16,-21 10 122-16,-7 2 52 15,-3 2 16-15,-2-3 0 16,9-6 31-16,9-7-21 16,9-3 17-16,12-10 11 0,5-4-37 15,3-1 33-15,0-8 21 16,11 0-10-16,12 0 53 16,8 0-64-16,7 0-14 15,1-8-10-15,3-2-1 16,-1 0 14-16,-10-1-23 15,-6 10 0-15,-12-5 6 16,-6 6-6-16,-7 0-12 16,0 0-14-16,-13 10-61 15,-16 12 77-15,-14 10-2 16,-8 0 12-16,-7 4-14 16,-2-2 14-16,6-6 0 15,10-6-1-15,11-8 3 0,14-2 24 16,13-12-26-16,6 2 0 15,0-2-1-15,0 0 7 16,15 0 33-16,10-8-22 16,8-8-11-16,8-2 23 15,5-4-29-15,4 4 0 16,-6 0 3-16,-9 0-3 16,-8 4 0-16,-23-6-32 15,-4 2-86-15,-4 0-103 0</inkml:trace>
  <inkml:trace contextRef="#ctx0" brushRef="#br0" timeOffset="-91992.82">6804 14448 907 0,'0'0'150'0,"0"0"-79"16,0 0-54-16,0 0 38 16,-2 122 38-16,-5-78-25 15,-2 4 47-15,-6 4-86 16,-6 4-22-16,-6 3 40 15,-4-5-46-15,-2 0 8 16,-5-6-9-16,3-6-45 16,-10-16-16-16,11-12-146 15,3-14-576-15</inkml:trace>
  <inkml:trace contextRef="#ctx0" brushRef="#br0" timeOffset="-91794.91">6552 14913 924 0,'0'0'159'0,"0"0"-114"0,45 108 44 16,-25-64-51-16,-1-4 16 15,0-4 38-15,1-4-63 16,-5-1-10-16,1-5-19 16,-5-4 2-16,-5-6-21 15,-1-4 12-15,-2-12-133 16,-3 0-20-16,0-10-134 0</inkml:trace>
  <inkml:trace contextRef="#ctx0" brushRef="#br0" timeOffset="-91449.63">6877 14949 1093 0,'0'0'123'16,"0"0"-33"-16,0 0-41 15,0 0 24-15,0 0-6 16,132-12-45-16,-83 8-2 15,9 2-20-15,2 0 7 16,0 2 2-16,-2 0-9 16,-9 0-31-16,-6 0 18 15,-12 12-11-15,-6 6-11 16,-10 8-20-16,-5 2 30 16,-2 6 16-16,-6 6 18 15,-2 0-3-15,0 2 46 16,0 1-14-16,-4-3 10 0,-8-2-48 15,1-4 8-15,-3-2 13 16,1-10-21-16,-2-4-7 16,-3-6 5-16,-2-6-16 15,-4-6 7-15,-5 0-80 16,-18-36-90-16,7-4 29 16,2-8-619-16</inkml:trace>
  <inkml:trace contextRef="#ctx0" brushRef="#br0" timeOffset="-91293.59">7049 15043 358 0,'0'0'581'16,"0"0"-499"-16,0 0-23 15,0 0 15-15,5 120-38 16,-1-89-20-16,-2-3 52 0,-2-6-66 16,2-8-2-1,-2-2 5-15,0-6-5 0,4-6-29 16,0-13-149-16,0-6-546 0</inkml:trace>
  <inkml:trace contextRef="#ctx0" brushRef="#br0" timeOffset="-90950.77">7259 15047 430 0,'0'0'711'0,"0"0"-608"15,0 0-55-15,17 118 44 16,-13-79-42-16,2-11-37 15,-6 2 87-15,0-4-99 0,0 2 8 16,0-6-9-16,-14 0-29 16,-7-8 13-16,-2-2-16 15,-9-6-44-15,-3-6 44 16,-1 0-65-16,0-2 54 16,7-14 31-16,4-2 11 15,8 0 1-15,8 4 26 16,7 2 33-16,2 6 54 15,0 2-89-15,0 4-6 16,11 0 3-16,6 0-15 16,8 0 50-16,6-4-41 15,5 4-9-15,7-6 24 0,7-2-23 16,16-8-9-16,47-20 2 16,-15 8-96-16,-7-7-195 0</inkml:trace>
  <inkml:trace contextRef="#ctx0" brushRef="#br0" timeOffset="-90369.86">8088 14634 1237 0,'0'0'193'0,"0"0"-138"16,0 0-53-16,0 0 54 16,0 0-56-16,0 0 0 15,-12 102 38-15,3-41-28 16,-7 7 3-16,1-2-13 15,-3-6 6-15,-1-8-22 16,0-12 16-16,4-12-83 0,-3-16-18 16,7-12-68-1,2 0-49-15</inkml:trace>
  <inkml:trace contextRef="#ctx0" brushRef="#br0" timeOffset="-90124.18">8121 14524 1121 0,'0'0'136'16,"0"0"-109"-16,0 0 11 16,156-8 3-16,-100 8-12 15,-1 12 11-15,-4 12-40 16,-3 4 46-16,-11 6-46 0,-8 2-16 16,-14-2 16-16,-10 8-16 15,-5-2 0-15,-15 5 15 16,-21-1-52-16,-9-4 40 15,-8-4-67-15,-29-10-33 16,15-10-76-16,9-12-364 16</inkml:trace>
  <inkml:trace contextRef="#ctx0" brushRef="#br0" timeOffset="-89568.69">8138 14801 804 0,'0'0'171'15,"0"0"-102"-15,0 0-60 16,156-26 4-16,-100 21 25 15,-2 1-38-15,-8 4 0 0,-3 0 17 16,-10 0-10 0,-12 0 5-16,-8 0-12 0,-13 0-74 15,0 10 52-15,-9 12-33 16,-18 9 55-16,-6 5 10 16,-8 4-2-16,-1 4 22 15,2-4-14-15,2-4-10 16,7-6 85-16,9-8-77 15,8-6 14-15,8-4 4 16,6-12 4-16,0 0 13 16,0 0 6-16,10-8-43 15,11-18 52-15,6-12-64 16,4-10-15-16,4-14 15 16,-1-14-21-16,-3-5 20 15,-4-5-26-15,-9-2-33 0,-9 8 47 16,-9 12-35-1,0 19 48-15,0 15 64 0,-3 23 11 16,-3 11-38-16,-4 0-37 16,-3 27 0-16,-9 37 81 15,-5 41-65-15,1 31 10 16,6-6-4-16,9-19 0 16,11-39 16-16,0-20-38 15,0 2 1-15,6-1 18 16,9-3-19-16,6-10 0 15,1-14 3-15,0-10-3 16,5-10 36-16,4-6-36 16,7-8 0-16,7-28-6 0,9-12 6 15,12-33-35-15,10-31-13 16,0-36-57-16,-14 1-75 16,-24 35-187-16,-20 40-300 0</inkml:trace>
  <inkml:trace contextRef="#ctx0" brushRef="#br0" timeOffset="-89302.82">8986 14448 588 0,'0'0'255'15,"0"0"-77"-15,0 0 7 16,0 0-25-16,0 0-63 16,0 0 15-16,0 0-80 15,2-11-15-15,13 10 4 16,12-8-14-16,8 0 25 16,8 0-32-16,3 0-13 0,-3 4-9 15,-5 5 2 1,-9 0-14-16,-10 0 11 0,-3 6-25 15,-9 15 32-15,-7 5-32 16,0 12 12-16,0 10 23 16,-23 10 26-1,-6 6-3-15,-6 10-9 0,-9-2 11 16,-6 3 32-16,-6-3-44 16,2-8-47-16,-13 6 26 15,13-17-98-15,11-17-129 0</inkml:trace>
  <inkml:trace contextRef="#ctx0" brushRef="#br0" timeOffset="-89139.42">9181 14841 1091 0,'0'0'184'0,"0"0"-142"15,0 0-15-15,139-44 4 16,-99 27-30-16,-3 3 30 15,-3-8-31-15,-1-10-80 16,-10 6-66-16,-10 0-436 0</inkml:trace>
  <inkml:trace contextRef="#ctx0" brushRef="#br0" timeOffset="-88749.86">9420 14534 925 0,'0'0'159'0,"0"0"-105"16,0 0-2-16,-27 106 93 15,21-48-57-15,-6 6-28 0,1 7 15 16,-4 1-46-16,-3-6-10 16,-5 2-6-16,-4-6-2 15,-4-4 12-15,-2-5-23 16,-1-11-7-16,-3-8-2 16,1-6 6-16,-1-14-41 15,-4-2-28-15,-1-12-87 16,0 0 58-16,3 0-136 15,6-12 50-15,8 2 160 16,8 6 27-16,5-2 99 16,8 4 26-16,4 2-57 0,0-2 47 15,0 2-51 1,2 0-28-16,16 0 1 0,9 0 6 16,6 0-1-16,9 0-1 15,8-4-40-15,4-6 64 16,-2-2-65-16,6-2 0 15,-4 0 18-15,-4 2-17 16,-9-1-1-16,-5-5-45 16,-11 3-132-16,-12 3-143 0</inkml:trace>
  <inkml:trace contextRef="#ctx0" brushRef="#br0" timeOffset="-88529.51">9387 14957 1114 0,'0'0'169'0,"0"0"-64"0,0 0-96 15,0 0 46-15,0 0 54 16,79 104-42-16,-61-78-18 16,1-8-49-16,-6 2 19 15,-3 0 0-15,-2-6-19 16,-6 4-31-16,-2-4-62 15,0-1-171-15,-10-8-714 0</inkml:trace>
  <inkml:trace contextRef="#ctx0" brushRef="#br0" timeOffset="-88270.21">9859 15356 1126 0,'0'0'234'0,"0"0"-177"16,0 0-8-16,0 0-21 16,0 0-21-16,0 0 88 15,0 0-95-15,22 106-11 16,-40-74-3-16,-44 18 13 0,3-6-105 15,-3-7-244-15</inkml:trace>
  <inkml:trace contextRef="#ctx0" brushRef="#br0" timeOffset="-87258.68">10817 14739 553 0,'0'0'486'16,"0"0"-402"-16,0 0-48 15,0 0 1-15,0 0 74 16,0 0-34-16,0 0 26 16,-5 0-87-16,7 1-4 15,12 7 20-15,6-4-3 16,9 5 0-16,8 0 5 16,9-7-33-16,0-2 61 15,3 0-62-15,-3 0 0 0,0 0-2 16,-7-6-25-16,-5 1-22 15,-10 1-65-15,-13-1-67 16,-8-3 19-16,-3 4-249 16</inkml:trace>
  <inkml:trace contextRef="#ctx0" brushRef="#br0" timeOffset="-86686.75">10975 14784 838 0,'0'0'176'16,"0"0"-120"-16,0 0-18 0,-24 125-8 15,22-75-5 1,2 6 72-16,0 2-45 0,0 2-9 16,0-2-9-1,0-4-18-15,0-1 3 0,0-5-19 16,0-2 0-16,0-2 8 16,-12-4-8-16,-3-8-11 15,-3-2 10-15,-5-6 0 16,1-6-13-16,-7-5-57 15,0-8-18-15,-4-5 75 16,-3 0-106-16,0-1 27 16,1-16 53-16,3 3 10 15,3 5 30-15,7-4 15 16,5 9-4-16,3 4 98 16,5 0-66-16,5 0-7 0,2 0 19 15,2 0 2 1,0 0 7-16,0 0-41 0,0 0 6 15,6 0 52-15,10 0-80 16,6 12 27-16,11 1 14 16,12 1-13-16,11-6 25 15,11 2-50-15,4-9 14 16,7 2 28-16,2-3-46 16,-2 0 0-16,0 0 0 15,-4 0 1-15,-8 0 18 16,-12 0-19-16,-14 0 0 15,-15 0-10-15,-14 0 10 16,-7 0-7-16,-4 0 1 0,0 0 6 16,0 0-6-16,0 1-14 15,0-1 20-15,0 0-12 16,0 0 12-16,0 0-19 16,0 0-12-16,-2 0-40 15,-5-14-76-15,1 1-339 0</inkml:trace>
  <inkml:trace contextRef="#ctx0" brushRef="#br0" timeOffset="-86408.61">12036 14614 1515 0,'0'0'154'15,"0"0"-70"-15,0 0-74 16,0 0-9-16,0 0-1 16,0 0 13-16,0 0-13 15,-52 44 0-15,10-8-27 16,-9 4-4-16,-32 16-100 15,12-12-97-15,6-8-146 0</inkml:trace>
  <inkml:trace contextRef="#ctx0" brushRef="#br0" timeOffset="-86180.34">11574 15077 717 0,'0'0'140'15,"0"0"-111"-15,0 0 36 16,121-16-26-16,-77-2 11 15,3-4 11-15,2-4-22 16,0 0 27-16,5 2-66 16,1-4 0-16,1 2 0 15,-3 4 0-15,-3 0-44 16,-13 4-35-16,-12-4-89 16,-16-1-77-16,-9 5-102 15</inkml:trace>
  <inkml:trace contextRef="#ctx0" brushRef="#br0" timeOffset="-85971.42">12216 14740 3 0,'0'0'100'15,"0"0"106"-15,0 0-6 0,0 0 39 16,0 0-112-16,0 0-22 16,-76 111 35-16,72-57-66 15,4 12 9-15,0 12-11 16,0 9-33-16,0 4 41 16,0 6-57-16,0-3-17 15,0-5 17-15,-9-8-22 16,3-6-1-16,-4-11 0 15,4-16 1-15,-1-12-7 16,3-18 6-16,2-14-54 16,2-4 53-16,-3-34-88 15,-4-48-226-15,3 6 24 16,-3-3 0-16</inkml:trace>
  <inkml:trace contextRef="#ctx0" brushRef="#br0" timeOffset="-85785.82">12011 15245 692 0,'0'0'348'0,"0"0"-278"15,0 0 21-15,0 0-75 16,0 0 3-16,-83 139 37 16,60-91-30-16,0 0-10 15,5-12-16-15,7-8 7 16,4-7-31-16,7-11 21 16,0-10-52-16,5 0 16 15,22-14 24-15,33-53-44 0,-2 9-136 16,-3-4-396-16</inkml:trace>
  <inkml:trace contextRef="#ctx0" brushRef="#br0" timeOffset="-85320.02">12408 15073 887 0,'0'0'132'0,"0"0"-24"16,0 0-46-16,0 0 25 16,0 0 6-16,60 109-26 15,-54-69-12-15,-3 0-55 16,-3 0 12-16,0-8 1 15,0-4-13-15,0-4-18 16,0-10 12-16,0-8-37 16,0-6 14-16,0-2-22 15,0-24-158-15,2-8 154 16,12-8 13-16,3 2 18 16,5 0 20-16,1 8 4 0,1 10 43 15,3 5-36-15,-1 7-7 16,1 5 93-16,0 2-74 15,-4 3 12-15,-6 0 30 16,-3 0-9-16,-3 3-8 16,-7 6-44-16,-4 9 0 15,0 1-3-15,0 8 6 16,-15 8-3-16,-10 1 9 16,1 0-1-16,-3-2 0 15,2 0-8-15,6-4 0 16,5-12 23-16,5-4-23 0,7-2-1 15,2-12 1 1,0 0 0-16,0 0 49 0,8 0-39 16,11-4-1-16,3-14 32 15,4-8-41-15,7-2-16 16,4-4 3-16,9-26-40 16,-8 10-137-16,-7-2-736 0</inkml:trace>
  <inkml:trace contextRef="#ctx0" brushRef="#br0" timeOffset="-84852.86">13007 14708 1207 0,'0'0'168'0,"0"0"-149"0,0 0 22 16,0 0-22-16,0 0 21 15,89 135 62-15,-67-77-52 16,-1 8-23-16,-4 6 5 15,-3 4-32-15,-3 3 37 16,-5-3-37-16,-1-4 0 16,-3-8-8-16,-2-8 9 15,0-10-1-15,0-10 0 16,0-14 9-16,0-9-6 16,0-8-3-16,7-5-32 15,4 0 20-15,7-19 13 0,6-16-1 16,9-13 9-1,6-12-8-15,5-32 15 0,8-29-16 16,3-39 0 0,-2-8-9-16,-8 27 9 0,-9 37-19 15,-11 50 17-15,-1 18 2 16,0 2 33-16,3-2-33 16,2-3 0-16,-7 11 29 15,-7 9-13-15,-3 6-8 16,-5 5-8-16,-5 7 14 15,0 1-9-15,-2 0-5 16,0 0-9-16,0 0-20 16,0 0 20-16,0 0-51 15,-2 15-49-15,-9 2-96 16,-5-3-382-16</inkml:trace>
  <inkml:trace contextRef="#ctx0" brushRef="#br0" timeOffset="-83511.45">13640 15462 563 0,'0'0'238'16,"0"0"-193"-16,0 0-45 16,0 0 73-16,0 0-3 15,0 0-21-15,0 0 3 0,35-36-27 16,-35 34 21-16,2 2-37 15,-2 0-9-15,0 0 68 16,0 0-29-16,0 0 5 16,0 0 6-16,0 0-37 15,0 0 48-15,0 0-61 16,0 0 13-16,0 0 18 16,0 0-31-16,0 0 0 15,0 0 0-15,0 0 8 16,0 0 8-16,0 0-16 15,0 0-26-15,0-6 20 16,0-4-102-16,0-2-202 0</inkml:trace>
  <inkml:trace contextRef="#ctx0" brushRef="#br0" timeOffset="-83005.64">14072 14752 1279 0,'0'0'373'16,"0"0"-347"-16,0 0-26 15,0 0 0-15,0 0 44 16,131 0-44-16,-75 0 0 15,4 0 24-15,-2 0-24 0,-4 2 0 16,-10 5 0 0,-10-2 13-16,-12-1-39 0,-9 1 13 15,-13 0-79-15,0 8-11 16,-19 5-16-16,-22 12 72 16,-17 6-50-16,-11 6-43 15,-6 2 139-15,-8 0-26 16,2-4 4-16,6 0 23 15,11-8 2-15,12-10 34 16,14-4 3-16,16-5-32 0,13-8 63 16,7 0-63-1,2-5-7-15,2 0 83 0,16 0-54 16,10 0 1-16,13 0 14 16,8 0-43-16,13-14 79 15,8 1-80-15,3-1 0 16,0-2 9-16,-3 0-2 15,-10 2-7-15,-14 2-35 16,-23-14-124-16,-14 4-18 16,-9 0-638-16</inkml:trace>
  <inkml:trace contextRef="#ctx0" brushRef="#br0" timeOffset="-82796.68">14210 14963 886 0,'0'0'198'0,"0"0"-148"0,0 0-8 15,-40 124-3 1,25-70 47-16,-6 5 59 0,1 3-97 16,1 0-9-1,-4 2-8-15,3-4-17 0,2-6 8 16,4-9-22-16,4-12 0 16,3-8 1-16,5-11-1 15,2-10-69-15,9-12-56 16,15-20-51-16,0-7-155 0</inkml:trace>
  <inkml:trace contextRef="#ctx0" brushRef="#br0" timeOffset="-82339.5">14326 15258 929 0,'0'0'227'0,"0"0"-197"16,0 0 68-16,0 0-31 0,0 0-18 15,0 0-15-15,0 0 8 16,85 116 12-16,-75-68-30 15,2 2-23-15,-1 3 70 16,2-3-71-16,1-5 1 16,1-6 12-16,1-7-12 15,7-10 18-15,0-8-19 16,9-14 0-16,4 0 37 16,8-18-37-16,6-14 0 15,0-20 0-15,2-11 2 16,1-23-8-16,-2-30-25 15,-6-36-62-15,-11-19 77 16,-14 3-36-16,-7 17 23 16,-5 39 8-16,-1 30 21 0,-2 30 19 15,2 16-3-15,-3 8 20 16,0 10 106-16,-1 5-90 16,-1 9-21-16,2 4-1 15,6 0-29-15,5 22 31 16,7 9 10-16,5 7-5 15,0 6 36-15,-3 2-72 16,-2-4 1-16,-1-2-1 16,-4-4 14-16,1-8-28 15,-5-2 13-15,3-13-137 16,11-13-4-16,-4-9-114 16,0-13-321-16</inkml:trace>
  <inkml:trace contextRef="#ctx0" brushRef="#br0" timeOffset="-81756.77">15632 14494 1159 0,'0'0'191'16,"0"0"-101"-16,0 0-71 15,0 0 33-15,0 0 63 16,0 0-70-16,-49 124-4 16,13-86-15-16,-7 4-18 15,-7 4 17-15,-11-1-25 16,-1-4-11-16,0-1-18 15,-1-5 29-15,12-7-17 16,11-8 5-16,15-6 12 16,14-8-25-16,9-4 25 15,2-2-77-15,11 0 58 16,18 0-5-16,11 0 24 0,9-6 0 16,0 0 12-16,0-4 5 15,-7 2-17-15,-3 0 0 16,-6 2 22-16,-2-2-21 15,-5-2 5-15,-1 2-6 16,-7 2 9-16,-7 4-5 16,-5 2-4-16,-6 0-55 15,0 8-11-15,-6 14-89 16,-23 8-17-16,-13 8-184 16,-12 0 10-16,-8 2 245 0,-7-4 101 15,0 0 82-15,1-5 126 16,9-3-70-16,6-5-16 15,13-2 2-15,11-7-46 16,10-4 65-16,13-6-57 16,6-4-73-16,2 0 32 15,25 0-22-15,11 0 12 16,11 0-3-16,10-14-22 16,11-4 36-16,1 0-46 15,4-3-5-15,2 2 5 16,-8 2 1-16,-9 2-1 15,-11-2-25-15,-15-11-69 16,-17 6-34-16,-12 0-267 0</inkml:trace>
  <inkml:trace contextRef="#ctx0" brushRef="#br0" timeOffset="-81532.95">15338 14899 980 0,'0'0'203'15,"0"0"-179"-15,0 0 80 16,0 0-19-16,-23 134 5 16,21-80-22-16,-3 4-27 15,-1 1-12-15,-6-1-29 16,-3 4 17-16,-5-4 5 16,-4 0-22-16,-7-4-3 15,-3-10-3-15,-2-3 6 16,1-13-24-16,-14-15-67 0,10-6-58 15,6-7 7-15</inkml:trace>
  <inkml:trace contextRef="#ctx0" brushRef="#br0" timeOffset="-81156.88">15398 15154 1242 0,'0'0'181'16,"0"0"-127"-16,0 0-15 0,0 0-24 15,0 0 8-15,62 134 86 16,-47-92-92-16,1 2-16 16,-3 4 14-16,3-4-6 15,-3 2 8-15,3-6-17 16,-1-4 0-16,4-1 9 15,-1-7-9-15,1-2-8 16,2-8 8-16,1 0 1 16,2-8 35-16,1 2-36 15,-3-8 0-15,1 0 31 16,-6 2-31-16,-1-6-1 16,-5 0 1-16,-2 0 0 15,-2 0 0-15,-3 0-44 0,5-8-88 16,-5-10-20-16,1-2-872 15</inkml:trace>
  <inkml:trace contextRef="#ctx0" brushRef="#br0" timeOffset="-80557.28">15988 15548 978 0,'0'0'178'15,"0"0"-97"-15,0 0-65 16,0 0 48-16,0 0-15 0,0 0-34 16,0 0 30-1,4 4-41-15,-4 1 13 0,0-5-20 16,0 0 3-16,-4 0 0 15,-2 0 11-15,-1-10-11 16,1-3 0-16,-2-1-65 16,6 6 65-16,2 0 32 15,0 6-32-15,0 2 0 16,0 0-1-16,0 0 5 16,0 0-5-16,0 0 1 15,2 0 0-15,6 6 8 16,-6 2-6-16,0-2-2 15,0-2 0-15,-2-1 0 16,0-2-25-16,0 3 25 0,0-4-36 16,0 0 36-16,0 0 0 15,-4 0 0-15,-2-5-9 16,2-8-82-16,2-5 63 16,2 0-8-16,0 4-12 15,0 2 41-15,0 4 7 16,0 6 0-16,6 2 4 15,2 0 5-15,-2 6 42 16,-1 10-35-16,-3 4-15 16,-2 6 83-16,0 0-19 15,0 2-42-15,-11 8 35 0,-12 5-21 16,-8 3 13 0,-13 8-50-16,-14 6-30 0,-47 18 2 15,13-12-159-15,1-7-528 0</inkml:trace>
  <inkml:trace contextRef="#ctx0" brushRef="#br0" timeOffset="-77319.76">15988 15468 350 0,'0'0'191'0,"0"0"-126"16,0 0-52-16,0 0 0 15,0 0 49-15,0 0-42 16,0 0-3-16,-80 16 6 16,69-12-5-16,4-2 18 15,3 2-36-15,-1-4 10 16,3 0 1-16,2 0-9 16,0 0-4-16,0 0-6 15,0 0-40-15,0 0 48 16,0-6 18-16,0 0-12 0,0 0 21 15,0 2-10 1,0-2 15-16,0 2-19 0,7-4-4 16,4 2 18-16,5 2-27 15,-1 0 1-15,3 4 21 16,-1 0-22-16,-1 0 0 16,-3 0 0-16,-5 0 8 15,-4 0-1-15,-2 6-7 16,-2 2 0-16,0 0 53 15,-2 2-12-15,-12 2-15 16,-1-2-16-16,1 3-3 16,1-4 22-16,1-5-29 15,4-2 1-15,1-2 10 16,5 0-11-16,2 0-10 16,0-10-34-16,2-8 12 0,17 4 15 15,0-4 10-15,4 6 7 16,-1 4 1-16,0 6-1 15,-4 2-2-15,0 0 2 16,-7 0 0-16,-2 0 15 16,-5 0-15-16,-2 2 0 15,0 2 16-15,-2 4 1 16,0-4 6-16,0 4 5 16,0 2-20-16,-4-4 27 15,-5 0-35-15,1 0 0 16,1-2 6-16,-3-4-5 15,4 0-1-15,2 0 0 16,-1-4-20-16,3-10 14 16,2-4-51-16,0-2-9 0,0 2 65 15,2 4-11-15,7 6 12 16,2 6 0-16,1 2 1 16,-2 0 16-16,1 0-15 15,-1 18 3-15,-2-4 33 16,-1 4-18-16,-3-2-5 15,-2 0-14-15,-2-4 19 16,0 1 8-16,0-4-28 16,-2-3-7-16,-6-2-1 15,-3-4-21-15,-3 0-34 16,-3 0-34-16,3-10-85 0,1-6-68 16</inkml:trace>
  <inkml:trace contextRef="#ctx0" brushRef="#br0" timeOffset="-77120.36">16019 15444 345 0,'0'0'71'0,"0"0"-35"16,0 0 20-16,0 0-11 15,0 0 17-15,0 0-2 16,0 0-19-16,25 40 77 16,-25-26-41-16,0 4-22 15,0 0-9-15,0 9-1 16,-11-5 15-16,-3 6-39 15,-5 4-4-15,-8 2 6 16,-31 26-23-16,4-8-58 16,-2-6-164-16</inkml:trace>
  <inkml:trace contextRef="#ctx0" brushRef="#br0" timeOffset="-76053.61">17098 15173 1094 0,'0'0'177'0,"0"0"-102"16,0 0 9-16,0 0 70 16,0 0-84-16,0 0-51 15,0 0 56-15,4-1-67 16,27-2 3-16,37 2 19 0,40-8-18 15,40-5 55-15,14-8-67 16,-8-4 1-16,-19 0 24 16,-34 8-25-16,-21 4-6 15,-20 6 4-15,-11 2-68 16,-4 2 22-16,-7 4-94 16,-12 0-23-16,-26 0-33 15,-11 4-147-15,-18 4-267 0</inkml:trace>
  <inkml:trace contextRef="#ctx0" brushRef="#br0" timeOffset="-75675.63">17671 15127 967 0,'0'0'370'0,"0"0"-313"16,0 0-57-16,0 0 20 16,0 0 3-16,0 0-23 15,0 0 10-15,0 50 28 16,0-15-23-16,0 7-1 16,0 10 47-16,0 6-29 15,0 8 5-15,-10 8-30 0,1 10 6 16,-4 7 25-1,2 5-38-15,-2-6 0 16,0-1 3-16,-1-9 4 0,5-12-7 16,1-10 0-16,-2-10 0 15,6-12 15-15,1-10-15 16,1-16-13-16,2-6 7 16,0-4 6-16,0-8-41 15,0-60-29-15,0 2-219 16,0-10-473-16</inkml:trace>
  <inkml:trace contextRef="#ctx0" brushRef="#br0" timeOffset="-74807.64">18488 16695 532 0,'0'0'154'15,"0"0"-28"-15,0 0-19 16,0 0 56-16,0 0 2 15,0 0-36-15,0 0-13 16,7 0-24-16,-7-9-43 16,0-12 65-16,2-7-99 15,0-12-4-15,5-10 6 16,-1-12-4-16,5-30 10 0,5-31-23 16,7-51 0-16,6-25-16 15,2-7 16 1,2 9-16-16,1 27 7 0,-5 18-10 15,-5 33 9-15,-8 35 4 16,-8 24 6-16,0 12 23 16,-2-6-23-16,1-1 0 15,-3-3 8-15,0 10-2 16,-4 8 4-16,2 10-10 16,-2 8 0-16,0 6 13 15,0 4-13-15,0 6 0 16,2 2-1-16,-2 0 14 15,0 0 2-15,0 4-15 16,0 0 0-16,0 0-2 0,0 0 2 16,0 0-12-16,0 0 11 15,0 0 2-15,0 0-4 16,0 0 3-16,0 0 0 16,0 0 0-16,0 0 0 15,0 0-7-15,0 0 7 16,0 0 0-16,0 8-10 15,-2 6 10-15,-8 8 0 16,-11 2 16-16,0 4-16 16,-6 0 1-16,-4 2 22 15,-3-2-22-15,-7 2 37 16,-3 2-38-16,-5-4-12 0,3-1-2 16,0-5-61-1,7-18-55-15,10-4-89 0,14 0-279 0</inkml:trace>
  <inkml:trace contextRef="#ctx0" brushRef="#br0" timeOffset="-74573.08">18860 14546 1257 0,'0'0'184'16,"0"0"-108"-16,0 0-76 15,0 0 0-15,0 0 73 16,151 110-27-16,-103-76-11 16,7 2-16-16,4-4-11 0,3 3 25 15,2 1-33-15,1-4-3 16,2 2-19-16,13 6-43 16,-17-8-210-16,-17-10-877 0</inkml:trace>
  <inkml:trace contextRef="#ctx0" brushRef="#br0" timeOffset="-74379.74">19932 15350 20 0,'0'0'1451'15,"0"0"-1367"-15,0 0-84 16,0 0-31-16,0 0-44 16,0 0-1206-16</inkml:trace>
  <inkml:trace contextRef="#ctx0" brushRef="#br0" timeOffset="-70907.38">19444 15973 464 0,'0'0'155'0,"0"0"-79"0,0 0-33 15,0 0 56 1,0 0 0-16,0 0-51 0,0 0 26 15,0-18-57-15,0 18 3 16,0 0 51-16,0 0-35 16,0 0-4-16,0 0-7 15,0 0-14-15,0 0 27 16,0 0-38-16,0 0 0 16,0 0 3-16,0 0-3 15,0 0-2-15,0 0 1 16,0 0 2-16,0 0-8 15,0 0 7-15,0 0 0 16,0 0 24-16,0 0-2 16,-5 0-4-16,1 0-18 15,-3-5 13-15,-1-9-34 0,0 1-47 16,2-5 6-16,4 4 61 16,0 2 1-16,2 6-2 15,0 2 1-15,0 4 1 16,0 0 13-16,2 0-13 15,8 4 0-15,0 10 23 16,1-1-7-16,-2 2-2 16,-2-3 12-16,-1 2-24 15,-3-1 37-15,-3-9-39 16,0 1 0-16,0 0 0 16,0-5 6-16,0 4 1 15,0-4-4-15,-3 0 14 16,-3 0 17-16,-4 0-34 15,4 0-31-15,-1-9 20 16,1 1-36-16,4 3 35 0,2 0 11 16,0 5 2-16,0-4-1 15,0 4 0-15,0 0-10 16,0 0 9-16,0 0-6 16,0 0-5-16,0 0 11 15,0 0 1-15,0 0 3 16,0 0-3-16,0 0-2 15,0 0 2-15,0 0 1 16,0 0 8-16,0 0-9 16,0 0 0-16,0 9 23 15,-3 9-2-15,-2 8 19 16,-3 10 10-16,-5 0-24 0,-5 0 4 16,-7 8-30-16,-4 0 16 15,-7 0-17-15,-22 20 1 16,8-11-89-16,2-13-196 0</inkml:trace>
  <inkml:trace contextRef="#ctx0" brushRef="#br0" timeOffset="-69292.63">20436 15067 995 0,'0'0'120'0,"0"0"-79"0,0 0-4 15,0 0 25-15,0 0 25 16,0 0-87-16,0 0 2 15,0-20 14-15,0 20-16 16,0 0 0-16,0 0 3 16,0 0 4-16,0 0 33 15,0 0-40-15,0 0 0 16,0 0 23-16,0 0-22 16,0 0-1-16,0 0 3 15,0 0 4-15,0 0 11 16,0 0-18-16,0 0 0 15,0 0 17-15,0 0-16 16,0 0 18-16,0 0 13 0,0 0-23 16,0 0 62-16,0 0-61 15,0 0-10-15,0 0 54 16,0 0-45-16,0 0 3 16,0 0-12-16,0 0 11 15,0 0-2-15,0 0-9 16,4 4-17-16,3 16 16 15,1 10 2-15,1 10 0 16,3 14 19-16,-4 13-19 16,-1 9 62-16,-2 4-63 15,-5 4 0-15,0 2 11 16,0-1-11-16,-3-9 0 16,-8-6 0-16,-2-12 7 0,-1-8-10 15,1-9 3 1,1-15-8-16,4-8 7 0,1-4 1 15,1-10-2-15,-2-4 2 16,2-4-28-16,-5-24 18 16,0-16-86-16,-2-37-15 15,-3-33 63-15,2 0-8 16,4 12 3-16,0 17-21 16,1 33 74-16,1 12 47 15,-1 6 14-15,2 22-22 16,2 8-4-16,-1 4-29 15,-5 0 10-15,-5 18 10 16,-6 12-25-16,-10 8 79 16,-1 4-66-16,-2-2-13 0,1-4 15 15,5-4 2-15,4-5-17 16,8-9-1-16,5 0 1 16,6-10-22-16,6 2 21 15,0-5-43-15,23 4 42 16,16-1 1-16,19-2 17 15,19-6-17-15,9 0 10 16,7 0 9-16,-1-14-19 16,-7 0-25-16,-9 0 25 15,-14 2 3-15,-11 3 4 16,-10 4-7-16,-16 5 0 16,-6 0-3-16,-11 0 3 15,-5 0-18-15,0 0 18 0,-3 5 0 16,0 22 12-16,0 9-12 15,0 16 0-15,-16 10 58 16,-11 10-58-16,-9 4 0 16,-13 9 25-16,-8 5-18 15,-13 2 5-15,-5 2-12 16,-10-3 0-16,0-3 7 16,3-8-7-16,6-12-11 15,9-14-11-15,13-15-45 16,10-30-47-16,13-9-92 15,11-4-409-15</inkml:trace>
  <inkml:trace contextRef="#ctx0" brushRef="#br0" timeOffset="-68643.53">21217 15432 1340 0,'0'0'186'15,"0"0"-180"-15,0 0 14 16,0 0 30-16,0 0-49 16,134-30-1-16,-93 24 1 0,-2-4 0 15,-3 6-1 1,-9-4-7-16,-10 8-44 0,-7 0 50 15,-10 0-108-15,0 0 16 16,-3 8 53-16,-19 10 40 16,-5 6 29-16,-2 6-21 15,2 4-7-15,2 4 47 16,6 2-48-16,5 5 16 16,8-1-15-16,6 0 7 15,0 2 18-15,6 2-26 16,15-2 0-16,5-2 26 15,1-4-25-15,2 0-1 16,0-9 11-16,-7-3-9 16,-2-6 22-16,-9-4-24 15,-3-6 1-15,-6 2-1 0,-2-6 0 16,0 2-13-16,-21 4 12 16,-8-6 2-16,-11 0 5 15,-5-6-6-15,-1-2 0 16,-1 0 16-16,5-6-9 15,4-6-4-15,9-6 29 16,11 0-13-16,7 0 45 16,7-4-49-16,4-4-14 15,0-2 63-15,17-7-57 16,14-2 8-16,10-2-11 16,5-1 6-16,8 0 5 15,2 2-15-15,6 4-13 16,3-2-5-16,31-10-20 0,-16 12-96 15,-11 2-456-15</inkml:trace>
  <inkml:trace contextRef="#ctx0" brushRef="#br0" timeOffset="-66826.84">21978 16794 920 0,'0'0'206'0,"0"0"-141"15,0 0-12-15,0 0 92 16,0 0-69-16,0 0-49 16,0 0 59-16,2 0-41 15,-2 0 5-15,0 0 4 16,0 0-21-16,2 0 30 16,-2 0-25-16,0 0-7 0,0 0 45 15,0 0-46 1,0 0 16-16,0 0 9 0,0 0-27 15,0-4 39-15,0-2-37 16,2-15-23-16,2-2 40 16,1-12-47-16,-1-7 0 15,0-16 0-15,-2-12 6 16,2-28-24-16,2-28 18 16,1-29-22-16,1-1 2 15,4 11 20-15,-6 31-34 16,1 36 23-16,-5 13 11 15,2 5-24-15,1-12 24 16,-2-10-3-16,1-4-16 16,-2 0 19-16,-2 15 0 0,2 5-1 15,-2 12 1-15,0 6-7 16,0 8 7-16,0 6-2 16,0 4-7-16,0 8 9 15,-2-5-9-15,0 9 8 16,-2 5 2-16,1 0 8 15,0 3-9-15,1 2 0 16,2 4 6-16,-2-2-4 16,2 2-2-16,0 0 0 15,-2 0 8-15,2 2 1 16,0 2-9-16,-2-2-14 16,2 2-6-16,0 0 20 15,-2 0-16-15,0 0 10 0,-3 0 6 16,3 0-3-1,-4 0 3-15,-4 0 0 16,-9 7 11-16,-10 6-4 0,-12 5-5 16,-8 2-2-16,-7 5 10 15,-2-3-26-15,0 0-15 16,5-4-116-16,2-8-3 16,16-6-130-16,12-4-219 0</inkml:trace>
  <inkml:trace contextRef="#ctx0" brushRef="#br0" timeOffset="-66632.53">21915 14779 664 0,'0'0'626'0,"0"0"-534"0,0 0-68 16,0 0-5-16,0 0 45 15,134 114-23-15,-92-84 58 16,7-4-99-16,9 2 7 15,9-2 6-15,1-4-13 16,38-10-39-16,-18-2-94 16,-12-10-269-16</inkml:trace>
  <inkml:trace contextRef="#ctx0" brushRef="#br0" timeOffset="-64693.76">22574 16160 133 0,'0'0'570'0,"0"0"-517"16,0 0-29-16,0 0-23 15,0 0 72-15,0 0-56 16,0 0 14-16,-10 84 8 16,0-66 7-16,1-4-4 15,-2 0-21-15,-2 2-15 16,-5-6 49-16,0 3-55 16,-11-8-31-16,2-1-103 15,2-4-567-15</inkml:trace>
  <inkml:trace contextRef="#ctx0" brushRef="#br0" timeOffset="-64233.53">23663 15172 1209 0,'0'0'304'0,"0"0"-275"15,0 0-14-15,0 0-4 16,0 0 24-16,0 0 3 16,0 0-20-16,170 0 15 15,-107-9-33-15,1-3 0 16,-1 6-6-16,-8-6 6 15,-8 2-50-15,-9-2 15 16,-12 2-53-16,-8 2-26 16,-13 2-25-16,-5-2-55 0,-7 6-70 15,-11 0-113-15</inkml:trace>
  <inkml:trace contextRef="#ctx0" brushRef="#br0" timeOffset="-63331.76">24085 15107 170 0,'0'0'302'15,"0"0"-87"-15,0 0-27 16,0 0-83-16,0 0 9 15,0 0-28-15,-121 119 1 16,104-87 26-16,-1 4-58 16,0 8-16-16,0 0 35 15,-2 10-51-15,3 0 20 16,-6 8-23-16,3 1-13 16,-3-1 14-16,2-2-21 15,-2 0 0-15,3-2 8 16,3-8-8-16,0-5 0 15,2-9-1-15,4-10 2 0,2-4 1 16,0-8-2 0,3-8-5-16,2 2-22 0,-4-8 11 15,2 0-28 1,-5 0 19-16,-3 0-23 0,-5 0 47 16,-2-4-41-16,1-2 2 15,0 2 27-15,4 4 15 16,3 0-2-16,-1 0 0 15,6 0 9-15,1 0 7 16,3 0-16-16,2 0 0 16,0 0 13-16,2 0-4 15,0 0-5-15,0 0 21 0,0 0-19 16,0 0 64 0,0 0-57-16,0 0-12 0,0 0 54 15,0 0-49-15,0 0 15 16,0 0 11-16,0 0-31 15,0 0 66-15,0 0-57 16,0 0-3-16,0 0 52 16,0 0-45-16,0 0 10 15,0 0-4-15,0 0-19 16,0 0 66-16,0 0-67 16,2 0 0-16,-2 0 31 15,0 0-30-15,2 0 15 16,-2 0-16-16,2 0 16 0,2 0 7 15,3-4-23-15,-1 4 0 16,6-4 7-16,-1 2-7 16,7 0 0-16,2 0-10 15,4-2 20-15,5-4 5 16,5 4-15-16,3-2 0 16,2 2 0-16,1-4 0 15,0 2 0-15,1 2-1 16,-2 0 1-16,-1 4 9 15,-3 0-9-15,-1 0-13 16,-5 0 13-16,-2 0 0 16,-5-5 0-16,-3 5-2 15,-2-1 8-15,-7 1-10 16,2-3 4-16,-5 3-5 16,-3 0-1-16,-2 0 6 0,-2 0-1 15,0 0-8 1,0 0 9-16,0 0-33 0,0 0 33 15,0 0-34-15,0 0 22 16,0 0-20-16,0 0-19 16,0 0-21-16,0 0-52 15,-2 0 60-15,-11 0-73 16,-1-4-59-16,3-1-155 0</inkml:trace>
  <inkml:trace contextRef="#ctx0" brushRef="#br0" timeOffset="-60082.95">24557 15793 750 0,'0'0'130'16,"0"0"-26"-16,0 0-22 15,0 0 54-15,0 0-26 16,0 0-59-16,0 0 46 16,0-4-44-16,0 4-40 15,0 0 48-15,-9 0-19 16,-6 0 2-16,-5 0-21 15,-9 0-23-15,-7 8 32 16,-4 6-32-16,-5 0 0 0,3-2 16 16,2 6-15-1,4-4 0-15,7-2-2 0,10 2 2 16,3-4-30-16,9 3 24 16,5 0-44-16,2 1 49 15,0-1-39-15,11 2 24 16,11 6-4-16,5-3 19 15,2 4-1-15,0-2 1 16,-2 2 0-16,-1-2 1 16,-4 0-1-16,-1 0 0 15,-4 0 0-15,-3-2 0 16,-5 0 11-16,-1-2-11 16,-2 2 0-16,-4 0-13 15,-2 0 22-15,0 0-9 0,0 0 0 16,-10 0 7-1,-11 4 38-15,-6 1-32 0,-7-1-12 16,-6 0 29-16,-2-4-24 16,-2-4-5-16,1-10-2 15,1 0 10-15,4-4-31 16,-5-34-28-16,10-2-73 16,8-10-193-16</inkml:trace>
  <inkml:trace contextRef="#ctx0" brushRef="#br0" timeOffset="-56915.69">11712 15709 487 0,'0'0'93'0,"0"0"-75"15,0 0 59 1,0 0-9-16,0 0-19 0,0 0-16 16,-4-32-7-16,2 28 22 15,-3 0-15-15,3 0-19 16,0 2 85-16,0 0-52 15,0 0-10-15,2 2 7 16,0-4-29-16,0 0 38 16,-2 4-41-16,2-4-5 15,-3 2 44-15,0 0-39 16,1 2 14-16,0 0 13 16,0 0-32-16,-3 0 24 15,3 0-31-15,-4 0 0 0,-1 0 26 16,-2 0-26-16,-2 0 0 15,-5 0-1-15,1 0 2 16,-6 0-1-16,0 4 0 16,-6 4-2-16,2 6-12 15,3-6 14-15,1 6 0 16,8-6-10-16,5-2 23 16,6 2-32-16,2-4 14 15,0 2-44-15,0 6 33 16,10 2 16-16,9-2-17 15,-2 6 16-15,5 0 1 16,3 2 17-16,0 0-17 16,-4 0 0-16,2 0 9 15,-3 0-9-15,0-2-1 0,-4-2 0 16,-5 3 2-16,0-6 11 16,-4 1-12-16,-3 3-10 15,-2-7-13-15,-2 2 23 16,0-2 0-16,0-2 21 15,0 2-19-15,-13-2 34 16,-3 2-32-16,-2 2 2 16,1-8 45-16,-4 2-25 15,2-6-1-15,-4 0 8 16,3 0-21-16,-2 0 24 16,0-14-36-16,4-4-49 15,0-8 17-15,7-10-83 16,2 1-31-16,7 7-112 0</inkml:trace>
  <inkml:trace contextRef="#ctx0" brushRef="#br0" timeOffset="-56744.28">11766 16352 454 0,'0'0'894'0,"0"0"-878"16,0 0-1-16,0 0-30 16,0 0-23-16,0 0-57 0,0 0-559 15</inkml:trace>
  <inkml:trace contextRef="#ctx0" brushRef="#br0" timeOffset="-53460.41">25132 16240 1243 0,'0'0'225'0,"0"0"-181"16,0 0-17-16,0 0 72 15,0 0-45-15,0 0 19 16,0 0-72-16,0 0-1 16,0-6 60-16,0-6-41 15,0-2-6-15,0-4 12 16,0-4-24-16,0 0 77 16,0-4-77-16,0-2 4 0,0-8 39 15,0-7-33-15,2-7-9 16,9-16-4-16,5-24 16 15,7-30-29-15,1-29 15 16,0-5-43-16,-1 14 43 16,-7 11-20-16,-6 39 7 15,-3 16 11-15,-3 18 2 16,-2 12-6-16,1-9 6 16,-3 3-8-16,2 0 8 15,-2 14 1-15,0 12 8 16,0 8-9-16,0 8 1 15,0 4 33-15,0 4-34 16,0 0-5-16,0 0 4 0,0 0 1 16,0 0 0-16,0 0-7 15,0 0 7-15,0 0 0 16,0 0 0-16,0 0-5 16,0 0 5-16,0 0 5 15,0 0-5-15,0 0-1 16,0 0 1-16,0 0-6 15,0 0 6-15,0 0-5 16,-2 0 5-16,-5 4 1 16,-2 6 0-16,-1 4-1 15,-4 0 1-15,-1 2 12 16,-4 0-13-16,1 0 0 16,-1 4 1-16,-6 3 0 15,-2 0 14-15,-2 5-15 16,-4 3 0-16,2-4 0 0,-3 2 0 15,3-1-19-15,2-4 6 16,2 0-31-16,3-4-16 16,2-4-32-16,2-2-51 15,5-14 59-15,3 0-121 16,5 0-134-16</inkml:trace>
  <inkml:trace contextRef="#ctx0" brushRef="#br0" timeOffset="-53121.58">25386 14620 178 0,'0'0'550'0,"0"0"-448"16,0 0 15-16,0 0-36 16,0 0-29-16,0 0 67 15,0 0-76-15,116 88-8 16,-100-78 6-16,-3 2-2 16,3 1 15-16,-3-2-54 15,0 1 8-15,1-2 17 0,-1 3-25 16,1-5 0-16,-4 2 0 15,3-1 5-15,1 4-5 16,-3-5-64-16,1 2-57 16,-3 0 18-16,-3-2-425 0</inkml:trace>
  <inkml:trace contextRef="#ctx0" brushRef="#br0" timeOffset="-52952.27">25722 14957 734 0,'0'0'119'15,"0"0"-85"1,0 0-7-16,0 0-27 0,0 0-22 16</inkml:trace>
  <inkml:trace contextRef="#ctx0" brushRef="#br0" timeOffset="-52018.59">26730 14766 978 0,'0'0'174'0,"0"0"-173"15,0 0 53-15,0 0-37 16,-136 91 40-16,82-29 27 15,-8 16-15-15,-10 26-18 16,-3 25-4-16,2 23-17 16,10 4 76-16,20-15-88 15,21-27-1-15,11-38 17 16,11-14-24-16,0-12 6 16,0 7-16-16,7-1 0 15,9 0-33-15,6-14 28 16,2-12-38-16,3-20-8 15,4-10-22-15,23-46-7 0,-8-16-170 16,-3-10-674-16</inkml:trace>
  <inkml:trace contextRef="#ctx0" brushRef="#br0" timeOffset="-51753.63">26817 15025 1194 0,'0'0'133'0,"0"0"-29"16,-12 134-86-16,-1-59 15 15,-3 11 50-15,-1 4-29 16,-2 7 4-16,2 1-58 16,-3-4 1-16,2-8 27 0,0-6-28 15,2-14 0-15,-1-11-10 16,3-11 17-16,3-16-14 15,3-12-56-15,6-24-81 16,2-24 86-16,0-12-852 0</inkml:trace>
  <inkml:trace contextRef="#ctx0" brushRef="#br0" timeOffset="-51536.74">27110 14869 1410 0,'0'0'153'16,"0"0"-114"-16,0 0-3 0,0 0-11 15,0 0 49-15,0 0-74 16,139-8 12-16,-83 2 7 16,1-2-19-16,-3-5-55 15,-7 4-39-15,-14-5-44 16,-15 1-20-16,-11 4-123 15,-7 0-347-15</inkml:trace>
  <inkml:trace contextRef="#ctx0" brushRef="#br0" timeOffset="-51151.63">27430 14851 260 0,'0'0'293'15,"0"0"-45"-15,-116 148-99 16,68-86-58-16,2 0 20 16,1 1-62-16,1-5-4 0,4 0-20 15,-1-4-25-15,8-6 29 16,6-10-29-16,8-8 0 15,7-14 9-15,5-6-9 16,7-10-9-16,0 0 8 16,2-18-46-16,21-18-26 15,8-6 30-15,9-4 28 16,7-2 15-16,7 6 0 16,1 6 1-16,5 6 26 15,-2 6-18-15,2 7 30 16,-2 8-39-16,-4 4 13 15,-5 5 10-15,-6 0-23 16,-8 0 0-16,-8 14-5 0,-8 0 13 16,-7 4-1-16,-10 9-7 15,-2-1 0-15,-4 2 63 16,-19 4-34-16,-6 2-5 16,-4-2 3-16,-7-2-26 15,-3-4 9-15,1-2-10 16,-1-6-80-16,-12-10 49 15,12-8-100-15,8 0-109 0</inkml:trace>
  <inkml:trace contextRef="#ctx0" brushRef="#br0" timeOffset="-50929.53">27438 14909 1018 0,'0'0'152'16,"0"0"-106"-16,-6 116 75 16,-10-66-62-16,1 2-7 15,-6-2 11-15,-1-1-50 16,-2-5-6-16,1-6-7 16,1-4 9-16,5-10-41 15,0-8-2-15,7-6-148 16,2-10-112-16</inkml:trace>
  <inkml:trace contextRef="#ctx0" brushRef="#br0" timeOffset="-50219.91">27516 15083 914 0,'0'0'218'0,"0"0"-176"15,0 0-10-15,0 0 104 16,0 0-43-16,-9 121-19 15,-4-85-29-15,-5 4-44 16,-7 0 14-16,-6 0-15 16,-2 0-2-16,-7-4-9 15,0-6-66-15,1-2 43 16,4-6-19-16,4-9-23 16,9-4 75-16,8-4-77 15,8-4 78-15,6-1-9 0,0 0 18 16,6 0 11-16,12 0-20 15,4 0 1-15,5-4 28 16,-2-2-29-16,1 6 0 16,-3-4 3-16,-6 3 5 15,-3 1 5-15,-5-3-13 16,-3 3 0-16,-4 0 44 16,-2 0-44-16,0 0-15 15,0 0 7-15,-2 0-31 16,-11 8 39-16,-5 6-2 15,3 4 14-15,-3 0-1 16,3 0-11-16,1 3-10 16,3-1 10-16,5 6 0 0,0 0 0 15,6 6-11-15,0 4 11 16,0 4 1-16,14 4-1 16,1-4 0-16,1 4 8 15,-3-3-6-15,-1-5 12 16,-5 0-14-16,-5-6 0 15,-2-2 9-15,0-2-9 16,-5-4-25-16,-15-8 19 16,-7 0-15-16,-2-6 12 15,0-8 9-15,-2 0 0 16,2-10 4-16,5-6-4 16,8-8 0-16,5 2 50 15,9 4 29-15,2 0 14 16,0 2-70-16,20-2-22 15,4-8 73-15,7 2-74 0,5-2 0 16,3-5 1-16,5-1 8 16,5-4-6-16,4 0-3 15,23-22-87-15,-16 10-31 16,-9 2-620-16</inkml:trace>
  <inkml:trace contextRef="#ctx0" brushRef="#br0" timeOffset="-49826.64">28394 14973 1267 0,'0'0'327'16,"0"0"-259"-16,0 0-5 0,0 0 36 16,0 0-30-16,0 0-44 15,0 0-13-15,-71 20-24 16,22 8 3-16,-41 24-95 16,11-6-26-16,5-6-179 0</inkml:trace>
  <inkml:trace contextRef="#ctx0" brushRef="#br0" timeOffset="-49620.77">27970 15378 1207 0,'0'0'131'15,"0"0"-59"-15,0 0-47 16,114-34 8-16,-69 16-15 15,6-2-7-15,7 0 5 16,0 0-16-16,17-19-64 16,-14 7-124-16,-16 2-696 0</inkml:trace>
  <inkml:trace contextRef="#ctx0" brushRef="#br0" timeOffset="-49398.78">28321 15245 940 0,'0'0'198'0,"-37"123"-98"16,12-27 10-16,-2 5 9 16,-2-1-43-16,0 2-25 15,4-18-37-15,-4 5-4 16,2-7 24-16,2-12-34 16,6-16-9-16,3-14 9 15,5-14 0-15,5-20-19 16,6-6 7-16,0-26-43 15,0-72-124-15,8 8-76 16,7-13-22-16</inkml:trace>
  <inkml:trace contextRef="#ctx0" brushRef="#br0" timeOffset="-48385.55">28129 15396 1083 0,'0'0'194'0,"0"0"-115"15,0 0-9-15,0 0 45 0,-42 151-22 16,15-83-61-16,2-4 57 15,1-2-82-15,2-6 2 16,6-16 13-16,3-8-13 16,6-10-1-16,3-12-8 15,4-6-15-15,0-4-14 16,11-18 10-16,20-22-55 16,20-40-2-16,25-40-10 15,22-29-47-15,-3 3-105 16,-16 38-161-16,-21 36 334 15,-18 37 65-15,-1 3 135 16,4 2-7-16,-3 4 41 16,-11 10-36-16,-8 10-25 0,-13 4-60 15,-1 2 52-15,-5 0-84 16,-2 0-8-16,0 6 14 16,0 10-7-16,0 4 2 15,0 2-17-15,2 4 0 16,2 0 21-16,4 1-21 15,3 5 0-15,4-5 5 16,3 8-4-16,0-5 9 16,-1 2-10-16,-1-8 0 15,-5 2 9-15,-4-8-9 16,-5 0-9-16,-2-4 3 16,0 2-7-16,-4-2 6 0,-16 0-25 15,-9 0 32-15,-10-2 20 16,-5-4-20-16,-5-3-19 15,1-5 18-15,0 0-27 16,6 0 27-16,7-9-31 16,12 1 32-16,10 0 13 15,10 6-13-15,3-2-9 16,0 4 9-16,14-4 1 16,6 0 21-16,6 2-22 15,1 2 0-15,-2 0 12 16,-5 0-12-16,-5 0-2 15,-5 0 2-15,-3 0 1 16,-3 2 31-16,-4 2-32 0,0 4 0 16,0-2 4-16,0 6-4 15,-7 2 0-15,-4 8 7 16,-5 1-1-16,0 0 26 16,1 8-32-16,1-4 0 15,4 4 9-15,1 1-9 16,5 2-9-16,0 2 8 15,4 4 2-15,0 0 4 16,0 4-5-16,4 2 0 16,2 3 4-16,3-9-4 15,-5 0 0-15,0-4-7 16,-4-6 17-16,0-2 0 16,0-6-10-16,0 0-20 15,-13-8 3-15,-7-4 6 16,-2-2-12-16,-7-8 22 0,0 0 1 15,-2-10-11-15,4-10 11 16,5 0 0-16,7 2 8 16,5 2 28-16,10 6-7 15,0 6 32-15,0-2 4 16,4 2 11-16,15-8-76 16,8 2 13-16,6-8 3 15,7 0-16-15,5-4 0 16,5 0-1-16,2-4-39 15,12-10 14-15,-12-1-140 16,-12 3-355-16</inkml:trace>
  <inkml:trace contextRef="#ctx0" brushRef="#br0" timeOffset="-47938.56">29176 14816 664 0,'0'0'588'16,"0"0"-562"-16,0 0 13 16,0 0-21-16,0 0 35 15,41 169 11-15,-37-67-30 16,-4 29 73-16,0 33-66 15,-4 15-16-15,-17-5 29 16,-4-4-15-16,-8-21 2 16,-9 1-25-16,-12-6 2 0,-12-1 5 15,-15-7-23 1,-12-5-28-16,-10-15 22 0,-15-4-62 16,-11-14-55-16,29-27-180 15,11-29-973-15</inkml:trace>
  <inkml:trace contextRef="#ctx0" brushRef="#br0" timeOffset="-44954.99">13330 10748 481 0,'0'0'88'16,"0"0"-9"-16,0 0-60 16,0 0 4-16,0 0 98 15,0 0-49-15,-29-76 25 16,29 70-35-16,0 2-31 16,0 2 51-16,0-3-75 15,-2 4 3-15,2-3 60 16,0 2-43-16,-2-2-12 15,0 0 4-15,2 1-6 0,0 2 78 16,0 1-91-16,0 0 1 16,0 0 17-16,0 0-16 15,0 0-2-15,0-3 0 16,0 2 0-16,6-7-5 16,25-11 5-16,19-7 0 15,36-22 30-15,46-28-21 16,45-28-2-16,29-8-7 15,-8 5 9-15,-18 17 11 16,-28 22-20-16,-16 10-4 0,-4 6 4 16,-3 2 1-1,-3-1 0-15,-1 1-1 16,-17 8 10-16,-23 6-9 0,-19 10-1 16,-11 0 0-16,3 2 1 15,0 0-1-15,-2 4 0 16,-16 4 0-16,-13 7 0 15,-13 5-3-15,-10 3 3 16,-4 1-23-16,0 0 17 16,0 0-17-16,-2 0-16 15,-14 0-42-15,-9 0-58 16,-30 20 121-16,1 4-216 16,-4 0-297-16</inkml:trace>
  <inkml:trace contextRef="#ctx0" brushRef="#br0" timeOffset="-44139.93">13688 10146 453 0,'0'0'205'0,"0"0"-161"16,0 0-26-16,0 0 6 16,0 0 24-16,0 0 5 15,0 0-53-15,-8-76 2 16,8 70 71-16,0 0-26 15,0 4-7-15,0 0 18 16,-3 2-22-16,1 0-27 16,0 0-9-16,-4 0-39 15,1 14 39-15,-2 6 14 0,-4 4 5 16,0 6 10-16,-5 6-23 16,-3 1 23-16,-6 5-29 15,-4 2 0-15,-4 2 29 16,-6 2-29-16,-3-4 0 15,0-2 8-15,-1 1-8 16,3-6 19-16,5-1-19 16,4-4 0-16,6-3 1 15,7-9-1-15,7-4-6 16,9-8 6-16,2-4-19 0,0-4 9 16,0 0-44-16,0 0 54 15,0 0 41-15,4 0-41 16,1 0 1-16,4 0 12 15,0 0-13-15,2 2 28 16,2 0-28-16,5-2 0 16,4 0 26-16,3 0-26 15,2 0 0-15,2 0 0 16,0 0 7-16,0 0 6 16,-3 0-13-16,3 0 0 15,2 0 12-15,8 0-12 16,5 0-15-16,10 2 15 15,43-2-30-15,-14 0-15 16,-3 0-233-16</inkml:trace>
  <inkml:trace contextRef="#ctx0" brushRef="#br0" timeOffset="-43739.86">16088 9388 1156 0,'0'0'103'0,"0"0"-102"16,123-66 41-16,-7 8-42 15,42-14 0-15,22-1 0 16,-10 14 0-16,-37 18 15 0,-43 21-15 15,-28 4-23 1,-12 6 21-16,7-4-99 0,-12 2-84 16,-12 0-188-16</inkml:trace>
  <inkml:trace contextRef="#ctx0" brushRef="#br0" timeOffset="-43271.56">16960 8722 651 0,'0'0'104'0,"0"0"29"16,0 0-51-16,0 0-20 16,0 0-49-16,0 0 6 15,0 0-5-15,0 3 2 16,0 41-13-16,0 14 74 16,0 16-44-16,0 26-5 15,0 29-4-15,-14 23-24 16,-1 2 89-16,1-25-89 0,5-37 0 15,5-34 8 1,4-8-6-16,-2 4-2 0,2 3 0 16,0-5 6-16,0-16 2 15,0-14-8-15,0-12-1 16,0-6 1-16,0-4 14 16,0 0 11-16,-4-14-25 15,-4-14 20-15,2-12-44 16,-5-10 24-16,0-7 0 15,-1-1 7-15,4 4-7 16,3 4 1-16,1 8 18 16,4 10-11-16,0 4 67 15,0 6-74-15,6 0 0 0,14 0 23 16,7-6-23 0,11-4 8-16,9-4-9 15,11-7 0-15,8-5-13 0,11-6 13 16,2-6-46-16,6-9-15 15,31-39-49-15,-22 16-19 16,-15 4-237-16</inkml:trace>
  <inkml:trace contextRef="#ctx0" brushRef="#br0" timeOffset="-42920.54">17779 8584 196 0,'0'0'263'0,"0"0"-16"16,0 0-64-16,0 0-43 16,0 0-105-16,0 0-34 15,0 0 84-15,70-40-69 16,-46 40-5-16,0 4 12 0,5 4-17 15,-2 0 19-15,-4 4-25 16,-8 2 0-16,-9 9-32 16,-6 6 30-16,-12 14-88 15,-33 8 67-15,-20 10-67 16,-13-1-127-16,-11-2-45 16,-2-8 86-16,4-9 176 15,16-12 36-15,15-7 89 16,20-8 15-16,22-10-30 15,14-4 24-15,10 0-108 16,30-7 9-16,20-14 86 16,15-7-86-16,15-2-9 15,3-4-7-15,-1 4-10 16,-8 2 15-16,-15 6-24 0,-19 10-17 16,-26 8-6-16,-24 4-112 15,-22 2-371-15,-16 10 269 0</inkml:trace>
  <inkml:trace contextRef="#ctx0" brushRef="#br0" timeOffset="-42716.71">17548 8989 472 0,'0'0'101'0,"0"0"-39"16,0 0 8-16,-2 137-14 16,2-75 49-16,0 4-63 15,0 8 0-15,0 4 13 16,-8 5-9-16,-7-1 15 15,-7 0-61-15,0-6 13 0,0-5 16 16,3-11-29-16,6-16-6 16,7-16 5-16,6-18-24 15,26-28-62-15,12-23 25 16,9-13-338-16</inkml:trace>
  <inkml:trace contextRef="#ctx0" brushRef="#br0" timeOffset="-42484.59">18568 8592 1309 0,'0'0'11'0,"0"0"-11"0,0 0-29 16,0 0 29-1,-2 126-1-15,-6-63 3 0,-6 3 30 16,-2 2-32-16,0 2 0 15,1-2 7-15,-1-2-7 16,3-7-1-16,2-9 1 16,8-12-49-16,3-24-9 15,7-10-159-15,13-4-183 0</inkml:trace>
  <inkml:trace contextRef="#ctx0" brushRef="#br0" timeOffset="-42243.71">19007 8546 1136 0,'0'0'175'0,"0"0"-175"15,0 0 0-15,-23 121 19 16,0-55-18-16,-4 4-1 16,-2-2 3-16,-5 0 6 15,3-4 10-15,-4 1-19 16,-4-3 0-16,2 0 0 15,-5-4 0-15,-1-4-50 16,1-8-31-16,-8-10-97 16,13-14 15-16,8-12-222 0</inkml:trace>
  <inkml:trace contextRef="#ctx0" brushRef="#br0" timeOffset="-40789.7">18310 9083 871 0,'0'0'137'15,"0"0"-20"-15,0 0-26 16,0 0-7-16,0 0 26 16,0 0-110-16,0 0 0 15,42-44 7-15,14 37 6 16,11-4-4-16,8 0-9 16,6 0 14-16,-10 5 8 15,-9 5-22-15,-15 1-13 16,-16 0-2-16,-18 11 7 15,-13 7-66-15,-10 8-21 16,-36 9 95-16,-16 5 11 0,-15 4-11 16,-13 0-9-1,-1 2 9-15,2-4 1 0,6-4 1 16,16-4-2-16,15-8 8 16,15-8 10-16,16-6-18 15,13-6-22-15,8-6 21 16,0 0-26-16,21 0 27 15,12 0 11-15,16-15-10 16,9-10 53-16,11-3-54 16,0-6 0-16,0 4 1 15,-9 4 0-15,-13 6-1 16,-13 6-14-16,-16 10-11 0,-14 4 0 16,-4 0-24-1,-12 6-4-15,-21 22 53 0,-11 12 17 16,-10 14 12-16,-6 13-23 15,0 7 2-15,2 2 51 16,5 2-59-16,6-6 0 16,9 0 14-16,7-10-13 15,11-5 2-15,9-13-3 16,9-14-19-16,2-12-3 16,0-14 21-16,17-4 1 15,16-12 26-15,12-24-13 16,11-12 1-16,11-14-14 15,4-9 0-15,5-3-29 16,-5 2 29-16,-2 8-12 16,-11 11 12-16,-9 21 0 0,-13 17 0 15,-7 15 0-15,-10 0 0 16,-5 22-8-16,-3 8 8 16,-4 6 0-16,-7 2 20 15,0 2 3-15,-3 0 8 16,-16 2-31-16,-8-4 0 15,0-3 29-15,-2-6-29 16,5-8 0-16,3-7 3 16,6-9-2-16,6-5 40 15,5 0-41-15,4-1-7 16,0-21-17-16,0-10 24 16,17-11-20-16,10-7 13 15,4-6 5-15,5-2-12 0,2 2 1 16,-5 8 13-16,-4 10-6 15,-11 12 6-15,-9 12 0 16,-9 11-6-16,0 3 16 16,-9 13-5-16,-13 17 22 15,-7 6-9-15,-5 2 59 16,5-2-77-16,8-10 0 16,7-8 1-16,7-8-1 15,7-8-6-15,0-2-45 16,21 0 51-16,16-24-9 15,17-12 9-15,11-12-23 16,10-12 3-16,5-7-9 0,0-5 17 16,3-2-25-1,-3-2-39-15,-2 6 75 16,-11 5-16-16,-12 18 17 0,-17 10 32 16,-13 17-22-16,-13 12 37 15,-10 6-47-15,-2 2 1 16,0 2-1-16,0 20 18 15,-14 8 16-15,-1 6-4 16,-1 6-29-16,1 2 31 16,3-1-32-16,3 1 1 15,7 2-15-15,2-2 14 16,0 4-2-16,6-2-8 16,8 3 10-16,1-3 13 15,-2 0-13-15,-3-4 0 16,-4-4 6-16,-3-4-6 0,-3-2 0 15,0-4-9-15,-25 0 18 16,-8-4-21-16,-12-2 12 16,-6-4 0-16,-5-5-1 15,0-8 1-15,6-5 0 16,2 0-1-16,11-16 2 16,5-8-8-16,12-8 7 15,9-2-18-15,11 0 2 16,0 2 16-16,16 6 0 15,12 8 0-15,9 10 0 16,5 8 6-16,5 0-6 16,4 6 0-16,0 10 6 15,3 4-5-15,-1 0-1 0,-2-2 0 16,1 2 0-16,-4-2 30 16,0 0-30-16,-4-2 0 15,-1-4-13-15,17-10 13 16,-14-2-70-16,-4 0-158 0</inkml:trace>
  <inkml:trace contextRef="#ctx0" brushRef="#br0" timeOffset="-40554.5">20467 8939 1147 0,'0'0'92'15,"0"0"-1"1,0 130-91-16,-14-57 0 0,-6 7 7 16,0 0-4-16,-2-1-2 15,-1-3 2-15,-1-2 13 16,0-4 2-16,1-4-18 16,3-8-31-16,2-9 30 15,10-16-60-15,0-15-113 16,6-15-212-16</inkml:trace>
  <inkml:trace contextRef="#ctx0" brushRef="#br0" timeOffset="-39541.75">20467 9025 1068 0,'0'0'111'0,"0"0"-5"15,0 0-106-15,0 0 0 16,0 0 8-16,154-82-8 0,-94 76 0 16,2 6 0-16,1 0 0 15,-3 22 7-15,-12 7-7 16,-10 2-13-16,-13 6 6 16,-17 0-20-16,-8 3 11 15,-2 3-5-15,-29 1 21 16,-13 0 45-16,-14 2-36 15,-11 0-3-15,-7-3-6 16,-4-6-5-16,-1-6 4 16,6-8-26-16,7-10 27 15,14-11-13-15,8-2 13 16,17-6 0-16,12-17-11 0,10-3 24 16,7 1 45-1,11-6-58-15,25 4 1 0,16-2 30 16,12-1-31-16,9 2 0 15,6 2 4-15,-4 4 3 16,-4 4 2-16,-9 6-9 16,-12 4 0-16,-17 6 3 15,-15 2-3-15,-13 0-22 16,-5 6-11-16,-25 18 33 16,-21 8 52-16,-20 12-52 15,-11 6 7-15,-10 5 0 16,0-1-7-16,5-3-7 0,5 0 7 15,15-7 1-15,16-4 4 16,15-10-5-16,17-8-36 16,14-8 26-16,0-8-49 15,20-6 59-15,16 0 17 16,13-8 0-16,8-16 16 16,11-12-33-16,1-6-2 15,4-12-34-15,-1-7 30 16,-1-8-28-16,-5-8-4 15,-5-7-85-15,-3-32-10 16,-16 4-209-16,-16 17 39 16,-12 17 87-16,-14 50 216 15,0 12 375-15,-5 4 0 16,-4 4-145-16,-1 8-116 16,-2 0-104-16,-1 32 2 0,-7 16 37 15,-4 18-29-15,-3 14 12 16,0 10-1-16,0 3-20 15,3-1 50-15,1-6-61 16,8-7 13-16,6-7-23 16,7-12 10-16,2-10 0 15,0-12-6-15,9-10 1 16,6-10-17-16,5-8 22 16,7-8-77-16,11-2 75 15,11-22-28-15,43-52-56 16,-9 4-106-16,-4-9-435 0</inkml:trace>
  <inkml:trace contextRef="#ctx0" brushRef="#br0" timeOffset="-39188.99">21806 8645 1182 0,'0'0'135'0,"0"0"-53"0,0 0-82 15,0 0 0-15,0 0-2 16,0 0 4-16,0 0-15 15,78 100 13-15,-74-58-34 16,-4 2 25-16,-2 0-69 16,-23 2-63-16,-8 0-16 15,-10 6 132-15,-3 8 16 16,-16 25 18-16,-9 31-5 16,-8 26 98-16,6 11-27 15,19-27-25-15,23-34-13 16,19-35-37-16,8-11 17 0,4-2-17 15,0-2-33-15,0-4 33 16,0-14 0-16,10-10 1 16,-4-12 23-16,5-2-13 15,7-14 43-15,7-26-54 16,10-20-61-16,30-58 19 16,-7 11-134-16,-2 1-236 0</inkml:trace>
  <inkml:trace contextRef="#ctx0" brushRef="#br0" timeOffset="-38292.82">22398 8401 1333 0,'0'0'148'16,"0"0"-147"-16,0 0 18 0,0 0-18 16,0 0-1-16,116 49-1 15,-89-23 1-15,0 4 10 16,-6 2-10-16,2 0-12 15,-9-2-1-15,-8 2-29 16,-6 3-93-16,-4 1-10 16,-35 1-49-16,-11 6 135 15,-17-5-169-15,-7-2 13 16,-1-4 169-16,4-6 46 16,7-8 92-16,16-4 35 15,10-6-11-15,18-2 41 0,9-4-98 16,11 0-41-1,0-2-10-15,4 0 20 0,21 0 50 16,6 0-19-16,9 0-46 16,6-8 39-16,2-2-52 15,-2-2 0-15,-5 2 3 16,-8 2 7-16,-8 2-8 16,-10 4-2-16,-9 2 0 15,-6 0-23-15,0 0 20 16,-19 2-36-16,-20 18 39 15,-9 6 36-15,-15 9-19 16,-5 1-17-16,-6 1 1 16,5-2 22-16,8-3-23 0,12-4 0 15,11-4 2 1,17-8-2-16,11-4-1 16,10-4-39-16,2-4 17 0,30-4 23 15,17 0 14-15,13 0-4 16,14-2 22-16,9-6-25 15,-3 0 2-15,-2 2-9 16,-8 4 0-16,-10 2 3 16,-11 0-3-16,-6 0 0 15,-14 0 2-15,-14 4-1 16,-7 4-2-16,-10 0-26 16,0 2 27-16,-16 6 5 15,-17 4 25-15,-12 6 6 16,-15 2-5-16,-6-2-24 15,-11 0-3-15,0-2-4 0,1-4-58 16,2-2 57-16,10-7-69 16,10-10-3-16,12-1 2 15,20-19-16-15,15-14-131 16,7-1-344-16,0 6 534 16,13 18 28-16,-2 6 182 15,1 4-15-15,-2 0-70 16,1 0-29-16,-3 14 53 15,-2 8 21-15,-6 8-69 16,0 5 56-16,0 2-74 16,-18 2 3-16,-1-3 3 15,-2-2-28-15,3-4 1 16,5-8-34-16,4-6 0 16,7-6-16-16,2-8 16 0,4-2-113 15,52-10 65-15,-5-16-20 16,7-6-188-16</inkml:trace>
  <inkml:trace contextRef="#ctx0" brushRef="#br0" timeOffset="-37825.21">22414 9376 469 0,'0'0'315'0,"0"0"-240"16,0 0 37-16,0 0 85 16,-27 123-98-16,5-75-40 15,-3 0 9-15,3-8-30 16,6-6-3-16,6-6-35 0,3-10 0 15,7-6-31 1,0-4 18-16,0-4-3 0,9-4 10 16,13 0 12-16,14-6 3 15,8-16-9-15,10-8-31 16,1-4 23-16,-2 0-62 16,-8 4-14-16,-11 10 67 15,-12 6 17-15,-11 8 7 16,-5 4-7-16,-3 2 0 15,-1 0 23-15,3 6-23 16,2 14 1-16,3 8 43 16,4 6-18-16,1 4 52 0,6 0-75 15,3-6 13 1,8-2 17-16,1-5-31 0,5-7 14 16,8-9-2-16,8-9-13 15,10 0 61-15,10-22-53 16,10-14 1-16,8-12 32 15,1-8-40-15,4-12 5 16,-4-8-7-16,-4-11 1 16,-9-5 5-16,-9-6-6 15,-11 0-4-15,-8-2-24 16,0-17 5-16,10-41-13 16,-12 26-28-16,-2 3-313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2-23T07:59:56.3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1283 8 1510 0,'0'0'239'0,"0"0"-160"0,0 0 66 16,0 0-39-16,0 0-94 15,0 0 121-15,0 0-133 16,-56 0-6-16,34 0 6 15,13 0 6-15,-13 0 10 16,-27 22-16-16,15 78 0 16,-23 61 6-16,-35 45-6 15,25 7-6-15,-9-27-1 16,14-31 14-16,35-42-14 16,7-36-49-16,15-31-93 15,3-22 51-15,2-28-169 0,0-24-97 16,12-18-253-16</inkml:trace>
  <inkml:trace contextRef="#ctx0" brushRef="#br0" timeOffset="1263.52">1194 8 1094 0,'0'0'106'16,"135"0"-77"-16,-16 0 22 15,10 0 88-15,-5 0-17 16,-10 0-20-16,-47 0 95 16,-9 0-134-16,-8 0-11 15,-13 22-3-15,-8 46-31 0,-2 28-3 16,-10 11-15-16,-5-34 0 16,-1-22 9-1,-2-21-9-15,-5-4-18 0,3-6 18 16,2-16 0-16,6-24 8 15,18-84-8-15,21-29 0 16,4 11 45-16,11 30-45 16,-11 66 0-16,-11 26 2 15,-3 0 4-15,-15 0 1 16,5 0-7-16,-1 0 0 16,10 0-9-16,8 0 9 15,7 0-25-15,6 0 24 16,-6 0 1-16,-8 40 9 15,-29 46 5-15,-21 32-13 0,0 29 88 16,-13-13-83 0,3-5-6-16,7-21 24 0,-2-26-24 15,5-20 19-15,0-8-19 16,0 4 0-16,18 0-34 16,13-7 34-16,15-23-54 15,8-24 17-15,13-16-45 16,28-55 25-16,18-37-28 15,7-34 18-15,-10 9 37 16,-31 27 19-16,-31 40-7 16,-19 32 18-16,-8 8 2 15,-5 6 9-15,-5 8-11 0,-9 8 0 16,-2 22 24 0,0 42 44-16,0 44 78 0,-11 45-12 15,-9 17-66-15,3-7 14 16,5-19-54-16,12-25-15 15,0-29 37-15,12-16-50 16,5-22-12-16,1-16 12 16,5 2 0-16,224-58 21 47,-158-108-21-47,5-75 4 15,-12-43 6-15,-29-11-3 16,-37 27-7-16,-16 71-13 15,-9 51-9-15,-6 46 22 16,-1 27 0-16,1 3-3 0,-10 6 10 16,-6-2-14-1,-7 12 5-15,-5 4 2 0,-1 6-10 16,2 6 10-16,3 0-1 16,6 20 1-16,4 4 0 15,12 5-16-15,9-4-20 16,8 0-103-16,12-3-16 15,28-4 14-15,34-7 64 16,39-11 15-16,45-11-14 16,20-32 69-16,-3-9-10 15,-20-2 17-15,-25 10 20 16,-26 8-18-16,-26 12 20 16,-26 10 22-16,-19 4-8 15,-4 4 33-15,-9 0-69 0,-4 2 13 16,-12 4 79-16,-4 0-1 15,0 0-24-15,-9 8-6 16,-13 14-23-16,-9 10 37 16,-5 12-75-16,3 8 12 15,4 4-9-15,13 2-3 16,14 5-21-16,2 7-2 16,24 4-20-16,20 4 33 15,14 2 10-15,12-1 0 16,6-7 6-16,4-6-6 15,-2-2 0-15,0-8-8 16,-7-1 23-16,-4-5 3 16,-9-4-18-16,-11-4 0 15,-11-2 9-15,-15 0-9 0,-9 0-10 16,-110 169 46 15,26-145-36-31,-28 8 11 16,0-12-11-16,-10-6 0 15,-21-10-75-15,40-23-171 16,8-16-134-16</inkml:trace>
  <inkml:trace contextRef="#ctx0" brushRef="#br0" timeOffset="1425.7">6210 1463 1691 0,'0'0'273'16,"0"0"-273"-16,0 0 24 16,0 0-54-16,0 0 3 15,0 0-662-15</inkml:trace>
  <inkml:trace contextRef="#ctx0" brushRef="#br0" timeOffset="3158.21">2366 5372 1086 0,'0'0'881'0,"0"0"-802"16,0 0-17-16,0 0-53 0,9 144 16 15,7-65 22-15,3 7-23 16,1 6 33-16,-1 4-55 16,-2-2 12-16,-1-1 25 15,-1-7-39-15,3-8-3 16,-3-12 0-16,4-11 6 15,0-19-6-15,-1-36-137 16,-3 0-163-16,-1-28-243 0</inkml:trace>
  <inkml:trace contextRef="#ctx0" brushRef="#br0" timeOffset="3962.66">2665 5137 1927 0,'0'0'223'0,"0"0"-195"16,0 0 41-16,0 0-28 16,160-44-4-16,-62 20 27 15,0 2-37-15,4 4-3 16,3 8-24-16,-23 10 0 16,3 0-26-16,-13 14 26 15,-17 14-31-15,-17 12 10 16,-18 8-17-16,-18 12 22 15,-2 13-57-15,-42 7-43 16,-20 4 49-16,-23 2-74 0,-26 0 37 16,3-15 80-16,0-17 24 15,5-16 57-15,25-22-1 16,4-6-8-16,21-10 99 16,24 0-68-16,17 0-40 15,12-14-2-15,12-10-37 16,32-10 10-16,19-6-10 15,15-2 0-15,8-1 10 16,1 7-10-16,-6 8-1 16,-17 10 1-16,-17 10-3 15,-20 8-3-15,-18 4-58 16,-9 24-51-16,-18 20 99 16,-24 12-55-16,-12 11-20 0,-8 7 69 15,0 2 22 1,-1 1 45-16,5-5-29 0,14-10-4 15,10-14 74-15,14-18-77 16,14-14-9-16,6-14-32 16,6-6 32-16,21-12 75 15,9-24-37-15,8-20-13 16,12-30 28-16,6-39-45 16,5-47-8-16,-5-23 10 15,-26-5-4-15,-18 5 6 16,-18 23-12-16,-15 11-49 15,-10 37 36-15,0 38-58 16,9 39 7-16,5 32 64 16,-2 12 41-16,-3 3 27 15,-1 53-59-15,-5 63 0 16,5 65 31-16,9 31-23 16,4 15 4-16,4-21 15 0,0-29-29 15,10-11 51-15,6-18-58 16,2-15 6-16,4-27 45 15,3-25-51-15,-3-27-19 16,2-12 19-16,7-4-17 16,6-8 1-16,7-10-24 15,-2-20-43-15,12-42 70 16,15-73-45-16,13-83-96 16,5-60-62-16,-22 33-131 15,-21 24-839-15</inkml:trace>
  <inkml:trace contextRef="#ctx0" brushRef="#br0" timeOffset="4164.72">4153 4295 1431 0,'0'0'156'0,"0"0"-54"15,24 222 154-15,-15-51-98 16,-2 22-52-16,-5-1-14 16,-2-12-37-16,0-15 35 15,-9-2-90-15,-2-11 10 16,2-10 13-16,0-11-23 15,0-11-6-15,5-22 5 16,-1-20-83-16,3-24-11 16,-9-18-129-16,-2-11-378 15,-3-25-837-15</inkml:trace>
  <inkml:trace contextRef="#ctx0" brushRef="#br0" timeOffset="4367.64">4579 4018 1957 0,'0'0'248'0,"0"0"-187"16,0 0-57-16,0 0 15 16,0 0-8-16,0 0-11 15,0 0 0-15,120 50-22 16,-94-18 22-16,-6-4-173 15,-15 1-553-15</inkml:trace>
  <inkml:trace contextRef="#ctx0" brushRef="#br0" timeOffset="4866.22">4396 4736 1737 0,'0'0'239'15,"0"0"-202"-15,0 0-37 16,0 0 0-16,0 0 29 15,135-18 2-15,-54-4 33 16,8-4-64-16,5-2 8 16,-7 4-5-16,-14 8-3 15,-17 10-11-15,-21 6-14 16,-20 12-139-16,-15 24-28 0,-37 50-118 16,-36 15 25-16,-8-1-392 15,-2-6 267-15,37-38 410 16,-1-2 570-16,-6 6-282 15,-1 5-42-15,5-3-65 16,15-18-50-16,19-18-12 16,15-16-100-16,0-10 13 15,31-2 16-15,20-26-21 16,34-20 59-16,40-19-79 16,31-11-7-16,5 4 57 15,-11 20-50-15,-36 22-7 16,-37 20 3-16,-22 10 12 0,-19 2-12 15,-1 0-3 1,-5 10-25-16,-9 16 10 0,-16 12 30 16,-5 12-9-16,-26 8 23 15,-22 11-11-15,-14 3 60 16,-13 4-78-16,-6 0 15 16,-6-2 4-16,0-8-19 15,3-11-73-15,-17-23-26 16,23-16-125-16,16-16-148 0</inkml:trace>
  <inkml:trace contextRef="#ctx0" brushRef="#br0" timeOffset="5062.58">4696 5550 1255 0,'0'0'164'0,"0"0"-84"16,0 118 67-16,0-55-51 0,-7 5-14 15,1-4 20-15,-3 0-36 16,3-6 29-16,0-5-95 15,6-13 0-15,0-10-15 16,0-12 15-16,3-14-61 16,15-4-114-16,29-69-1 15,-5 0-31-15,-2-10-638 0</inkml:trace>
  <inkml:trace contextRef="#ctx0" brushRef="#br0" timeOffset="5627.55">5171 5420 1023 0,'0'0'185'15,"0"0"-141"-15,0 0 93 0,42 130 80 16,-36-71-79-16,-2-4 10 16,-2-1-70-1,-2-7 39-15,2-7-101 0,0-6-16 16,0-10 14-16,2-10-14 16,3-8-28-16,-1-6-6 15,6-10-73-15,3-28 107 16,3-16-135-16,0-12-162 15,2-8-92-15,1 6 144 16,-4 15 245-16,1 21 169 16,2 24-143-16,4 8 50 15,3 36 71-15,4 16 36 16,3 12 30-16,-1 4-97 0,0-1 2 16,-1-7-36-16,2-8-65 15,-3-10 64-15,0-8-81 16,2-8 0-16,1-12 2 15,3-14-2-15,1-6 6 16,16-49-6-16,10-48-39 16,5-61 13-16,-4-39-37 15,-16-26 24-15,-11-11-58 16,-11 13-52-16,-3 25-33 16,-9 53 70-16,-7 61 112 15,-4 52 241-15,-4 32-10 16,2 4-118-16,3 4-35 15,1 44-49-15,6 50 37 16,-3 53 48-16,1 23-59 16,-10 5 72-16,2-17-72 0,-2-25-34 15,0-9 6 1,0-20-21-16,0-24-5 0,0-22-1 16,0-9 2-16,0-3-22 15,8-4 20-15,3-12-130 16,13-40-38-16,0-30-77 15,1-26-146-15</inkml:trace>
  <inkml:trace contextRef="#ctx0" brushRef="#br0" timeOffset="6028.75">6842 3904 1513 0,'0'0'567'15,"0"0"-508"-15,0 0-36 0,0 0-21 16,0 0 78-16,0 0-63 16,82 106 8-16,-40-86 27 15,8-6-37-15,8-8-15 16,2-6-3-16,-2 0-63 16,-7 0 33-16,-16-4-115 15,-12 4-54-15,-15 0-17 16,-8 20-15-16,0 24 179 15,-21 35 55-15,-16 41 46 16,-9 55 150-16,-10 35-80 0,-2 21 3 16,-2 5 30-1,-5-9-14-15,-1-6-38 0,-1-11-26 16,11-9-50-16,12-17 72 16,15-36-84-16,13-39 3 15,10-37-2-15,1-26-10 16,5-6-1-16,0-8-47 15,0-18-110-15,0-26-24 16,11-106-31-16,3-3-361 16,1-21-488-16</inkml:trace>
  <inkml:trace contextRef="#ctx0" brushRef="#br0" timeOffset="6843.7">7033 4662 1684 0,'0'0'207'0,"0"0"-152"0,121-20 34 15,-59 10 60-15,5 4-98 16,2 4-17-16,-4 2 17 16,-5 0-20-16,-6 0-2 15,-10 4-29-15,-11 10 0 16,-10 2-7-16,-15 6 7 16,-8 12-31-16,-12 10 25 15,-34 14-27-15,-18 8-29 16,-14 7-44-16,-6 1-17 15,-1 0 111-15,7-4 6 16,13-5 6-16,16-15 21 16,18-13-6-16,15-10-15 15,12-15-10-15,4-8 10 16,8-4 23-16,21 0-23 16,14 0 12-16,11-4 6 0,5-8-18 15,7 0 19-15,-6 4-19 16,-7 5 15-16,-8 3 3 15,-10 0-18-15,-12 19 0 16,-10 9 7-16,-13 10 5 16,0 8 22-16,-9 6-18 15,-18 2-15-15,-2-2 71 16,-6-3-71-16,-1-9-1 16,3-8 20-16,2-12-20 15,4-8 0-15,6-8-34 0,11-4-44 16,4-6-6-1,6-18-122-15,6 0 156 0,23-2 38 16,11 4 5-16,11 6-2 16,4 4 3-16,7 6 6 15,1 6 43-15,4 0 14 16,-2 2 12-16,-3 7 14 16,-2 1-7-16,-5-2-2 15,-3-5-32-15,-5-3-41 16,-1 0 83-16,0-17-77 15,-2-17-7-15,0-16 13 16,7-32-13-16,5-38-9 16,-2-45-83-16,-12-23-118 0,-15 4 8 15,-16 39-155 1,-11 59 177-16,2 38 180 0,-2 30 170 16,0 8 140-16,0 10-205 15,0 0-67-15,0 22 79 16,2 24-3-16,1 16-7 15,-1 6-30-15,0 4-35 16,3-6 11-16,-1-5-53 16,3-5 1-16,-1-6 4 15,-1-8-5-15,0-8-21 16,-1-14-49-16,-2-12-75 16,5-24-60-16,-3-20-31 15,2-14-706-15</inkml:trace>
  <inkml:trace contextRef="#ctx0" brushRef="#br0" timeOffset="7775.92">8611 4431 993 0,'0'0'903'0,"0"0"-730"0,0 0-119 15,149-10 26-15,-77 10 10 16,7 0-32-16,4 2 23 16,-4 14-67-16,-8 6-1 15,-9 5 24-15,-8 5-37 16,-10 4 0-16,-15 8-12 15,-13 8 11-15,-16 6-11 16,-8 6-55-16,-31 3-29 16,-19-5 39-16,-13-4-147 15,-12-10 15-15,-6-10-42 0,-3-10 33 16,8-14 117 0,8-14 22-16,14 0 25 15,18-16 34-15,15-12 40 0,17-2 52 16,12 0 116-16,7 2-100 15,29 0-48-15,14 4-32 16,10 1 2-16,10 5 73 16,1 3-49-16,-4 0-5 15,-9 8 19-15,-12 0-12 16,-11 5-4-16,-14 2-52 16,-11 0 0-16,-10 16-18 15,0 21 18-15,-25 10 0 16,-10 18 4-16,-8 7 4 15,-4 4 2-15,-2-1-10 0,7-10 0 16,7-11 33-16,8-11-33 16,8-13-5-16,13-14 4 15,6-10 2-15,0-6-1 16,6-6 18-16,19-26-11 16,13-16 29-16,15-30-36 15,16-39-2-15,10-47-21 16,-10-23-28-16,-21 1-6 15,-23 18-116-15,-23 51 19 16,-2 35 75-16,0 29-67 16,-9 24 146-16,-4 7 45 15,-1 9 147-15,-3 13-72 16,1 10-97-16,-7 53-22 16,-2 47 121-16,2 45-26 0,3 15-24 15,13-2 8-15,7-23-43 16,0-29 51-16,21-20-88 15,-2-23 17-15,1-19 16 16,3-12-33-16,8 2-14 16,7-4 5-16,6-6-32 15,5-20 26-15,3-14-73 16,5-18-23-16,13-50 74 16,9-50-106-16,15-61-34 15,-1-35 46-15,-16-15-175 16,-15 19-15-16,-26 63-244 15,-12 51 565-15,-11 50 311 16,-6 32 319-16,-4 7-379 0,-1 7-147 16,2 0-70-16,1 33 119 15,1 10-10-15,1 14-45 16,-3 9 28-16,-1 0-74 16,-3 0-17-16,0-4-29 15,0-4 8-15,0-5-1 16,0-7-13-16,0-12-37 15,0-8-2-15,-5-26-146 16,-2 0-140-16,1-18 13 0</inkml:trace>
  <inkml:trace contextRef="#ctx0" brushRef="#br0" timeOffset="9326.41">10146 4114 1603 0,'0'0'319'0,"0"0"-247"16,0 0-16-16,153 0 55 15,-92 0-51-15,-5 0-5 16,-9 0 1-16,-10 3-36 16,-8 1 26-16,-11 2-46 15,-9 4-37-15,-9 3 35 16,0 12-34-16,-27 7-10 16,-12 10 5-16,-15 8 20 15,-2 4 6-15,-2 2 15 16,2 2 0-16,8-1 0 15,5-3 8-15,9-8-8 16,13-10 8-16,5-10-6 16,9-12 27-16,5-8-29 0,2-6 0 15,0 0 62-15,13-6-56 16,14-18-6-16,6-8-12 16,7-8-30-1,5-4 36-15,1 5-19 0,-3 7-32 16,-7 14 42-16,-7 13 8 15,-12 5-27-15,-5 15 4 16,-3 21 30-16,-7 13 43 16,0 9-8-16,-2 8-35 15,0 2 65-15,0 1-45 16,-4-5 0-16,-7-2-10 16,-1-8 5-16,1-6-2 15,3-6-13-15,1-12-32 16,4-8 30-16,1-12-76 15,2-10-59-15,0-10 54 0,7-32-8 16,11-20 26-16,6-12 7 16,3-8 13-16,4 2 45 15,5 9 42-15,1 13 63 16,4 16 4-16,1 10-39 16,0 8 53-16,1 6-77 15,-3 6-24-15,-5-1 55 16,-8 6-50-16,-6 3-11 15,-8 0-13-15,-11 1 15 16,-2 3-36-16,-2 0 6 16,-25 0-88-16,-17 0 20 15,-14 13-64-15,-16 10 19 0,-6 16-18 16,-5 11-45-16,-6 28 168 16,1 29 20-16,21-3 29 15,16-8 135-15,24-10-32 16,20-22-22-16,7 3 6 15,2-1-40-15,0-16 26 16,22-14-82-16,7-16-19 16,9-14 36-16,12-6-23 15,7-36-14-15,28-34-1 16,22-43-11-16,18-53-8 16,4-33-6-16,-13-27-65 15,-14-21-46-15,-17-4-87 16,-8 9-183-16,-14 50-613 0,-20 65 1020 15,-20 65 552-15,-11 38 15 16,-5 10-349-16,-5 4-50 16,-2 4-48-16,0 6-15 15,0 4-48-15,-13 26-55 16,-10 16 91-16,-4 16-93 16,-2 14 7-16,0 7 13 15,10 3-20-15,7-2 0 16,10-4 0-16,2-4 1 15,11-7-10-15,14-9 9 16,6-8-20-16,-2-10 19 16,0-6 0-16,-4-4 1 15,-7-8 0-15,-5-2 1 16,-9-2 5-16,-4 0-6 16,0 1-24-16,-17 2 24 0,-24 4 18 15,-13 3 22-15,-17-2-40 16,-12-2 18-16,-27-6-11 15,4-8-7-15,0-8-28 16,4-4 6-16,25-2-23 16,6-12 23-16,24 2 22 15,28 4-24-15,19 2 9 16,8 0-1-16,37 2 10 16,17-2 6-16,18 0 13 15,12 2 5-15,6 0 11 16,3 1-28-16,-1-1 60 15,-5 3-40-15,-10-1 1 0,-12 2 15 16,-17 0-24-16,-18 0-1 16,-15 0-12-16,-19 0-37 15,-4 21 37-15,-9 22-27 16,-27 29 27-16,-13 36 17 16,-9 25 6-16,7-7-11 15,17-26-7-15,19-32 9 16,15-19 21-16,0 2-35 15,0 0-2-15,15-3 2 16,12-14 0-16,9-14 0 16,5-14-1-16,3-6 2 0,7-18-28 15,0-22 19 1,3-18-36-16,-7-14 5 0,-5-11 5 16,-13-7-23-16,-14-2-79 15,-13 4-1-15,-2 12 137 16,-13 15 6-16,-16 21 67 15,-6 16-5-15,-5 14-18 16,-7 10 3-16,-5 0-16 16,-1 22-37-16,-5 8 53 15,2 6-53-15,0 3-7 16,-4 7-3-16,14-10-173 16,15-14-694-16</inkml:trace>
  <inkml:trace contextRef="#ctx0" brushRef="#br0" timeOffset="9535.1">12661 4698 2362 0,'0'0'279'15,"0"0"-267"-15,0 0-12 16,0 0-67-16,0 0-1 16,0 0 17-16,0 0-481 0</inkml:trace>
  <inkml:trace contextRef="#ctx0" brushRef="#br0" timeOffset="9691.67">12568 5229 2039 0,'0'0'239'0,"0"0"-239"16,0 0-74-16,0 0-275 0</inkml:trace>
  <inkml:trace contextRef="#ctx0" brushRef="#br0" timeOffset="31748.78">5630 8283 1530 0,'0'0'232'15,"0"0"-194"-15,0 0 4 16,0 0 26-16,0 0-4 15,0 9-27-15,0-1-36 16,0 7 61-16,-4 17-60 16,-15 17 61-16,-7 15 38 15,-8 16-30-15,-12 11-9 16,-10 4-18-16,-20 22-42 16,-22 19 75-16,9-14-77 0,9-11 0 15,16-21-6-15,21-24 6 16,-8 15-125-1,8-13-215-15,14-26-1046 0</inkml:trace>
  <inkml:trace contextRef="#ctx0" brushRef="#br0" timeOffset="31966.88">5483 9001 1901 0,'0'0'275'16,"0"0"-225"-16,0 0 6 16,0 0 61-16,138 5-52 0,-104-5 4 15,-3 0-68 1,-2 0 17-16,-3 0-11 0,-4 0-7 16,-8 1-105-16,-7 9-231 15,-7 1-593-15</inkml:trace>
  <inkml:trace contextRef="#ctx0" brushRef="#br0" timeOffset="32170.53">5291 9567 1676 0,'0'0'238'15,"0"0"-197"-15,0 0 36 16,0 0 91-16,119-32-118 15,-53 4 61-15,7-3-102 0,-1-1-9 16,-5 5 0-16,-12 2-6 16,-10 9-96-16,-18 8-245 15,-14 8-875-15</inkml:trace>
  <inkml:trace contextRef="#ctx0" brushRef="#br0" timeOffset="32583.73">5371 10212 848 0,'0'0'565'15,"0"0"-453"-15,0 0 73 0,0 0-81 16,0 0-21 0,107-120-30-16,-55 58-25 0,-4-10-3 15,2-8-25-15,-12-9-21 16,-9 1-1-16,-9 8-86 15,-14 12 19-15,-6 20 89 16,0 19 10-16,0 21 78 16,0 8-88-16,-9 33 13 15,-4 41 29-15,-2 38 26 16,-1 33 31-16,1-5-13 16,3-28-43-16,5-32 28 15,5-22-45-15,0 7-25 16,2 5 42-16,0 2-43 0,0-16 0 15,6-13-1-15,3-16-22 16,3-14 23-16,3-13-50 16,5-21 10-16,14-55 11 15,10-68-41-15,7-79-178 16,-3-48 10-16,-17 47-58 16,-14 36-389-16</inkml:trace>
  <inkml:trace contextRef="#ctx0" brushRef="#br0" timeOffset="32741.69">6056 8534 1618 0,'0'0'256'16,"0"0"-78"-16,0 0-88 16,0 0-31-16,0 0 34 15,0 0-62-15,0 0-7 16,98-10-21-16,-72 20 9 16,6 0-14-16,-5 2 2 15,-4 2-59-15,-15 11-41 0,-8-3-272 16,0-3-354-16</inkml:trace>
  <inkml:trace contextRef="#ctx0" brushRef="#br0" timeOffset="33067.65">5869 8983 1647 0,'0'0'213'0,"0"0"-194"15,0 0 102-15,0 0 9 0,0 0-47 16,0 0-10-1,0 0-59-15,144-78 27 0,-72 36-41 16,3-6-59-16,6-2 31 16,-6-2-61-16,-6 3-23 15,-9 9-9-15,-17 11-15 16,-16 14 99-16,-14 13-6 16,-13 2-11-16,0 22 53 15,-7 16 2-15,-17 13 27 16,-5 7 40-16,-5 2-33 15,3-4 39-15,2-4-52 16,4-4-20-16,10-8 27 16,8-5-29-16,7-16-16 15,9-12-29-15,58-24-106 16,-5-17-108-16,3-10-656 0</inkml:trace>
  <inkml:trace contextRef="#ctx0" brushRef="#br0" timeOffset="34134.08">7132 8532 918 0,'0'0'495'16,"0"0"-331"-16,0 0-106 16,0 0-4-16,0 0 53 15,0 0-30-15,-143 150 33 16,70-77-88-16,-14 5-14 16,-14 4 28-16,-22 14-20 15,12-7-1-15,2-3-15 0,9-4 12 16,31-22-5-1,4-2-7-15,20-13-13 0,18-19 7 16,19-15-3 0,8-11-32-16,0-1 0 0,29-26 21 15,13-7 4-15,12-8 11 16,8 0 1-16,2 0 3 16,1 6 1-16,-9 4 0 15,-11 10 0-15,-12 12 0 16,-13 10-24-16,-11 0 11 15,-9 22 13-15,0 16 22 16,-9 10 0-16,-17 8 6 16,-5 4 9-16,-10 4-36 15,1-3 71-15,-2-3-50 16,3-8-10-16,6-6 5 0,6-12-8 16,12-10-3-1,9-10-6-15,6-10-4 0,0-2-17 16,23-10 11-16,20-16 10 15,15-8 15-15,11 0-15 16,4-2 14-16,6 4-14 16,-6 6 0-16,-6 6 10 15,-11 6-10-15,-11 4 0 16,-14 6 0-16,-14 4 0 16,-7 0 0-16,-10 0-22 15,0 14 22-15,-16 10 11 16,-16 8-11-16,-12 4-15 15,-9 0 0-15,-5-2-13 0,-3-2 28 16,3-4-31-16,12-2 8 16,7-4-9-16,16-2 28 15,9-3-38-15,14-4 13 16,0 1-13-16,10 0 28 16,17 3-15-16,7-3 29 15,4 0-9-15,-2 0 9 16,-5-4-1-16,-2 2 1 15,-6-2 6-15,-6 0 0 16,-6 2-6-16,-6 0 0 16,-5 2 7-16,0 6-6 15,-5 0-1-15,-17 4 13 16,-11 4-6-16,-6 0 8 16,-5 4-15-16,-3 2 0 0,0 5 34 15,0-1-28-15,3 0 10 16,4 0-3-16,7 0-13 15,6-6 15-15,9-8-15 16,7-8 0-16,11-8-21 16,0-8-2-16,9 0-33 15,22-6 11-15,14-20-52 16,10-10-78-16,9-8 116 16,6-4-53-16,-3 4 42 15,-3 5-1-15,-10 11 22 16,-8 14 49-16,-12 13 3 15,-12 1 80-15,-1 15 67 16,-8 17 66-16,3 7-30 16,-3 1-73-16,3-2-27 15,-3-4-12-15,5-8-43 0,1-6 23 16,4-10-54-16,6-6 1 16,6-4 26-16,7-16-21 15,16-26-6-15,9-20 0 16,18-36-134-16,25-69-96 15,-21 19-146-15,-14-3-513 0</inkml:trace>
  <inkml:trace contextRef="#ctx0" brushRef="#br0" timeOffset="34301.85">7927 8827 1852 0,'0'0'267'16,"0"0"-197"-1,0 0-61-15,0 0 25 0,0 0 14 16,0 0 92-16,-53 108-94 15,19-58-45-15,-6 4 48 16,-7 7-48-16,-4-3-1 16,-3 0-14-16,-8-2-145 15,13-16-151-15,12-20-716 0</inkml:trace>
  <inkml:trace contextRef="#ctx0" brushRef="#br0" timeOffset="34504.68">7822 9346 725 0,'0'0'1099'0,"0"0"-992"15,40 143 7-15,-22-79-41 0,-5 0-17 16,-5-2 67-16,-4-4-49 16,-4 2-47-16,0-1-27 15,0-5 19-15,0-4-34 16,0-8 15-16,0-32-129 15,0-10-199-15,0-8-955 0</inkml:trace>
  <inkml:trace contextRef="#ctx0" brushRef="#br0" timeOffset="35032.78">8818 8021 2082 0,'0'0'217'0,"0"0"-143"0,0 0-73 16,0 0 66-16,-123 100-67 15,90-64 8-15,4 4-15 16,10 1 7-16,5-4-1 16,9-2-10-16,5-5 11 15,0-5-25-15,25-2 25 16,13-5-43-16,11-2 43 15,7-6 0-15,8-6-1 16,1-4-6-16,-3 0 7 0,-9 0-2 16,-8 0 2-16,-14-2 0 15,-12 0 6-15,-13 2-5 16,-6 0 1-16,0 0-2 16,-12 0-4-16,-17 18 4 15,-15 2 0-15,-12 6 1 16,-10-4-12-16,-10-2-24 15,-2-2-66-15,3-2-70 16,5 4-63-16,12 2 37 16,14 6 7-16,15 5 82 15,13 3 108-15,9 4 25 16,7 4 78-16,0 2 61 16,0 0-56-16,4-2 56 0,10-2-59 15,1-4-52 1,1 1-16-16,0-3-18 0,-3 0-10 15,-2 0-9 1,-4 0-75-16,-4-10-196 0,-3-14-600 0</inkml:trace>
  <inkml:trace contextRef="#ctx0" brushRef="#br0" timeOffset="35405.94">8907 8823 1657 0,'0'0'275'0,"0"0"-218"16,154 0 47-16,-85 0-12 16,-4 4-4-16,-2 2 22 15,-11 0-32-15,-9 2-18 0,-12 0-60 16,-13 0 0 0,-12 6-36-16,-6 2 29 0,-19 10-41 15,-29 4 14-15,-20 4-49 16,-30 7 2-16,-31 4-59 15,6-6 30-15,18-5 103 16,21-7-24-16,35-6 19 16,4-3 12-16,7-2 3 15,18-4 33-15,13-6-36 16,7-2 0-16,0-2 61 16,20 0-21-16,14-2 10 15,13 0-19-15,6 0-17 16,9-8 19-16,10-8-33 0,3-6 0 15,-1-4-20-15,0-16-22 16,-23 6-191 0,-18 1-257-16</inkml:trace>
  <inkml:trace contextRef="#ctx0" brushRef="#br0" timeOffset="35583.86">8857 8921 1515 0,'0'0'217'0,"0"0"-125"16,-88 125-7-16,51-56 41 15,-4 10 37-15,-5 5-92 16,-6 6-3-16,-8 5-28 16,-5 1-40-16,-1-4 32 15,3-4-32-15,3-6-25 0,9-11 18 16,11-15-125-16,11-22-121 16,15-24-305-16</inkml:trace>
  <inkml:trace contextRef="#ctx0" brushRef="#br0" timeOffset="35802.64">8972 9589 1657 0,'0'0'246'16,"74"114"-147"-16,-37-38 16 16,1 10-30-16,-11 3 5 15,-9 1 19-15,-9 1-68 16,-7-1-41-16,-2-2 48 15,-7-6-48-15,-15-6-1 0,-11-14-11 16,-7-16-53 0,-8-17-9-16,-22-36-148 0,11-23-113 15,4-24-682-15</inkml:trace>
  <inkml:trace contextRef="#ctx0" brushRef="#br0" timeOffset="36214.17">8687 9537 1810 0,'0'0'299'0,"0"0"-236"16,0 0-41-16,0 0 49 16,0 0-19-16,0 0 13 15,-19 140 27-15,-4-90-53 16,-8 2-15-16,-3-2-24 16,-2-5 13-16,2-7 5 15,5-8-18-15,8-8-19 0,7-12 11 16,10-8-51-16,4-2-38 15,6 0-58-15,23-14-22 16,10-6 41-16,7 0 33 16,3 2 45-16,-2 4 49 15,-2 7 2-15,-5 7 7 16,-9 0 21-16,-7 15 7 16,-6 15 99-16,-12 6-49 15,-6 6-2-15,0 6 6 16,-15 2-27-16,-12 2 10 0,-2-4-5 15,-2-3-37 1,2-7 74-16,4-8-80 0,10-8-16 16,7-10 4-16,8-12-5 15,8-4-82-15,32-34-84 16,24-18-33-16,71-51-150 16,-15 13-357-16,0 6 192 0</inkml:trace>
  <inkml:trace contextRef="#ctx0" brushRef="#br0" timeOffset="36468.94">9730 9643 1279 0,'0'0'326'16,"0"0"-151"-16,0 0-15 16,0 0 10-16,0 0-64 15,0 0-7-15,0 0-72 16,-61-18-17-16,1 34 33 16,2 0-43-16,12 4 0 0,15 0-9 15,10 6 5-15,13 2 2 16,8 6-23-16,4 6 12 15,27-1 5 1,13 1 8-16,10-4 0 0,13-6 0 16,4-4 2-16,7-8 13 15,3-8-15-15,-2-4 1 16,4-6-28-16,24-16-14 16,-18-14-191-16,-13-8-567 0</inkml:trace>
  <inkml:trace contextRef="#ctx0" brushRef="#br0" timeOffset="36653.83">10552 9168 1967 0,'0'0'272'0,"0"0"-210"16,117 16-17-16,-43-12 66 15,11-2 5-15,7-2-43 16,1 0-61-16,-1 0 37 15,-1-12-49-15,-9-4-22 16,9-18-34-16,-24 2-223 16,-22-3-657-16</inkml:trace>
  <inkml:trace contextRef="#ctx0" brushRef="#br0" timeOffset="36847.74">11060 8657 1778 0,'0'0'218'16,"-11"158"-76"-16,4-64 25 16,0-18-63-16,-4 31-30 15,-9 31 60-15,-4 22-109 16,-3 3-13-16,2-15-12 16,7-34-1-16,14-17-26 15,2-29-186-15,2-22-335 0</inkml:trace>
  <inkml:trace contextRef="#ctx0" brushRef="#br0" timeOffset="37093.9">12568 8913 2150 0,'0'0'556'0,"0"0"-520"16,0 0-20-16,0 0-16 16,0 0-1-16,-136 129-10 15,76-85 19-15,-6 0-8 16,-4-2 0-16,1-2-32 16,0-6-90-16,-18-18-114 15,18-10-83-15,13-6-189 0</inkml:trace>
  <inkml:trace contextRef="#ctx0" brushRef="#br0" timeOffset="37346.08">12015 8624 1735 0,'0'0'218'0,"0"0"-97"16,45 147-3-16,-32-47-10 15,-8 30 55-15,-5 29-38 16,-2-1-28-16,-14-26-24 15,2-35-58-15,8-37 38 16,2-8-53-16,4 2 0 16,0 0 6-16,0-3-6 15,10-22-16-15,26-20-23 16,36-18-21-16,48-63 51 0,45-66-119 16,26-42-53-16,-39 21 18 15,-34 19-370-15</inkml:trace>
  <inkml:trace contextRef="#ctx0" brushRef="#br0" timeOffset="37547.85">13435 8614 1227 0,'0'0'551'0,"0"0"-366"16,0 0-52-16,0 0 10 15,0 0-32-15,0 0-12 16,-47 103 77-16,-2-45-108 16,-9 0-38-16,-5 0 27 15,-1-6-44-15,2-3 2 16,3-12-15-16,9-6 1 0,7-12-25 15,10-10 23-15,8-9-148 16,10-20 51-16,10-42-94 16,5-65-138-16,9 9-161 15,14-1-5-15</inkml:trace>
  <inkml:trace contextRef="#ctx0" brushRef="#br0" timeOffset="37748.51">13002 8378 1205 0,'0'0'410'15,"0"0"-308"-15,0 0 42 16,23 180 91-16,-19-38 13 15,0 17-100-15,-4-8-50 16,3-37 20-16,1-34-44 16,3-20-45-16,6-6-29 15,6 9 21-15,4-1 4 16,14 0-25-16,5-16-19 0,9-18 10 16,12-20-8-16,8-12-44 15,27-54-46-15,26-54-76 16,28-65 9-16,-25 16-212 15,-24 5-1385-15</inkml:trace>
  <inkml:trace contextRef="#ctx0" brushRef="#br0" timeOffset="37921.68">14340 8282 1748 0,'0'0'316'0,"0"0"-215"16,0 0-14-16,-54 108 24 15,11-44-26-15,-8 8-36 16,-7 8 61-16,-2 4-92 0,-4-3-17 15,3-7 12-15,8-12-13 16,9-10 0-16,12-16-78 16,23-25-134-16,9-11-82 15,0-3-388-15</inkml:trace>
  <inkml:trace contextRef="#ctx0" brushRef="#br0" timeOffset="38108.67">14095 9047 1388 0,'0'0'556'0,"0"111"-439"16,0-39-19-16,0 4-55 16,0-4 9-16,0-7 127 0,-8-9-81 15,6-4-55 1,0-8-8-16,0-6-29 0,2-10-6 16,0-12-9-16,0-14-103 15,11-28-14-15,9-18-94 16,5-16-557-16</inkml:trace>
  <inkml:trace contextRef="#ctx0" brushRef="#br0" timeOffset="38798.86">14631 8404 1996 0,'0'0'299'15,"0"0"-154"-15,0 0-143 16,0 0 18-16,0 0 25 15,156-6 10-15,-104 6-7 0,6 0-48 16,2 0 0-16,0 0 7 16,-5 0-7-16,-10 0-5 15,-12 6 4-15,-14 2 1 16,-17 2 0-16,-2 6-105 16,-23 10 34-16,-17 12 49 15,-7 10 13-15,-4 6-17 16,4 9 25-16,8 3 2 15,10 2-12-15,10 6 10 16,13-2 1-16,6 0-7 16,2-1 7-16,18-10-3 15,2-4-3-15,0-7 12 16,-1-10 7-16,-6-4-13 0,-3-7 0 16,-8-4 1-16,-4 1-1 15,0-1-7-15,-23-1 6 16,-16-2 1-16,-11-2-16 15,-12-4 16-15,-9-6 0 16,-3-6 28-16,3-4-27 16,6 0 16-16,12-6 32 15,13-10-11-15,15-3 45 16,19-4-77-16,6-12 15 16,10-11-10-16,31-12-11 15,16-12-26-15,15-6 13 16,10-2-29-16,9 2-13 15,3 7-38-15,-5 13 56 0,-8 16 22 16,-12 18 15-16,-16 14 0 16,-11 8 8-16,-13 26 3 15,-11 20 42-15,-7 14-7 16,-11 10-40-16,0 5 59 16,0-1-64-16,-8-8 0 15,-1-6 5-15,-1-11 3 16,8-12 0-16,2-11-9 15,0-12-41-15,0-14 40 16,23-1-142-16,28-74-31 16,-4 3-208-16,2-10-296 0</inkml:trace>
  <inkml:trace contextRef="#ctx0" brushRef="#br0" timeOffset="38995.94">16017 7965 1756 0,'0'0'313'0,"-9"174"-238"16,-26-7-8-16,-12 35 4 16,-5 12 6-16,1 1 95 15,0-10-80-15,-5 16-47 16,-6 25 32-16,-5 13-63 16,0-5-14-16,7-15-23 15,11-32-5-15,13-33-36 16,19-50-181-16,9-32-244 0</inkml:trace>
  <inkml:trace contextRef="#ctx0" brushRef="#br0" timeOffset="39364.08">16748 8476 854 0,'0'0'1315'0,"0"0"-1151"16,0 0-154-16,116 2 63 16,-61-2-72-16,1 0 11 15,-4 0 34-15,-8 0-12 16,-9 0-21-16,-6 0-13 16,-11-2-35-16,-11 2 17 15,-7 0-175-15,-42 22-195 16,-14 4 0-16,-13 6-316 0</inkml:trace>
  <inkml:trace contextRef="#ctx0" brushRef="#br0" timeOffset="39687.11">16258 9038 1446 0,'0'0'261'0,"0"0"-204"16,0 0 44-16,0 0-44 15,114 0-4-15,-54-13 8 16,7-2-45-16,-3 0-8 15,-4 5-8-15,-7 4 0 16,-12 6 2-16,-10 0-2 16,-12 18-27-16,-7 18 26 15,-12 19-2-15,0 26 3 16,-29 32 0-16,-2-7 9 16,4-11 34-16,5-19-43 15,11-24 0-15,4-4-6 0,3-2 12 16,4-18-9-1,0-16 3-15,9-12 0 0,15-10-19 16,12-32 19-16,14-34-123 16,20-38 25-16,14-51 9 15,8-35-6-15,-20 35-173 16,-17 17-597-16</inkml:trace>
  <inkml:trace contextRef="#ctx0" brushRef="#br0" timeOffset="39912.99">17365 7983 1303 0,'0'0'589'0,"0"0"-398"15,0 0-185-15,0 0 29 16,7 156-22-16,-16 23 64 16,-7 35 55-16,9 11-42 15,7-11-4-15,9-27-58 16,28-7-27-16,5-10 96 16,0-15-97-16,5-15 0 0,-10-31 9 15,-5-25-8-15,-6-26 4 16,-3-10-5-16,-1 0-36 15,0-8 29-15,-1-9-61 16,-8-26-34-16,3-56-10 16,-3-24-101-16,-5-17-426 0</inkml:trace>
  <inkml:trace contextRef="#ctx0" brushRef="#br0" timeOffset="40146.75">18094 7369 2006 0,'0'0'296'16,"0"0"-201"-16,98 142-79 15,-50-79 89-15,2-7-27 16,-8-12-40-16,-13-12 34 15,-9-8-72-15,-20-2-1 16,-8-8-54-16,-24-14-461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2-23T08:00:57.7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2464 1724 461 0,'0'0'686'16,"0"0"-541"-16,0 0-77 16,0 0 96-16,0 0 10 15,124-92-59-15,-97 66 45 0,-2 0-39 16,-6 0-55-16,0 0 66 15,-4-3-74-15,-3 6-8 16,-6-1-1-16,0-1-48 16,-6-1 73-16,0-2-74 15,-10 0 0-15,-24 0 21 16,-13 2-21-16,-17 6-9 16,-14 8 8-16,-15 10 1 15,-11 2-12-15,-4 32 12 16,-6 22 0-16,2 20 0 15,-7 35 0-15,-2 29 0 16,43 47-1-16,24 9 10 16,50-6-9-16,12-19 0 15,1481-1073-2531 110,-1447 681 2531-109,8-9 0-16,-4 55 0 16,6 21 0-16,-10 31 0 15,-4 31 0-15,-4 4 0 16,-15 29 0-16,-3 14 0 0,-5 7 1597 15,-11 40-1323-15,0 0-158 16,0 0-9-16,0 0-74 16</inkml:trace>
  <inkml:trace contextRef="#ctx0" brushRef="#br0" timeOffset="421.03">3623 1704 0 0,'-90'-265'0'0,"90"43"0"16,-147 33 0-16,22 17 0 16,125 33 0-16</inkml:trace>
  <inkml:trace contextRef="#ctx0" brushRef="#br0" timeOffset="2577.75">4246 778 0 0,'-4'20'0'0,"-6"-4"0"16,6 2 0-16,-2 0 0 16,-1 6 0-16,3 2 0 15,0 8 0 1,0-22 0-16,2 12 0 0,2 39 0 15,0-63 0-15,0 19 0 16,-6 2 0-16,1 21 0 16,1 20 0-16,2 4 0 15,-2-4 0-15,1 0 0 16,3 5 0-16,-2 13 0 16,-1 10 0-16,3 12 0 15,0-28 0-15,0-8 0 16,0-5 0-16,0-5 0 15,0-6 0-15,0-10 0 0,0-40 0 16,0 2 0-16,0 6 0 16,0-4 0-16,0 12 0 15,-4-8 0-15,-7-8 0 16,-2 0 0-16,-14-6 0 16,-8-10 0-16,-15-6 0 15,-12-2 0-15,-19-18 0 16,19-4 0-16,-7-4 0 15,-4-11 0-15,-1-3 0 16,1 26 0-16,-1-2 0 16,5 0 0-16,2 2 0 15,5-6 0-15,4 2 0 16,2-2 0-16,7 4 0 0,4 1 0 16,8 2 0-16,37-2 0 15,-15-1 0-15,-2 0 0 16,2 0 0-16,-1-2 0 15,-33 4 0-15,21 2 0 16,3 1 0-16,3 35 0 16,1-46 0-16,-6 0 0 15,17 16 0-15,3-4 0 16,3-2 0-16,4-4 0 16,0-8 0-16,0 4 0 15,6 1 0-15,12-3 0 16,8 4 0-16,-16-2 0 0,19 0 0 15,2 8 0 1,-16 0 0-16,-1 2 0 0,1-5 0 16,-1 2 0-16,-3-3 0 15,4-3 0-15,-3 5 0 16,3-4 0-16,5 4 0 16,7-6 0-16,-4 10 0 15,-8 12 0-15,-9 8 772 16,-6 14-284-16,0 0-344 15,0 0-64-15,0 0-8 16,0 0 10-16,0 0-30 16,0 0 64-16,0 0-78 15,0 0-38-15,0 0 49 16,0 0-49-16,0 0-23 16,0 0 4-16,0 18 19 0,-10 42 44 15,-15 44-29 1,-4 43-14-16,-11 23 80 0,-9 11-58 15,2 11 2-15,-6 9 23 16,8 7-40-16,5 6 65 16,11-5-73-16,9-25 0 15,11-21 22-15,4-37-22 16,1-40 0-16,4-27-1 16,0-19 8-16,0 0-7 15,0-6 0-15,0-4-32 16,0-14 19-16,0-8 13 15,0-4 0-15,0-4 10 0,0 0 4 16,0-4 68 0,0-22-67-16,0-12 1 0,0-14-1 15,0-12-15-15,0-6 1 16,9-2-3-16,17 1 11 16,10 3-6-16,5 6-3 15,5 1-9-15,3 6 9 16,5 2 1-16,-1 5 0 15,-4 6-2-15,-2 8 7 16,-11 8-12-16,-10 10 6 16,-6 8-25-16,-4 8 16 15,-5 0 9-15,0 18-23 16,-3 20 12-16,-4 14 11 0,-4 28-11 16,0 31 11-1,0-5 0-15,0-10 11 0,0-13-4 16,0-29-5-16,0 0-2 15,6-2 13-15,3-14-24 16,3-12 11-16,3-10-37 16,5-16 36-16,9 0-3 15,11-32 4-15,22-40 0 16,21-50-16-16,11-65-9 16,-1-29-12-16,-17-1-31 15,-18 28 43-15,-21 67-7 16,-16 46 18-16,-8 36 12 15,-11 24 4-15,-2 2 56 16,0 7-14-16,0 2-3 16,0 5 7-16,0 0-34 15,0 0-12-15,-9 20-2 16,-6 14 12-16,-3 16 59 0,-3 12-71 16,8 7 0-16,5-1 7 15,8 2-6-15,0-2-1 16,8 2-7-16,19 2 7 15,9-4-21-15,6-5 21 16,7-11-25-16,5-10 25 16,-4-10 2-16,2-6-1 15,-3-8-1-15,-7-4 1 16,-4-2 26-16,-7-2-27 16,-6 0 0-16,-7-2 0 15,-7-2 1-15,-5-2 0 0,-3 0-1 16,-3 0-3-16,0 2-21 15,0 6 24 1,-7 8 0-16,-13 8 6 0,-11 8 16 16,-7 7-4-16,-10 1-17 15,-6 6 20-15,-6 0 7 16,-5 2-28-16,-2-2-3 16,3-6-10-16,2-6 7 15,-6-16-77-15,19-9-150 16,9-13-255-16</inkml:trace>
  <inkml:trace contextRef="#ctx0" brushRef="#br0" timeOffset="2887.11">3993 1269 443 0,'0'0'1204'0,"0"0"-1049"16,0 0-145-16,0 0 12 15,0 0 17-15,0 0-28 16,146-48 6-16,-84 28 35 16,8-4-23-16,3 4 2 15,-2 2-31-15,1 2 6 16,-7 2 6-16,-9 4-12 0,-6 2 0 15,-9 5-8-15,-10 2 8 16,-7 1-1-16,-6 0-91 16,-16 16-96-16,-2 5-136 15,0 0-488-15</inkml:trace>
  <inkml:trace contextRef="#ctx0" brushRef="#br0" timeOffset="3134.33">4917 2274 1716 0,'0'0'181'15,"0"0"-81"-15,0 0-81 16,0 0 9-16,0 0 26 15,0 0-27-15,0 0 16 16,9 2-43-16,-3-2-38 16,1 6 19-16,-2-4-325 0</inkml:trace>
  <inkml:trace contextRef="#ctx0" brushRef="#br0" timeOffset="5224.92">7276 926 916 0,'0'0'182'0,"0"0"-62"15,0 0-16-15,0 0 25 16,0 0 18-16,0 0 21 15,0 0-81-15,2-6-27 16,-2 6 15-16,0 0-25 16,-2 0-25-16,-13 12-25 15,-10 18 0-15,-17 16 103 16,-30 33-77-16,-3 1-3 0,-14 8 13 16,-7 8-12-1,13-16 4-15,-6 7-28 0,14-11 0 16,17-18 21-16,20-18-21 15,20-18-22-15,16-14-3 16,2-8-20-16,37-2 45 16,42-26 0-16,39-16 7 15,31-24-8-15,-4-2 1 16,-31 12-18-16,-35 14 11 16,-21 13 7-16,0 3-12 15,3-4 12-15,-8 2 0 16,-15 8-3-16,-18 10 3 15,-9 8-8-15,-9 2 7 0,-2 2 2 16,0 0 13 0,0 0-14-16,0 0 0 0,0 0 18 15,0 0-18-15,0 0 0 16,0 0 0-16,0 0 0 16,0 0 11-16,0 0-11 15,0 0 0-15,0 0-5 16,0 0 5-16,0 0 0 15,0 0 0-15,0 0 1 16,0 0 8-16,0 0-9 16,0 0 0-16,0 0 0 15,0 0 0-15,0 0-3 16,0 0 3-16,0 0 0 16,0 0 9-16,0 0-9 15,0 0 0-15,0 0 1 0,0 0-1 16,0 0-6-16,0 0 5 15,0 0 2-15,0 0-2 16,0 2 1-16,0 14 0 16,0 10-10-16,-4 10 10 15,-9 6 0-15,-10 2 6 16,-10 9 13-16,-10 2 5 16,-10 8-24-16,-7 5 0 15,-4-2 26-15,-1-4-26 16,5-4-1-16,-2-5-70 15,16-17-163-15,11-18-415 0</inkml:trace>
  <inkml:trace contextRef="#ctx0" brushRef="#br0" timeOffset="5448.13">6944 1834 1091 0,'0'0'707'0,"0"0"-634"15,0 0-21-15,-42 137-33 16,25-79 12-16,1 0 86 16,3 4-70-16,3 5-19 15,1 3-3-15,5 2-25 16,4-2 8-16,0-2-8 16,0-5-67-16,2-16 0 0,21-12-160 15,-2-17-130-15,-2-18-504 16</inkml:trace>
  <inkml:trace contextRef="#ctx0" brushRef="#br0" timeOffset="5758.82">7105 2083 1568 0,'0'0'174'0,"0"0"-152"16,0 0 45-16,0 0-52 15,150-126 27-15,-96 92 2 16,9 0-26-16,1 5 12 15,2 7-30-15,-6 8-1 16,-3 10-28-16,-7 4 21 0,-11 4-21 16,-5 21-5-1,-12 9-14-15,-6 8 48 0,-7 6-18 16,-9 8 18-16,0 2 27 16,0 8-20-16,-18 1 16 15,-4 5 24-15,-3 2-45 16,-6-2 31-16,0-2-33 15,0-8 0-15,0-8-28 16,-1-11-2-16,-8-15-206 16,6-12-100-16,3-16-305 0</inkml:trace>
  <inkml:trace contextRef="#ctx0" brushRef="#br0" timeOffset="5947.84">7346 2157 1493 0,'0'0'157'15,"0"0"-138"-15,0 0 19 16,0 0-38-16,0 0 120 16,-10 127-31-16,4-75 40 15,-9 6-74-15,-4 4-33 16,-7 2 48-16,-3 3-69 16,-5-3-1-16,1-4 0 15,-12 6-100-15,9-16-101 16,9-18-338-16</inkml:trace>
  <inkml:trace contextRef="#ctx0" brushRef="#br0" timeOffset="6135.23">7317 2627 1129 0,'0'0'155'0,"0"0"-117"15,0 0 27-15,129 64 3 16,-96-48 21-16,1-2 69 15,-5 2-115-15,-3 0-30 16,1 0-13-16,15-6-13 16,-6-6-168-16,-3-4-310 0</inkml:trace>
  <inkml:trace contextRef="#ctx0" brushRef="#br0" timeOffset="6366.87">8745 1121 1642 0,'0'0'260'0,"0"0"-213"16,0 0-26-16,0 0 38 16,-148 100-4-16,104-60 51 15,-3 6-99-15,-1 2 8 16,0 2 21-16,6 4-36 15,2-1-45-15,8-3-33 16,11-10-105-16,5-12-89 16,9-14-240-16</inkml:trace>
  <inkml:trace contextRef="#ctx0" brushRef="#br0" timeOffset="6977.89">8473 1694 1003 0,'0'0'210'16,"0"0"-75"-16,27 173-15 15,-23-87-6-15,-4 4 4 16,0 18 26-16,-17-10-57 16,-8 5-24-16,-6-3 49 15,2-18-98-15,-5 7-4 16,5-15 5-16,9-16-14 16,7-18 17-16,9-18-18 15,4-18-13-15,0-4 13 16,6-48 1-16,25-50-1 0,13-54-47 15,12-19-22 1,9 3 52-16,-7 37-42 0,-11 55 44 16,-7 22 2-16,-2 20 13 15,7 1 0-15,3 1-6 16,10 9 12-16,-2 14 6 16,-2 9-12-16,-4 14 0 15,0 18 22-15,-6 15-21 16,-6 7 14-16,-11 8-11 15,-11 8 7-15,-14 7 29 16,-2 3-40-16,-16 2 1 16,-16-2 19-16,-12-2-19 15,-7-4 8-15,-7-7-9 0,-2-9-13 16,-1-14-9 0,2-18-117-16,3-20-16 0,0-6 44 15,7-38-2-15,3-16-44 16,10-15 32-16,9-5 125 15,13 8 41-15,12 12 70 16,2 18 38-16,25 18-48 16,15 14-92-16,13 4 19 15,12 6 56-15,9 12-27 16,8 4 72-16,3 0-73 16,4 0-27-16,-2 0 28 15,-3 0-55-15,-6-4-1 16,-7-4-1-16,14-14-53 0,-18 0-117 15,-13-6-427-15</inkml:trace>
  <inkml:trace contextRef="#ctx0" brushRef="#br0" timeOffset="7401.91">9865 1247 1209 0,'0'0'606'15,"0"0"-606"-15,0 0 0 16,0 0 28-16,0 0 35 16,-82 151 3-16,51-96-5 15,0 10-61-15,2-1 53 16,2 0-53-16,7-6-8 0,9-6 0 16,7-12 8-16,4-12-25 15,2-10 0-15,22-14-20 16,16-4 20-16,9 0 25 15,9-18-56-15,6-4 49 16,2 4-12-16,-7 3 7 16,-3 6 11-16,-9 9 1 15,-7 0-8-15,-9 9 8 16,-8 10-18-16,-10 9 6 16,-9 5 9-16,-4 7 3 15,0 8 15-15,-15 2-13 16,-12 6 67-16,-4-2-69 15,-3 0 2-15,1-7 11 0,-2-10-13 16,1-9-17-16,5-15-69 16,0-13-60-16,-6-31 18 15,6-15-187-15,6-4-362 0</inkml:trace>
  <inkml:trace contextRef="#ctx0" brushRef="#br0" timeOffset="8126.67">9798 1971 738 0,'0'0'276'0,"0"0"-128"16,0 0-142-16,0 0 34 15,21 136 151-15,-8-55-16 16,1 5-44-16,-1-4-73 16,1-6-36-16,1-10 67 15,1-9-83-15,-1-11-6 16,3-10 22-16,-1-12-22 16,4-14 0-16,3-10 0 15,3-18-29-15,13-40 27 0,4-45-150 16,6-53-59-16,-2-36 78 15,-7-25-53-15,-6 12-350 16,-8 51 20-16,-2 44 516 16,-8 47 783-16,-1 23-408 15,-3 8-240-15,-2 6 66 16,1 12-111-16,-4 14-54 16,3 0 10-16,1 22-1 15,-1 12 74-15,3 8-57 16,-6 4-35-16,3 5 13 0,-4-1-26 15,-2-2-13 1,-3-4-1-16,-2-6 13 16,2-10-45-16,-2-10 32 0,2-16-103 15,5-2 39-15,-1-28 15 16,8-24-49-16,3-18-20 16,6-12 51-16,6-5 67 15,4 9 32-15,3 14 38 16,7 16-4-16,-1 18-31 15,2 9 6-15,3 14 9 16,-1 1-49-16,2 6 95 16,-4 0-57-16,-3 0-27 15,-8 4 35-15,-6 8-23 16,-10 2-17-16,-5 2-7 16,-12 4-24-16,0 6 9 0,-25 8 15 15,-18 6-18 1,-12 6-28-16,-15 3-25 0,-5-2 7 15,-1-4-17-15,1-6-3 16,12-4 72-16,12-5 6 16,17-8 6-16,15-6 2 15,11-6-1-15,8-8-1 16,0 0 90-16,16 0-69 16,13-4 50-16,9-14-56 15,7-6-15-15,4-4 26 16,0-4-25-16,2-6-1 15,-4-4 0-15,-5-7-65 16,-7-5 26-16,-10-38-173 16,-11 13-80-16,-7 7-264 0</inkml:trace>
  <inkml:trace contextRef="#ctx0" brushRef="#br0" timeOffset="8276.77">10899 880 1109 0,'0'0'149'0,"0"0"-127"15,0 0 39-15,-22 108 27 16,15-48 56-16,3 5-8 15,-3 3-49-15,-4 0 25 16,0 0-89-16,-5 4-11 16,-6 2 13-16,-5 7-25 15,-20 37 0-15,5-20-121 16,2-13-263-16</inkml:trace>
  <inkml:trace contextRef="#ctx0" brushRef="#br0" timeOffset="8807.1">10398 2055 1761 0,'0'0'226'0,"0"0"-191"15,0 0-35-15,0 0-22 16,92-123 13-16,-50 74 9 16,7-1 0-16,2 8 2 15,0 6-1-15,-5 5-2 16,-7 11-2-16,-8 10 3 15,-11 6-8-15,-9 4 8 16,-8 0-39-16,-3 18-7 16,0 7-18-16,-14 11 39 0,-13 4 19 15,-4 10 6 1,-7 4-14-16,3 0 14 0,-1 0 0 16,5-8 1-16,6-6 6 15,7-10 5-15,7-8-12 16,7-8-12-16,4-6-11 15,0-8 16-15,27 0 7 16,12 0 13-16,15-12-3 16,9-6 13-16,5-6-23 15,1 0 1-15,1 4-11 16,-3 0 10-16,-9 6 0 16,-10 4 4-16,-12 4-3 15,-12 4 1-15,-8 2-2 16,-11 4-26-16,-5 20 8 15,0 6 11-15,-2 2 7 0,-19 6 7 16,-6 1 9-16,-4 2 11 16,-6 0-27-16,-5-1-12 15,-4-4-4-15,0-4-69 16,-3-10-110-16,-11-20-104 16,13-2-196-16,9-4-212 0</inkml:trace>
  <inkml:trace contextRef="#ctx0" brushRef="#br0" timeOffset="8998.68">10708 2249 995 0,'0'0'358'16,"0"0"-189"-16,0 0-68 16,0 0-79-16,0 0-22 15,0 0 81-15,0 0-12 16,-14 57 36-16,1-19 8 0,-5 4-43 16,-7 2 16-16,-4 0-71 15,-4-2-4-15,-3 1 23 16,-1-6-34-16,1-5-14 15,5-7-10-15,8-11-103 16,15-14-63-16,6 0-55 16,2-6-146-16</inkml:trace>
  <inkml:trace contextRef="#ctx0" brushRef="#br0" timeOffset="9160.64">10641 2532 950 0,'0'0'229'0,"0"0"-95"15,115 10 74 1,-61 11-79-16,-5 3-24 0,0 3-1 15,-6 1-16-15,-5-1-8 16,-3-1-80-16,-6-2 15 16,-4-4 9-16,-2-4-24 15,2-6-28-15,22-10-39 16,-7-10-87-16,2-16-234 0</inkml:trace>
  <inkml:trace contextRef="#ctx0" brushRef="#br0" timeOffset="9385.68">11788 1143 1798 0,'0'0'255'0,"0"0"-208"16,0 0-45-16,0 0 100 15,0 0-84-15,0 0 0 16,0 0 7-16,123-12-13 15,-92 20-1-15,-2 2-11 16,-7 2-20-16,-8 4 3 16,-14 26-109-16,-9-4-119 15,-18 2-333-15</inkml:trace>
  <inkml:trace contextRef="#ctx0" brushRef="#br0" timeOffset="9581.78">11405 1932 1416 0,'0'0'182'0,"0"0"-135"0,0 0-30 16,0 0-17-16,0 0 114 15,0 0-15-15,120-1-25 16,-64-17-70-16,8-2 14 16,-1 1 7-16,-3 4-25 15,-6 1-12-15,-8 10-15 16,-13 1-153-16,-17 3-402 0</inkml:trace>
  <inkml:trace contextRef="#ctx0" brushRef="#br0" timeOffset="9925.34">11523 2374 1309 0,'0'0'169'0,"0"0"-131"0,0 0-25 15,0 0-1-15,0 0 104 16,136 14-43-16,-75-12-22 16,5 2-13-16,3 4-37 15,2 2 31-15,-6 4-32 16,-10 2 0-16,-7 2-9 16,-15 6 9-16,-13 4-17 15,-13 2 9-15,-7 5 2 16,0-2-4-16,-25 3 10 15,-8-1 0-15,-10-1 36 0,-5-2-36 16,-4-6-2 0,-2-10 2-16,1-10-2 0,4-6-5 15,5-20-89-15,-1-60-181 16,11 4-10-16,12-5-393 0</inkml:trace>
  <inkml:trace contextRef="#ctx0" brushRef="#br0" timeOffset="10124.9">11739 2077 939 0,'0'0'353'0,"0"0"-224"16,0 0-48-16,0 0 30 16,0 0-33-16,0 0 39 15,40 121-20-15,-40-66-53 16,-20 8 40-16,-2-1-47 16,-7-2-3-16,2-6-8 15,0-5-14-15,6-9 4 0,4-11-16 16,7-8-28-16,8-11 28 15,2-10-151-15,12-14 18 16,53-71-101-16,-5 5-277 16,5-8-430-16</inkml:trace>
  <inkml:trace contextRef="#ctx0" brushRef="#br0" timeOffset="10467.6">12167 1895 694 0,'0'0'336'16,"0"0"-88"-16,147-135-93 15,-103 95-27-15,-13 16 0 16,-14 14-73-16,-11 4 58 15,-6 6-50-15,0 0-9 16,0 0-45-16,0 0 7 16,-4 0-32-16,-3 10-3 0,-2 18-3 15,2 9 0-15,3 2 22 16,4 4-25-16,0-3 18 16,2 0 7-16,16-2-12 15,4 2 12-15,5 0-6 16,0-4-7-16,-3 0 13 15,-1-2-2-15,-6-4-5 16,-1-2 14-16,-7 3-7 16,-5-5 0-16,-4 4 0 15,0 2 18-15,-9 2 1 16,-17 4 21-16,-10-2 23 16,-9 0-35-16,-10 0 43 0,-5-8-69 15,-8-3 14-15,-3-10-32 16,-20-15-23-16,18-7-119 15,15-20-186-15</inkml:trace>
  <inkml:trace contextRef="#ctx0" brushRef="#br0" timeOffset="10657.06">12194 2300 1378 0,'0'0'176'0,"0"0"-14"16,0 0-95-16,108 130-16 15,-69-100 70-15,1-2 27 16,2-6-24-16,7-2-124 0,5 1 18 16,4-8-19-1,-3-4 1-15,21-9-155 0,-18-9-110 16,-7-13-440-16</inkml:trace>
  <inkml:trace contextRef="#ctx0" brushRef="#br0" timeOffset="10868.88">12980 1923 1202 0,'0'0'800'16,"0"0"-644"-16,0 0-141 15,0 0-8-15,118-42 33 16,-64 28 28-16,10-2 53 16,5-4-121-16,3-5 23 15,-1-1-10-15,-4 2-13 16,-7 2-12-16,-13 6 12 0,-11 0-85 15,-19 4 10 1,-17-20-141-16,-7 2-159 0,-17-4-260 0</inkml:trace>
  <inkml:trace contextRef="#ctx0" brushRef="#br0" timeOffset="11073.64">13424 1521 23 0,'0'0'661'0,"0"0"-427"16,0 0-74-16,0 0 68 15,-96 127-70-15,82-63 25 16,3 7-18-16,1 1-54 15,-7 2 18-15,0 2-83 16,-5 2-17-16,-7 1 71 16,-3-3-79-16,-3 0-3 0,-4-6-18 15,2-6 12-15,1-6-8 16,3-13-4-16,8-12-46 16,6-12 28-16,9-21-139 15,4-14-7-15,6-18-215 0</inkml:trace>
  <inkml:trace contextRef="#ctx0" brushRef="#br0" timeOffset="11266.68">13397 2220 1288 0,'0'0'153'0,"0"0"-43"16,0 0 30-16,141 100-89 15,-108-62 12-15,-2 0 32 0,-7 0-72 16,-4 0 38-1,-1-2-61-15,-4-2 0 0,-1-2 2 16,-1-7-2-16,-1-7-57 16,13-18-82-16,-2-7-182 15,-1-16-961-15</inkml:trace>
  <inkml:trace contextRef="#ctx0" brushRef="#br0" timeOffset="11468.55">14134 1853 1662 0,'0'0'190'16,"0"0"-143"-16,0 0-33 15,0 0 8-15,52 138-22 16,-43-100 0-16,-5 0 60 0,0 0-43 16,-2 5-6-16,-2-6-11 15,0-5-21-15,0-7-19 16,5-19-131-16,0-6-157 15,4-6-213-15</inkml:trace>
  <inkml:trace contextRef="#ctx0" brushRef="#br0" timeOffset="11723.83">14517 1680 990 0,'0'0'790'0,"0"0"-705"15,0 0-78-15,137-34 22 16,-87 34-29-16,0 0 0 15,-3 6 68-15,-1 8-33 16,-6 8-9-16,-1 0-13 0,-10 6 0 16,-8 4 29-16,-5 3-42 15,-9 5 0-15,-7 4 7 16,0-1-7-16,-13 0-7 16,-16-5 6-16,-8-4-26 15,-5-6 8-15,0-6-32 16,-3-10-82-16,-1-16-18 15,11-22-51-15,8-10-109 0</inkml:trace>
  <inkml:trace contextRef="#ctx0" brushRef="#br0" timeOffset="11992.5">14733 1694 1220 0,'0'0'189'0,"0"0"-153"0,0 0 80 15,0 0-24-15,0 0 4 16,14 125 27-16,-16-77-44 15,-16 8-47-15,-5-2-11 16,2 2-8-16,-2-4 23 16,5-7-36-16,7-6 0 15,5-9 1-15,1-9-1 16,5-10-7-16,0-4 7 16,0-7 0-16,18 0 22 15,13-8 0-15,14-13-20 16,11-8 29-16,10-7-24 15,5-7-7-15,34-35-52 16,-20 10-154-16,-11 0-792 0</inkml:trace>
  <inkml:trace contextRef="#ctx0" brushRef="#br0" timeOffset="12129.06">15749 2003 2002 0,'0'0'228'15,"0"0"-189"-15,0 0-26 16,0 0 20-16,0 0-33 16,0 0-61-16,-57-120-706 0</inkml:trace>
  <inkml:trace contextRef="#ctx0" brushRef="#br0" timeOffset="38688.78">1381 4554 347 0,'0'0'394'16,"0"0"-195"-16,0 0-132 16,0 0 48-16,0 0-51 15,0 0-31-15,-16-11 57 16,16 11-58-16,0 0 4 0,0 0 15 16,0 0-26-1,0-1 36-15,0 1-54 0,0 0 2 16,0 0 36-16,-7 0-45 15,7 0 0-15,0-3-1 16,0 3 2-16,0 0 4 16,0 0-5-16,0 0 0 15,0 0-16-15,0 0 16 16,0 0-28-16,0 0-23 16,-10 0-101-16,8 7-31 15,2 1-174-15,0 2-12 0</inkml:trace>
  <inkml:trace contextRef="#ctx0" brushRef="#br0" timeOffset="69784.73">3810 4945 582 0,'0'0'121'0,"0"0"-42"16,0 0 66-16,0 0-31 15,0 0-33-15,0 0 17 16,8-6-17-16,-5-10-11 15,1-2-69-15,0-6 15 16,4-2-7-16,-2-1-9 16,5 1-10-16,1-4-5 15,1-4-28-15,7-20-43 0,-7 8-155 16,-2 4-146-16</inkml:trace>
  <inkml:trace contextRef="#ctx0" brushRef="#br0" timeOffset="70096.45">4014 4205 1270 0,'0'0'338'16,"0"0"-195"-16,0 0 36 16,0 0-26-16,0 0-60 15,0 0-25-15,0 0-49 16,-15 4 20-16,1 24-39 0,-15 34 0 15,-9 46 44 1,-10 41-33-16,-4 21-11 0,8 0 8 16,-1-5 3-1,10-15 15-15,4-1-26 0,6-11 0 16,8-12-5-16,5-21 5 16,3-23-12-16,7-20-3 15,0-6-42-15,2 4 9 16,0 1-79-16,11-3-77 15,7-22-66-15,-5-24-298 0</inkml:trace>
  <inkml:trace contextRef="#ctx0" brushRef="#br0" timeOffset="70729.95">4001 4277 1487 0,'0'0'279'0,"0"0"-144"16,0 0-116-16,0 0-7 16,0 0-12-16,0 0 11 15,0 0-5-15,54 122-6 16,-27-51 0-16,8 20 48 15,12 26-12-15,-4-7-6 0,-4-9 12 16,-1-13-17-16,-5-16 36 16,5 6-61-16,3 8 6 15,148 452-2203 79,-229-578 2197-94,-9-14 0 16,-11-15 0-16,-5-7 0 15,3 2 0-15,1 8 0 16,8 14 0-16,2 17 0 0,4 29 0 16,5-7 0-1,-3 13 0-15,-9 27 0 0,8 2 0 16,6-5 0-16,11-8 1857 15,29-16-1621-15,0 0-171 16,0 0 6-16,0 0-49 16,0 0 11-16,0 0-66 15,0 0 40-15,58-46-7 16,4 12 11-16,12-10-2 16,6-5 35-16,-2 1-44 15,2-2 0-15,-2 2-31 16,-4 4 31-16,28-2-140 15,-21 11-111-15,-15 9-347 0</inkml:trace>
  <inkml:trace contextRef="#ctx0" brushRef="#br0" timeOffset="70944.67">5015 4910 1588 0,'0'0'270'15,"0"0"-213"-15,0 0-11 16,0 0-1-16,0 0-22 16,0 0 85-16,0 0-77 15,125-32-19-15,-81 18-8 16,5-1 11-16,-2 0 0 16,-4 4-15-16,-8 0-46 0,-6 9-37 15,-12 2-226 1,-11 0-535-16</inkml:trace>
  <inkml:trace contextRef="#ctx0" brushRef="#br0" timeOffset="71183.02">5077 5151 1603 0,'0'0'250'0,"0"0"-181"16,0 0 42-16</inkml:trace>
  <inkml:trace contextRef="#ctx0" brushRef="#br0" timeOffset="71442.83">5098 6070 0 0,'-31'-77'0'0,"2"-7"0"16,6-2 0-16,17 8 0 15,-8 8 0-15,9 12 0 16,5 14 0-16,0 12 0 16,25 9 0-16,-2 9 0 15,-6 6 0-15,-3 2 1910 16,-14 6-1689-16</inkml:trace>
  <inkml:trace contextRef="#ctx0" brushRef="#br0" timeOffset="72003.75">5610 5083 0 0,'0'-16'0'0,"0"-14"0"16,0 6 0-16,0 0 0 16,0 14 0-16,0-2 0 0,0 2 0 15,0 0 0-15,0-10 0 16,0 2 0-16,0 12 0 16,0-6 0-16,0 2 0 15,2-3 0-15,-2 13 0 16,0 0 0-16,0 3 0 15,-25 18 0-15,-10 12 0 16,-12 5 0-16,-9 4 0 16,19-20 0-16,-4 0 0 15,1-14 0-15,0 10 0 16,3-4 0-16,0-2 0 16,4-2 0-16,2 0 0 15,4 0 0-15,3-2 0 16,2 0 0-16,13 0 0 15,-7 0 0-15,1 0 0 0,-8 2 0 16,12-4 0-16,0 0 0 16,0 3 0-16,2-2 0 15,2 1 0-15,-2 2 0 16,1-2 0-16,1 0 0 16,0 1 0-16,0-1 0 15,3-2 0-15,-1-1 0 16,1 2 0-16,2-3 0 15,0-1 0-15,-1 0 0 16,1-2 0-16,-3-1 0 16,1 0 0-16,2 0 515 0,2 0-362 15,0 0-63 1,0 0-51-16,0 0 34 0,0 0-16 16,0 0-57-16,0 0-13 15,-23-22-63-15,21 11 18 16,0-6 45-16,2 2-3 15,0-6-14-15,0 2 12 16,0-2-7-16,2-11 24 16,5 6-62-16,0 2-67 0</inkml:trace>
  <inkml:trace contextRef="#ctx0" brushRef="#br0" timeOffset="72430.06">5001 4873 920 0,'0'0'222'15,"0"0"-157"-15,0 0-23 16,0 0 49-16,0 0-50 16,0 0 30-16,0 0-71 15,0 0-6-15,0 12 6 16,0 12 0-16,0 8 6 15,2 10 8-15,6 8-5 16,-2 6 37-16,5 8-30 16,1 7-14-16,-1 5 55 15,-1 6-40-15</inkml:trace>
  <inkml:trace contextRef="#ctx0" brushRef="#br0" timeOffset="72846.09">5140 6529 0 0,'-16'-34'0'16,"-4"-11"0"-16,0-9 0 15,-3-8 0-15,15-10 0 16,-7 4 0-16,1 4 0 16,7 6 0-16,3 3 0 15,4 4 0-15,0 2 0 16,0 5 0-16,0 0 0 15,0 6 0-15,0 0 0 16,4 2 0-16,1-2 0 16,-1 1 0-16,0-3 0 15,-4-2 0-15,0-4 0 16,0-8 0-16,0-2 0 16,0-19 0-16,-4-27 0 0,-11-34 0 15,-21-55 0 1,-24-33 0-16,-29-3 0 15,-23 5 0-15,31 13 0 0,17 23 0 16,-7-3 0-16,4 15 0 16,67 5 0-16,-95 17 0 15,3 2 0-15,32-1 0 16,60 35 0-16,0 9 0 16,0-9 0-16,-83-12 0 15,-10-40 0-15,93-35 0 16,-87 40 0-16,87 23 0 15,-5-6 0-15</inkml:trace>
  <inkml:trace contextRef="#ctx0" brushRef="#br0" timeOffset="74694.77">2954 1277 0 0,'44'104'0'0,"45"85"0"15,-79-113 0-15,72 165 0 16,-16-19 0-16,59-33 0 16,-125-43 0-16,116-34 0 15,-116-126 0-15,-11-18 0 0,-5-14 0 16,21 62 0-16,15 14 0 15,0-2 0-15,65 111 0 16,-67-43 0-16,29-30 0 16,-7-6 0-16,-7-60 0 15,-2 20 0-15,-6-1 0 16,0-5 0-16,-4 19 0 16,2-2 0-16,10 17 0 15,-10-22 0-15,-3 0 0 16,-1-2 0-16,2-2 0 15,1 16 0-15,14 8 0 16,8 21 0-16,10 33 0 16,10 44 0-16,17 56 0 15,10 47 0-15,7 16 0 16,4-27 0-16,10-101 0 0,-39-7 0 16,8 6 0-16,-6-5 0 15,-75-1 0-15,79-21 0 16,-79-25 0-16,-17-16 0 15,17-66 0-15,7-16 0 16,3-6 0-16,-4 32 0 16,25 90 0-16,-8-25 0 15,-6-10 0-15,-5-3 0 16,-4-62 0-16,3 17 0 16,-4-3 0-16,2-2 0 0,2 18 0 15,0-4 0-15,5-2 0 16,2-6 0-16,4-6 0 15,13-4 0-15,8-4 0 16,8-4 0-16,5 0 0 16,-34 0 0-16,-4 0 0 15,-2-4 0-15,0-4 0 16,15-2 0-16,15-6 0 16,-26 2 0-16,-2 0 0 15,-7 0 0-15,-6-4 0 16,-5 0 0-16,0-4 0 15,-2-10 0-15,-12-7 0 16,-4-3 0-16,-2 26 0 16,-5 0 0-16,2 2 0 15,-2-12 0-15,-2 0 0 0,-13-12 0 16,13 18 0-16,1 4 0 16,-4 4 0-16,4 2 0 15,-1 2 0-15,2 4 0 16,1 0 0-16,0 2 0 15,3 2 0-15,1 0 0 16,3-2 0-16,0 2 0 16,-4 0 0-16,11 0 0 15,2-2 0-15,1 0 0 16,3 0 0-16,0-2 0 16,-2 0 0-16,2-2 0 15,2 2 0-15,0 0 0 16,0-4 0-16,-1 4 0 0,3 0 0 15,0 2 0-15,0 0 0 16,0 0 0-16,-2 2 0 16,2-2 0-16,0 2 0 15,-2-5 0-15,0 1 0 16,0 1 0-16,0-5 0 16,-1-2 0-16,0 2 0 15,1 0 0-15,0-1 0 16,2 1 0-16,-2 1 0 15,2-4 0-15,-2 3 0 16,2-8 0-16,-3 7 0 16,3-2 0-16,-2 1 0 15,0 0 0-15,0 2 0 16,0 0 0-16,-2 2 0 16,1 0 0-16,-2 0 0 0,3 2 0 15,0 2 0-15,0-4 0 16,-1-2 0-16,3 2 0 15,0-2 0-15,0 0 0 16,0-2 0-16,0 2 0 16,3 0 0-16,1 0 0 15,1-2 0-15,0 4 0 16,-3 0 573-16,-2 6-468 16,0 0-82-16,0 0 39 15,0 0 21-15,0 0-23 0,0 0-18 16,24-46-20-1,-24 38 60-15,0 0-28 0,0 2 4 16,0-2 20-16,0 2-39 16,0-2-19-16,0 2 2 15,0-2 7-15,0 0 41 16,0-2-70-16,0 2 1 16,0-2 8-16,0 3-7 15,0 2-2-15,0 0 0 16,0 4 0-16,0-2 5 15,0 3 2-15,0 0-7 16,0 0 29-16,0 0-7 16,0 0 17-16,0 0-11 15,0 0-11-15,0 3 46 16,0 15-21-16,0 8 37 0,0 8 38 16,0 6-50-16,0 6 24 15,0 6-37-15,0 8-30 16,0 7 63-16,0 5-56 15,0 4-2-15,0 2 7 16,7-2-23-16,-1-3 12 16,1-4-25-16,1-4 0 15,2-3 17-15,-1-6-17 16,-3-2 0-16,4-3 1 16,-4-4-1-16,1-2 22 15,-1-5-22-15,1-4 0 16,-2-4 6-16,-1-6-6 15,-2-6 0-15,-2-4 5 0,0-6 1 16,0-4-2-16,0-2-4 16,0-2 0-16,0-2 9 15,0 0-9-15,0 0-12 16,3 0-6-16,-3-4-44 16,0-14-22-16,0-34-87 15,-7 2-164-15,-5-5-250 0</inkml:trace>
  <inkml:trace contextRef="#ctx0" brushRef="#br0" timeOffset="75536.53">4999 5430 910 0,'0'0'210'0,"0"0"-61"15,0 0-11-15,0 0-5 16,0 0-26-16,0 0-68 16,0 0-23-16,-11-18 53 15,9 18-59-15,2 0-9 16,0 0 14-16,0 0-15 15,0 0 2-15,0 0-2 16,-2 0 0-16,2 0 1 16,-2 0-1-16,2 0-14 15,0 0 14-15,0 0 1 16,0 0 3-16,0 0-4 16,0 0 0-16,0 0-3 0,-2 0 3 15,2 0 0-15,0 0 0 16,0 0 13-16,0 0 6 15,0 0-19-15,0 0 0 16,0 0 28-16,0 0-19 16,0 0-9-16,0 0 23 15,0 0 2-15,0 0 19 16,0 0-26-16,0 0-7 16,0 0 73-16,0 0-64 15,0 0 10-15,0 0 2 16,0 0-2-16,0 0 16 15,0-4-46-15,6-2 0 0,11-2 47 16,8-6-41-16,6-4 3 16,8 0 7-16,3-4-7 15,2 0 13-15,7-3-22 16,1 3 0-16,-1 0-1 16,-8 7 1-16,-8-2 0 15,-6 5-9-15,-10 4 19 16,-2 2-11-16,-7 2 1 15,-2 2 0-15,-4 2-6 16,-2 0 6-16,0 0-10 16,-2 0 1-16,0 0-31 15,0 0-16-15,0-6-77 16,-8 0-110-16,-10-4-385 0</inkml:trace>
  <inkml:trace contextRef="#ctx0" brushRef="#br0" timeOffset="76545.82">6365 4608 1679 0,'0'0'303'16,"0"0"-193"-16,0 0 0 16,0 0 7-16,0 0-78 15,0 0 32-15,0 0-55 16,36-28-3-16,-5 9-11 15,9 0 10-15,3-2 3 16,-1 2-15-16,-2 2 0 16,-3 2 1-16,-8 2-1 15,-2 4-9-15,-9 4 8 16,-3 5-66-16,-10 5-66 16,-5 14-189-16,0 3-479 0</inkml:trace>
  <inkml:trace contextRef="#ctx0" brushRef="#br0" timeOffset="76761.7">6320 4955 1617 0,'0'0'288'15,"0"0"-243"-15,0 0-13 0,0 0 50 16,0 0-63-16,0 0 49 15,145-16-39-15,-82 2-28 16,6-2 32-16,-1-1-33 16,38-11-20-16,-19 5-121 15,-5-4-427-15</inkml:trace>
  <inkml:trace contextRef="#ctx0" brushRef="#br0" timeOffset="77193.77">8591 3409 1181 0,'0'0'250'0,"0"0"-96"0,0 0-46 15,0 0 76-15,0 0-63 16,0 0-35-16,0 0 26 16,2 0-83-16,-2 0-18 15,-6 12-11-15,-8 12 1 16,-4 12 67-16,-4 14-44 15,-5 8-23-15,-4 6 50 0,-2 4-51 16,-3 3 0 0,1-1 0-16,-1 0 10 0,5-2-14 15,6-8 4-15,7-6-89 16,5-9 33-16,7-11-118 16,6-14-59-16,0-10-254 15,0-10-597-15</inkml:trace>
  <inkml:trace contextRef="#ctx0" brushRef="#br0" timeOffset="77476.7">8649 3381 1617 0,'0'0'171'16,"0"0"-170"-16,0 0 22 15,0 0-22-15,0 0-1 16,89 142 39-16,-58-68-2 16,3 9 48-16,-1 7-51 15,-2 4-33-15,-2-4 53 16,-2-2-48-16,-5-7-5 16,-2-9 0-16,1-6 11 15,-6-8-3-15,-1-4-9 16,-4-8-27-16,-5-2-11 0,-3-11-146 15,-2-15-327-15</inkml:trace>
  <inkml:trace contextRef="#ctx0" brushRef="#br0" timeOffset="77740.87">8471 3942 1802 0,'0'0'282'16,"0"0"-211"-16,0 0-61 15,0 0 94-15,0 0-61 16,0 0-21-16,0 0-22 16,78-26 6-16,-30 14 22 0,6-2-28 15,2 4 0-15,-3 0 15 16,-2 4-15-16,-3 4-14 15,-9 2-42-15,3 0-95 16,-8 6-63-16,-16 2-313 0</inkml:trace>
  <inkml:trace contextRef="#ctx0" brushRef="#br0" timeOffset="78508.98">7837 4704 628 0,'0'0'942'16,"0"0"-764"-16,0 0-95 15,0 0 98-15,0 0-86 16,0 0-63-16,0 0 36 16,52-30-52-16,-7 14 14 15,10 2 4-15,10 0-34 16,9 4 70-16,10 0-69 16,8 2 0-16,19-2 36 15,25-2-36-15,-11-2 8 16,-14 4-9-16,-18-3 6 15,-21 5 4-15,6-2-10 16,0 1-3-16,-13 0 3 16,-12 4 0-16,-11-1 0 0,-6 2 0 15,-5 0 1-15,-4 0 8 16,-5 0-9-16,0 1 0 16,-2 0 1-16,-1 0-1 15,-4-1 0-15,-4 3 0 16,0-2 1-16,-4 1 5 15,-1 2-6-15,2 0 0 16,-6-2-7-16,0 2 7 16,-2 0 0-16,0-2 0 15,2 2 7-15,-2-1 6 16,0 1-13-16,2 0 0 16,-2 0 35-16,0 0-22 15,0 0 3-15,0 0-16 0,0 0 9 16,0 0-4-1,0 0-5-15,0 0-57 0,-11 0 22 16,-11 0-75-16,-27 10-79 16,4 4-214-16,-4-1-618 0</inkml:trace>
  <inkml:trace contextRef="#ctx0" brushRef="#br0" timeOffset="78970.63">8393 5021 1435 0,'0'0'267'0,"0"0"-167"0,0 0 12 15,0 0-4 1,0 0-53-16,0 0 2 0,0 0-33 16,144-24 63-16,-81 8-65 15,5-2-14-15,4-2 30 16,-5 0-26-16,-2-3-6 16,-7 4-6-16,-7 1 9 15,-11 1-8-15,-11 7-1 16,-10 5-50-16,-19-2-86 15,0 3-149-15,-4 2-425 0</inkml:trace>
  <inkml:trace contextRef="#ctx0" brushRef="#br0" timeOffset="79241.92">8397 5085 1568 0,'0'0'221'0,"0"0"-179"16,0 0-32-16,0 0 44 16,-29 131-30-16,29-86 51 15,0 14-20-15,0 5-39 16,11 4-7-16,-2 6-9 16,-4-1 7-16,-3-1-1 15,-2-2-6-15,0-2-6 16,0-2-1-16,0-6-18 15,-2-3-30-15,-5-7-20 16,-4-4-80-16,2-12-64 0,0-12-477 0</inkml:trace>
  <inkml:trace contextRef="#ctx0" brushRef="#br0" timeOffset="79488.82">8435 5548 1743 0,'0'0'233'15,"0"0"-177"-15,0 0-10 16,116-38 35-16,-70 28-35 0,4 2 56 16,0 0-82-16,4 0-14 15,-2-2 15-15,2 0-19 16,-6-4 5-16,1-4-7 15,0-2-50-15,7-22-2 16,-11 5-261-16,-10 0-1338 0</inkml:trace>
  <inkml:trace contextRef="#ctx0" brushRef="#br0" timeOffset="79803.06">10309 4271 1957 0,'0'0'301'0,"0"0"-287"16,0 0-14-16,0 0 0 15,0 0 26-15,0 0-11 16,0 0-14-16,123-8 28 16,-77 6-18-16,3 2-10 15,-7 0-1-15,-2-2 2 16,-3 2-26-16,-6 0 24 0,-4 0-98 16,-8 0-150-1,-13 2-405-15</inkml:trace>
  <inkml:trace contextRef="#ctx0" brushRef="#br0" timeOffset="80019.73">10331 4704 1694 0,'0'0'230'0,"0"0"-216"16,0 0 8-16,0 0 75 0,0 0-29 15,0 0-21-15,0 0 9 16,140-8-27-16,-53-14-14 16,38-8-15-1,31-12-41-15,-20 6-82 0,-22 4-433 0</inkml:trace>
  <inkml:trace contextRef="#ctx0" brushRef="#br0" timeOffset="80375">12516 3511 2252 0,'0'0'138'0,"0"0"-138"15,0 0-64-15,0 0 64 16,0 0 49-16,0 0-49 16,0 0-1-16,0-8-8 15,-17 48-9-15,-5 18 18 16,-7 18 26-16,-5 13-15 16,-1 7 7-16,-3 0-18 15,-3 1 0-15,4-6 9 16,-3-6-9-16,0-7-14 15,4-10-16-15,6-10-41 16,7-12-9-16,7-11-87 0,9-16-144 16,3-15-220-16</inkml:trace>
  <inkml:trace contextRef="#ctx0" brushRef="#br0" timeOffset="80636.58">12493 3531 1618 0,'0'0'209'16,"0"0"-161"-16,0 0-23 0,0 0-2 16,115 150-22-16,-82-85 105 15,-2 3-56-15,-2 4-28 16,-2 2-1-16,-4-6-20 15,-3-4 12-15,-5-6-13 16,-1-5 0-16,-5-7-26 16,-5 6-62-16,-2-12-190 15,-2-12-467-15</inkml:trace>
  <inkml:trace contextRef="#ctx0" brushRef="#br0" timeOffset="80870.95">12454 4088 1891 0,'0'0'263'0,"0"0"-255"0,0 0 10 16,0 0 25-16,0 0-34 15,136-32 7-15,-87 22 6 16,0 1-20-16,-1 0-2 15,-6 4-8-15,4-6-119 16,-13 3-96-16,-10 0-452 0</inkml:trace>
  <inkml:trace contextRef="#ctx0" brushRef="#br0" timeOffset="81257.64">11570 4672 1502 0,'0'0'235'15,"0"0"-235"-15,0 0 31 16,0 0-5-16,0 0 31 15,0 0 27-15,142-32 39 16,-84 18-78-16,7-2-5 0,7 2 10 16,5-2-13-1,21 0 11-15,36-6-48 0,35-3 0 16,20-4 88-16,4 0-88 16,-16 1 0-16,-19 0 5 15,-10 6-4-15,-30 4 1 16,-31 4-2-16,-29 6-54 15,-16 2 45-15,-7 0-133 16,-12 4-55-16,-7 0-132 16,-16 2-502-16</inkml:trace>
  <inkml:trace contextRef="#ctx0" brushRef="#br0" timeOffset="81591.73">12017 5071 1674 0,'0'0'269'16,"0"0"-200"-16,0 0-54 16,0 0 28-16,0 0-9 15,12 114 7-15,-5-68 51 0,-3 5-91 16,0 1 0 0,1 2 14-16,-1-2-15 0,-4 2 6 15,0-2-6-15,0-3-47 16,0 2-46-16,-2-12-300 15,-7-15-1209-15</inkml:trace>
  <inkml:trace contextRef="#ctx0" brushRef="#br0" timeOffset="81814.63">12176 5252 1913 0,'0'0'239'0,"0"0"-183"16,0 0 9-16,161-65-13 16,-101 44-21-16,2-2 61 15,1 3-86-15,-3 2-5 16,-7 2-1 0,-8 2-35-16,-12 4-27 0,-8 0-101 15,-10 0-181-15,-11 0-395 0</inkml:trace>
  <inkml:trace contextRef="#ctx0" brushRef="#br0" timeOffset="82042.03">12456 4748 1642 0,'0'0'181'15,"0"0"-103"-15,0 0-40 16,0 0 97-16,5 141-19 15,6-81-38-15,2 8 1 16,-1 4-78-16,-1 2 7 16,-3-2 14-16,0-1-22 15,-4-5-9-15,-2-4 3 16,0 8-77-16,-2-15-79 16,3-19-321-16</inkml:trace>
  <inkml:trace contextRef="#ctx0" brushRef="#br0" timeOffset="82302.95">12878 4786 1923 0,'0'0'235'16,"0"0"-167"-16,0 0-49 15,140 0 64-15,-84 0-34 16,-1 0-2-16,3-2 22 16,0-4-69-16,-4 0 0 15,-3-2-1-15,-8-2 0 16,-12 0-7-16,-7 0-51 0,-11-10-103 16,-8 2-47-1,-5-2-516-15</inkml:trace>
  <inkml:trace contextRef="#ctx0" brushRef="#br0" timeOffset="82577.28">13081 4792 1542 0,'0'0'278'15,"0"0"-209"-15,0 0 1 16,0 117 52-16,2-73 6 0,9 8-42 15,3 4-58 1,-1 8 46-16,-5 4-73 0,0 6 7 16,-4 5-8-16,-4 1 1 15,0 2 9-15,0 2-10 16,-8-3-1-16,-4-7-20 16,1-10 21-16,-3-10-25 15,-1-8-42-15,3-16-113 16,-1-14-190-16</inkml:trace>
  <inkml:trace contextRef="#ctx0" brushRef="#br0" timeOffset="87259.15">14544 4177 1837 0,'0'0'203'0,"0"0"-166"0,0 0 121 16,0 0-56-16,0 0-40 16,0 0-9-16,0-4-42 15,0 4 38-15,0 0-49 16,14 0 0-16,8-2 10 16,7-2-9-16,7 1 0 15,4-2-2-15,0 1 10 16,-1-2 11-16,-2-1-20 15,-8 0 0-15,-5 3-6 16,-6 0 6-16,-7 1-56 16,-11 3-93-16,0 0-325 0,-9 0-1012 0</inkml:trace>
  <inkml:trace contextRef="#ctx0" brushRef="#br0" timeOffset="87482.77">14421 4525 1603 0,'0'0'215'16,"0"0"-120"-16,0 0-77 16,135-1 79-16,-75-12-11 0,2 0-32 15,5-4 25 1,0 3-79-16,2 0 1 0,-5 4-18 15,17 4 11-15,-17 6-172 16,-14 0-325-16</inkml:trace>
  <inkml:trace contextRef="#ctx0" brushRef="#br0" timeOffset="87970.92">16713 2923 1949 0,'0'0'218'0,"0"0"-111"15,0 0-90-15,0 0 80 16,0 0 13-16,0 0-53 0,0 0-49 15,-8 18-8-15,-13 15 0 16,-13 21 25-16,-17 32-25 16,-1 4 0-16,-6 6 6 15,1 4 2-15,3-13-8 16,-4 7 0-16,4-6 1 16,6-5-25-16,9-13 18 15,10-12-88-15,14-14-11 16,15-26-70-16,0-12-158 15,21-6-329-15</inkml:trace>
  <inkml:trace contextRef="#ctx0" brushRef="#br0" timeOffset="88254.71">16850 2739 1796 0,'0'0'262'0,"0"0"-163"16,0 0-98-16,34 116 43 16,-14-44 27-16,3 11 11 15,-2 7-14-15,4 4-28 16,-3 4-40-16,1 1 57 16,-4-3-57-16,-3 0-2 15,-3-6 1-15,-1-7 1 16,-5-5-5-16,-3-8 4 15,-2-10-42-15,-2-10 26 0,0-9-89 16,0-15-47-16,-11-12-105 16,-3-14-364-16</inkml:trace>
  <inkml:trace contextRef="#ctx0" brushRef="#br0" timeOffset="88482.03">16505 3621 1918 0,'0'0'282'0,"0"0"-229"15,0 0 6-15,0 0-6 16,0 0 39-16,0 0-86 0,123-54 0 16,-63 36 12-16,2-2-17 15,1 6 0-15,-3 4-1 16,-12 6-33-16,-5 2 8 15,-7 2-167-15,-16 0-208 16,-9 0-540-16</inkml:trace>
  <inkml:trace contextRef="#ctx0" brushRef="#br0" timeOffset="88991.68">15607 4489 1684 0,'0'0'303'0,"0"0"-224"0,0 0 61 16,0 0 19-16,0 0-81 16,0 0-1-16,0 0-61 15,0 3-5-15,15-3 21 16,12 0-31-16,18-3-1 15,16-1 24-15,16-4-23 16,31-3 15-16,34-6-16 16,38-5 0-16,21 0 6 15,-3-2-6-15,-11-2 0 16,-19 6 4-16,-6-2-3 16,-6 2-2-16,-11 4-28 15,-28-2-56-15,-25 6 55 16,-30 2-57-16,-15 4-1 15,-7 0 22-15,-9 2-44 16,-28 4-105-16,-3 0-265 0,-22 2 108 0</inkml:trace>
  <inkml:trace contextRef="#ctx0" brushRef="#br0" timeOffset="89371.48">15973 4878 561 0,'0'0'1386'16,"0"0"-1240"-16,0 0-49 16,0 0-26-16,0 0-9 15,0 0-35-15,0 0-12 16,6 91 21-16,-3-43-35 16,-1 8 9-16,-2 4 29 15,0 2-39-15,0-1-2 16,-5-1-5-16,-9 0 14 15,4-2-15-15,-3 0 5 0,-1 9-126 16,1-16-78-16,3-12-402 16</inkml:trace>
  <inkml:trace contextRef="#ctx0" brushRef="#br0" timeOffset="89593.93">16048 5302 1877 0,'0'0'239'0,"0"0"-172"15,0 0 15-15,172-67 47 16,-105 43-68-16,0 2-42 16,-1 0 24-16,-3 0-43 0,-12 2 0 15,-9 4 0-15,-9 2-52 16,-16-4-73-16,-11 4-152 15,-6 0-397-15</inkml:trace>
  <inkml:trace contextRef="#ctx0" brushRef="#br0" timeOffset="89815.66">16378 4846 614 0,'0'0'1114'0,"0"0"-986"16,0 0-44-16,0 0 83 15,-18 104-45-15,18-47 29 16,0 7-91-16,0 6-26 16,0 0-18-16,0-2-15 15,0-1 14-15,0-3-15 16,0-8-30-16,0-6 20 0,0-10-115 16,-2-12-71-16,0-12-292 15,0-16-836-15</inkml:trace>
  <inkml:trace contextRef="#ctx0" brushRef="#br0" timeOffset="90119.8">17042 4730 1785 0,'0'0'326'0,"0"0"-259"0,0 0 5 15,0 0-7-15,0 0-6 16,0 0-4-16,0 0-12 16,-11 147 35-16,-2-79-78 15,-5 6 11-15,-3 2 0 16,0 2-11-16,-6-2-2 16,0-3-7-16,0-7 18 15,0-6-28-15,3-8-5 16,4-8-63-16,4-11 8 15,5-11-79-15,3-22-130 16,2-11-57-16,4-17 49 0</inkml:trace>
  <inkml:trace contextRef="#ctx0" brushRef="#br0" timeOffset="90356.92">17064 4756 1647 0,'0'0'213'0,"0"0"-144"16,0 0 80-16,0 0 28 16,76 115-45-16,-50-54-77 15,3 10 45-15,0 1-74 16,-2 0-3-16,-2-2-13 16,-5-5-4-16,-5-5 10 15,-1-6-16-15,-5-2 0 16,-7-6-23-16,-2-6 23 0,0-6-79 15,-16-7-87 1,-5-12-127-16,-6-8-305 0</inkml:trace>
  <inkml:trace contextRef="#ctx0" brushRef="#br0" timeOffset="91169.86">16971 5366 1600 0,'0'0'329'16,"0"0"-250"-16,0 0 44 15,0 0 62-15,0 0-105 16,0 0 1-16,0 0-47 16,87-12-23-16,-43 2 54 0,5-6-57 15,1-6-8-15,-2-9 0 16,2-6-30-16,-2-8-11 16,-1-9-108-16,-5-6-59 15,-4-8-74-15,-5-7-329 16,-4 2-127-16,-8 6 531 15,-5 9 207-15,-3 14 527 16,-7 14-320-16,1 10 64 16,-4 12 34-16,1 8-162 15,-2 0-64-15,5 28-24 16,-1 18 76-16,3 18 37 16,0 12-99-16,-2 9-28 15,-5 3 48-15,-2 2-43 16,0-1-13-16,0-3-14 15,0-4-13-15,-4-6 17 0,-3-6-23 16,-2-12-2-16,2-9 2 16,1-13 0-16,3-14 0 15,1-12-15-15,0-10-48 16,0-14 43-16,-2-32-84 16,1-37-41-16,0-35 55 15,3 2 22-15,0 13 6 16,8 21 43-16,11 32 19 15,8 4 26-15,4 6-17 16,5 16 14-16,1 12 55 16,9 12-27-16,-2 0-5 15,1 12-2-15,-5 8-30 16,-7 0 34-16,-4 0-46 0,-9-2-2 16,-5 0 34-16,-5 0-28 15,-10-2-6-15,0 2 3 16,-5 2 8-16,-19 0-22 15,-11-2 5-15,-8-2-38 16,-9-8 8-16,-5-4-17 16,-1-4-4-16,2 0 23 15,11 0 34-15,9 0-5 16,17 0 6-16,9 0-1 16,10 3 24-16,0 11 18 15,8 5 41-15,16 8-22 16,9 3-38-16,8 2 51 15,3 0-54-15,5-2-4 0,0-4 29 16,0-2-23 0,3-4-12-16,-2-6-10 0,2-2 6 15,-1-6-24-15,23-6-37 16,-14-10-239-16,-9-12-288 0</inkml:trace>
  <inkml:trace contextRef="#ctx0" brushRef="#br0" timeOffset="91503.87">18483 5037 1305 0,'0'0'578'15,"0"0"-487"-15,0 0-56 0,0 0 104 16,0 0-22 0,0 0-73-16,0 0-28 0,-13 32-9 15,-3 2-6-15,1 14 64 16,-1 8-43-16,1 8 6 15,3 7 5-15,4 3-11 16,1 2 3-16,3-2-25 16,2 2 11-16,0-3 5 15,2-1-16-15,0-4-2 16,0-4 2-16,0-4 7 16,0-5-7-16,0-10-1 15,0-4-35-15,-4-9 29 16,-2-10-18-16,-7-8-39 15,-5-10 18-15,-7-4-22 16,-10-6-57-16,-32-54-57 0,7 2-212 16,2-7-621-16</inkml:trace>
  <inkml:trace contextRef="#ctx0" brushRef="#br0" timeOffset="91716.72">18087 5396 1711 0,'0'0'210'0,"0"0"-141"0,120 34 50 16,-62-26 8 0,4-2 0-16,3-6-47 0,0 0 8 15,4-12-87-15,-4-14-1 16,14-32-52-16,-16 3-152 15,-14-3-876-15</inkml:trace>
  <inkml:trace contextRef="#ctx0" brushRef="#br0" timeOffset="108616.92">2662 7630 1582 0,'0'0'744'16,"0"0"-696"-16,0 0-32 16,0 0-14-16,0 0-2 15,122-22 25-15,-72-3-24 16,3-1 30-16,5-2-31 15,-1 1 0-15,-1 0-30 0,-4-7-39 16,-12 8-230-16,-20 2-412 16</inkml:trace>
  <inkml:trace contextRef="#ctx0" brushRef="#br0" timeOffset="108997.7">2981 7159 1646 0,'0'0'246'0,"0"0"-174"16,0 0-66-16,0 0 58 15,0 0-14-15,0 0-28 16,0 0 17-16,-31 99-39 0,8-46 22 16,-2 9-22-1,-4 6 9-15,-6 1 10 0,-1-1-19 16,1-4 0-16,4-4 2 15,2-6-2-15,4-8-2 16,8-10 2-16,3-7 0 16,12-14-30-16,2-5-4 15,4-6-69-15,27-4 90 16,16 0 13-16,11-1 14 16,9-17 7-16,4-5-15 15,0-1 44-15,-3 0-50 16,-13 0 0-16,-6 4 9 15,-13 6-9-15,-10 4-11 16,-15 10-104-16,-9 0-147 16,-2 10-279-16</inkml:trace>
  <inkml:trace contextRef="#ctx0" brushRef="#br0" timeOffset="109207.77">2702 8257 1347 0,'0'0'224'16,"0"0"-223"-16,0 0 64 16,0 0 18-16,0 0-47 15,0 0 45-15,163-60-37 16,-103 36-16-16,0-4-17 16,-4 2-2-16,-5 0 7 0,-8 0-16 15,-1-10-79-15,-16 6-169 16,-9 1-286-16</inkml:trace>
  <inkml:trace contextRef="#ctx0" brushRef="#br0" timeOffset="109444.92">3019 7575 1525 0,'0'0'182'0,"0"0"-138"16,0 0-36-16,0 0 57 15,0 139-2-15,4-75-19 16,0 4 36-16,-2 7-63 0,-2-1 1 16,0-2 7-16,0 0-10 15,-6-4-9-15,-5 0-6 16,-3-1 0-16,3-9-30 16,-7-6 2-16,-6-10-103 15,0-14-113-15,-3-16-259 0</inkml:trace>
  <inkml:trace contextRef="#ctx0" brushRef="#br0" timeOffset="109674.69">2156 7349 1901 0,'0'0'276'0,"0"0"-245"16,0 0-16-16,0 0-3 16,0 0-5-16,0 0-7 15,0 0-21-15,13-14-33 16,5 28 46-16,1 18-188 16,-6-2-155-16,-7-2-615 0</inkml:trace>
  <inkml:trace contextRef="#ctx0" brushRef="#br0" timeOffset="110263.96">2109 7600 1588 0,'0'0'235'0,"0"0"-229"0,0 0 7 16,0 0-7-16,0 0 1 15,132-10 27-15,-92 6-34 16,-5 1 2-16,-3 3 1 15,-8 0-3-15,-3 0-1 16,-8 9-6-16,-9 7-23 16,-4 4 29-16,0 4-48 15,0 2-31-15,-15 0 17 16,-5 2 9-16,-1-4 8 16,6-2 30-16,2-2-5 15,8-2 8-15,5-2 9 16,0 2-21-16,16 0 19 0,11 2 8 15,4 5-2-15,4-3 23 16,3 0-23 0,-5 0 25-16,-1 0-25 0,-8 0 0 15,-5 2 19-15,-11 2-18 16,-8 4-1-16,0 2 29 16,-16 4-29-16,-13-2 0 15,-2-1-78-15,-2-6 13 16,-7-4 53-16,0-5-11 15,2-4 6-15,4-5 17 16,10 0 21-16,12-5 70 16,10-3-67-16,2 2-16 0,0 1 34 15,16 2-15 1,16 6 29-16,10 2 22 0,13 0-26 16,10 0 37-16,6-4-52 15,5-4 6-15,4-2 59 16,5-4-62-16,0 0-14 15,0 0-17-15,-4 0 4 16,-2 0-16-16,-6-8 3 16,10-24-142-16,-17 3-142 15,-16-3-425-15</inkml:trace>
  <inkml:trace contextRef="#ctx0" brushRef="#br0" timeOffset="110479.14">3308 7525 1382 0,'0'0'587'15,"0"0"-507"-15,0 0-64 16,0 0-14-16,116-72 89 16,-71 44-71-16,3 0-19 15,2 2 16-15,-8 2-17 16,-5 4 0-16,-5 2-2 15,-12-2-171-15,-9 4-57 16,-8 0-280-16</inkml:trace>
  <inkml:trace contextRef="#ctx0" brushRef="#br0" timeOffset="110849.58">3542 7164 1132 0,'0'0'184'0,"0"0"-124"15,0 0-34-15,0 103 158 16,0-43-22-16,9 12-17 15,7 6 3-15,-3 6-92 16,3 3-37-16,-3-1 7 16,-5 0-14-16,0-2 9 15,-6-2-21-15,-2-7 0 16,0-9 11-16,0-6-11 16,0-12-20-16,-4-9 11 15,-8-13-67-15,-3-15-16 16,-8-11 8-16,-6-4-4 15,-6-29-23-15,-1-12-8 0,1-3 119 16,8 2 25-16,9 8 103 16,9 10-29-16,5 8 49 15,4 4-85-15,0 0 55 16,8-4-86-16,13-6-2 16,6-6 7-16,4-4-30 15,6-7 18-15,5-3-25 16,4-6-1-16,6-36-21 15,-9 14-80-15,-9 2-437 0</inkml:trace>
  <inkml:trace contextRef="#ctx0" brushRef="#br0" timeOffset="111032.9">3879 7128 704 0,'0'0'743'16,"0"0"-707"-16,0 0 37 0,0 0 26 15,0 0-6-15,0 0-1 16,0 0-41-16,116 50-8 16,-101-46-43-16,-1-1 0 15,-6-2-4-15,-8 3 4 16,0 1-140-16,0 0-337 0</inkml:trace>
  <inkml:trace contextRef="#ctx0" brushRef="#br0" timeOffset="111329.8">3779 7395 910 0,'0'0'542'0,"0"0"-441"15,0 0-54-15,0 0 67 0,0 0-14 16,0 0-48-16,0 0-45 16,87-48 12-16,-52 28-19 15,-4 0-12-15,1 6-1 16,-9 2 3-16,-2 6-25 15,-5 4 17-15,-8 2-10 16,-1 0 21-16,-3 8-24 16,-4 12 2-16,0 10 28 15,0 4 1-15,0 4 0 16,-6 0 0-16,-3 0 9 16,-1-2 1-16,4-4-10 15,4-5-32-15,2-13 16 0,6-9-199 16,10-5-124-16</inkml:trace>
  <inkml:trace contextRef="#ctx0" brushRef="#br0" timeOffset="111812.66">4433 7213 1295 0,'0'0'251'0,"0"0"-201"15,0 0-26-15,0 0-13 16,0 0 31-16,0 0 12 15,0 0-31-15,-93 130 21 16,46-80-44-16,-10 4-9 16,-9 2-13-16,-1-2 2 0,-4-1-27 15,5-5 27 1,3-8 8-16,12-10 0 0,15-8 12 16,16-8 0-16,18-8-26 15,2-4-20-15,29-2 40 16,18 0 6-16,6-2 0 15,9-12 3-15,-2 0-3 16,-6 0-25-16,-7 0 14 16,-13 4 9-16,-7 4-8 15,-15 4 10-15,-7 2-6 16,-3 0-7-16,-2 0-22 16,0 18 11-16,-9 8 24 15,-7 10 1-15,1 8 0 0,-3 8 25 16,3 8-10-16,1 7 77 15,3 3-56-15,5 0-15 16,6 0 13-16,0-5-28 16,0-10-6-16,6-4-1 15,12-13 9-15,4-10-2 16,3-10-7-16,1-10-2 16,1-8-14-16,7-28-71 15,-5-12-170-15,-9-6-725 0</inkml:trace>
  <inkml:trace contextRef="#ctx0" brushRef="#br0" timeOffset="112143.93">4342 7932 1341 0,'0'0'167'16,"0"0"-91"-16,0 0 10 16,-11 125 10-16,2-81-23 15,-4 2 55-15,-6 2-66 16,-2 0 25-16,-8 1-70 15,-10-3-16-15,-7-4 22 16,-8-6-23-16,-4-6 0 16,-2-12 0-16,0-10-6 15,5-8-7-15,1-4 13 16,14-20-41-16,11-6 20 16,13-2 21-16,16 0 24 15,0 2-16-15,21 3 3 16,16 1 24-16,11 1-35 0,4-4 0 15,11 1 7-15,5-6 4 16,11-4 1-16,8-6-12 16,11-6-9-16,40-30 3 15,-25 11-243-15,-15 3-893 0</inkml:trace>
  <inkml:trace contextRef="#ctx0" brushRef="#br0" timeOffset="112340.7">4824 7267 1662 0,'0'0'174'0,"0"0"-133"16,0 0-25-16,0 0 31 16,0 0-16-16,117 28-23 15,-88-22 35-15,-2 0-43 16,-7 6-66-16,-5 0-108 15,-13-2-785-15</inkml:trace>
  <inkml:trace contextRef="#ctx0" brushRef="#br0" timeOffset="112541.87">4668 7800 1597 0,'0'0'355'0,"0"0"-262"15,0 0-92-15,0 0 8 16,0 0 29-16,0 0 80 16,156-42-90-16,-117 26-27 15,-3 2-1-15,-11 6-2 16,-12 8-66-16,-9 0-219 16,-4 0-485-16</inkml:trace>
  <inkml:trace contextRef="#ctx0" brushRef="#br0" timeOffset="112828.75">4723 8029 1069 0,'0'0'162'0,"0"0"-89"16,0 0 27-16,0 0-10 0,0 0-42 16,151 28 83-16,-104-26-92 15,0 2-21-15,-4 4-18 16,-6 0 13-16,-8 4-10 15,-8 2-3-15,-8 6-5 16,-9 4 4-16,-4 4 1 16,0 2 0-16,-17 5 8 15,-10-2-7-15,-4 2 18 16,-8-3-19-16,1-4 0 16,-1-8 7-16,-3-9-7 15,3-11-22-15,-3-23-42 0,9-19-170 16,6-11-300-16</inkml:trace>
  <inkml:trace contextRef="#ctx0" brushRef="#br0" timeOffset="113051.08">4826 7818 1230 0,'0'0'176'16,"0"0"-157"-16,0 0 4 15,0 0 103-15,27 109-2 16,-27-61-3-16,0 3-61 15,0 4-44-15,-19 1 50 16,-1-4-64-16,-2-3 10 16,4-8-12-16,3-9 14 15,8-11-31-15,5-11 14 16,2-10-115-16,13-53-4 0,14-7-203 16,4-8-359-16</inkml:trace>
  <inkml:trace contextRef="#ctx0" brushRef="#br0" timeOffset="113580.75">5333 7582 1129 0,'0'0'206'0,"0"0"-44"16,0 0-69-16,0 0 54 15,0 0-106-15,0 0 31 16,0 0 16-16,96-49-75 16,-115 76 0-16,-4 5 3 15,-2 6-7-15,3 2 4 16,2 0-13-16,6-4-30 15,8 0 19-15,2-4-33 16,4-1-13-16,0-4 3 0,2 1 7 16,14 0 34-16,5 2 7 15,4 1 3-15,0-3-4 16,0 2 7-16,-4-2 0 16,-5-2 0-16,-5 0 9 15,-7-2 19-15,-4 0-20 16,0 2 10-16,-2 2 51 15,-23 3-25-15,-8-2-18 16,-11 4-20-16,-10-8 7 16,-6-2-17-16,-7-11 4 15,-4-11-56-15,3-1-1 16,-4-19-54-16,7-21-105 16,11-10-68-16,17-7-269 0,17 5 487 15,15 8 50 1,5 10 16-16,23 12 156 0,12 14 68 15,12 8-32-15,9 2-5 16,7 20 28-16,5 6-24 16,1 4-83-16,2-2 1 15,-1 0 6-15,-1-4-37 16,-5-2-33-16,-1-4-19 16,-1-3-17-16,-6-5 16 15,0-2-25-15,15-10-28 16,-15-4-119-16,-8-14-342 0</inkml:trace>
  <inkml:trace contextRef="#ctx0" brushRef="#br0" timeOffset="113822.38">5977 7588 1763 0,'0'0'215'0,"0"0"-161"15,0 0-32-15,0 0-9 16,0 0 89-16,0 0-59 16,0 0-33-16,139 0 6 15,-106 0-16-15,-2-2 0 16,-11-2-203-16,-13 1-505 0</inkml:trace>
  <inkml:trace contextRef="#ctx0" brushRef="#br0" timeOffset="114411.75">5782 8001 1530 0,'0'0'241'16,"0"0"-218"-16,0 0 50 16,0 0-26-16,0 0-16 15,0 0-8-15,0 0-17 16,156-97 1-16,-117 74-7 15,-3 2 0-15,-11 7-13 16,-5 6 13-16,-7 6-23 16,-5 2-15-16,0 9-15 0,-6 18 43 15,-2 9-1-15,0 10 11 16,0 7 5-16,0-1-5 16,0 0-5-16,0-4 5 15,0-6 1-15,2-8 18 16,5-9-19-16,1-7 0 15,2-8-7-15,1-10 17 16,4-3-10-16,3-26 39 16,5-18-37-16,1-13 14 15,-4-14-16-15,-2-30-6 16,-5-37-14-16,-11-33-14 16,-2-5-30-16,0 33 30 15,-6 44 30-15,-3 48 4 0,5 19 87 16,-2 5 6-1,2 8 54-15,2 6-49 0,0 14-53 16,2 2-45-16,0 22 3 16,0 25-9-16,14 18 6 15,9 30 0-15,12 25 25 16,5 21-25-16,4 3 0 16,-7-26 13-16,-6-27-12 15,-8-32 19-15,-3-5-20 16,7 5 0-16,2 5-3 15,3 4 3-15,-3-10 0 16,-6-8-6-16,0-10 12 0,-3-7-11 16,-7-13 5-16,-3-14-53 15,-8-6 47-15,-2-56-50 16,0-9-111-16,-16-15-431 16</inkml:trace>
  <inkml:trace contextRef="#ctx0" brushRef="#br0" timeOffset="114607.8">6412 6936 1765 0,'0'0'209'16,"0"0"-178"-16,0 0-16 16,0 0 2-16,0 0 77 0,89 128-31 15,-58-79-52 1,0 2 37-16,-2 2-48 0,-2 1-6 15,0 22 6-15,-8-12-140 16,-7-10-546-16</inkml:trace>
  <inkml:trace contextRef="#ctx0" brushRef="#br0" timeOffset="114772.63">7265 8165 1716 0,'0'0'190'0,"0"0"-137"15,0 0-53-15,0 0-91 0,0 0-278 0</inkml:trace>
  <inkml:trace contextRef="#ctx0" brushRef="#br0" timeOffset="116024.9">7296 8185 1064 0,'0'0'165'0,"0"0"-127"15,0 0 82-15,0 0 71 0,0 0-69 16,0 0-37-16,0 0-33 15,-6-22-41-15,6 22 13 16,0 0-24-16,0 0-11 16,-2 0-10-16,0 0 18 15,-4 0-20-15,2 8 21 16,0 0 4-16,-1 0 8 16,1-2-10-16,4 0-23 15,0-4 22-15,0-2-94 16,0 0-78-16,0 0 14 15,0-6-42-15,0-10-205 16,0 0 210-16,0 0 196 16,0 6 121-16,-2 4 104 15,0 2-82-15,2 4-58 0,0 0-70 16,0 14 12 0,0 16 34-16,0 8 32 0,2 6 6 15,4 4-69-15,1-2 17 16,-5 1 27-16,-2-5-33 15,0-2-1-15,0-2-40 16,0-2 0-16,0-6 6 16,0-6-6-16,0-11-105 15,0-10-139-15,4-3-643 0</inkml:trace>
  <inkml:trace contextRef="#ctx0" brushRef="#br0" timeOffset="116276.77">8597 7361 1891 0,'0'0'249'0,"0"0"-203"15,0 0-39-15,0 0-7 16,0 0 30-16,0 0 62 15,0 0-92-15,-118 134 1 16,78-83 16-16,1 3-17 16,-2-4-52-16,7-6-104 0,-1-8-92 15,10-12-258 1,8-14-506-16</inkml:trace>
  <inkml:trace contextRef="#ctx0" brushRef="#br0" timeOffset="116507.95">8357 7704 1079 0,'0'0'190'16,"0"0"-78"-16,51 120 27 16,-33-58 20-16,-7 5-50 15,-4 3 51-15,-3 2-105 16,-4 0-11-16,0 0-7 16,-4 0-25-16,-7-3-11 15,-1-5-2-15,1-8 12 16,5-10-27-16,2-16 16 15,4-20-117-15,0-10 28 0,0-24-43 16,0-30-349-16,0-64-84 16,8 11 405-16,3-1-170 0</inkml:trace>
  <inkml:trace contextRef="#ctx0" brushRef="#br0" timeOffset="116745.35">8531 7784 1018 0,'0'0'243'0,"0"0"-19"15,0 0-158-15,143-82 68 16,-88 72-72-16,3 6-32 15,-2 4 13-15,-3 2-42 16,-4 22 0-16,-8 8-2 16,-10 10 2-16,-12 6-1 15,-9 4 0-15,-10 7 0 16,0-1 18-16,-14 2-17 0,-15 2 18 16,-9 0-19-1,-4 0 6-15,-7-3 7 0,0-8-13 16,-2-6-23-16,3-17-55 15,7-12-54-15,-7-20-121 16,11-22 12-16,8-11-335 16</inkml:trace>
  <inkml:trace contextRef="#ctx0" brushRef="#br0" timeOffset="116923.5">8529 8087 1024 0,'0'0'284'16,"0"0"-159"-16,0 0-108 15,0 0 171-15,153 16-80 16,-95 10-6-16,5 8-29 15,-5 2-7-15,-2 0 3 16,-8 0-54-16,-10-1-4 16,-7-1 14-16,-8-2-25 15,-5-4-1-15,-7-6-8 0,-5-6 2 16,6-16-97-16,-4-6-129 16,1-20-275-16</inkml:trace>
  <inkml:trace contextRef="#ctx0" brushRef="#br0" timeOffset="117314.35">9440 7492 1470 0,'0'0'154'16,"0"0"-136"-16,0 0 60 0,-18 104-31 15,4-67 1-15,5 4 5 16,1-3-38-16,4-6 5 15,1-4-20-15,3-6 0 16,0-12-7-16,5-6 7 16,17-4-17-16,9-2 16 15,7-16-17-15,6-2-36 16,3 2-1-16,-2 4 27 16,-2 8 15-16,-8 4 13 15,-6 2-6-15,-7 0-3 16,-6 18 18-16,-10 8 4 15,-4 4 19-15,-2 6-7 16,0 3 55-16,-15 2-58 16,-5 2-7-16,-3-3-8 15,-4-4-1-15,2-6-3 0,-4-10-3 16,0-8-98-16,2-10 24 16,-13-16-178-16,6-18-125 15,5-6-230-15</inkml:trace>
  <inkml:trace contextRef="#ctx0" brushRef="#br0" timeOffset="117508.13">9420 7870 834 0,'0'0'373'16,"0"0"-269"-16,0 0-77 16,0 0 113-16,40 143 35 15,-18-71-20-15,-1 6-66 16,-2 1-45-16,-1-6 38 16,-3-2-41-16,1-7-16 15,-3-10-3-15,1-10-13 16,-5-14 7-16,2-13-16 0,1-17 0 15,3-3 0 1,5-33 0-16,5-24-86 0,4-66-113 16,-6 9-108-16,-6-1-89 15</inkml:trace>
  <inkml:trace contextRef="#ctx0" brushRef="#br0" timeOffset="117691.66">9859 7475 1403 0,'0'0'233'16,"0"0"-176"-16,0 0 39 15,0 0 67-15,93 135-57 16,-75-79-25-16,-3 0-35 16,-3-4-34-16,-5-2 45 0,-3-7-57 15,-2-6 0 1,-2-5 3-16,0-7-3 0,0-7-17 16,0-12-104-16,-2-20-130 15,-2-18-41-15,-1-11-887 0</inkml:trace>
  <inkml:trace contextRef="#ctx0" brushRef="#br0" timeOffset="119040.65">10141 7449 1287 0,'0'0'249'0,"0"0"-103"16,0 0-77-16,135 0 42 16,-98 0-6-16,-3 4-44 15,-7 2 44-15,-10 0-70 16,-8 0-34-16,-9 4 2 15,0 6-3-15,-11 7 0 0,-23 4-18 16,-10 5-129-16,-12 4 23 16,-4 1-69-16,-4-1-8 15,1-2 99-15,7 0 65 16,10-4 37-16,10-6 45 16,14-6-16-16,12-8 85 15,8-6-31-15,2-4 34 16,8 0 12-16,15-6-85 15,11-14-27-15,7-4-17 16,3-8 16-16,1-2-13 16,-3-4-3-16,-7-4-22 15,-4-2 21-15,-6-5-46 16,-10-2-1-16,-7-4-29 0,-8 1-69 16,0 2 88-1,0 8 58-15,-2 12 69 0,-6 14 39 16,6 10-39-16,0 8-41 15,2 6-28-15,0 24 0 16,-2 18 44-16,-1 12 14 16,-1 12-8-16,-2 5 14 15,-6-3-23-15,-1 0-5 16,-3-2-36-16,-4 3 14 16,-4-2-11-16,-5-2-3 15,-5-1-53-15,-1-8-50 16,-1-8-69-16,1-10-55 0,-2-12 42 15,6-12 29 1,4-8 156-16,8-6 42 16,5-3 65-16,8-2 105 0,6-1-52 15,0 0-29-15,0 0 21 16,13 0-70-16,13-8 14 16,15-8-96-16,8-8 1 15,9-4 6-15,2-4-6 16,0 0-2-16,-2 2-12 15,-4 4 13-15,-6 4-39 16,-11 6 13-16,-14 8-38 16,-9 4 51-16,-9 4 7 15,-5 0 5-15,0 2-56 0,-2 16 49 16,-19 6-17 0,-4 4 25-16,-4 4 0 0,-4 0 8 15,-5 2-8-15,-1 5 27 16,-4-2-27-16,-1 2 0 15,2 1 19-15,1-4-19 16,5-4 0-16,7-6 11 16,10-8-11-16,5-6 0 15,5-4 0-15,7-6 0 16,2 0-16-16,0-2 16 16,0 0-15-16,0 0 14 15,0 0 1-15,2 0 8 16,3 0-8-16,-1-2 0 15,0-2 32-15,1 0-32 16,0 0 0-16,-3 2 19 0,0 0-13 16,0 0 27-16,-2 2-33 15,2 0 0-15,-2-2 8 16,0 2-8-16,0 0 0 16,0 0-2-16,0 0 10 15,0 0 4-15,0 0-12 16,0 0 0-16,0 0 15 15,0 0-14-15,0 0 15 16,0 0 12-16,0 0-28 16,0 0 40-16,0 0-40 15,0 0 0-15,0 0 9 16,0 0-9-16,0 0-2 16,0 0 2-16,0 0 0 15,0 0-8-15,3 0 8 0,7-2 0 16,9-6 9-16,12-6-8 15,9-4 10-15,7-4-11 16,6 1 6-16,5-1-6 16,0 4 0-16,-2 3 0 15,-3 7-7-15,-4 3 7 16,-8 5-7-16,-8 0 7 16,-6 10 0-16,-8 8-6 15,-5 4 6-15,-7 5-7 16,-5-1 1-16,-2 4 6 15,0 0 0-15,-11 2 0 16,-14 2 10-16,-6-2-4 16,-7 0-6-16,-7-5-80 0,-3-9-97 15,-18-17-66-15,14-1-106 16,7-8-521-16</inkml:trace>
  <inkml:trace contextRef="#ctx0" brushRef="#br0" timeOffset="119217.81">10106 8460 818 0,'0'0'660'0,"0"0"-600"16,0 0-14-16,0 0 51 16,0 0 12-16,0 0 74 15,0 0-54-15,20 122-42 16,-20-87-4-16,0 1-54 16,-8 0 50-16,-13 1-79 15,-3 2 0-15,-5-7 1 0,-1-8-1 16,-11-16-142-16,9-8-232 15,5 0-770-15</inkml:trace>
  <inkml:trace contextRef="#ctx0" brushRef="#br0" timeOffset="119398.87">10128 8628 1350 0,'0'0'329'0,"0"0"-205"16,0 0-60-16,125 83 27 15,-89-61-5-15,-3-4 75 16,-4-2-123-16,-2-2-31 16,-7 0 10-16,-7-2-17 0,-13 0-114 15,-20-2-195 1,-14-6-358-16</inkml:trace>
  <inkml:trace contextRef="#ctx0" brushRef="#br0" timeOffset="120155.67">7259 7927 1197 0,'0'0'271'15,"0"0"-171"-15,0 0 2 16,0 0 56-16,0 0-38 16,0 0-19-16,0 0-94 15,0-10 11-15,8 14-24 16,11 14 6-16,-2 6 0 15,3 3 12-15,0 8-3 16,-4-3 13-16,-1 0-22 16,-1-4 0-16,-3 2-12 15,-2-4 12-15,-4 0-50 0,-3-5-199 16,-2-10-360-16</inkml:trace>
  <inkml:trace contextRef="#ctx0" brushRef="#br0" timeOffset="120280.97">7245 8029 573 0,'0'0'0'0</inkml:trace>
  <inkml:trace contextRef="#ctx0" brushRef="#br0" timeOffset="120581.22">7315 8626 1033 0,'0'0'688'0,"0"0"-640"16,0 0-36-16,0 0-12 0,0 0 0 16,0 0 14-16,0 0-14 15,46 100 0-15,-30-69-37 16,-1-9-512-16</inkml:trace>
  <inkml:trace contextRef="#ctx0" brushRef="#br0" timeOffset="121572.75">11004 7492 1482 0,'0'0'208'15,"0"0"-175"-15,0 0 27 16,0 0 40-16,0 0-17 0,0 0 30 15,0 0-69 1,0-15-26-16,0 15-18 0,0 0 6 16,0 0 1-16,0 0-7 15,0-2 0-15,7 2 17 16,8 0 2-16,10 0 9 16,8 0-1-16,7 0-19 15,5 0 31-15,-3 0-39 16,-2 2 1-16,-5 2 6 15,-2-2-6-15,-8 0 4 16,-4 1-5-16,-8-2 0 16,-6 3-6-16,-7 2 6 15,0 8-35-15,-24 8-26 16,-18 8-83-16,-12 13-149 16,-13 3-205-16,-7 6 110 0,-1 2 72 15,-4 0 248 1,10-4 68-16,9-4 354 0,16-11-71 15,13-9-83-15,15-11-47 16,12-6 5-16,4-5-6 16,12-4-57-16,25 0-36 15,9 0-1-15,10 0-26 16,7-9-10-16,-1 0-22 16,-2 0 0-16,-4 2 5 15,-10 3-5-15,-8 1-2 16,-11 3 1-16,-11 0 2 15,-8 9-2-15,-5 14-11 16,-3 10 12-16,0 5 20 16,-7 8-20-16,-11 0 0 0,-1 0 12 15,-6 0-2-15,2-6 6 16,1-3-16-16,4-9 0 16,8-10-29-16,0-8-12 15,8-10-63-15,0-17 6 16,2-6-424-16</inkml:trace>
  <inkml:trace contextRef="#ctx0" brushRef="#br0" timeOffset="121800.87">11309 8039 1285 0,'0'0'330'0,"0"0"-263"0,0 0 51 16,0 0-35-16,139 82 14 15,-102-52 5-15,1 0 2 16,0-4-35-16,0-4-69 15,-2-4 7-15,-1-5 1 16,-1-12-8-16,-1-1 0 16,0-10 0-16,-2-21-28 15,1-16-63-15,-1-13-80 16,6-54-41-16,-8 14-75 16,-4 1-337-16</inkml:trace>
  <inkml:trace contextRef="#ctx0" brushRef="#br0" timeOffset="121971.9">12005 7417 613 0,'0'0'902'15,"0"0"-664"-15,0 0-70 16,0 0-123-16,0 0-11 16,0 0 27-16,0 0 22 0,-27 66 39 15,2-16-73-15,-6 9-39 16,-3-3 51-16,-3 0-61 16,-1-6 0-16,4-6-1 15,0-6-8-15,11-7 1 16,2-10-94-16,11-19-173 15,4-2-111-15,6-4-340 0</inkml:trace>
  <inkml:trace contextRef="#ctx0" brushRef="#br0" timeOffset="122166.96">11922 7774 841 0,'0'0'534'0,"0"0"-332"0,0 0-88 16,60 144-57-1,-46-94 82-15,-5-1-18 0,-5 1-45 16,0-4-20-16,-4 0-54 16,0-4 35-16,0-5-37 15,0-10-6-15,0-9-21 16,0-18-17-16,0-4-161 16,7-19-278-16</inkml:trace>
  <inkml:trace contextRef="#ctx0" brushRef="#br0" timeOffset="122680.26">12466 7315 1515 0,'0'0'201'0,"0"0"-141"16,0 0-54-16,0 0 64 15,0 0-6-15,-31 126-33 16,6-84 35-16,0 3-54 15,6-5-10-15,1-6-2 16,9-6 13-16,7-8-31 16,2-6 18-16,2-6-14 15,17-4-3-15,10-4 17 16,7 0-8-16,9 0 7 16,7-6 1-16,2-4 21 15,0 0-21-15,-4 0-3 16,-11 3 3-16,-12 4 0 0,-12 3-1 15,-13 0-5-15,-2 0-69 16,-12 18 29-16,-24 10-95 16,-11 8-137-16,-11 2 85 15,-7 4 38-15,-4 2 96 16,-4 1 53-16,3 1 6 16,8-5 77-16,14-2 17 15,12-7-26-15,16-8 23 16,13-6-53-16,7-6-22 15,7-6 96-15,28-2-3 16,17-4 49-16,12 0-123 16,12-10-35-16,4-8 20 15,1-4-11-15,-6-2-8 16,-10-2-1-16,-5-23-37 16,-20 9-87-16,-18-2-373 0</inkml:trace>
  <inkml:trace contextRef="#ctx0" brushRef="#br0" timeOffset="122889.99">12613 7303 1257 0,'0'0'562'15,"0"0"-536"-15,0 0-25 16,0 0 30-16,13 150 117 16,-2-70-31-16,1 27-31 15,-2 25-6-15,-3 18-17 0,-1 1-33 16,-3-27-30-1,-3-32 19-15,0-27-7 0,0-3-12 16,0 10-12-16,-5 6-13 16,5 19-107-16,0-25-165 15,0-31-102-15</inkml:trace>
  <inkml:trace contextRef="#ctx0" brushRef="#br0" timeOffset="123129.77">13613 7157 2038 0,'0'0'366'16,"0"0"-265"-16,0 0-88 15,0 0 7-15,0 0-20 16,0 0-2-16,0 0 1 15,-49 82 1-15,9-36-12 16,-9 6-43-16,-33 22-146 16,11-14-277-16,8-7-539 0</inkml:trace>
  <inkml:trace contextRef="#ctx0" brushRef="#br0" timeOffset="123330.77">13079 7845 1672 0,'0'0'252'16,"0"0"-182"-16,0 0-37 0,155-17 75 16,-94-3-18-16,5-6-12 15,8-4 39-15,6-4-106 16,3-4-6-16,-4 0-5 16,-8-2-1-16,-12-2-48 15,-21-26-103-15,-16 7-336 16,-18 5-478-16</inkml:trace>
  <inkml:trace contextRef="#ctx0" brushRef="#br0" timeOffset="123555.32">13691 7335 1207 0,'0'0'152'0,"0"0"-11"16,-18 160 47-16,12-80-86 16,1 9 53-16,3 3-19 15,-5 4-58-15,2 1 21 16,-3 1-84-16,-1-4-14 15,-5-6 2-15,4-6 6 16,-4-10-6-16,5-9-3 16,0-15 0-16,3-14-27 15,1-18 7-15,2-16-69 16,-1-6 40-16,0-36-141 16,-3-62-130-16,3 8 86 15,-2-3-41-15</inkml:trace>
  <inkml:trace contextRef="#ctx0" brushRef="#br0" timeOffset="124261.03">13513 7878 924 0,'0'0'586'16,"0"0"-382"-16,0 0-154 16,0 0 1-16,0 0 183 0,-47 123-116 15,32-63-47-15,-1 0-12 16,0-2-28-16,2-8 27 16,6-5-58-16,6-12 7 15,2-8-13-15,0-11 6 16,0-10-9-16,13-4 3 15,14-12 12-15,8-23-15 16,10-15-50-16,11-28-55 16,11-30 27-16,-9-1-121 15,-8 15-36-15,-7 18 112 16,-14 30 132-16,0 10 22 16,0 8 104-16,-9 16-43 0,-2 12 11 15,-3 4-27 1,-1 24 44-16,-5 8 4 0,-1 8-60 15,-6 5 8-15,-2-2-57 16,0-3 8-16,0-5 12 16,-2-10-26-16,-2-4-1 15,0-11 0-15,4-8 2 16,0-6-11-16,0 0 10 16,0-23-70-16,13-17 2 15,5-14-20-15,2-6 18 16,4-4 11-16,-2 6 46 15,1 10 13-15,0 12 1 16,-4 14 37-16,1 10 77 0,3 8-66 16,-1 4-15-16,0 0 10 15,3 8-28-15,-3 7 41 16,-2 0-57-16,-2 1 14 16,-7 0 13-16,-5-2-27 15,-3 2 11-15,-3 4-11 16,-5 4 6-16,-19 4 0 15,-12 4-6-15,-4 3-9 16,-8-2-3-16,-2 3-4 16,5-1 1-16,3-3 13 15,11-4 2-15,8-6-6 16,13-6 6-16,5-4-16 0,5-2 15 16,0-2 2-1,18-2 15-15,6 2 42 0,7-4-21 16,5-4 51-16,0 0-73 15,2 0-15-15,0-2 27 16,-3-10-27-16,13-12-25 16,-11 4-139-16,-10-4-585 0</inkml:trace>
  <inkml:trace contextRef="#ctx0" brushRef="#br0" timeOffset="124405.7">14502 8097 1627 0,'0'0'300'0,"0"0"-206"15,0 0-94-15,0 0-39 16,0 0-188-16</inkml:trace>
  <inkml:trace contextRef="#ctx0" brushRef="#br0" timeOffset="125753.74">15115 7044 1833 0,'0'0'536'16,"0"0"-536"-16,0 0 1 16,0 0 47-16,0 0-10 15,0 0 13-15,-108 119-51 16,66-73 10-16,-5 2-4 15,1 2-6-15,-6 2-15 0,6-4-84 16,-8 8-83-16,15-13-135 16,10-17-378-16</inkml:trace>
  <inkml:trace contextRef="#ctx0" brushRef="#br0" timeOffset="125972.7">14928 7249 1119 0,'0'0'727'0,"0"0"-616"16,0 0 19-16,25 154 24 15,-19-74 11-15,-2 9-78 16,-2 5-25-16,-2 0-35 0,0 2-18 16,0-2 7-1,-10-3-16-15,-2-3-9 0,1-6-4 16,-3-8-7-1,-3 2-103-15,1-19-92 0,1-19-375 0</inkml:trace>
  <inkml:trace contextRef="#ctx0" brushRef="#br0" timeOffset="126215.96">15398 6908 1855 0,'0'0'345'0,"0"0"-268"15,0 0-40-15,0 0 62 16,0 0-60-16,120 26 34 16,-89-18-73-16,-2 4-10 15,-6 4 8-15,-17 16-56 16,-6 0-174-16,0-4-452 0</inkml:trace>
  <inkml:trace contextRef="#ctx0" brushRef="#br0" timeOffset="126439.75">15273 7319 1386 0,'0'0'636'0,"0"0"-569"16,0 0 12-16,0 0 29 15,0 0 49-15,0 0-102 16,156 0-31-16,-94 0-9 16,-2-8-5-16,-4 2-10 15,-12 2-1-15,-10 0-39 16,-14 4 13-16,-13 0-120 16,-7 0-88-16,-20 12-65 15,-16 6-258-15,-2 0-629 0</inkml:trace>
  <inkml:trace contextRef="#ctx0" brushRef="#br0" timeOffset="126650.26">15344 7556 1077 0,'0'0'173'0,"0"0"-52"0,0 0 75 16,0 0 41-16,0 0-106 16,0 0 0-16,0 0-55 15,143-9 1-15,-103 0-39 16,-3-1-38-16,0 2 57 15,-11-1-57-15,-6 5 0 16,-4 0-8-16,-9 4 4 16,-3 0-58-16,-2 0-145 15,-2 17-87-15,-11 1 13 16,-9 1-248-16</inkml:trace>
  <inkml:trace contextRef="#ctx0" brushRef="#br0" timeOffset="127176.57">15226 7872 869 0,'0'0'208'0,"0"0"8"16,0 0-41-16,0 0 19 15,0 0 31-15,0 0-118 16,0 0-27-16,76 28 13 16,-22-28-47-16,6-15-4 15,2-7-42-15,1-5 2 16,-3 1 5-16,-10 2-7 15,-7 4-12-15,-11 4 1 16,-15 6-14-16,-5 4-14 16,-10 4-7-16,-2 2-57 0,0 0 45 15,-6 22 7-15,-11 10 42 16,-3 10 9-16,-5 8 1 16,1 4 9-16,0 4-10 15,-1-1 0-15,7-3 14 16,3-6-14-16,6-8 0 15,5-12-7-15,4-7 14 16,0-14-14-16,4-7 6 16,15 0 1-16,6-14 20 15,4-16-20-15,0-8-25 16,-2-4 24-16,-4-2-21 16,-8 0 22-16,-5 4-16 15,-4 5 15-15,-6 12 1 0,0 6 1 16,0 9 44-1,-2 6 37-15,-10 2-38 0,-3 0 13 16,-3 2-57-16,-5 13 0 16,-1-1 7-16,-3 0-7 15,1 0-9-15,-8-2-57 16,7-5-153-16,5-7-446 0</inkml:trace>
  <inkml:trace contextRef="#ctx0" brushRef="#br0" timeOffset="127720.64">16309 7209 838 0,'0'0'1220'15,"0"0"-1060"-15,0 0-134 16,0 0-25-16,0 0 68 16,0 0-69-16,0 0-14 15,11 0 13-15,-9 0 1 16,0 0-9-16,-2 0 9 16,3 0 0-16,-3 0 8 15,0 0-8-15,0 0-1 16,0 0 1-16,2 0 0 0,-2 0 21 15,0 0-21-15,0 0 0 16,2 0 13-16,-2 0-12 16,2 0-1-16,-2 0 0 15,2 0 12-15,0 0 27 16,2 0-39-16,-2 0 1 16,0 0 31-16,0 0-8 15,0 0-2-15,0 0-14 16,1 0-1-16,-1 0 33 15,0 2-40-15,2 4 0 16,4 2 18-16,0 0-11 16,1 4 15-16,2-2-2 15,-2 2-20-15,2 0 45 0,-5 2-45 16,4 4-3-16,-6 4-6 16,1 0 9-16,-5 4-7 15,0-4 5-15,0 0-41 16,0-6-36-16,0-10-167 15,-2-6-322-15,-3 0-534 0</inkml:trace>
  <inkml:trace contextRef="#ctx0" brushRef="#br0" timeOffset="128153">16499 6926 1817 0,'0'0'238'15,"0"0"-148"-15,0 0 15 16,0 0 9-16,0 0-59 16,118-36-43-16,-87 30 3 15,0 2 10-15,-7 0-25 0,-4 4-6 16,-9-2 6-16,-3 2 0 16,-8 0-11-16,0 0-14 15,-3 10-73-15,-19 14 96 16,-5 8-63-16,-8 6-17 15,-1 2-1-15,-3 2 23 16,6-3 43-16,6-6 17 16,8-6 0-16,5-5 7 0,7-8-7 15,5-2 0 1,2-4 7-16,0-5 2 0,0 1 9 16,16 1 35-16,8-3-21 15,5 0 39-15,4-2-58 16,1 0-12-16,0 0 18 15,-8 0-19-15,-6-4 2 16,-4 2-2-16,-9 2-8 16,-7 0-5-16,0 0-77 15,-33 36-107-15,-6-4-91 16,-3 2-358-16</inkml:trace>
  <inkml:trace contextRef="#ctx0" brushRef="#br0" timeOffset="128638.66">16187 7750 1260 0,'0'0'200'0,"0"0"-124"16,0 0 8-16,0 0 87 16,0 0-1-16,0 0-63 15,0 0-29-15,96 40-34 16,-38-62-16-16,4-6-28 16,0-2 0-16,1 0 17 15,-11 4-17-15,-4 4-5 16,-13 5 5-16,-10 6 0 15,-10 4 0-15,-10 6-6 16,-5 1-41-16,0 0 29 16,-12 19-27-16,-10 8 25 15,-2 5 19-15,-5 4 2 16,4 0 5-16,3 2-6 16,5 0 0-16,5-2-1 0,8 1 1 15,4-5-5-15,0-1-1 16,8-3 12-16,10-1-4 15,5-5-2-15,1-2 0 16,-2-2 0-16,-1-4 0 16,-6-2 0-16,-3-2 0 15,-6-2 0-15,-4 0 13 16,-2 0-13-16,0 2 0 16,0 2 28-16,-18 0 7 15,-4 0 15-15,-7 0 4 16,-8 2-26-16,-8-2 18 15,-5 0-46-15,-5 1 13 0,-1-8-38 16,0-3 20-16,-12-13-110 16,12-22-221-16,16-7-971 0</inkml:trace>
  <inkml:trace contextRef="#ctx0" brushRef="#br0" timeOffset="129036.66">17185 7335 1614 0,'0'0'594'16,"0"0"-558"-16,0 0-25 0,0 0-3 15,0 0-7 1,0 0-2-16,0 0-18 0,8 28-23 15,-8-10 19-15,0 8-69 16,0 4-4-16,0 7 71 16,-2 6 19-16,-2 8-7 15,-3 7 13-15,3 6 0 16,2 2 6-16,-2 0-6 16,0-2 0-16,0-5-2 15,2-7 4-15,2-10 2 16,0-10-4-16,0-10 0 15,0-8 22-15,0-10-21 16,0-4 69-16,6 0 18 0,8-26-76 16,7-14-12-1,-2-15-97-15,12-54-85 0,-6 12-184 16,-2-3-605-16</inkml:trace>
  <inkml:trace contextRef="#ctx0" brushRef="#br0" timeOffset="129404.38">17521 7046 1644 0,'0'0'295'16,"0"0"-158"-16,0 0-33 16,0 0 66-16,0 0-59 15,0 0-56-15,0 0 15 16,133-58-59-16,-99 50-10 16,-1 0-2-16,-2 0 9 0,0 0-28 15,-6 0-39-15,-7 2-99 16,-5 4 52-16,-8 2-71 15,-5 0-15-15,0 0-1 16,0 8 11-16,-13 18 150 16,-3 14 18-16,-4 14 14 15,-2 31 116-15,-5 33-11 16,-4 34-3-16,-5 15 6 16,1-1-36-16,1-14 35 15,3-19-69-15,2-13-20 16,4-24 36-16,10-21-52 15,6-21-1-15,2-12-1 16,3 2 2-16,2-2-2 16,-3-2 0-16,5-18-28 15,0-30-46-15,0-22-124 0,7-18-447 16</inkml:trace>
  <inkml:trace contextRef="#ctx0" brushRef="#br0" timeOffset="129922.1">17887 7168 1899 0,'0'0'239'16,"0"0"-178"-16,0 0-60 16,0 0 41-16,0 0-42 15,135 7 0-15,-108 0 8 0,-2 0-8 16,-8-1 0-1,-5-2-7-15,-8 4 14 0,-4 3-30 16,0 6 8-16,-25 9-11 16,-8 6-10-16,-9 4-27 15,-3 2 14-15,-1 2 20 16,3 0 22-16,5-4-12 16,9-4 19-16,10-4-9 15,7-3 8-15,8-7 1 16,4-2 0-16,0-4 3 15,8-4-1-15,15 0 57 16,4-2-53-16,4 0 1 16,0 0 4-16,-2-2-11 15,-2 4 0-15,-8 0 0 16,0 4 1-16,-9 0 17 0,-2 6-18 16,-6 2 0-1,-2 8 26-15,0 6 22 0,-20 2-10 16,-5 4-6-16,-6 2-15 15,-3 1 49-15,-1-3-42 16,1-7-17-16,3-4-1 16,7-11-6-16,3-6 0 15,8-10-30-15,7-16-76 16,1-18-74-16,5-8-576 0</inkml:trace>
  <inkml:trace contextRef="#ctx0" brushRef="#br0" timeOffset="130101.9">18082 7754 1390 0,'0'0'219'16,"0"0"-98"-16,0 0 31 15,25 110 5-15,-16-74 64 16,2-1-115-16,5-2-51 16,6-2-12-16,9-7-32 15,13-6 2-15,37-8-13 16,44-10 1-16,47-12-16 15,23-28-43-15,-39-1-169 16,-31 4-530-16</inkml:trace>
  <inkml:trace contextRef="#ctx0" brushRef="#br0" timeOffset="130777.09">18568 7343 1704 0,'0'0'275'15,"0"0"-159"-15,0 0-29 16,131-34 35-16,-72 20 6 15,5-4-79-15,3-2 10 0,3-2-59 16,-4 0 12-16,-6-1-18 16,-9 4 6-16,-6 1-61 15,-7-4-109-15,-11 1-157 16,-12 1-386-16</inkml:trace>
  <inkml:trace contextRef="#ctx0" brushRef="#br0" timeOffset="131168.49">19098 6906 1066 0,'0'0'378'16,"0"0"-201"-16,-20 166 25 15,13-78-19-15,5 9-54 16,0-1 24-16,2 0-77 0,0-2-39 16,0 1 25-16,0-3-50 15,-2-4-11-15,-2-6-1 16,-1-7 13-16,-1-11-16 15,-2-10 3-15,4-16-49 16,-4-12-13-16,-1-16-107 16,-5-10-67-16,-3-4 51 15,-6-26-211-15,-4-8 192 16,0-6 188-16,3 1 16 16,4 6 213-16,4 9 91 15,10 6-61-15,4 5-25 16,2 3-67-16,0-2 3 15,2-6-99-15,18-6-42 16,9-10 51-16,9-10-55 16,8-6-9-16,10-12 0 15,9-9-19-15,15-27-45 0,27-60-152 16,-18 18-295-16,-9 3-415 0</inkml:trace>
  <inkml:trace contextRef="#ctx0" brushRef="#br0" timeOffset="131350.09">19767 6593 1455 0,'0'0'191'0,"0"0"-117"15,0 0 76-15,0 0-37 16,0 0-12-16,91 106 17 16,-68-92-91-16,-1 0-14 0,-2-3-13 15,-5-2 10-15,-5 0-21 16,-8 0-90-16,-6 11-201 15,-21-2-203-15,-2 1-783 0</inkml:trace>
  <inkml:trace contextRef="#ctx0" brushRef="#br0" timeOffset="131651.63">19553 7092 1066 0,'0'0'282'0,"0"0"-167"15,0 0 7-15,0 0 72 16,0 0-27-16,0 0-34 15,0 0-14-15,-2 12-104 16,35-30-13-16,5-6-2 16,0 0-58-16,0 0 51 0,-4 6-41 15,-8 4-5-15,-8 4 51 16,-4 6-11-16,-10 4 2 16,-2 0 2-16,-2 6-3 15,0 16-1-15,0 6 13 16,-6 4 0-16,-8 2 8 15,3-2-8-15,-3-4 0 16,5-1-1-16,5-7 2 16,4-6-20-16,9-14-40 15,15 0-176-15,8-12-255 0</inkml:trace>
  <inkml:trace contextRef="#ctx0" brushRef="#br0" timeOffset="132140.14">20191 6984 1255 0,'0'0'348'0,"0"0"-279"0,0 0 4 16,0 0 4-16,0 0 36 15,0 0 16-15,-61 106-75 16,16-65-14-16,-11 0-33 16,-12 5 11-16,-6-3 1 15,-4-1-19-15,5-4 0 16,8-6 6-16,12-4-6 15,13-8-1-15,17-6-15 16,15-8-83-16,8-6 14 16,6 0-19-16,23 0 19 0,9-12 27 15,2-2-62-15,3 2 49 16,-4 0 42-16,-5 4 29 16,-5 0 7-16,-11 2 25 15,-7 4 35-15,-5 2-13 16,-6 0-38-16,0 10 7 15,0 14 46-15,-8 10-31 16,-8 12 50-16,-2 6-35 16,0 11-5-16,3 3 6 15,-1 2-13-15,7 2-2 16,3-6-23-16,4-3-6 16,2-9 18-16,0-8-28 15,13-10-1-15,9-10 1 16,7-10 0-16,0-14-1 15,7 0-69-15,-3-18-105 0,2-18 8 16,7-40-140-16,-9 5-46 16,-10 3-328-16</inkml:trace>
  <inkml:trace contextRef="#ctx0" brushRef="#br0" timeOffset="132452.14">20050 7497 757 0,'0'0'872'15,"0"0"-767"-15,0 0-57 16,0 0 102-16,-50 115 24 15,27-63-81-15,-4 2 21 16,-4 0-61-16,-5 1-6 16,-7-1 8-16,-1-4-31 0,-5-2 1 15,-5-4-25 1,-1-8-4-16,1-10-18 0,1-8 22 16,4-10-39-16,6-8 11 15,8 0-3-15,6-20 17 16,8-8-24-16,13-6 14 15,5 0 0-15,3 2 20 16,3 4 4-16,19 1 4 16,5 4-2-16,6 1 19 15,5 1-21-15,4-3 0 16,10 0 26-16,8-2-26 16,11-2-6-16,14 2 4 0,42-18-38 15,-20 7-199 1,-13 1-744-16</inkml:trace>
  <inkml:trace contextRef="#ctx0" brushRef="#br0" timeOffset="132657.93">20460 7417 1783 0,'0'0'252'0,"0"0"-168"15,0 0-83-15,0 0 58 16,0 0 7-16,0 0-33 16,140-12-10-16,-93 2-23 15,4-2-29-15,14-10-27 0,-16 2-231 16,-9-2-574-16</inkml:trace>
  <inkml:trace contextRef="#ctx0" brushRef="#br0" timeOffset="132868.73">20906 7066 162 0,'0'0'1542'15,"0"0"-1342"-15,0 0-165 16,0 0 40-16,0 0 66 16,0 0-49-16,0 0-27 15,131-12-65-15,-89-2 6 16,1-2-23-16,-1-2 10 0,-1-2-154 15,0-16-100 1,-9 6-91-16,-10-2-550 0</inkml:trace>
  <inkml:trace contextRef="#ctx0" brushRef="#br0" timeOffset="133434.87">21302 6796 1144 0,'0'0'223'16,"0"0"-57"-16,0 0 40 15,-43 126-40-15,30-68 14 16,0 2-83-16,2 2-28 15,-4-1-27-15,-1-2-30 16,-3 0 13-16,0-3-25 16,1-6 0-16,3-6-2 15,3-5 2-15,5-7-11 16,7-6 3-16,0-4-30 16,7-2 20-16,13-2-25 0,3-2 33 15,4 0-1-15,0-4 11 16,1 0 0-16,1 0 0 15,-5-2 1-15,1 0 2 16,-5 0-3-16,-2-2 0 16,-4 0 8-16,-6-2-8 15,-3 2-8-15,-3-2 7 16,-2 6 2-16,0 2 9 16,0 2-10-16,-18 6 0 15,-6 2 31-15,-5 2-31 16,-9 2 9-16,-3 3-9 15,-3 2 9-15,-3-3-5 0,-2 2-4 16,0-5 0 0,7-5-4-16,7-2 4 0,6-8-8 15,8-2 7-15,8-2 2 16,4-2-17-16,9 0 8 16,0 2-2-16,0 2-2 15,24 2 24-15,18 2-7 16,18-2 33-16,15 0-38 15,14-2 30-15,11-4-30 16,4-2 0-16,6-4 13 16,2 0-13-16,-2-4 0 15,-2-12-1-15,-10-4 4 16,-9-8-22-16,-12-10-27 16,-14-44-126-16,-22 3-223 0,-22-1-692 15</inkml:trace>
  <inkml:trace contextRef="#ctx0" brushRef="#br0" timeOffset="134033.87">21808 6890 1413 0,'0'0'497'16,"0"0"-408"-16,0 0-16 15,0 0 32-15,0 0-39 16,0 0-35-16,0 0 9 15,82-6-40-15,-50 4 0 16,1 2 9-16,-6 0-9 16,-6 0-10-16,-7 0 10 0,-5 0-2 15,-9 0-20-15,0 4-25 16,-9 10-49-16,-18 8 90 16,-6 4-11-16,-4 4 17 15,-1 4 0-15,1 0 1 16,6 0 15-16,7-4-16 15,4-1-10-15,9-8 9 16,6-4 1-16,5-4-7 16,0 1 7-16,0-3 0 15,16 1 10-15,-1-2-10 16,1 0 0-16,2-2 3 16,-5-5-2-16,-4 4-1 15,-2-3 0-15,-5 4 2 16,-2 6-14-16,0 6 12 0,-7 6-3 15,-10 6 3-15,-3 4 0 16,-1 2 0-16,2 0-1 16,3-2 2-16,5-3 7 15,2-5-8-15,4-4 0 16,5-6-1-16,0-6 1 16,0-4 0-16,7-4 9 15,11-4 0-15,6 0 74 16,5-2-60-16,3-14-12 15,3-6 21-15,1-3-17 16,2-7-5-16,-4-2-10 16,-3-4 15-16,-10 0-38 0,-5 6 17 15,-9 4-92-15,-5 12-94 16,-2 8-416-16</inkml:trace>
  <inkml:trace contextRef="#ctx0" brushRef="#br0" timeOffset="134213.6">22273 7742 1770 0,'0'0'243'16,"0"0"-188"-16,0 0-45 15,0 0 29-15,0 0-39 16,0 0-18-16,0 0-101 0,-27 0-720 0</inkml:trace>
  <inkml:trace contextRef="#ctx0" brushRef="#br0" timeOffset="134992.06">22946 6493 1350 0,'0'0'799'15,"0"0"-752"-15,0 0-32 16,0 0 30-16,0 0-27 16,0 0 18-16,65 122 29 15,-51-82-34-15,-1 4 5 16,-7 4-36-16,-2 1 0 15,-1 1-9-15,-3-2 9 0,0 4-89 16,0-14-135 0,5-16-406-16</inkml:trace>
  <inkml:trace contextRef="#ctx0" brushRef="#br0" timeOffset="135383.4">23443 6517 1729 0,'0'0'243'0,"0"0"-188"16,0 0-5-16,0 0-5 15,0 0 6-15,0 0 27 16,0 0-52-16,-42 118-12 0,-1-69 1 16,-10 5-4-16,-7 4-5 15,-7 0-6-15,-2 2-14 16,0-6 3-16,6-2-24 15,10-10 1-15,11-8 33 16,15-8 1-16,12-9-16 16,13-7 13-16,2-6-7 15,10 0 10-15,28-4 1 16,12 0 5-16,12 0 3 16,7-8-8-16,9-9 24 15,4-2-25-15,5-2 0 16,-4 6 26-16,-12 0-26 0,-15 7-9 15,-23 6 9 1,-18 2-78-16,-15 0-163 0,-22 14-290 16,-11 4-83-16</inkml:trace>
  <inkml:trace contextRef="#ctx0" brushRef="#br0" timeOffset="135568.01">22944 7395 1064 0,'0'0'168'0,"0"0"-69"15,0 0 8-15,0 0-30 16,0 0 165-16,0 0-127 16,0 0-49-16,104 52 29 15,-34-66-73-15,10-6-5 16,5 0 3-16,0 2-18 16,-8 2 12-16,-14 6-14 0,-18 2-111 15,-16 4-129-15,-21 0-384 16</inkml:trace>
  <inkml:trace contextRef="#ctx0" brushRef="#br0" timeOffset="135808.14">23125 7261 1190 0,'0'0'212'0,"0"0"-25"16,-25 106 23-16,14-50-81 15,5 10-5-15,-4 5 2 0,2 1-85 16,-1 6-41 0,-1-4 43-16,4-2-43 0,2-6-1 15,4-9 0-15,0-13-19 16,2-16-5-16,25-28-176 16,-1 0-182-16,-1-16-503 0</inkml:trace>
  <inkml:trace contextRef="#ctx0" brushRef="#br0" timeOffset="136021.37">23526 7277 1520 0,'0'0'182'0,"0"0"-103"16,4 124 86-1,-4-55-58-15,0 4 9 0,0 6-21 16,-6-1-64-16,-1-2 30 15,0-2-61-15,-2-3 0 16,3-9 3-16,1-8-3 16,3-12-9-16,2-16-71 15,0-10-176-15,13-16-408 0</inkml:trace>
  <inkml:trace contextRef="#ctx0" brushRef="#br0" timeOffset="136449.87">24096 6785 2009 0,'0'0'289'16,"0"0"-215"-16,0 0-27 15,0 0 45-15,0 0-57 16,140 0 35-16,-102 0-70 15,-5 0-3-15,-4-3-12 16,-10 0-2-16,-9 2-90 16,-5 1-29-16,-5-3-124 15,0-1-56-15,-17-2-244 16,-8 1-50-16,-2 2 496 16,-2 3 114-16,-2 7 163 0,2 22 153 15,0 18-77-15,-5 29 23 16,-5 34-13-16,5-1-61 15,3-7-9-15,6-10-70 16,7-20-37-16,1 10-35 16,-1 3-37-16,7-9 51 15,4-12-51-15,7-12-5 16,0-16-2-16,0-14-6 16,15-16-33-16,8-6-36 15,25-52-110-15,-2-4-175 16,-7-6-319-16</inkml:trace>
  <inkml:trace contextRef="#ctx0" brushRef="#br0" timeOffset="136701.84">24488 6914 1016 0,'0'0'520'0,"0"136"-342"16,0-9 21-16,-11 17-92 15,-5 0 68-15,3-16-67 16,5-17-34-16,-4-17 4 15,5-15-43-15,-1-20-16 16,-2 0-19-16,-1 5 13 16,-2 4-7-16,-1 2-6 15,2-11 0-15,0-19-9 16,1-16-3-16,5-24-99 16,-3-5 21-16,4-43-114 15,2-74-82-15,3 8-219 16,0-9-749-16</inkml:trace>
  <inkml:trace contextRef="#ctx0" brushRef="#br0" timeOffset="136935.5">24357 7099 1139 0,'0'0'607'16,"0"0"-550"-16,0 0 41 16,-9 164 3-16,-5-92 61 15,-1 6-72-15,1-2-43 16,-1 0 26-16,3-5-36 15,2-7-9-15,1-10-28 16,2-10 6-16,4-12-7 16,3-13 1-16,0-12-14 15,0-7 14-15,10-6-34 0,12-30-21 16,18-36-147-16,29-62-181 16,-4 9-196-16,-3-5-575 15</inkml:trace>
  <inkml:trace contextRef="#ctx0" brushRef="#br0" timeOffset="137123.01">25026 6551 889 0,'0'0'977'15,"0"0"-849"-15,0 0-24 16,0 0-17-16,0 0-24 16,0 0 75-16,0 0-94 15,48 108-23-15,-36-74-5 0,-1 0-10 16,-3-1-3-16,1-4-3 15,0-4-50-15,0-10 2 16,14-15-126-16,-2 0-114 16,2-14-265-16</inkml:trace>
  <inkml:trace contextRef="#ctx0" brushRef="#br0" timeOffset="137670.94">25421 6489 1602 0,'0'0'232'0,"0"0"-191"15,0 0-16-15,0 0 170 16,0 0-76-16,0 0-32 16,-91 130 1-16,42-82-56 15,-6 5 3-15,-6-2-35 16,1 3 0-16,6-5 2 0,8-7-2 16,11-6-15-16,10-10 14 15,12-6-19-15,8-8-8 16,5-2-30-16,2-4-13 15,20 0 71-15,7 0-39 16,7-4 17-16,-1-2 21 16,2 0 1-16,-2 0-1 15,-1 0 1-15,-3 0 0 16,-4 0 54-16,-10 0-46 16,-3 0-8-16,-10 0 6 15,-4 4-4-15,0 6-4 16,-8 8-7-16,-21 9 3 15,-12 5-11-15,-12 8 17 16,-9 2-40-16,-10 0-28 0,-4-2 11 16,0 0-40-16,3-4 5 15,11-2 23-15,14-4 53 16,15-8 10-16,16-5-7 16,10-8 13-16,7-3 0 15,0-6 0-15,22 0 1 16,11 0-1-16,10 0 53 15,8-1-44-15,9-8 24 16,8 0 38-16,5-2-58 16,0 1 11-16,-1 0-24 15,-5 0 0-15,-7 2-22 0,-7-14-4 16,-15 2-198-16,-16-4-637 16</inkml:trace>
  <inkml:trace contextRef="#ctx0" brushRef="#br0" timeOffset="137964.7">25088 7190 1041 0,'0'0'277'0,"0"0"-164"0,0 0 37 15,0 0-3 1,0 135-7-16,0-97 8 0,0 2-82 16,-2 4-28-16,-14 1 37 15,-3 1-58-15,-2-2 5 16,-4-2-5-16,-6 0-9 16,0 0 7-16,-5-4-15 15,-4-4-17-15,2-8 7 16,-6-10-165-16,8-8-140 15,9-8-753-15</inkml:trace>
  <inkml:trace contextRef="#ctx0" brushRef="#br0" timeOffset="138185.01">25181 7684 1761 0,'0'0'195'0,"0"0"-49"16,0 0-28-16,0 0-2 16,98 108 34-16,-73-88-81 15,1 0-42-15,-1-2-21 16,2 0 6-16,-3-4-24 16,7 0 11-16,-6-3-212 15,-8-10-139-15</inkml:trace>
  <inkml:trace contextRef="#ctx0" brushRef="#br0" timeOffset="138367.64">25720 7770 1984 0,'0'0'228'15,"0"0"-228"-15,0 0-14 16,0 0-185-16,0 0-521 0</inkml:trace>
  <inkml:trace contextRef="#ctx0" brushRef="#br0" timeOffset="138944.97">25905 7838 1908 0,'0'0'354'16,"0"0"-292"-16,0 0-60 16,0 0 22-16,0 0-1 15,0 0-23-15,0 0 0 16,-71 102 15-16,24-53-3 16,-16 9-12-16,-61 36 0 15,11-14-164-15,-1-12-503 0</inkml:trace>
  <inkml:trace contextRef="#ctx0" brushRef="#br0" timeOffset="143143.78">8626 10118 1976 0,'0'0'193'0,"0"0"-106"0,0 0-87 16,0 0-1-16,0 0 1 15,146 36 1-15,-82-26 8 16,9-2-9-16,10 1 1 16,2-1-13-16,33 2 12 15,-24-5-213-15,-13-1-290 0</inkml:trace>
  <inkml:trace contextRef="#ctx0" brushRef="#br0" timeOffset="143335.1">10160 10018 1910 0,'0'0'203'15,"0"0"-202"-15,0 0 16 0,0 0-16 16,0 0 12-16,0 0-13 16,0 0 6-16,129-20-10 15,-80 8 4-15,49-6-39 16,-9 2-150-16,-5-2-454 0</inkml:trace>
  <inkml:trace contextRef="#ctx0" brushRef="#br0" timeOffset="143542.09">11568 9883 1637 0,'0'0'200'0,"0"0"-145"15,0 0-55-15,0 0 0 16,0 0 52-16,0 0-52 16,142-11 0-16,-86-1-2 15,11-2-77-15,42-4 15 16,-13 1-207-16,-9 3-698 0</inkml:trace>
  <inkml:trace contextRef="#ctx0" brushRef="#br0" timeOffset="143716.03">12720 9747 1487 0,'0'0'295'0,"0"0"-229"15,0 0-15-15,0 0 8 16,0 0-6-16,0 0 49 16,0 0-102-16,111-16 2 15,-64 6-8-15,13 2-32 16,40-6-66-16,-13 4-292 15,-7 0-624-15</inkml:trace>
  <inkml:trace contextRef="#ctx0" brushRef="#br0" timeOffset="143901.66">13742 9659 1667 0,'0'0'232'16,"0"0"-155"-16,0 0-7 15,0 0 84-15,0 0-121 16,0 0-33-16,0 0 0 16,85-34-6-16,-56 24-78 15,25-6-123-15,-8 2-157 16,-3 0 15-16</inkml:trace>
  <inkml:trace contextRef="#ctx0" brushRef="#br0" timeOffset="144081.84">14241 9531 1472 0,'0'0'266'15,"0"0"-234"-15,0 0-20 16,0 0 131-16,0 0-56 0,0 0-39 16,0 0-16-16,41-2-31 15,-24-2-1-15,10-4-91 16,-7 2-187-16,-5-2-457 0</inkml:trace>
  <inkml:trace contextRef="#ctx0" brushRef="#br0" timeOffset="144298.84">14560 9481 1495 0,'0'0'329'16,"0"0"-272"-16,0 0 34 0,0 0 26 15,0 0-5-15,0 0-35 16,0 0-43-16,4 0 13 16,-4 0-47-16,0 0 0 15,0 0-5-15,0 0 5 16,0 0-31-16,0 0-47 16,-2-5-183-16,-6-4-461 0</inkml:trace>
  <inkml:trace contextRef="#ctx0" brushRef="#br0" timeOffset="146028.4">14868 9440 1577 0,'0'0'278'0,"0"0"-76"16,0 0-11-16,0 0-23 16,0 0-95-16,0 0 22 15,0 0-95-15,87-82 21 16,-30 50 16-16,10-2-36 0,2 0-1 15,0 2 0-15,-7 2 9 16,-3 3-16-16,-12 8 7 16,-10 2-64-16,-8 8-21 15,-16 0-130-15,-4 5-269 16,-9 3-359-16</inkml:trace>
  <inkml:trace contextRef="#ctx0" brushRef="#br0" timeOffset="146877.66">15253 8963 1746 0,'0'0'215'15,"0"0"-165"-15,0 0-3 16,0 0 34-16,0 0 46 16,-45 129-84-16,27-73-37 15,-3 8 57-15,-4 4-61 16,-4 6 4-16,0 0-6 15,2-1 12-15,0-7-12 16,7-8 0-16,5-8 0 16,6-10-9-16,9-12 9 15,0-10-18-15,2-10-44 16,25-8 7-16,9 0 39 16,8-12 10-16,9-14-16 15,1-8 4-15,-3-6 5 16,-4-4-18-16,-7 0 9 15,-9 0-20-15,-8 0-6 0,-15 3-49 16,-6 1 15-16,-2 7 82 16,-2 2-44-16,-13 9 44 15,-3 12 2-15,1 10 36 16,1 8 29-16,3 30-65 16,1 16 11-16,3 18 97 15,5 29-24-15,4-5-1 16,0 6-22-16,0 17-33 15,0-29 41-15,0 14-70 16,0 1 11-16,0-19 22 16,0 10-34-16,0-8 0 0,-4-8-1 15,-4-13 11 1,2-13-28-16,-1-14 18 0,-1-16-90 16,-6-16 57-16,-6-8-29 15,-7-10-10-15,-6-28-61 16,-6-13 31-16,6-7 89 15,2-2 26-15,11 4-13 16,6 8 163-16,10 2-69 16,4 2-23-16,0-5 1 15,18-5-42-15,16-8 42 16,8-8-72-16,11-8 0 16,21-24 8-16,15-29-8 0,7-33-16 15,-7-12-67 1,-20 7-103-16,-22 21-74 0,-20 39-269 15,-12 33-73-15,-6 32 602 16,-4 26 41 0,-5 16 478-16,0 2-346 0,0 0-112 15,0 14 44-15,0 18 67 16,0 12 7-16,0 12-7 16,0 7-84-16,-12 5-24 15,-10 2 4-15,-7 0-41 16,-4 3 38-16,-6 0-65 15,-3-2 0-15,0-3-9 16,2-10 9-16,-4-6-71 16,12-16-114-16,8-15-422 0</inkml:trace>
  <inkml:trace contextRef="#ctx0" brushRef="#br0" timeOffset="147079.1">15786 9296 1796 0,'0'0'237'0,"0"0"-160"16,135-36-45-16,-74 20 94 15,-10 2-64-15,-5 2-37 16,-12 2 30-16,-10 4-54 16,-9 4-1-16,-11 2-14 15,-4 0-128-15,-29 34-26 16,-12 0-116-16,-5-2-469 0</inkml:trace>
  <inkml:trace contextRef="#ctx0" brushRef="#br0" timeOffset="147274.01">15607 9637 1249 0,'0'0'310'16,"0"0"-179"-16,0 0 4 16,0 0 35-16,0 0-36 15,0 0-8-15,0 0-79 16,73 14-17-16,-21-34 28 15,4-4-46-15,-3-4-5 16,-4 0-7-16,-9 3 9 16,-9 6-31-16,-10 6-64 15,-19 5-105-15,-2 7-95 16,0 1-368-16</inkml:trace>
  <inkml:trace contextRef="#ctx0" brushRef="#br0" timeOffset="148027.5">15639 9901 1154 0,'0'0'161'0,"0"0"38"16,-63 125-4-16,43-75-83 15,5-6 38-15,7-6-57 16,4-10-46-16,4-6-33 16,0-8-1-16,0-5 22 15,0-9-35-15,4 0 0 16,10-6 26-16,6-23-9 15,6-13-10-15,6-12-7 0,1-10-2 16,6 2-26 0,-2 2 27-16,1 10-11 0,0 11 12 15,-5 14 0-15,1 12-5 16,-6 11 5-16,1 2 0 16,-4 15 0-16,-5 13 0 15,-7 8 0-15,-3 6 2 16,-8 4 9-16,-2 2-3 15,0-2-8-15,-4-4 10 16,-6-6 5-16,2-10-15 16,1-8-9-16,3-11 9 15,4-7 10-15,0-11-10 16,0-21-31-16,0-14-107 16,4-6 99-16,9-4-51 0,5 4-11 15,2 9 82-15,-2 14 6 16,0 11 13-16,-3 10 0 15,1 8 12-15,2 0 42 16,-2 8-40-16,-1 12 1 16,-1 4 33-16,-4-3-24 15,-3 2-4-15,-1-5-5 16,-3-4-2-16,0-4 16 16,-1-2-29-16,2-8-3 15,0 0-4-15,3-8 7 16,4-20-52-16,3-10-42 15,-4-11-25-15,4-1-40 0,-3 2-2 16,0 6 109 0,1 12 52-16,-2 12 93 0,1 14 3 15,5 4-6 1,3 16 9-16,0 20 71 0,4 14-81 16,-1 7-18-16,-3 5 5 15,-2 2-36-15,-4 0-18 16,-7 2-13-16,-3-4 7 15,-3 2 15-15,0-2-31 16,-3-5-8-16,-12-5 6 16,-3-12 2-16,-6-20-56 15,4-14-210-15,1-6-286 0</inkml:trace>
  <inkml:trace contextRef="#ctx0" brushRef="#br0" timeOffset="148259.6">17053 9042 1505 0,'0'0'669'0,"0"0"-611"16,0 0-18-16,-14 144-12 15,8-92 4-15,0 0 11 16,3 0-29-16,1 0 38 15,0-2-52-15,0-4-18 16,-6-7 18-16,-2-9-78 0,-22-16-122 16,3-6-116-1,-4-8-408-15</inkml:trace>
  <inkml:trace contextRef="#ctx0" brushRef="#br0" timeOffset="148977.01">16736 9214 1637 0,'0'0'231'16,"0"0"-170"-16,0 0 66 16,-13 118 0-16,13-74-59 15,0-2 43-15,0-3-86 16,0-7-17-16,16-6 15 16,8-8-17-16,5-10 2 0,12-8-8 15,5-2 12 1,6-24-41-16,4-8 7 15,-4-9-71-15,2 1 20 16,-4 4 0-16,-6 4 39 0,-7 10 26 16,-1 12 8-16,-7 10-9 15,-2 2 15-15,-5 6-6 16,-1 18 68-16,-6 4-22 16,-7 6-2-16,-2 4 8 15,-6 5-52-15,0 1 79 16,-16-1-79-16,-11 6 7 15,-11-3-1-15,-9 0-6 16,-6-2-10-16,-11-8-82 16,-6-9-144-16,-5-13-29 15,-2-14-282-15,2 0-88 0,8-13 29 16,9-9 606 0,13 0 581-16,14 6 17 0,16 8-283 15,11 8-52-15,4 0-188 16,0 12 30-16,12 14 76 15,11 4-87-15,4 5-33 16,2-3 7-16,4-2-56 16,1-6 66-16,1-8-68 15,3-6-9-15,0-10 27 16,6 0-14-16,6-12-13 16,3-20-1-16,3-8 2 15,2-10-27-15,-5 0 2 0,-9 3-72 16,-8 11 42-1,-11 10 21-15,-9 16 26 0,-8 10 5 16,-1 0-8-16,-1 26 9 16,0 10 10-16,-4 10 20 15,-2 5 45-15,0 3-38 16,0-4-11-16,-8-4-18 16,0-4 4-16,-1-6 14 15,0-6-26-15,2-4-8 16,3-8 1-16,-1-6-8 15,-1-12-105-15,-1 0-204 16,0-10-246-16</inkml:trace>
  <inkml:trace contextRef="#ctx0" brushRef="#br0" timeOffset="149626.1">17058 9467 909 0,'0'0'201'0,"0"0"-191"16,0 0-9-16,0 0-2 15,0 0-7-15,0 0-18 16,0 0 10-16,-16-39-3 15,16 39 19-15,0 0 16 16,-3 0 3-16,3 0 9 16,0 0-5-16,0 12 46 15,-2 15 98-15,2 7-29 16,0 8 28-16,-2 6-74 16,2 2-19-16,-2 2 1 15,-2-2-30-15,-1-1-19 16,-1-1-25-16,1-6 18 15,0-2-12-15,3-8-6 16,2-12-43-16,0-8-118 0,2-12-389 0</inkml:trace>
  <inkml:trace contextRef="#ctx0" brushRef="#br0" timeOffset="149855.93">17868 9128 1796 0,'0'0'261'0,"0"0"-151"16,0 0-99-16,0 0 52 16,0 0 32-16,-31 120-21 0,14-88-25 15,-3 2-49-15,-1-2 6 16,0-2-40-16,2-6-9 15,-3-10-126-15,5-6-173 16,3-8-289-16</inkml:trace>
  <inkml:trace contextRef="#ctx0" brushRef="#br0" timeOffset="150076.7">17822 9374 1279 0,'0'0'258'16,"0"0"32"-16,24 170-118 15,-17-85 1-15,-2 3-5 0,-5 6-54 16,0 14-13 0,0-9-63-16,-3 1-31 0,-6 0 51 15,-2-13-58-15,-2 7 0 16,-1-6-6-16,1-10 14 16,1-14-16-16,6-19-45 15,4-41-109-15,2-4 22 16,0-27-179-16</inkml:trace>
  <inkml:trace contextRef="#ctx0" brushRef="#br0" timeOffset="150297.87">18172 8799 1998 0,'0'0'279'15,"0"0"-218"-15,0 0-24 16,0 0-37-16,0 0 1 16,118 22 14-16,-93-8-15 15,-6-2-13-15,-5 4 12 16,-10 2-42-16,-8 14-121 16,-19-2-168-16,-8-4-419 0</inkml:trace>
  <inkml:trace contextRef="#ctx0" brushRef="#br0" timeOffset="151248.13">17949 9266 1453 0,'0'0'268'16,"0"0"-202"-16,0 0 49 0,0 0 46 16,0 0-67-16,0 0 38 15,0 0-85-15,133-4-30 16,-90-6-1-16,-5 2-10 15,-3 0 19-15,-6 0-25 16,-6 0 0-16,-8 2-6 16,-6 2 6-16,-4 2-21 15,-5 2-50-15,0 0-118 16,-14 16-59-16,-13 10 29 16,-6 6-85-16,-5 2 139 0,-2 4 83 15,0-2 82-15,4-1 40 16,7-6 44-1,4-2 47-15,13-7-4 0,5-8-26 16,5-4 44-16,2-6-72 16,0-2-4-16,11 0 48 15,11 0-14-15,3 0-15 16,6 0-41-16,2 0-46 16,1-6 81-16,-3-3-82 15,0 2 0-15,0 0 16 16,-6 2-15-16,-3-1 10 15,-6 2-11-15,-8 4-1 16,-6 0-35-16,-2 0-23 16,0 0-124-16,-12 15 56 15,-13 12 17-15,-9 5-69 0,-8 8 4 16,-5 2 62-16,-4 2 91 16,0 2-7-16,2-2 24 15,5-3 5-15,7-5 14 16,11-6 64-16,10-8-9 15,12-10-11-15,4-4 65 16,0-7-64-16,13-1 31 16,18 0 8-16,8 0-58 15,5-3-4-15,5-12-36 16,0 1 0-16,-2 1 11 16,-3 0-11-16,-6 2 0 15,-9 1 1-15,-5 3 9 16,-10 3 17-16,-5 3-27 0,-5 1 0 15,-4 0-16-15,0 5 16 16,0 22 0-16,-6 9 15 16,-13 10-3-16,-2 8 21 15,-2 4-23-15,1 2-10 16,7-2 80-16,5-1-80 16,6-10 22-16,4-6-5 15,0-11-16-15,6-10 14 16,15-12-15-16,3-8 0 15,7 0 31-15,1-26-31 16,-1-10-19-16,-4-8 18 16,-4-8 1-16,-6-3-7 15,-7 1 1-15,-8 0-10 0,-2 4-17 16,0 6 13 0,-10 10-1-16,-5 9 21 0,-1 11 35 15,-3 9 6-15,2 5-41 16,-6 0 0-16,1 0 3 15,-4 0-3-15,-1 0-12 16,-4 0-70-16,6 0-192 16,7-4-364-16</inkml:trace>
  <inkml:trace contextRef="#ctx0" brushRef="#br0" timeOffset="151470.9">18662 9111 1538 0,'0'0'553'15,"0"0"-468"-15,0 0-85 16,0 0 0-16,0 0 19 16,25 103 2-16,-23-71 7 15,-2 0-28-15,0 2-33 16,0 0 32-16,-12-8-300 15,-1-13-589-15</inkml:trace>
  <inkml:trace contextRef="#ctx0" brushRef="#br0" timeOffset="151908.65">18865 9043 1803 0,'0'0'290'15,"0"0"-218"-15,0 0-57 16,0 0 57-16,0 0-21 16,0 0-42-16,0 0 53 15,131-4-62-15,-116 4 0 16,-1 0-3-16,-7 0 9 16,-7 0-12-16,0 0-16 15,0 4-80-15,-11 10 81 16,-12 7-32-16,-6 2-98 15,-6 4 64-15,-1 1 43 0,-2 0 34 16,2 0-8 0,7-4 18-16,10-4 2 0,7-4-2 15,8-2 0-15,4-6 8 16,0 2 0-16,18-4 46 16,9 0 3-16,4-4-21 15,2-2 44-15,1 0-65 16,-1 0 8-16,-2-6 10 15,-6 0-26-15,-6 2 17 16,-5 0-24-16,-7 2 0 16,-7 2-26-16,0 0-13 15,-11 6-149-15,-36 36 55 0,3-4-183 16,-2 1-413-16</inkml:trace>
  <inkml:trace contextRef="#ctx0" brushRef="#br0" timeOffset="152358.81">18597 9691 975 0,'0'0'259'15,"0"0"-109"-15,0 0-67 16,0 0 51-16,0 0 64 16,0 0-104-16,0 0-16 15,76 42-19-15,-31-50-44 16,1-6 9-16,1-2-24 16,-3 2 0-16,-6 0 3 15,-4 0-3-15,-10 2-14 16,-4 4-19-16,-9 4-17 0,-5 2 40 15,-6 2-59 1,0 0-32-16,-4 2 76 0,-9 14-3 16,1 4 18-16,-5 4 10 15,7 2 0-15,2 1 27 16,6 2-27-16,2 1 0 16,0 2 37-16,16 0-36 15,7 3 9-15,4-5 16 16,4 0-14-16,0-4 18 15,0-2-24-15,-3-2-4 16,-5 0 59-16,-3-6-45 16,-7 0 15-16,-3-2 7 15,-6-2-7-15,-4 2 54 16,0 2-14-16,0 0-30 16,-14 1 60-16,-3-2-43 0,-10-1-3 15,-4-1-3 1,-5-5-36-16,-7-7 20 0,-3-1-36 15,-21-27-104-15,11-12-62 16,7-7-470-16</inkml:trace>
  <inkml:trace contextRef="#ctx0" brushRef="#br0" timeOffset="152560.93">19389 9521 1892 0,'0'0'257'15,"0"0"-162"-15,0 0-94 16,0 0 0-16,0 0 79 0,0 0-80 16,0 0-1-16,66 4-46 15,-51-4-340-15</inkml:trace>
  <inkml:trace contextRef="#ctx0" brushRef="#br0" timeOffset="152753.87">20251 9659 1739 0,'0'0'214'0,"0"0"-176"0,0 0 78 15,0 0-39-15,0 0-45 16,0 0-32-16,0 0-43 16,129-42-94-16,-76 24-557 0</inkml:trace>
  <inkml:trace contextRef="#ctx0" brushRef="#br0" timeOffset="152942.97">21473 9707 1443 0,'0'0'285'15,"0"0"-180"-15,0 0-53 16,0 0 11-16,0 0 3 16,0 0-66-16,0 0-49 15,75-30-151-15,-42 16-421 0</inkml:trace>
  <inkml:trace contextRef="#ctx0" brushRef="#br0" timeOffset="153137.81">22325 9691 1625 0,'0'0'360'0,"0"0"-295"16,0 0 11-16,0 0 33 15,0 0 11-15,0 0-43 0,0 0-70 16,0 0 3-16,2 0-10 16,7 0-154-16,-3-8-134 15,2-2-1517-15</inkml:trace>
  <inkml:trace contextRef="#ctx0" brushRef="#br0" timeOffset="153311.88">22550 9661 1818 0,'0'0'289'0,"0"0"-235"15,0 0-34-15,0 0 49 16,0 0-35-16,0 0-34 16,0 0-52-16,-13-20-700 0</inkml:trace>
  <inkml:trace contextRef="#ctx0" brushRef="#br0" timeOffset="154983.84">22882 9306 1920 0,'0'0'610'16,"0"0"-575"-16,0 0-8 16,0 0 69-16,0 0-62 15,0 0-34-15,0 0 0 16,8 115 12-16,4-64 15 16,1 2-27-16,3-5 0 15,-1-6-7-15,-1-6 7 16,-1-4-26-16,0-8-38 15,-1-6-150-15,-1-18-60 16,-1 0-360-16,-2-16-678 0</inkml:trace>
  <inkml:trace contextRef="#ctx0" brushRef="#br0" timeOffset="155276.7">23142 9133 1938 0,'0'0'305'0,"0"0"-194"15,0 0 108-15,0 0-98 16,0 0-75-16,0 0-8 16,161-23-18-16,-85 19-12 15,6 2-8-15,3 2 1 16,-7 0-8-16,-7 2 7 16,-13 11-26-16,-13 4 25 15,-12-2-20-15,-10 2-17 0,-13 1 12 16,-10 2-16-16,0 6 18 15,-20 4 9-15,-15 4-24 16,-10 2-10-16,-8 2-87 16,-7-2-36-16,-7-2-91 15,-27-2-134-15,16-10 7 16,11-9-561-16</inkml:trace>
  <inkml:trace contextRef="#ctx0" brushRef="#br0" timeOffset="155860.84">23202 9513 821 0,'0'0'302'0,"0"0"30"16,0 0 2-16,0 0-3 15,0 0-179-15,0 0-74 16,0 0-35-16,92-59-27 16,-34 37-7-16,6 3-9 0,-4 2 11 15,-8 6 9-15,-10 2-20 16,-15 5 0-16,-11 4-8 16,-10 0 8-16,-6 0-29 15,0 9-3-15,-20 14-7 16,-11 12 26-16,-7 7-21 15,-8 3-14-15,-1 4 48 16,-1 1 0-16,4 0 0 16,4-4 0-16,7-4 1 15,8-5 9-15,7-13-10 16,9-8-15-16,9-10 9 16,0-6-12-16,11-4-10 15,20-23 21-15,8-10-14 16,5-12 4-16,6-9 17 15,-2-12-24-15,8-23 23 0,0-27-8 16,-8-22-40-16,-11 7-82 16,-18 30-32-16,-12 32 32 15,-7 27 58-15,0-2 73 16,0 6 103-16,-5 6 90 16,-3 22-3-16,-3 14-73 15,-7 20-116-15,-9 48 52 16,-4 34-32-16,-7 36 37 15,7 15 19-15,6-9-21 16,10-11 2-16,7-35 19 16,6-18-54-16,2-20 48 0,0-10-71 15,2 4 0 1,15 3 0-16,5-1 0 0,5-12 1 16,6-14-2-16,9-14 3 15,12-14-19-15,11-2 17 16,10-30-43-16,5-20 0 15,14-32-73-15,6-48-57 16,-19 15-186-16,-23 7-377 0</inkml:trace>
  <inkml:trace contextRef="#ctx0" brushRef="#br0" timeOffset="156180.68">24259 9212 1309 0,'0'0'785'16,"0"0"-593"-16,0 0-53 15,0 0 63-15,0 0-90 16,0 0-45-16,0 0-7 0,51-22-30 15,-11 10-17-15,7-4-13 16,6 0 0-16,-1 0-24 16,-6 1 24-16,-10 4-116 15,-12 3 5-15,-7 2-15 16,-13 4 17-16,-4 2 19 16,0 0-35-16,-2 18 124 15,-14 14-12-15,-5 14 13 16,-2 12 30-16,-2 12 26 15,-2 8 23-15,-2 7-17 16,0 1-47-16,-2-2 50 16,0-2-57-16,-1-2-7 15,3-5 12-15,5-7-13 0,2-8-15 16,8-14-58 0,10-22-116-16,4-14-166 0,0-10-562 0</inkml:trace>
  <inkml:trace contextRef="#ctx0" brushRef="#br0" timeOffset="156365.94">24596 9525 1886 0,'0'0'257'16,"0"0"-154"-16,0 0 5 16,133-68 66-16,-89 47-95 15,5 2-47-15,-4-2-5 16,0 3-26-16,-8 0-1 15,-3 0-30-15,-10 0-109 16,-9-20-29-16,-7 4-222 0,-8 0-426 0</inkml:trace>
  <inkml:trace contextRef="#ctx0" brushRef="#br0" timeOffset="156774.01">24943 9104 1213 0,'0'0'283'15,"0"0"-37"-15,-25 102 28 16,16-46-65-16,3 8-48 15,1 0-67-15,3 3 57 16,-1-3-95-16,1-4-16 16,0-4 11-16,-2-2-37 15,-3-2 3-15,-1-2-17 16,-8-3 0-16,-5-1-33 0,-6-4-12 16,-6-4-131-16,-9-6-43 15,-4-8-146-15,-8-4-361 16,0-4 16-16,3-4 710 15,4 0 32-15,8-2 243 16,4-2 52-16,9-2 37 16,8 0-88-16,7-4-22 15,7 1-77-15,4-2-53 16,0-1 32-16,0 0-69 16,19 0-43-16,15 0 4 15,15 0-23-15,18 0 14 16,11-8-39-16,16-6 1 15,4-6 35-15,4-2-36 0,-2-2-9 16,-9 0 7 0,-8 0-80-16,-2-20-87 0,-24 6-112 15,-21-1-444-15</inkml:trace>
  <inkml:trace contextRef="#ctx0" brushRef="#br0" timeOffset="156981.54">25068 9531 1930 0,'0'0'212'0,"0"0"-74"16,0 0 8-16,0 0-6 16,44 108-48-16,-22-78-52 15,3-2 3-15,0-4-43 0,-4-3 0 16,0-6-7-16,-1-3 7 15,13-12-105-15,-4 0-143 16,5-12-390-16</inkml:trace>
  <inkml:trace contextRef="#ctx0" brushRef="#br0" timeOffset="157183.66">26102 9021 2043 0,'0'0'299'0,"0"0"-196"0,0 0-25 16,-123 85 1-16,82-55 43 15,-1 2-108-15,-3 0-14 16,1 2 0-16,2-2-28 16,-9 0-93-16,13-12-133 15,7-10-388-15</inkml:trace>
  <inkml:trace contextRef="#ctx0" brushRef="#br0" timeOffset="157792.1">25687 9386 1491 0,'0'0'204'0,"0"0"23"16,4 155-59-16,-4-83-59 0,0-2-16 15,0-2 20 1,-6-1-77-16,-3-5-17 0,-1-4 12 15,2-10-25-15,1-10 4 16,3-10-10-16,2-12 0 16,2-14-14-16,0-2 14 15,0-32-41-15,19-22-34 16,15-34 2-16,0-2 13 16,8-11-107-16,6 3-18 15,-3 26 171-15,9 2 14 16,-3 22 70-16,-2 17 69 15,-3 15-49-15,0 16 5 16,-9 0-44-16,-1 16-9 0,-7 19 62 16,-7 5-85-1,-9 6 2-15,-5 2 25 0,-8 0-10 16,0 2 5-16,-19-4-41 16,-7 2 1-16,-10-2 24 15,-4-6-25-15,-5-4-9 16,-1-11 3-16,-1-11-37 15,3-14-95-15,3 0-34 16,10-25-88-16,9-16-3 16,8-9-263-16,14-3 257 15,0 9 269-15,0 12 241 16,18 14 128-16,7 10-177 16,4 8-38-16,7 0 87 15,-1 22-111-15,3 4-44 0,-1 2 3 16,4 4-33-16,-1-3 5 15,2-2-43-15,5 0 9 16,-3-8 15-16,1-2-42 16,-5-12-29-16,-2-5-57 15,7-22-110-15,-10-11-304 16,-6-10-1255-16</inkml:trace>
  <inkml:trace contextRef="#ctx0" brushRef="#br0" timeOffset="158426.94">26609 8935 859 0,'0'0'1147'0,"0"0"-1037"15,0 0-74-15,0 0 9 16,0 0 32-16,0 0 59 16,-29 118-81-16,7-75-12 15,-2 1 1-15,-1-4-18 16,3-6 13-16,7-4-39 15,1-8 0-15,9-4 1 16,3-8-1-16,2-2-16 16,0-4 5-16,11-4-35 15,14 0 31-15,8 0-19 16,9-18-37-16,5-2 44 16,3-2-46-16,0 2 19 15,-2 6 27-15,-6 4 24 0,-7 10-7 16,-8 0 10-16,-5 8 0 15,-9 16 63-15,-3 8-21 16,-6 6 17-16,-4 6 12 16,0 2-23-16,-6 3 11 15,-10-2-33-15,-2 0-25 16,-4-5 47-16,-1-4-48 16,1-4-9-16,-2-8 9 15,-3-8-23-15,3-10-49 16,-1-8-79-16,0 0-45 15,6-22-15-15,0-16-23 16,7-10-130-16,2 0 45 16,6 6 287-16,1 12 32 15,3 16 351-15,0 11-139 16,0 3-62-16,0 27-56 0,0 13 152 16,5 12-84-16,-3 8-48 15,-2 0 17-15,2 3-68 16,0-8-39-16,1-2 42 15,2-9-66-15,-1-8 0 16,2-10 1-16,-1-12 5 16,1-10-12-16,6-4-30 15,3-16-61-15,12-26 7 16,29-63-219-16,-7 9 153 16,0-8-668-16</inkml:trace>
  <inkml:trace contextRef="#ctx0" brushRef="#br0" timeOffset="158604.01">27173 8885 1883 0,'0'0'299'16,"0"0"-243"-16,0 0-41 15,0 0 106-15,0 0-38 16,0 0-31-16,18 116-11 16,-16-85-25-16,0-2 9 15,-2 0-25-15,2-5-6 16,-2-5-7-16,5-6-100 15,11-13-81-15,-1 0-93 16,3-10-322-16</inkml:trace>
  <inkml:trace contextRef="#ctx0" brushRef="#br0" timeOffset="159142.76">27480 8791 1652 0,'0'0'336'15,"0"0"-269"-15,0 0 25 16,0 0-4-16,0 0-15 15,123 2-2-15,-94 10-36 16,0 0 14-16,-4 0-46 16,-5-2 3-16,-5 0 24 15,-6-2-30-15,-9 4-19 16,0 4 2-16,-7 4 13 16,-20 4-8-16,-13 4 12 15,-9 0-58-15,-6 2 36 16,-5 1-39-16,0-3 9 15,4-5 30-15,9 2 13 16,13-9-5-16,13-3 14 16,9-4 0-16,8-7-8 0,4-2 8 15,2 0-9-15,18-6 9 16,9-12 0-16,7-2 15 16,1-6-15-16,3-5 0 15,3-1-25-15,-3-8 21 16,0-6-88-16,1-6-63 15,-6-8-22-15,-2-4-7 16,-8 1 78-16,-10 9-380 16,-8 14 486-16,-4 12 269 15,-3 14-53-15,0 12-37 16,0 2-85-16,-14 20 19 0,-1 16 17 16,-6 14-17-16,-3 9 24 15,-1 5-81-15,1 2 17 16,-3 2 0-16,0-2-53 15,-2 0 20-15,-4 1-40 16,0-1-2-16,-6 2-19 16,-16 16-105-16,10-16-179 15,3-11-345-15</inkml:trace>
  <inkml:trace contextRef="#ctx0" brushRef="#br0" timeOffset="159656.94">27155 9533 1600 0,'0'0'315'0,"0"0"-218"16,0 0 63-16,0 0-33 16,0 0-51-16,0 0-54 15,150-62-15-15,-100 35-2 16,-2 1-5-16,-2 0-58 16,-7 4 51-16,-11 4-23 15,-10 8 17-15,-7 4 13 16,-9 4-30-16,-2 2-2 15,-4 4-38-15,-18 21 67 16,-9 4-8-16,-10 10 11 16,-1 1 0-16,-3 2-1 15,5-2 8-15,5-6 5 16,6-4-12-16,10-8 0 16,9-6-9-16,10-8 9 15,0-6-16-15,6-2-1 0,25 0 4 16,10-6 13-16,7-4-78 15,11 0 16-15,1 2 29 16,2 4-13-16,-2 0 20 16,-2 4 24-16,-8 0 2 15,-10 2 2-15,-7 14 18 16,-8 2 17-16,-8 6 96 16,-5 4-39-16,-6 3-21 15,-6 1-1-15,0 0-38 16,0 2 8-16,-16-5-38 15,-3 2-2-15,-4-5 14 16,-2-4-15-16,-2-4-2 16,1-6-47-16,-6-10-86 0,-10-10-4 15,5-18-102-15,6-10-662 16</inkml:trace>
  <inkml:trace contextRef="#ctx0" brushRef="#br0" timeOffset="159846.09">27434 9637 82 0,'0'0'1661'15,"0"0"-1439"-15,0 0-141 16,0 0 88-16,0 0 7 16,0 0-79-16,-45 132 16 15,32-94-69-15,-8-2-24 16,2 3 39-16,-6-3-35 16,-2-2-9-16,-2-2-15 0,3-6-5 15,-3-6-13-15,4-10-48 16,-1-10-144-16,8-12-108 15,7-14-691-15</inkml:trace>
  <inkml:trace contextRef="#ctx0" brushRef="#br0" timeOffset="160035.79">27427 9869 1906 0,'0'0'217'16,"0"0"-78"-16,0 0 110 15,89 117-79-15,-55-83-57 16,2 2-31-16,1-2-64 16,3-2 13-16,1-1-31 15,-1-6-27-15,-1-4-20 0,15-12-189 16,-10-2-308-16,-5-7-1259 0</inkml:trace>
  <inkml:trace contextRef="#ctx0" brushRef="#br0" timeOffset="160174.03">28187 10229 2116 0,'0'0'238'0,"0"0"-197"15,0 0 45-15,0 0 2 16,0 0-15-16,0 0-73 16,0 0-72-16,13-61-1082 0</inkml:trace>
  <inkml:trace contextRef="#ctx0" brushRef="#br0" timeOffset="167663.64">3976 11793 1737 0,'0'0'216'0,"0"0"-149"16,0 0 12-16,0 0 11 16,0 0-63-16,0 0-16 15,54-26 43-15,-14 3-25 16,12-4-13-16,3-4 35 15,4-1-30-15,5 0-11 16,-4 2-10-16,-5 4 6 16,-3 2-40-16,-10 2-2 15,-6 2-95-15,-7-2-68 0,-14-16 3 16,-8 3-167 0,-7 2-527-16</inkml:trace>
  <inkml:trace contextRef="#ctx0" brushRef="#br0" timeOffset="168337.73">4333 11087 1557 0,'0'0'186'0,"0"0"-164"15,0 0-4-15,0 110 18 16,15-24 33-16,17 36-7 16,5 27-18-16,4 5 54 15,-1-9-69-15,-7-21-14 16,-8-30 10-16,-7-18-25 15,-5-15 9-15,-6-11-9 16,4 4 9-16,-4 0 0 0,-1-8-9 16,-4-14-13-16,-2-18 13 15,0-14 0-15,0 0-14 16,-8-28-64-16,-19-20-103 16,-6-18 91-16,-12-12-6 15,-6-2 1-15,4 5 23 16,5 15 67-16,11 16 5 15,8 16 117-15,12 16-31 16,4 12 15-16,7 0-101 16,0 22-1-16,0 20 0 15,0 10 2-15,0 11-1 16,3-1 0-16,1-2 12 16,1-8 16-16,-1-8-28 0,-4-10 0 15,2-10 13 1,-2-10-13-16,2-12 0 15,5-2-2-15,4-18-2 0,13-40-6 16,17-44 10-16,13-48-63 16,-2-23-60-16,-2 0-55 15,-13 39-117-15,-12 46-51 16,-4 32 41-16,-4 20 223 16,-1 8 82-16,-3 3 108 15,0 11 70-15,1 14-55 16,-4 0 47-16,4 28 65 15,4 15-118-15,2 15 28 0,0 10-34 16,2 8-50 0,-2 7-1-16,-1-3-38 0,-9 0-16 15,-1-6-6-15,-5-4 9 16,2-7 0-16,-2-12-9 16,-4-8-5-16,2-13-8 15,-2-14-15-15,0-26-75 16,-2-22-116-16,-10-12-479 0</inkml:trace>
  <inkml:trace contextRef="#ctx0" brushRef="#br0" timeOffset="168883.99">4810 11336 1438 0,'0'0'207'16,"0"0"-161"-16,0 0 23 15,0 0-30-15,0 0 4 0,0 0-26 16,118-26-8-16,-102 41 48 15,-5 11-29-15,-3 9-15 16,-8 2 14-16,0 4-26 16,0-3-1-16,-2-4-9 15,-6-6-32-15,1-6 25 16,7-2-14-16,0-4-14 16,7-3 21-16,17-2-8 15,10 1 18-15,6 1 6 16,4 1 7-16,3-1-3 15,-5 6 3-15,-3-1 0 16,-8 1 3-16,-10 3-3 16,-7 3 9-16,-12 3-9 0,-2 0 13 15,0 6 26-15,-18 0-33 16,-7 0-6-16,-6-4 15 16,-6-4-14-16,-10-8 6 15,-2-5-7-15,-7-12 0 16,5-1-26-16,2-6 26 15,11-18-42-15,11-4 24 16,17 0-4-16,10 0 11 16,2 4-7-16,29 4 11 15,11 4-6-15,16 8 14 16,4 6-1-16,5 2 29 16,-5 0-10-16,-4 16 4 0,-8 0-8 15,-12 2-5 1,-5 0 34-16,-8-2-44 0,-6 0 0 15,-5-4 23-15,-5-4-22 16,-5-8-1-16,-4-6-40 16,0-20-90-16,0-6-429 0</inkml:trace>
  <inkml:trace contextRef="#ctx0" brushRef="#br0" timeOffset="169081.48">5396 11321 1265 0,'0'0'157'0,"0"0"-130"16,37 107 87-1,-21-61-55-15,-3 0-3 0,1 0-11 16,-3-4-36-16,-2-4 5 16,-4-8-14-16,-3-8 1 15,-2-9-18-15,0-13 17 16,0-17-66-16,0-10-287 0</inkml:trace>
  <inkml:trace contextRef="#ctx0" brushRef="#br0" timeOffset="169318.04">5539 10975 1124 0,'0'0'151'16,"62"156"20"-16,-18-27 62 0,10 15-108 15,-7-4-12-15,-16-10-40 16,-7-15-43-16,-6-3 49 16,-5-18-79-16,-1-18 1 15,-3-15 14-15,-5-9-14 16,0 8 6-16,4-2-7 16,-4-2-43-16,-4-32 8 15,0-18-198-15,-2-6-171 0</inkml:trace>
  <inkml:trace contextRef="#ctx0" brushRef="#br0" timeOffset="169504.75">5797 11552 1505 0,'0'0'164'0,"0"0"-32"0,0 0-53 15,0 0-9-15,136 6-7 16,-102-2-41-16,-3 0-6 15,0-4-16 1,-2 0 0-16,-2 0-33 0,2-44-98 16,-10 2-90-16,-5-6-278 0</inkml:trace>
  <inkml:trace contextRef="#ctx0" brushRef="#br0" timeOffset="169748.86">6071 11021 1292 0,'0'0'152'0,"0"0"-135"0,-4 108 119 16,4-54-46 0,0 0-30-16,4-2 8 0,8-4-35 15,3-6 8-15,5-5-41 16,0-7 13-16,4-8 44 16,5-4-56-16,2-8 14 15,5-10 23-15,-1 0-18 16,4-10-16-16,-3-18-4 15,-3-8-80-15,-8-7 33 16,-6 0-244-16,-13-14-111 16,-6 11 211-16,0 6-698 0</inkml:trace>
  <inkml:trace contextRef="#ctx0" brushRef="#br0" timeOffset="169925.87">6407 11157 945 0,'0'0'195'0,"0"0"-92"0,0 0 42 15,-4 140 38-15,4-83-11 16,4 5-87-16,7 0-47 15,-1 0 54-15,-4 0-85 16,-1-2-6-16,-3 0 14 16,-2-2-6-16,0-3-9 15,0-5-3-15,-13-8-68 16,-5-10 0-16,-20-18-195 16,2-10-120-16,3-4-452 0</inkml:trace>
  <inkml:trace contextRef="#ctx0" brushRef="#br0" timeOffset="170269.96">6185 11708 1265 0,'0'0'155'0,"0"0"-110"16,0 0-14-16,0 0 100 0,164-73-58 15,-103 66-28-15,-3 5 66 16,-5 2-58-16,-9 0-31 16,-8 0 8-16,-9 9-8 15,-7 4 9-15,-7 6-31 16,-9 4 0-16,-4 8 38 15,0 2-38-15,-13 6-10 16,-13 1-9-16,-8-2-24 16,-3-4 36-16,-1-2-15 15,2-6 22-15,6-4-6 0,9-6 6 16,7-6 0-16,8-4 5 16,6-2-4-16,0 0 1 15,0 2-2-15,20 0 0 16,7 0 87-16,6-3-29 15,7-3-14-15,4 0-1 16,5-3-18-16,7-12 1 16,2-10-26-16,29-27-69 15,-13 6-101-15,-12 2-961 0</inkml:trace>
  <inkml:trace contextRef="#ctx0" brushRef="#br0" timeOffset="170436.87">7481 11733 1748 0,'0'0'486'16,"0"0"-464"-16,0 0 30 15,0 0-51-15,0 0 24 16,0 0-25-16,0 0-6 16,52 3-32-16,-23-3-211 15,4-3-331-15</inkml:trace>
  <inkml:trace contextRef="#ctx0" brushRef="#br0" timeOffset="171252.67">9112 11209 1765 0,'0'0'228'0,"0"0"-164"16,0 0 50-16,0 0-20 16,0 0-49-16,0 0 64 15,0 0-108-15,-18-28 8 16,-3 42 4-16,-14 16-6 15,-9 18 22-15,-5 16-29 16,-8 29 0-16,-1 25-9 16,10-6 9-16,17-10 0 15,16-17 0-15,15-21 10 16,0 2-25-16,22 3 15 16,18-11 0-16,13-12-22 15,15-12 22-15,7-12-16 0,6-14 16 16,-4-8 0-16,-3-8-7 15,-9-25 2-15,-10-11-33 16,-6-7 14-16,-11-12 24 16,-9-7 0-16,-11-8-1 15,-7-9 7-15,-11-3 1 16,0-2-7-16,-2 2 0 16,-19 5-10-16,-2 13 10 15,-2 14-18-15,-2 16 12 16,4 14-4-16,-1 12-6 15,0 10 16-15,-1 4 0 16,-2 2-11-16,-2 0 11 16,0 8-6-16,-2 8 5 15,2 4 2-15,0 0-8 16,2 2 7-16,6-2-26 0,3-4 13 16,5 0-62-16,5-3-50 15,2-8 8-15,3 1-31 16,3-3-23-16,-2-2-35 15,0-1 77-15,-2 3 81 16,-5 2-86-16,2 0-129 16,0-1-64-16</inkml:trace>
  <inkml:trace contextRef="#ctx0" brushRef="#br0" timeOffset="171633.72">8836 11787 1443 0,'0'0'301'16,"0"0"-228"-16,0 0-19 0,0 0 55 16,0 0 23-16,0 0-79 15,0 0-52-15,56 0 71 16,-18 0-15-16,13 0-11 16,12-7 3-16,3-4-37 15,1-4 42-15,0 0-54 16,-5-2 0-16,-4 2 12 15,-9 1-12-15,-7-3-19 16,-8 1-49-16,-10 0-63 16,-11-6-65-16,-8 4-150 15,-5 0-625-15</inkml:trace>
  <inkml:trace contextRef="#ctx0" brushRef="#br0" timeOffset="171944.84">9121 11394 1015 0,'0'0'605'16,"0"0"-558"-16,0 0 5 15,0 0-3-15,0 0 8 16,0 0 50-16,0 0-61 15,-2-43-13-15,2 43 32 16,0 0-44-16,0 0 26 16,0 10-47-16,0 19 0 15,4 13 28-15,6 18-26 0,1 14-1 16,-1 10-1-16,2 5 17 16,1-3-24-16,7 24 7 15,-4-22-191 1,-5-18-300-16</inkml:trace>
  <inkml:trace contextRef="#ctx0" brushRef="#br0" timeOffset="173293.68">9250 12180 1196 0,'0'0'104'16,"0"0"-104"-16,0 0-146 16,0 0-135-16</inkml:trace>
  <inkml:trace contextRef="#ctx0" brushRef="#br0" timeOffset="174565.73">9921 11630 1345 0,'0'0'480'15,"0"0"-374"-15,0 0-74 0,0 0 79 16,0 0-5 0,0 0-57-16,0 0-31 0,-9-14-18 15,32 14 14-15,12 0 50 16,14 0-23-16,9 0-18 15,9 0 18-15,7 0-14 16,3-2-12-16,2-10-15 16,-4-4 9-16,-8-2-3 15,-7 2-6-15,-13 2-35 16,-12 0-34-16,-10 2-62 16,-16-4-107-16,-7 2-243 15,-2 2-455-15</inkml:trace>
  <inkml:trace contextRef="#ctx0" brushRef="#br0" timeOffset="174898.92">10434 11365 1602 0,'0'0'276'0,"0"0"-201"16,0 0 15-16,0 0 7 15,0 0 21-15,0 0-90 16,0 0-27-16,44 0 21 15,-3 0-20-15,1 3 7 16,0 1-9-16,-2 0 2 16,-6 2 9-16,-3 2-11 15,-10-2-18-15,-2 2 18 16,-9 0-24-16,-2 2 5 0,-8 4 10 16,0 8 9-16,-3 6-1 15,-17 10 1-15,-4 4 0 16,-7 6 6-16,-1 5-6 15,-3 2 6-15,4 2-6 16,2-1 1-16,4-6-34 16,8 6 32-16,5-16-227 15,5-14-300-15</inkml:trace>
  <inkml:trace contextRef="#ctx0" brushRef="#br0" timeOffset="175602.77">11097 12202 1614 0,'0'0'267'15,"0"0"-238"-15,0 0-16 16,0 0-12-16,0 0 28 0,0 0 131 16,0 0-76-16,-8 12-13 15,8-12 41-15,0-20-26 16,0-10-28-16,6-15-58 15,6-14 12-15,3-28 13 16,3-29-25-16,-3 3 0 16,1 11 6-16,2 10-5 15,-2 20 3-15,6-8-4 16,4-7 0-16,1 9-3 16,-2 8 3-16,-3 10-18 15,-5 10 17-15,0 9 2 16,-5 8 4-16,-2 8-5 15,-1 7 0-15,-3 7-10 16,-4 3 10-16,0 5-13 0,1 3 13 16,-3 0-11-16,0 0 10 15,2 0-12-15,0 0 12 16,3 12-23-16,6 12 24 16,2 16 0-16,7 13 9 15,5 11 4-15,4 10 13 16,2 5-26-16,3-2 0 15,3 4 28-15,1-5-28 16,1-2 0-16,-4-7 0 16,-4-6 1-16,-4-4 9 15,-5-7-10-15,-2-4 0 16,-7-8-4-16,-1-8 4 16,-4-10-6-16,-5-8-1 0,-1-6-10 15,-2-6-2 1,0 0-58-16,-11 0-64 0,-34-24-81 15,5-4-363-15,-2-2-163 0</inkml:trace>
  <inkml:trace contextRef="#ctx0" brushRef="#br0" timeOffset="175883.37">11273 11680 1657 0,'0'0'249'0,"0"0"-185"16,0 0 28-16,0 0 41 16,0 0-24-16,0 0-58 15,0 0-38-15,-4 0 80 0,19-8-93 16,8-4 0-16,4-2 28 16,2-2-10-16,2 0 28 15,2 2-46-15,-2-2 12 16,3 0 15-16,-1 0-27 15,0-2-20-15,1 2 20 16,-3 0-71-16,0 2-55 16,-2 0-137-16,-4 4-357 15,-9 4-595-15</inkml:trace>
  <inkml:trace contextRef="#ctx0" brushRef="#br0" timeOffset="176335.72">12107 11612 1491 0,'0'0'321'0,"0"0"-227"16,0 0-55-16,0 0 52 15,0 0 72-15,0 0-130 16,0 0-10-16,66-4 10 15,-25-4-21-15,10-2 13 16,9-2-25-16,7-4 0 16,5 2 91-16,1 0-91 15,-4 0 0-15,-7 4 4 16,-6 2-3-16,-7 0-2 16,-9 4-37-16,-9 0-53 15,-8 2 57-15,-12 2-135 0,-11-8-44 16,0 0 12-1,-5-2-145-15</inkml:trace>
  <inkml:trace contextRef="#ctx0" brushRef="#br0" timeOffset="176700.93">12582 11305 1422 0,'0'0'562'15,"0"0"-500"-15,0 0-49 16,0 0 2-16,0 0 108 0,0 0-87 16,0 0-11-1,71 6 4-15,-38 1-23 0,3 0 17 16,-3 1-23-16,0 1 0 16,-1 0 8-16,-6 4-8 15,-1-1-7-15,-2 2 0 16,-6-3 14-16,-3 2-5 15,-3-1-2-15,-5-2-2 16,-4 2-26-16,-2 2 28 16,0 4-15-16,-8 4 14 15,-11 4 2-15,-2 2-8 16,-2 4 4-16,-1-2-15 16,-1 2-7-16,3-4-47 15,0-2-78-15,-1-1-52 16,6-7-191-16,3-11-451 0</inkml:trace>
  <inkml:trace contextRef="#ctx0" brushRef="#br0" timeOffset="176987.96">13511 11566 1945 0,'0'0'186'0,"0"0"-140"16,0 0-46-16,0 0-35 15,0 0-4-15,0 0-141 16,0 0-201-16,-5-24-753 0</inkml:trace>
  <inkml:trace contextRef="#ctx0" brushRef="#br0" timeOffset="182762.1">13160 11408 1809 0,'0'0'315'0,"0"0"-249"16,0 0-47-16,0 0 40 15,0 0-34-15,130-97 57 0,-67 75-82 16,6 0 12-16,-1 4 10 15,-3 0-22-15,-5 2 0 16,-8 2-9-16,-8 2-22 16,-9-6-31-16,-8 2-233 15,-15 2-431-15</inkml:trace>
  <inkml:trace contextRef="#ctx0" brushRef="#br0" timeOffset="183474.84">13513 11033 1560 0,'0'0'197'16,"0"0"-73"-16,-58 152 7 0,38-84-61 15,7 0 57-15,4-3-73 16,6-3-33-16,3-8-14 16,0-10 5-16,12-10 0 15,7-8-12-15,6-12 0 16,6-8 3-16,0-6-3 15,5-4-1-15,2-24-8 16,-4-8-40-16,-3-10 27 16,-4-4-110-16,-10 0-54 15,-9 3 87-15,-4 11-50 16,-4 10 136-16,0 15 13 16,0 11 81-16,0 0 0 0,-10 31-80 15,-1 19 15 1,0 17 129-16,4 11-49 0,0 6-19 15,3 3-33-15,2-1-29 16,0-6 48-16,0-6-63 16,0-6 0-16,-3-8 10 15,-2-3-10-15,-2-7 0 16,-2-8-1-16,-3-6 9 16,2-8-7-16,-7-10-1 15,-2-6-11-15,-4-10 2 16,-6-2 9-16,0-2-14 15,2-16 14-15,2-4 0 16,8-2 46-16,9-6-29 16,5-7-8-16,5-4 24 15,0-14-32-15,29-21 0 0,22-32-1 16,25-42 6-16,11-25-35 16,3-6-11-16,-6 11-70 15,-24 44-2-15,-11 33-21 16,-16 35 83-16,-1 21 50 15,-1 2 0-15,2 5 8 16,-2 8-8-16,-8 16 0 16,-8 6 39-16,-3 20 2 15,-6 24 59-15,-6 18-22 16,0 13-55-16,-2 9 62 16,-20 0-85-16,-5 2 9 0,-2-4 5 15,-3-3-14 1,1-5-1-16,0-10-31 0,-11-10-139 15,9-15-68-15,6-21-516 16</inkml:trace>
  <inkml:trace contextRef="#ctx0" brushRef="#br0" timeOffset="183677.92">14114 11239 1285 0,'0'0'724'0,"0"0"-673"15,0 0 73-15,161-24-56 16,-108 16-30-16,-6 0 53 16,-7 2-50-16,-9 2-23 0,-8 2-18 15,-12 2-21-15,-11 0 14 16,0 8-146-16,-47 38-66 16,-4-2 18-16,-7 0-422 0</inkml:trace>
  <inkml:trace contextRef="#ctx0" brushRef="#br0" timeOffset="184346.89">13862 11660 1088 0,'0'0'243'16,"0"0"-142"-16,0 0 16 15,0 0 8-15,0 0 68 16,0 0-119-16,0 0-68 16,-4-22 13-16,37-10-19 15,5 4 0-15,3 4 0 0,-3 6 1 16,-3 10-3-1,-6 6 2-15,-6 2-29 0,-6 8 27 16,-8 18 2-16,-9 10 0 16,0 8-7-16,0 6 14 15,-13 0 5-15,-3 3-12 16,3-7 0-16,0-6 2 16,1-6-2-16,3-12 0 15,5-8 0-15,2-10 9 16,2-4-24-16,0-10 15 15,4-22-58-15,14-10-17 16,4-6 15-16,5-2-8 16,2 5 9-16,0 8 51 15,-2 8 7-15,-3 13 2 16,-2 8 11-16,-4 8 48 0,-2 2 3 16,-3 20 27-16,-4 8 5 15,-3 6-42-15,-3 3 42 16,-3-1-68-16,0-2-17 15,0-4 23-15,0-8-26 16,0-6-6-16,0-8-1 16,0-10 11-16,0 0-29 15,0-14 18-15,0-20-136 16,5-14-2-16,8-8-29 16,3-7-117-16,1 5 9 15,-1 12 178-15,1 12 97 16,-1 16 104-16,-1 14-41 15,-1 4 70-15,2 14 18 0,2 20 16 16,-3 12-27-16,-1 12-47 16,-3 7 15-16,-3 1-57 15,-2-2-18-15,-2 0 31 16,-4-4-49-16,0-1-2 16,0-9-13-16,0-5 15 15,0-4-19-15,0-11 4 16,-4-10-45-16,-2-20-104 15,4-10-166-15,-2-22-446 0</inkml:trace>
  <inkml:trace contextRef="#ctx0" brushRef="#br0" timeOffset="184603.91">14957 11149 1468 0,'0'0'185'0,"0"0"-58"16,35 114-13-16,-24-56 50 16,-4 8-64-16,-5 3-40 15,-2 1 10-15,0-2-42 16,0-4-15-16,0-5-13 16,-11-7 8-16,0-9-7 15,-1-8-1-15,-1-13-31 16,-5-12-1-16,-1-10-82 0,-20-42-130 15,8-10-316-15,-2-11-155 16</inkml:trace>
  <inkml:trace contextRef="#ctx0" brushRef="#br0" timeOffset="185293.83">14625 11332 1367 0,'0'0'328'0,"0"0"-215"15,0 0 10-15,-56 140 36 16,49-94-82-16,7-4-6 15,0-8-51-15,2-8-3 16,19-10 13-16,8-10-30 16,6-6-2-16,9-4-8 15,8-24 7-15,2-8-55 16,-4-2-49-16,0 0 4 16,-6 8 94-16,-3 10-4 0,-6 6 4 15,-6 8 9-15,-3 4 1 16,-3 2 15-16,-3 0 14 15,-3 14-2-15,-1 6 77 16,-5 4-79-16,-1 2-12 16,-8 0 28-16,-2 4-9 15,0 2-8-15,-16 0-25 16,-9 5-1-16,-10-4-23 16,-7 0-48-16,-8-8-127 15,-6-4-29-15,-25-17-151 16,4-4 0-16,13 0-233 15,13-3 400-15,37 2 212 0,6 1 715 16,3 0-443 0,3 4-60-16,2 11-3 0,0 10-15 15,2 5-46-15,13 2-68 16,8 0 34-16,2-4-72 16,2-4-5-16,2-4 12 15,-1-8-24-15,3-6 14 16,3-6-39-16,2 0 6 15,1-28-8-15,3-10 2 16,3-12-46-16,-1-8 17 16,-2 0-35-16,1 4 30 15,-4 9 9-15,-1 19 25 16,-7 12 15-16,-2 14-15 16,-6 0 0-16,0 17 19 15,-1 6 22-15,-5 8 17 0,-1 1-31 16,-3 4-27-16,-5 1 79 15,-4 2-66-15,-2-3-12 16,0-2 18-16,0-2-19 16,0-4 12-16,-10-6-12 15,-5-8-65-15,-18-14 18 16,5 0-198-16,2-7-473 0</inkml:trace>
  <inkml:trace contextRef="#ctx0" brushRef="#br0" timeOffset="186463.31">15460 11205 1681 0,'0'0'288'15,"0"0"-87"-15,0 0-58 16,0 0-14-16,0 0 30 16,0 0-122-16,0 0-25 15,36-24 5-15,-7 12-16 16,10-4 17-16,9-2-18 16,3 0 0-16,0 4-9 15,-2 4 9-15,-2 2-4 16,-9 8-4-16,-5 0 14 15,-3 8-19-15,-9 20-10 16,-5 14 23-16,-5 14-20 16,-5 14 20-16,0 10 0 15,-6 5-2-15,4 1 9 0,0-4 5 16,3-10-12 0,4-8 0-16,3-13 2 0,-2-13-2 15,2-12-6-15,1-10-2 16,4-8 11-16,0-8-22 15,4-2 18-15,4-24 1 16,4-16-18-16,0-16 18 16,-2-15-27-16,2-25 17 15,-4-24-23-15,-4 7 31 16,-11 11-57-16,-3 22 1 16,-7 26 43-16,-2 6 2 15,0 4 13-15,0 20 16 16,0 12 6-16,0 7 50 15,0 3-54-15,2 4-8 0,6 0 3 16,5 0-13-16,9 0 0 16,7 3-10-16,7 5 22 15,6 2-5-15,1-2-7 16,1-1 0-16,-4 4 0 16,-4-4 0-16,-7 2-6 15,-5 0-34-15,-10 18-113 16,-5-3-182-16,-9 0-615 0</inkml:trace>
  <inkml:trace contextRef="#ctx0" brushRef="#br0" timeOffset="186848.75">16588 11776 1947 0,'0'0'266'15,"0"0"-184"-15,0 0-81 16,0 0 5-16,0 0 4 16,0 0-2-16,0 0 34 15,40 83-42-15,-20-61 0 16,-1-4-13-16,2-6 13 16,4-6-23-16,-2-6 7 15,2 0-16-15,0-18 30 16,-5-10-26-16,-5-10 1 15,-6-6 7-15,-6-6 20 0,-3 0-21 16,0-1 20 0,-18 9 1-16,-3 10 6 0,0 10 19 15,-2 12-19-15,3 6 54 16,0 4-60-16,-2 0 1 16,-1 4-2-16,-1 10 17 15,0 2-16-15,-1 6 0 16,3 4-38-16,-1 8 11 15,6-7-250-15,5-8-553 0</inkml:trace>
  <inkml:trace contextRef="#ctx0" brushRef="#br0" timeOffset="187026.63">17721 11704 1215 0,'0'0'0'0</inkml:trace>
  <inkml:trace contextRef="#ctx0" brushRef="#br0" timeOffset="189589.76">18526 11544 1260 0,'0'0'825'0,"0"0"-761"0,0 0-22 16,0 0 32-1,0 0 37-15,0 0-69 0,0-18-41 16,0 18 38-16,0 0-39 15,0 0 0-15,0 0-1 16,0 0 11-16,0 0-2 16,0 8-8-16,5 14 0 15,-1 6 58-15,-2 10-58 16,-2 7 12-16,0 5-9 16,-6 6 9-16,-17 2-8 15,-2 0-4-15,-4-4-107 16,-6-4 7-16,4-14-224 15,4-18-480-15</inkml:trace>
  <inkml:trace contextRef="#ctx0" brushRef="#br0" timeOffset="194863.23">19499 11267 814 0,'0'0'1064'0,"0"0"-998"16,0 0-65-16,0 0 33 16,0 0-34-16,121-36 0 15,-94 36-1-15,0 0 1 16,-3 0 0-16,0 0-3 16,-4 0 13-16,-1 0-13 0,-6 8 3 15,-3 0 0 1,2 5 79-16,-3 5-18 0,2 7 11 15,0 11 12-15,0 12-23 16,1 13 60-16,3 9-82 16,3 6-30-16,6 6 50 15,3 0-57-15,2-1 5 16,4-7-7-16,0-4 15 16,4-10 0-16,-2-7-15 15,1-12-4-15,-5-10-4 16,-2-12 8-16,-4-12-47 15,-1-7-65-15,-2-47-61 16,-4-7-167-16,-5-16-965 0</inkml:trace>
  <inkml:trace contextRef="#ctx0" brushRef="#br0" timeOffset="195085.79">20210 11097 2008 0,'0'0'291'15,"0"0"-245"-15,0 0 71 16,-85 128-13-16,57-68-59 16,-3 6 25-16,2 5-51 15,-2 1 4-15,-4 0-23 16,4 2 9-16,-2 0-2 16,-3-3-7-16,1-3-24 15,-1-6 18-15,1-12-105 16,-10-12-85-16,11-13-152 0,5-18-701 15</inkml:trace>
  <inkml:trace contextRef="#ctx0" brushRef="#br0" timeOffset="195555.81">20700 11339 230 0,'0'0'1306'0,"0"0"-1228"16,0 0-30-16,0 0 46 15,0 0-18-15,0 0-8 16,0 0-45-16,-50-86 49 15,44 86-70-15,0 8 5 16,-3 12 28-16,-2 6-21 16,2 13 32-16,2 7 7 15,1 12-20-15,4 10 52 16,0 12-60-16,2 11-16 16,0 3 34-16,0 4-31 15,0-4-10-15,0-4-2 16,4-8 13-16,0-5-8 0,1-9-5 15,-5-6-5-15,0-2 5 16,0-8 0-16,0-7 0 16,0-12-2-16,-9-11-45 15,-5-11 32-15,-3-11-84 16,-21-20-19-16,2-18-135 16,0-9-399-16</inkml:trace>
  <inkml:trace contextRef="#ctx0" brushRef="#br0" timeOffset="195723.89">20286 11859 1744 0,'0'0'262'0,"0"0"-174"0,0 0 42 16,138-36-12-16,-71 16-30 15,11-4-87-15,11-7 54 16,7-6-55-16,37-28-18 15,-21 7-89-15,-18 4-416 0</inkml:trace>
  <inkml:trace contextRef="#ctx0" brushRef="#br0" timeOffset="201875.77">21545 11023 1262 0,'0'0'893'0,"0"0"-743"16,0 0-149-16,0 0 35 15,0 0 44-15,0 0-49 16,0-4-9-16,0 4-22 16,3 0 0-16,-1 0 2 15,4 0-2-15,1 7-8 0,1 6 8 16,0 3-9-16,-4 2 9 15,0 2-78-15,-2-2-54 16,-2-2-32-16,0-4-140 16,0-10-256-16</inkml:trace>
  <inkml:trace contextRef="#ctx0" brushRef="#br0" timeOffset="202885.74">21656 10828 1252 0,'0'0'509'0,"0"0"-428"16,0 0 90-16,0 0-33 16,0 0-61-16,0 0-34 0,0 0-21 15,150-30 0-15,-106 30-22 16,3 0 0-16,-5 0-9 16,-3 0 9-16,-8 0-1 15,-10 0-8-15,-7 0-19 16,-7 4 4-16,-7 0-75 15,0 6-21-15,-19 4 89 16,-14 8-13-16,-11 4 16 16,-10 4 21-16,-6 2 7 15,-2 3 7-15,1-2-7 16,3 3 0-16,8-5 57 16,9-3-42-16,12-6 7 15,10-8-1-15,7-2-15 16,10-6 1-16,2-4-7 0,0-2 0 15,9 0-7 1,15 0 7-16,13-2-1 0,2-8 1 16,5 0 0-16,2-2-6 15,-2 0 6-15,-1 2 0 16,-4 0-3-16,-7 6 3 16,-10 2-17-16,-9 2-13 15,-11 0-28-15,-2 18 36 16,-4 8-2-16,-21 8 24 15,-6 2-9-15,-4 2 9 16,-5 2-7-16,-5 0 7 16,-2 1 0-16,0-3 9 15,1-2-9-15,5-4 0 16,8-8 10-16,11-6-10 16,8-10 0-16,12-6 10 0,2-2-1 15,11-8 9-15,20-16-18 16,16-8 0-16,11-3-3 15,11-2 3-15,2 1 0 16,3-3-1-16,-3 7 7 16,-6 2 2-16,-9 8-8 15,-14 10 0-15,-8 8-6 16,-12 4 6-16,-9 0 0 16,-6 20 3-16,-7 6 20 15,0 6 27-15,-9 6-17 0,-13 0-17 16,-7 1 62-16,-5-2-38 15,-1-2-16-15,-1-5 5 16,0-6-17-16,3-6 29 16,-1-10-41-16,5-6 0 15,5-2-18-15,0-22 3 16,6-20-82-16,2-18-31 16,5-31 12-16,9-29 8 15,2-26-85-15,0 9-27 16,11 29 57-16,0 38 45 15,-2 32 118-15,-1 6 88 16,2 6 94-16,-4 4 79 16,-3 14-92-16,-1 8-102 15,-2 0 20-15,4 23-71 16,-2 22 52-16,3 29 22 0,0 32-31 16,-3-1 46-16,-2-5-67 15,0-10-26-15,0-16 53 16,0 13-59-16,0 7-5 15,0-6-1-15,-4-4 8 16,-2-4-22-16,2-9 6 16,0 5-99-16,2-20-104 15,-3-16-494-15</inkml:trace>
  <inkml:trace contextRef="#ctx0" brushRef="#br0" timeOffset="203283.84">22494 10672 1989 0,'0'0'258'0,"0"0"-195"0,0 0 20 15,0 0 49-15,0 0-109 16,0 0-9-16,0 0 7 16,151-10-21-16,-101-1-9 15,-6 2-49-15,1-5-132 16,-14 4-116-16,-16-3-433 0</inkml:trace>
  <inkml:trace contextRef="#ctx0" brushRef="#br0" timeOffset="203480.7">22514 10782 1438 0,'0'0'204'0,"0"0"-76"15,-67 121 29-15,43-70 20 16,5-1-83-16,4-3-79 16,5-3 45-16,4-6-60 15,2-6 0-15,4-6 0 16,0-8-58-16,2-10-57 15,25-8-89-15,0-22-130 16,-2-8-425-16</inkml:trace>
  <inkml:trace contextRef="#ctx0" brushRef="#br0" timeOffset="203719.67">22690 10756 1258 0,'0'0'190'0,"0"0"94"16,0 148-19-16,0-72-127 15,0 5-44-15,-2 3 16 16,-7-4-75-16,0-2-12 16,-2-5-13-16,2-7 0 15,-2-6 2-15,2-8-12 16,-3-10-1-16,4-10-27 16,-1-14 26-16,3-11-69 15,-2-7-9-15,2-25-23 16,-1-25-114-16,3-64 5 15,2 10-43-15,2-3-112 0</inkml:trace>
  <inkml:trace contextRef="#ctx0" brushRef="#br0" timeOffset="203924.63">22568 10936 487 0,'0'0'1102'0,"0"0"-959"0,0 0-119 16,0 0 124-16,0 0 15 16,-10 107-51-16,6-55-15 15,-3 4-54-15,5-4 40 16,-2-6-83-16,4-8 3 15,0-7 1-15,0-12-4 16,0-9-7-16,0-7 6 16,15-3-71-16,10-21 59 15,6-25-82-15,12-18-163 16,21-68 60-16,-6 12-189 0,-7 1-372 16</inkml:trace>
  <inkml:trace contextRef="#ctx0" brushRef="#br0" timeOffset="204081.65">23038 10501 1175 0,'0'0'506'15,"0"0"-466"-15,0 0 71 16,0 0 40-16,0 0-53 16,0 0 10-16,29 107-93 15,-29-79-6-15,0 0 18 16,0-2-27-16,0-8 0 16,2-4-18-16,9-8-112 15,5-6-3-15,19-18-111 16,1-14-307-16,-3-2-225 0</inkml:trace>
  <inkml:trace contextRef="#ctx0" brushRef="#br0" timeOffset="204568.84">23363 10493 895 0,'0'0'279'15,"0"0"-89"-15,0 0 72 0,0 0-119 16,0 0-34-16,0 0-34 16,0 0-13-16,-20 49 81 15,-9-16-119-15,-11 3-11 16,-5 3 10-16,-1 1-23 15,1-4 0-15,3-2 0 16,8-4 7-16,8-6-8 16,7-6 1-16,13-6-38 15,6-4 38-15,0-2-49 16,8-2 22-16,17 0 27 16,6-2 0-16,3-2-1 15,2 0 1-15,0 0-3 0,-7 0 2 16,-2 0 1-1,-10 0 0-15,-9-2-7 0,-5 2 15 16,-3 0-28-16,-3 0-100 16,-22 19-79-16,-12 2 12 15,-5 8-26-15,-5 0 121 16,-2 1 68-16,0 2 24 16,5-1 39-16,4-3 59 15,8-2 5-15,10-6 12 16,11-6-64-16,4-4-1 15,7-2 4-15,0-4-21 16,12-2 104-16,12-2-34 0,12 0-73 16,6 0 24-16,6-10-36 15,2-6-2-15,1-4-16 16,-4 0 21-16,-2-4-42 16,-1-12-13-16,-11 5-168 15,-12-1-356-15</inkml:trace>
  <inkml:trace contextRef="#ctx0" brushRef="#br0" timeOffset="204757.8">23133 10904 1290 0,'0'0'231'16,"0"0"-29"-16,-46 108 69 16,28-57-126-16,-3-1-58 15,4-2-5-15,-3 0-41 16,-3 3-2-16,2-4-36 0,-6 1 16 15,-2 1-1-15,0-3-18 16,0-4-33-16,-5-10-32 16,8-12-139-16,5-12-359 0</inkml:trace>
  <inkml:trace contextRef="#ctx0" brushRef="#br0" timeOffset="204944.81">23075 11300 954 0,'0'0'725'16,"0"0"-639"-16,0 0 47 15,0 0 3-15,0 0-78 0,135 86 36 16,-102-72-94-16,5-2 2 16,20-8-4-16,-10-2-165 15,-3-2-471-15</inkml:trace>
  <inkml:trace contextRef="#ctx0" brushRef="#br0" timeOffset="205617.73">23759 10746 1800 0,'0'0'217'16,"0"0"-203"-16,0 0 76 15,0 0 53-15,0 0-131 16,0 0-5-16,0 0-3 16,89-60 4-16,-55 46-8 15,2 2 0-15,0 2 1 16,-3 0-1-16,-4 6 0 15,-6 0-9-15,-4 4 8 16,-3 0 1-16,-7 0-7 16,-3 19-3-16,-4 10 8 15,-2 13-4-15,0 14 6 16,-8 12-1-16,-8 8 1 0,1 5 1 16,-2 1-1-16,9-2 0 15,1-6 11-15,5-3-5 16,2-12-6-16,0-9-3 15,7-11 3-15,9-11 0 16,1-8-1-16,3-10 0 16,3-10 1-16,3-2 0 15,8-28 0-15,2-18-12 16,3-16 10-16,11-29-9 16,5-29-37-16,3-24-20 15,-2-5-47-15,-11 31 87 16,-19 34-15-16,-8 40 37 15,-7 16 6-15,-2 2 101 0,2 6 39 16,-2 4-38-16,0 5-26 16,0 7 53-16,2 2-91 15,3 2-24-15,3 0 3 16,6 2-11-16,3 0 3 16,1 0-9-16,0 12 6 15,1 3-1-15,-1 0-5 16,0 2-15-16,-2-2 9 15,-3 6-46-15,-5 9-126 16,-3-5-151-16,-9 2-513 0</inkml:trace>
  <inkml:trace contextRef="#ctx0" brushRef="#br0" timeOffset="206018.68">25016 10943 217 0,'0'0'1042'0,"0"0"-931"16,2-103-87-16,-2 63 211 15,-2 8-115-15,-11 6-34 16,-1 10 28-16,-1 6-57 0,-3 10-31 15,-2 0-26-15,-4 12 0 16,-3 20 9-16,-2 14 7 16,0 10-2-1,4 12 42-15,1 9 13 0,4 5-20 16,2 0-11-16,3 0-37 16,3-2 45-16,1-3-46 15,2-5 0-15,1-6 0 16,0-8 0-16,2-8 6 15,-1-8-6-15,-1-7 0 16,0-10-19-16,0-7 19 16,-3-9-80-16,-16-9-57 15,4-18-35-15,-1-10-335 0</inkml:trace>
  <inkml:trace contextRef="#ctx0" brushRef="#br0" timeOffset="206215.01">24440 11235 1655 0,'0'0'284'0,"0"0"-205"16,0 0 78-16,0 0-33 15,115-2-30-15,-70 2-51 16,1 4-34-16,4 2 48 16,3-2-57-16,-2-4-1 15,3 0-2-15,8-2-110 16,-13-14-172-16,-11-2-718 0</inkml:trace>
  <inkml:trace contextRef="#ctx0" brushRef="#br0" timeOffset="206806.93">25767 11115 2192 0,'0'0'145'0,"0"0"-145"16,0 0-34-16,0 0 25 15,0 0-244-15</inkml:trace>
  <inkml:trace contextRef="#ctx0" brushRef="#br0" timeOffset="208250.06">26308 10471 1735 0,'0'0'209'16,"0"0"-47"-16,0 0 1 15,0 0-60-15,0 0-17 16,0 0-80-16,0 0-6 16,25-28 0-16,-23 36 0 15,2 8-3-15,-4 4 3 0,0 6 0 16,-2 3 0-1,-20 4 0-15,-9 3-16 0,-11 3-75 16,-25 1-176-16,9-12-269 16,6-8-308-16</inkml:trace>
  <inkml:trace contextRef="#ctx0" brushRef="#br0" timeOffset="208420.8">25896 10633 1330 0,'0'0'321'0,"0"0"-225"15,0 0 116 1,0 0-36-16,127 27-34 16,-77-18-99-16,3 2-43 0,2-3 29 15,3-4-29 1,1-4-6-16,18 0-81 0,-12-6-220 16,-12-12-339-16</inkml:trace>
  <inkml:trace contextRef="#ctx0" brushRef="#br0" timeOffset="208602.11">26643 10499 1470 0,'0'0'303'16,"0"0"-230"-16,0 0 132 15,0 0-37-15,0 0-67 16,0 0-17-16,-121 88-42 16,77-53 26-16,-7 1-68 0,-5 2 12 15,-5 2-33-15,-1-2 21 16,6-4-132-16,-10 4-53 15,15-10-151-15,10-10-292 0</inkml:trace>
  <inkml:trace contextRef="#ctx0" brushRef="#br0" timeOffset="208810.87">25972 11004 1114 0,'0'0'226'15,"0"0"156"-15,9 149-145 16,-6-81-78-16,-1 0-50 15,-2-2-62-15,0 1 9 16,0-3-56-16,0 0 9 0,-10-4 5 16,1-6-14-16,1-4-2 15,1-11 1-15,0-12-40 16,5-10-13-16,2-23-152 16,0-18-21-16,0-17-368 0</inkml:trace>
  <inkml:trace contextRef="#ctx0" brushRef="#br0" timeOffset="209650.13">26327 10830 1555 0,'0'0'208'16,"0"0"-165"-16,0 0 113 15,0 0-64-15,110 106-9 16,-91-63-5-16,-3 3-63 0,-8 2 44 15,-3 0-59-15,-5-2 6 16,0-2 10-16,-7-2-15 16,-11-3-1-16,-2-8 0 15,-4-4-15-15,-1-8 8 16,-2-9-76-16,0-10-60 16,0 0 82-16,1-18-61 15,4-15-107-15,2-14-59 16,7-7 52-16,3-2 15 15,6 4 221-15,4 10 45 16,0 12 261-16,0 13 21 16,0 13-98-16,0 4-115 0,0 3-74 15,0 21 89 1,8 10-26-16,2 8-59 0,-1 0 37 16,-3 0-63-16,2-2-4 15,-2-8-9-15,-2-3 9 16,1-7-8-16,1-7-6 15,1-8-14-15,2-7-6 16,6 0 5-16,8-22-64 16,2-18-81-16,6-17-133 15,11-41-86-15,-3-2-6 16,-4 16-474-16,-11 19 859 16,-15 51 473-16,-7 14 78 15,3 0-320-15,-1 0-77 16,0 10 54-16,1 19-35 15,-3 4-37-15,0 7 8 0,0 3-93 16,-2-3-14-16,0-6-23 16,3-4-1-16,-3-8 3 15,0-6-16-15,2-6-12 16,3-10-5-16,3 0 17 16,6-10-46-16,3-22-2 15,8-14-117-15,4-12 20 16,0-13-154-16,0-3-41 15,-2 4 56-15,-5 10 138 16,-4 18 146-16,-7 18 299 16,-5 16-100-16,2 8-50 15,-2 12 48-15,1 22-13 16,-1 10 26-16,-2 12-110 0,2 8-1 16,-2 3-28-16,-2 3-43 15,0 2 42-15,-2-2-39 16,0 0-20-16,0 0 35 15,0-2-39-15,0 1 4 16,-14-3-11-16,-5 2 0 16,-12 4-7-16,-9 1 7 15,-47 27-144-15,8-18-86 16,0-14-705-16</inkml:trace>
  <inkml:trace contextRef="#ctx0" brushRef="#br0" timeOffset="211150.83">27149 10489 1837 0,'0'0'227'0,"0"0"-139"0,0 0 23 15,0 0-64-15,0 0 23 16,0 0-70-16,133-64-3 16,-95 56 3-16,-3 4 0 15,-3 2 0-15,-3 0 0 16,-9 2 0-16,-5 0-9 15,-5 0 9-15,-8 0-22 16,-2 0 21-16,0 0-17 16,0 0-4-16,-12 14 9 15,-12 6-12-15,-10 4 17 16,-6 2-48-16,-2 0 5 0,-3 1 26 16,3-4 7-1,7-2 6-15,6-3 11 0,8-7 2 16,11-2 4-16,5-4-5 15,5-2-29-15,0-3 29 16,0 0-9-16,20 0 9 16,4 0 0-16,5 0 16 15,0 0 14-15,-2 0-20 16,-4 0-4-16,-6 0 29 16,-5 0-21-16,-6 0-4 15,-3 0-10-15,-3 0 7 16,0 6-18-16,-5 12 11 15,-15 6-2-15,-7 4 2 16,-4 2 0-16,-7 2-17 16,0-2 0-16,-2-2-5 15,0-2 4-15,4-4 18 0,7-3-6 16,5-4 6-16,6-4 1 16,9-6-1-16,7 0 0 15,2-5 9-15,0 0-30 16,11 0 21-16,18 0-1 15,9 0 0-15,8 0 1 16,8-3 0-16,0-1-1 16,0 2 1-16,-4 2-16 15,-5 0 16-15,-5 10-29 0,-9 11 29 16,-4 2-8 0,-10 8 7-16,-3 5-1 0,-7 0 2 15,-7 4 12-15,0 0-12 16,0-2 1-16,-2-2 13 15,-15-2-13-15,-2-4-1 16,-1-3 0-16,-5-8-1 16,-1-5-17-16,-3-7-106 15,-12-7-123-15,8-17-90 16,4-5-284-16</inkml:trace>
  <inkml:trace contextRef="#ctx0" brushRef="#br0" timeOffset="212000.76">27142 10961 1318 0,'0'0'250'0,"0"0"-222"0,0 0 69 16,0 0 35-16,0 0-2 15,20 102-16-15,-14-60-36 16,-1 2-26-16,-5 0-27 16,0 0-16-16,0-3 17 15,-7-4-26-15,-8-2-3 16,-1-3-7-16,1-9 10 15,-1-2-18-15,7-11-41 16,1-9-53-16,4-1 70 16,4-7-27-16,0-23-52 15,10-10 86-15,12-15 10 16,12-9-41-16,6-10-29 16,4-10-62-16,5-2-56 15,5 1 27-15,-6 9 186 16,2 12 36-16,-8 14 146 15,-4 14 79-15,-7 8-44 0,-4 12-81 16,-5 3 58-16,-1 6-103 16,-4 0-48-16,-3 6 13 15,-1 1-41-15,1 0 5 16,-1 0-20-16,-1 0 1 16,5 0-1-16,0 0 0 15,1 0 0-15,0 4 0 16,-3 0 0-16,4 0 3 15,-4-2-3-15,-1-2 0 16,-4 1 5-16,-1 2-5 16,-5-3 0-16,2 4-12 0,-6 0 7 15,0 2 4-15,0 3-28 16,-14 10 29-16,-9 1-9 16,-5 6 9-16,-6 2-15 15,-2 0 8-15,3-2 6 16,0-2 0-16,6-2 1 15,7-4 0-15,6-6-9 16,8-4 9-16,6-4-28 16,0-2 7-16,0 0-1 15,13 0 13-15,9 1 6 16,5 1 3-16,2-1 5 16,3 3-5-16,-3 3 0 15,2-2-2-15,-4 5 8 0,-1 2-10 16,-2 3 4-1,-3 2 0-15,-3 6 3 0,-3 4-3 16,-1 10 0-16,-6 1 7 16,-5 4-5-16,-3 2 18 15,0 1-20-15,0-2 0 16,-3 0 35-16,-10-5-35 16,-5-7 0-16,0-2 13 15,-1-7-13-15,-4-6 1 16,3-8-1-16,-5-8-82 15,3-2 39-15,2-16-139 16,-5-44-155-16,8 4-4 16,5-5-417-16</inkml:trace>
  <inkml:trace contextRef="#ctx0" brushRef="#br0" timeOffset="212312.04">27701 11003 1084 0,'0'0'649'0,"0"0"-562"15,0 0 1-15,0 0 70 16,0 0-92-16,0 0 24 15,0 0-73-15,72 20-8 16,-59-8 17-16,-4 0-11 16,-2 0-9-16,-5 0-6 15,-2 2 0-15,0 6-8 16,-12 2 8-16,-7 6-37 16,-4-2 11-16,0 0-2 15,2-4 28-15,3-2-19 16,5-8 19-16,1-2 6 15,8-3-6-15,4-6-13 0,0-1 13 16,0 0 0-16,0 0 1 16,10 0-1-16,11-1 2 15,8-14 33-15,4-1-35 16,3-4-6-16,4-2 5 16,11-12-67-16,-10 6-156 15,-10 2-1045-15</inkml:trace>
  <inkml:trace contextRef="#ctx0" brushRef="#br0" timeOffset="212547.77">27977 11554 2218 0,'0'0'322'16,"0"0"-305"-16,0 0 53 15,0 0-40-15,0 0-30 16,0 0-58-16,0 0-132 16,-42-32-519-16</inkml:trace>
  <inkml:trace contextRef="#ctx0" brushRef="#br0" timeOffset="213432.8">28070 11400 1280 0,'0'0'292'0,"0"0"-130"15,0 0 69-15,0 0-36 16,0 0-53-16,0 0-61 15,0 0-18-15,6 0 33 16,-6 4-68-16,0 6-13 16,0 6-3-16,0 8-12 0,-10 8 55 15,-7 6-55-15,-12 4-1 16,-4 4-29-16,-8-2-24 16,-12 4-143-16,8-12-141 15,7-11-746-15</inkml:trace>
  <inkml:trace contextRef="#ctx0" brushRef="#br0" timeOffset="214114.05">28897 10409 1392 0,'0'0'301'15,"0"0"-233"-15,0 0 48 16,0 0 58-16,0 0-89 16,0 0 22-16,0 0-38 0,8 0-14 15,-8 0 38-15,0 0-57 16,0 0-3-16,0 0 4 16,0 0-21-16,0 0 24 15,0 4-40-15,-8 10 0 16,-9 8 6-16,-6 8-5 15,-6 2 8-15,-6 4-7 16,-1-1 10-16,1-3 4 16,6-9-16-16,6-5-3 15,7-5-22-15,8-5 16 16,5-6-19-16,3-2 20 16,0 0-16-16,9 0 18 15,16-12-34-15,8-8 3 16,5 0 27-16,5-1 2 0,-1 3-4 15,-1 5 6 1,-6 4 12-16,-6 4-9 0,-5 2 3 16,-6 3 0-16,-5 0 2 15,-6 0-1-15,-2 7-1 16,-5 7 6-16,0 4 7 16,0 4-1-16,-21 4-12 15,-6 4 0-15,-8 2-1 16,-5 2 1-16,-5-4-38 15,-3-2-65-15,-10-6-185 16,8-8-227-16,12-8-530 0</inkml:trace>
  <inkml:trace contextRef="#ctx0" brushRef="#br0" timeOffset="214563.73">28590 10762 1305 0,'0'0'205'0,"0"0"60"0,0 0-26 15,-9 118-109-15,7-81 15 16,-2 0-99-16,2-1-30 16,-3-3 32-16,3-3-41 15,-1-6-7-15,1-6 0 16,2-8 14-16,0-4-19 16,0-4 5-16,0-2-6 15,5 0 6-15,12-8 2 0,12-10-1 16,7-6-1-1,7 0 1-15,3-3 9 0,1 4-10 16,0 1-7-16,-4 5-2 16,-8 6 9-16,-4 2-1 15,-4 7 1-15,-8 2 0 16,-2 0-4-16,-5 8 4 16,0 9-2-16,-5 1 2 15,-3 4 1-15,-2 2 12 16,-2 2 12-16,0-2-25 15,-2 4 62-15,-12-2-62 16,-1 0 1-16,-5-2 11 16,-2-2-12-16,-5-2-2 15,-4-4-8-15,0-4-63 16,-3-6 5-16,3-6-86 0,0-14-69 16,9-14-144-1,5-8-280-15</inkml:trace>
  <inkml:trace contextRef="#ctx0" brushRef="#br0" timeOffset="-214744.91">28748 10994 1023 0,'0'0'295'16,"0"0"-192"-16,0 0 195 15,0 0-77-15,-2 103 17 16,-9-61-123-16,-2 2-12 16,-3 0 5-16,-1-2-31 15,-6-1-16-15,0-1-20 16,-1-4-40-16,-1-4 38 15,4-4-39-15,0-6-25 0,1-6-35 16,5-16-152 0,2 0-143-16,5-10-250 0</inkml:trace>
  <inkml:trace contextRef="#ctx0" brushRef="#br0" timeOffset="-214597.04">28677 11339 322 0,'0'0'1248'0,"0"0"-1034"15,0 0-1-15,102 121-43 16,-61-81-58-16,-1-2-29 16,2-2-61-16,-2-2-11 15,4 4-22-15,-8-10-36 0,-9-8-314 0</inkml:trace>
  <inkml:trace contextRef="#ctx0" brushRef="#br0" timeOffset="-212532.01">21429 11957 1588 0,'0'0'392'0,"0"0"-290"16,0 0 16-16,0 0 41 15,0 0-39-15,0 0 3 0,11-4-72 16,-9 4-42-16,8 8 41 16,-2 10-35-16,5 6 3 15,-1 4-6-15,1 5 0 16,-4-1 3-16,2 1-15 16,-2 0 0-16,0-4-24 15,3-4-16-15,0-9-112 16,15-16-80-16,-2 0-257 15,0-10-602-15</inkml:trace>
  <inkml:trace contextRef="#ctx0" brushRef="#br0" timeOffset="-212177.64">21879 11971 967 0,'0'0'1026'0,"0"0"-930"15,0 0-68-15,0 0 67 16,0 0 10-16,0 0 22 15,0 0-85-15,-102 137-41 16,57-95 30-16,-6-1-31 16,-7 2 0-16,0-3-30 15,-2-4-59-15,1-6 59 16,11-6-35-16,7-6 5 16,13-4 54-16,12-6-22 15,10-4 16-15,6-4-6 16,0 0-51-16,15 0 69 15,18 0-22-15,10 0 22 0,5 0 3 16,4 0-3-16,2-4 0 16,-6-2-2-16,0 2 11 15,-9 0 3-15,-8 0-12 16,-6 2 0-16,-7 2-21 16,-9 0 21-16,-9 8-117 15,0 14-181-15,-16 0-222 0</inkml:trace>
  <inkml:trace contextRef="#ctx0" brushRef="#br0" timeOffset="-211975.02">21233 12819 1091 0,'0'0'148'0,"0"0"-115"15,0 0 125-15,0 0-40 0,0 0 21 16,134-12-82-16,-70-2-45 15,10-4 92-15,4-2-76 16,-1 0-27-16,0 0-1 16,-11 2-8-16,-5-4-18 15,-22 4-343-15,-16 2-669 0</inkml:trace>
  <inkml:trace contextRef="#ctx0" brushRef="#br0" timeOffset="-211739.72">21371 12498 1491 0,'0'0'384'0,"0"0"-302"16,0 0 17-16,2 129-15 15,7-83 28-15,1 2-73 16,-4 2-33-16,3 0 31 15,-5 1-37-15,0-5 0 16,2-5-6-16,-2-6-14 16,0-17-16-16,3-8-221 15,-3-10-323-15</inkml:trace>
  <inkml:trace contextRef="#ctx0" brushRef="#br0" timeOffset="-211509.84">21650 12458 1629 0,'0'0'238'0,"0"0"-133"15,13 149 74-15,-11-81-83 16,3 0-7-16,-5 0-6 16,2-1-83-16,0-5 57 15,1-4-57-15,-1-6 0 16,0-6-1-16,-2-8 1 15,2-12-73-15,2-26-94 16,1 0-209-16,-3-16-679 0</inkml:trace>
  <inkml:trace contextRef="#ctx0" brushRef="#br0" timeOffset="-211288.57">22113 12126 1877 0,'0'0'311'16,"0"0"-249"-16,0 0 38 15,0 0-7-15,139 0-35 16,-102-7-57-16,3-4 19 0,-4-4-40 16,-5-3 1-16,-11-4-125 15,-15-8-89-15,-5 6-306 16,0 2-417-16</inkml:trace>
  <inkml:trace contextRef="#ctx0" brushRef="#br0" timeOffset="-211098.76">22046 12296 1194 0,'0'0'221'16,"-29"110"-71"-16,13-45 9 15,1 5-48-15,4-6-4 16,2-10-46-16,4-8-61 15,3-10 22-15,2-12-27 16,0-10 5-16,0-14-80 16,5 0 10-16,24-50-57 0,-5-2-259 15,1-10-457-15</inkml:trace>
  <inkml:trace contextRef="#ctx0" brushRef="#br0" timeOffset="-210868.02">22304 12078 1448 0,'0'0'215'0,"12"152"-10"16,-10-56-31-16,1 8-23 15,-1 3-41-15,-2-17-69 16,0 10 39-16,0-4-56 16,0-5-23-16,-5-5 11 15,-6-10-1-15,0-8-5 16,0-12-6-16,-1-17-33 15,1-17 31-15,1-21-130 0,-6-6-17 16,-9-80-117-16,6 1-479 16,-2-10-406-16</inkml:trace>
  <inkml:trace contextRef="#ctx0" brushRef="#br0" timeOffset="-210632.44">22146 12304 1506 0,'0'0'229'15,"0"0"-114"-15,3 122 57 16,-3-59-19-16,0 7-41 16,0-2-35-16,0-4-50 0,0-2-17 15,0-8 20-15,0-7-30 16,0-11 0-16,0-10 4 16,0-10-4-16,0-8 0 15,0-8-22-15,0-3-77 16,0-29 42-16,16-32-162 15,11-58-58-15,-2 10-114 16,0-2-570-16</inkml:trace>
  <inkml:trace contextRef="#ctx0" brushRef="#br0" timeOffset="-209900.82">22476 11995 1577 0,'0'0'259'0,"0"0"-174"15,0 0 70-15,0 0-54 16,0 0 55-16,0 0-70 0,96 138-23 15,-89-95-13-15,-3-5-30 16,-4-2 4-16,2-8-24 16,0-6 0-16,0-8-31 15,6-8 17-15,0-6-109 16,11-8 13-16,4-24-55 16,6-8-84-16,3-9-233 15,1 4 281-15,-2 3 136 16,-2 7 65-16,-2 9 36 15,-4 11 93-15,-8 4 96 16,-1 9-24-16,-8 2-62 16,-4 0-57-16,-2 8 49 15,0 15-41-15,-6 4-38 16,-17 8-5-16,-6 7-23 0,-6-1-2 16,-3 4-22-16,-2-1 0 15,2-4 15-15,4-6-15 16,7-8-15-16,8-6 15 15,7-8 1-15,8-3-1 16,4-8-21-16,0-1-60 16,0 0 79-16,14 0-45 15,5 0 20-15,4 0 26 16,2 0-18-16,-1 0 13 16,3 0 6-16,1-1 0 15,-3 1 20-15,-3 0-20 0,-3 0-1 16,-6 0 1-1,-5 9 0-15,-3 5 0 0,-5 4-9 16,0 3 9-16,-7 3-26 16,-15 2 26-16,-4 3-22 15,-8 6-5-15,-4-1-34 16,-4 0-7-16,2 0-17 16,-3-2 46-16,5-2 26 15,5-2-9-15,8-6 4 16,8-4 18-16,5-6 1 15,8-3-1-15,2-4-2 16,2 1 2-16,0-3 28 16,0 1-7-16,6-3 53 15,15-1 7-15,10 0-24 16,11 0 15-16,11-11-14 0,10-8-57 16,4-2 39-16,-1-6-40 15,-3-1-17-15,-8-2-32 16,-9-24-103-16,-15 8-201 15,-16 0-1172-15</inkml:trace>
  <inkml:trace contextRef="#ctx0" brushRef="#br0" timeOffset="-209666.94">22724 12587 1197 0,'0'0'299'16,"0"0"-174"-16,0 0 107 15,-5 118-54-15,3-78-35 0,0 0-1 16,-3 0-78-16,-2-1-14 16,-3 1-2-16,-4 0-25 15,-4 0 24-15,-2-2-47 16,-5-4 0-16,-4-2-7 16,-2-4 7-16,-4-8-26 15,-3-8-46-15,-18-12-88 16,10 0-53-16,5-20-385 0</inkml:trace>
  <inkml:trace contextRef="#ctx0" brushRef="#br0" timeOffset="-209455.02">22886 13126 1664 0,'0'0'329'0,"0"0"-229"16,0 0 57-16,0 0-31 16,0 0-60-16,0 0 2 15,114 52-68-15,-103-50-20 16,1-2-9-16,-4 0-209 16,-3-9-656-16</inkml:trace>
  <inkml:trace contextRef="#ctx0" brushRef="#br0" timeOffset="-209268.13">23247 13084 1879 0,'0'0'339'15,"0"0"-235"-15,0 0-67 16,0 0-10-16,0 0-27 15,0 0-14-15,0 0-197 16,7-12-627-16</inkml:trace>
  <inkml:trace contextRef="#ctx0" brushRef="#br0" timeOffset="-208134.04">23767 11753 434 0,'0'0'410'16,"0"0"-303"-16,0 0-94 16,0 0 70-16,0 0-7 15,0 0-54-15,0 0 36 16,-14-13-25-16,14 13-14 0,-2 0 6 16,-1 0-25-16,1 0 0 15,-2 0 0-15,0 0-13 16,-1 0-1-16,0 0-17 15,3 0-38-15,-3 0-44 16,1 0-143-16,2 0-93 0</inkml:trace>
  <inkml:trace contextRef="#ctx0" brushRef="#br0" timeOffset="-207337.54">23424 12272 358 0,'0'0'133'16,"0"0"-133"-16,0 0-10 16,0 0 10-16,0 0 0 15,0 0 0-15,0 0-10 16,21-22-38-16,-21 22-113 16</inkml:trace>
  <inkml:trace contextRef="#ctx0" brushRef="#br0" timeOffset="-204091.72">23580 12457 408 0,'0'0'75'15,"0"0"-59"-15,0 0 46 16,0 0 20-16,0 0-31 16,0 0-41-16,0 0 1 15,-19 104-22-15,15-96-82 16,2-4-104-16</inkml:trace>
  <inkml:trace contextRef="#ctx0" brushRef="#br0" timeOffset="-203384.77">23580 12457 424 0,'-65'-7'602'0,"65"3"-542"0,0 1-46 16,0 0 83-16,0 2-6 15,0-3-60-15,0 4 41 16,0-3-24-16,0 1-6 15,0 2 13-15,0 0 5 16,0 0 19-16,0 0-43 16,0 0-30-16,0 0 44 15,0 0-50-15,0 0 1 16,0-2 21-16,0 2-7 16,0 0 37-16,0 0-31 15,0 0-21-15,0 0 54 16,0 0-36-16,0 0-4 0,0 0 10 15,0 0-7-15,0 0 28 16,0 0-21-16,0 0-17 16,0 0 55-16,0 0-41 15,0 0 20-15,0 0 18 16,0 0-14-16,0 0 44 16,0 0-38-16,0 0-21 15,0 0 70-15,9-4-39 16,17-4-12-16,14-5-4 15,12-8-39-15,6-5 38 16,4-2-44-16,-5 0 0 16,-7 0-18-16,-13 6 18 0,-12 6-30 15,-9 4 23-15,-9 8-16 16,-7 2 17-16,0 2-16 16,0 0 22-16,-19 14 19 15,-5 18-19-15,-7 18 6 16,-5 16 11-16,3 17-16 15,6 4 62-15,5 6-63 16,6-5 6-16,8-6 38 16,5-10-44-16,3-9 0 15,0-13-1-15,5-10 2 16,8-10-4-16,3-10 3 16,-1-10-24-16,1-8 11 15,3-2-20-15,6-14-1 16,0-22-18-16,4-18-102 0,2-62-42 15,-6 9-301-15,-8 3-251 0</inkml:trace>
  <inkml:trace contextRef="#ctx0" brushRef="#br0" timeOffset="-203188.01">23942 11911 1820 0,'0'0'352'0,"0"0"-254"16,0 0-54-16,0 0 134 15,0 0-77-15,0 0-81 16,0 0 60-16,12 82-40 16,1-40-7-16,1 5-12 0,3 0-12 15,3 6 9 1,1 1-18-16,0 2-37 0,2 2 5 16,8 14-163-1,-6-14-143-15,-3-13-514 0</inkml:trace>
  <inkml:trace contextRef="#ctx0" brushRef="#br0" timeOffset="-202769.46">24424 12472 1609 0,'0'0'314'0,"0"0"-228"15,0 0 27 1,0 0 88-16,0 0-88 0,0 0-66 15,0 0 17 1,-42-98-40-16,28 98-15 0,-1 12-9 16,-6 20 12-16,1 16-13 15,0 12 1 1,2 11 0-16,5 7 34 0,4 6-24 16,4 4 4-16,3 1-14 15,2-3 1-15,0-2 13 16,0-4-14-16,0-8-12 15,7-9 10-15,-2-7 2 16,-1-12-1-16,0-6 1 16,-1-10 0-16,-1-8-6 15,-2-8 6-15,0-6-20 0,0-6 12 16,0 0-22-16,-7-12-28 16,-15-18-30-16,-7-12-42 15,-7-10 88-15,-1-12-126 16,-1-4-39-16,-7-29 17 15,12 19-51-15,8 10-163 0</inkml:trace>
  <inkml:trace contextRef="#ctx0" brushRef="#br0" timeOffset="-202593.6">24010 12829 474 0,'0'0'881'0,"0"0"-720"16,0 0 69-16,0 0-6 15,0 0 10-15,122-20-135 16,-86 18-4-16,3 2 4 0,9-4-34 15,2-3-27 1,4-4-38-16,4-5 18 0,-2-2-8 16,-5-2-10-16,0-4-60 15,5-6-70-15,-14 4-171 16,-9 6-828-16</inkml:trace>
  <inkml:trace contextRef="#ctx0" brushRef="#br0" timeOffset="-202428.23">24927 12854 1800 0,'0'0'543'0,"0"0"-497"16,0 0 13-16,0 0 84 16,0 0-67-16,0 0-42 15,0 0-34-15,5-87-510 0</inkml:trace>
  <inkml:trace contextRef="#ctx0" brushRef="#br0" timeOffset="-200955.98">24960 12851 1702 0,'0'0'492'16,"0"0"-471"-16,0 0-9 15,0 0 40-15,0 0-1 16,0 0 15-16,5 0-66 15,-2 0 16-15,-1 0 5 16,0 4-21-16,2 5 0 16,0 0 15-16,1 5-7 15,1 3 26-15,-3 2-29 16,2 4 6-16,-5 1 26 16,0 2-36-16,0 2 6 15,0 0-3-15,0 0 5 16,0 0 6-16,-5 0-15 0,-2-6 0 15,0-2 0 1,3-5 0-16,0-5-2 0,2-2 1 16,2-7-27-16,-2-1-1 15,-3 0-106-15,-2-1-84 16,-2-12-49-16,3-3-539 0</inkml:trace>
  <inkml:trace contextRef="#ctx0" brushRef="#br0" timeOffset="-199821.77">26248 12017 1914 0,'0'0'260'16,"0"0"-196"-16,0 0 33 15,0 0 22-15,0 0-52 16,0 0-21-16,0 0-45 0,-9 48 77 15,-11-8-42 1,-11 10-16-16,-9 9 9 0,-12 5-28 16,-8 2 12-16,-4 2-13 15,-7-1-34-15,0-7 34 16,1-6-112-16,-7-6-81 16,16-14-50-16,17-16-250 0</inkml:trace>
  <inkml:trace contextRef="#ctx0" brushRef="#br0" timeOffset="-199618.6">26190 12292 1861 0,'0'0'252'0,"0"0"-167"15,0 0 50-15,156 32-73 16,-113-24 17-16,-3 0-64 15,-9 2-14-15,-6 2-2 16,-15 0-52-16,-10 17-145 16,-17-4-180-16,-12-3-701 0</inkml:trace>
  <inkml:trace contextRef="#ctx0" brushRef="#br0" timeOffset="-199299.87">25838 12836 696 0,'0'0'1148'0,"0"0"-994"16,0 0-72-16,0 0 93 16,0 0-46-16,0 0-115 15,0 0 42-15,98 7-56 0,-31-18 0 16,5-2-6-16,-3 1 12 16,-9 4-8-16,-6 2 2 15,-12 6-31-15,-9 0 15 16,-6 3 12-16,-10 12-15 15,-3 11 19-15,-10 6 9 16,-4 11 14-16,0 3-15 16,-13 6-2-16,-13 0 26 15,-3 2-32-15,-5-2 0 16,-1-6 8-16,-2-3-8 16,0-13 0-16,-3-10-82 15,-12-20-86-15,12 0-93 0,5-20-417 0</inkml:trace>
  <inkml:trace contextRef="#ctx0" brushRef="#br0" timeOffset="-199092.78">26081 12797 1438 0,'0'0'262'16,"0"0"-94"-16,0 0 87 15,7 121-48-15,-7-67-123 16,0 0-18-16,-4 0-20 15,-9-2-34-15,-1-4 22 16,1-6-34-16,-1-3 0 16,3-11-28-16,5-12 7 0,-4-16-171 15,6-18-157-15,-1-12-739 0</inkml:trace>
  <inkml:trace contextRef="#ctx0" brushRef="#br0" timeOffset="-198858.57">26728 12548 1167 0,'0'0'629'16,"0"0"-503"-16,6 147 116 16,-6-69-64-16,0 7-11 15,0 3-68-15,-9 0-41 0,3-4-33 16,-2-2-12-1,4-7-1-15,0-9-12 0,2-8-3 16,-3-12-20-16,3-14-42 16,-2-26-91-16,-1-6-90 15,0-10-148-15</inkml:trace>
  <inkml:trace contextRef="#ctx0" brushRef="#br0" timeOffset="-198649.12">27066 12147 2029 0,'0'0'314'0,"0"0"-237"16,0 0-26-16,0 0 35 16,0 0-73-16,0 0-7 15,0 0-6-15,111 19-10 16,-101-12-23-16,-10 11-152 15,0-3-175-15,-3 1-273 0</inkml:trace>
  <inkml:trace contextRef="#ctx0" brushRef="#br0" timeOffset="-198122.01">26832 12471 1154 0,'0'0'609'0,"0"0"-553"0,0 0 59 15,0 0 104 1,0 0-130-16,0 0-66 0,0 0-20 16,154-67 3-16,-101 41-7 15,1 2 1-15,-8 4-9 16,-3 4-12-16,-9 4 21 16,-11 4-12-16,-7 4 11 15,-7 2-24-15,-5 2 13 16,-4 0-57-16,0 16-44 15,-8 14 107-15,-13 6-13 16,-4 6 8-16,-5 3 10 16,1-2 2-16,3-3-6 15,1-3 5-15,4-7 0 0,6-6 25 16,9-6-23 0,4-8-2-16,2-6 16 0,6-4-10 15,23 0 65-15,13-10-65 16,12-12 13-16,4-4-38 15,2 0 18-15,0 2-8 16,-7 2 3-16,-6 7 6 16,-7 5 12-16,-11 6-1 15,-6 4 7-15,-6 0 62 16,-5 11-33-16,-6 9 2 16,-4 3 17-16,-2 6-34 15,0 1 25-15,-2 2-57 16,-16 4 2-16,-6-2 24 15,-9 0-26-15,-6-4-27 16,-7-3-54-16,-28-9-83 0,9-7-102 16,5-8-301-16</inkml:trace>
  <inkml:trace contextRef="#ctx0" brushRef="#br0" timeOffset="-197913.17">26995 12713 1347 0,'0'0'353'0,"0"0"-224"15,0 0 81-15,0 0-20 16,-12 145-73-16,8-95 26 16,-2 4-90-16,-3-2-8 0,-1-4 25 15,0-2-55 1,1-6-9-16,2-6-6 0,0-9 6 16,5-7-24-16,0-11 9 15,2-7-128-15,2-29-52 16,14-16-173-16,-1-7-941 0</inkml:trace>
  <inkml:trace contextRef="#ctx0" brushRef="#br0" timeOffset="-197700.96">27168 12819 1560 0,'0'0'209'15,"0"0"18"-15,0 104-7 0,0-59-108 16,-6-3-3-1,2-4-48-15,1-4-53 0,1-8 31 16,2-6-39 0,0-8-15-16,0-10 8 0,0-2-62 15,7-8-43-15,10-26-5 16,17-44-156-16,-6 4-103 16,-1-1-239-16</inkml:trace>
  <inkml:trace contextRef="#ctx0" brushRef="#br0" timeOffset="-197489.63">27334 12739 1098 0,'4'0'272'15,"3"22"-19"-15,-1 13 77 16,1 15-101-16,-3 8-84 16,1 10 6-16,0 2-42 15,-1 2-44-15,0-6-13 16,3-6-41-16,2-7 35 16,0-13-46-16,0-10-1 15,1-10-8-15,4-12 6 0,3-8-21 16,10-8-24-16,10-30-31 15,22-35 18-15,28-39-25 16,23-54-108-16,-15 19-279 16,-16 15-317-16</inkml:trace>
  <inkml:trace contextRef="#ctx0" brushRef="#br0" timeOffset="-197073">28282 12151 1573 0,'0'0'552'0,"0"0"-462"16,0 0 56-16,0 0 16 15,0 0 3-15,0 0-95 16,0 0-39-16,0 0-10 0,-11 18-9 16,-7 11-4-16,-5 13-8 15,-11 2 1-15,-4 4 21 16,2-4-22-16,3-6 0 16,8-8 0-16,8-8 1 15,5-8-1-15,8-5-1 16,4-9-50-16,0 0 17 15,22-9-64-15,20-14-7 16,18-10 7-16,15-3 30 16,6 0-50-16,-2 6 27 15,-6 8 68-15,-15 6 23 16,-11 10 0-16,-16 6 13 16,-11 0 20-16,-8 8 29 0,-8 14 49 15,-4 8-7 1,0 6-54-16,-2 4 45 0,-17 4-48 15,-1-1-12-15,-1-3 3 16,-4 0-23-16,-2-2-4 16,-2-4-11-16,-2-8-20 15,-3-6-24-15,1-10-122 16,0-10-67-16,-5-28-78 16,7-12-349-16,6-2-673 0</inkml:trace>
  <inkml:trace contextRef="#ctx0" brushRef="#br0" timeOffset="-196675.03">28227 12526 1222 0,'0'0'340'16,"0"0"-65"-16,0 0 13 16,-22 137-98-16,13-81-74 0,2 3 11 15,-2-4-63-15,5-1-10 16,-1-5-14-16,1-9-16 16,4-6 6-16,0-12-30 15,0-8 0-15,0-10-23 16,17-4 20-16,15-8-15 15,13-26-1-15,10-16-51 16,10-17-49-16,2-5-59 16,2 4 20-16,-5 10 134 15,-8 16-13-15,-12 14 37 16,-8 14 28-16,-7 12 56 16,-7 2 23-16,-4 8-12 0,-2 16-36 15,-3 8 57-15,-4 6-53 16,-5 6-4-16,-1 2-20 15,-3 1-12-15,0-3 25 16,-7 0-52-16,-7-4 8 16,-1-6-4-16,-3-2-4 15,-4-8-10-15,-2-4 1 16,-3-8-45-16,-4-12-61 16,-5 0-56-16,-7-60-106 15,10 0-310-15,7-7-777 0</inkml:trace>
  <inkml:trace contextRef="#ctx0" brushRef="#br0" timeOffset="-196493.86">28523 12713 1280 0,'0'0'347'0,"0"0"-118"15,0 0 79-15,0 137-124 16,-4-86-11-16,-9 4-43 16,-3-3-75-16,-5 0 34 15,0-2-51-15,-4-4-10 16,-2-6-14-16,0-4-13 15,-2-7-2-15,2-10-14 16,-2-6-91-16,-10-13-59 16,7-21-125-16,6-8-632 0</inkml:trace>
  <inkml:trace contextRef="#ctx0" brushRef="#br0" timeOffset="-196297.87">28483 13090 1689 0,'0'0'322'16,"0"0"-159"-16,0 0 44 16,0 0-48-16,116 118-31 15,-87-96-49-15,3-1-27 16,1-1-52-16,-4-4 1 16,-3-2-11-16,-4-6-15 15,1-2-99-15,-6-2-117 16,-3-2-322-16</inkml:trace>
  <inkml:trace contextRef="#ctx0" brushRef="#br0" timeOffset="-196125.09">28897 13557 1646 0,'0'0'535'0,"0"0"-457"0,0 0 22 15,0 0 36-15,0 0-24 16,0 0-112-16,0 0-145 16,50-92-624-16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2-23T08:05:13.9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902 1646 1137 0,'0'0'248'16,"0"0"-2"-16,0 0-83 15,-18-128 57-15,14 94 16 16,-3 8-79-16,4 9 28 0,3 10-99 16,-4 4-40-16,4 3 4 15,-6 0-31-15,6-1-9 16,0-3-10-16,0 1-9 15,0 3-16-15,6 0 25 16,21 18-24-16,13 12 23 16,7 17-100-16,1 13-96 15,-23 28-80-15,-16-12-345 16,-9-12-503-16</inkml:trace>
  <inkml:trace contextRef="#ctx0" brushRef="#br0" timeOffset="500.77">650 2103 1861 0,'0'0'271'16,"0"0"-177"-16,0 0-64 16,0 0 50-16,0 0-61 15,0 0-4-15,123-122 35 16,-41 62-50-16,10-1 0 16,1 14 9-16,-11 10-9 15,-8 19-1-15,-14 16-57 16,-13 2-65-16,-14 27 77 15,-11 17-29-15,-8 16 49 16,-3 18 25-16,-9 26 2 16,1-7 5-16,-3 1-6 15,0-4 1-15,0-24 10 0,-11 3-11 16,9-15 0-16,2-14 5 16,0-12-4-16,0-12-2 15,15-8-6-15,1-12-9 16,3 0 15-16,6-25 1 15,4-21 0-15,11-36 7 16,5-46 0-16,-1-32 2 16,-6 9-9-16,-16 31 7 15,-10 50 4-15,-10 36-2 16,0 2-5-16,3 4 62 16,5-1-18-16,11 7-11 15,12 0-37-15,9 0 19 16,7 0 12-16,5 2-31 0,3 0 0 15,1 4 3 1,-4 0-2-16,-5 0 4 0,-13 6-5 16,-9 2-71-16,-12 4-18 15,-15-6-85-15,-7-26 11 16,-19 2-160-16,-10-11-327 16</inkml:trace>
  <inkml:trace contextRef="#ctx0" brushRef="#br0" timeOffset="664.72">1896 1289 1257 0,'0'0'280'15,"0"0"-184"-15,0 0 19 16,6 185 75-16,16-47-48 16,9 19-99-16,-2-1 56 15,-4-12-74-15,-2-19-16 16,-3-9 13-16,1-18-21 16,-2-24 10-16,-2-22-11 0,-3-12-85 15,17-9-27 1,-2-12-379-16,-6-19-1025 0</inkml:trace>
  <inkml:trace contextRef="#ctx0" brushRef="#br0" timeOffset="865.82">2582 1261 2067 0,'0'0'203'16,"0"0"-144"-16,0 0-59 15,0 0 0-15,0 0 17 16,0 0-17-16,0 0 1 0,142 10 14 16,-101-6-15-1,-12 4-15-15,-27 18-75 0,-2-2-201 16,-10 1-341-16</inkml:trace>
  <inkml:trace contextRef="#ctx0" brushRef="#br0" timeOffset="1637.5">2385 1856 1121 0,'0'0'221'0,"0"0"-93"16,0 0-108-16,0 0 50 15,0 0 45-15,0 0-37 16,0 0-11-16,159-22-67 16,-104-6 14-16,1-2 10 0,-2 0-24 15,-5 8-3-15,-11 4-4 16,-5 8 7-16,-12 4-9 15,-8 4-31-15,-5 2-28 16,-6 0 68-16,3 12-56 16,-2 10 37-16,-3 11 19 15,0 3 1-15,0 6 15 16,0 3-16-16,-3 8 0 16,-2 1 34-16,3 6-34 15,0 6 0-15,2 0 32 16,0 1-8-16,0-5 2 15,0-4-26-15,2-8 0 16,3-4 18-16,0-4-18 16,1-6 0-16,-4-5 5 0,3-8-4 15,-3-5 12-15,-2-4-13 16,0-6 0-16,0-5 37 16,0-3-36-16,0 0 42 15,-11-7 6-15,-14-20-49 16,-8-14-11-16,-10-13-42 15,-3-4 6-15,4 2 24 16,3 8 46-16,10 14-14 16,10 13 85-16,5 12-10 15,5 9-10-15,5 0-74 16,0 18 0-16,2 14-20 16,-1 6 20-16,3 0-10 15,0 0 8-15,0-6 4 0,13-6-17 16,10-8 14-1,4-14-69-15,8-4 20 0,3-23-51 16,4-26-101-16,5-17-10 16,-3-13 31-16,3 0 19 15,-5 4-85-15,-6 15 247 16,-7 18 247-16,-4 18-91 16,-5 14-23-16,-1 10-28 15,2 2 20-15,-1 24 2 16,2 8-66-16,-2 4-27 15,-2 4 58-15,-5 1-85 16,-4-3-1-16,-2-4 10 16,-2-7-15-16,-3-6 9 0,0-13-10 15,0-10-16-15,0 0 3 16,5-28-87-16,3-68-186 16,-4 1 40-16,-2-9-159 15</inkml:trace>
  <inkml:trace contextRef="#ctx0" brushRef="#br0" timeOffset="2191.67">3282 1476 1579 0,'0'0'261'0,"0"0"-91"16,0 0-91-16,0 0-3 15,0 0-36-15,0 0 67 16,148-64-99-16,-105 53-6 16,-1 5 5-16,-8-2 0 15,-8 1-2-15,-5 3-5 16,-13-1 0-16,-3 5-30 0,-5 0 29 15,0 0-63-15,-7 18 1 16,-15 13 42-16,-7 8 3 16,-2 5 17-16,-1 5 1 15,5-1-11-15,8-4 11 16,7-4-7-16,10 0 7 16,2-2-11-16,0 1 4 15,16-2-6-15,11 3 5 16,9 5-2-16,-1-1 10 15,5 4-6-15,-5-2 0 16,2 0 12-16,-4 0 4 16,-4-1-10-16,-7-1 0 15,-8-4-3-15,-228 128 91 78,176-206-88-78,11-4 0 16,9 0 33-16</inkml:trace>
  <inkml:trace contextRef="#ctx0" brushRef="#br0" timeOffset="3499.69">4502 3770 0 0,'-46'12'0'0,"10"-5"0"15,25-7 0-15,2 4 0 16,-14 1 0-16,6-5 0 16,1 2 0-16,5-2 0 15,-5 0 0-15,3 0 0 16,-1 0 0-16,-1 0 0 15,1 0 0-15,-1-2 0 16,1-8 0-16,1-3 0 16,1-9 0-16,-2-7 0 15,-2 7 0-15,0 0 0 16,-13-3 0-16,-2 7 0 0,6 10 0 16,4 4 0-1,11-6 0-15,6 4 0 0,-11 6 0 16,5 0 0-16,4 0 0 15,1 2 0-15,1 4 0 16,2-2 0-16,-2-4 0 16,2 0 0-16,-1 0 0 15,0-20 0-15,3-20 0 16,0 2 0-16,0-8 0 16,0-8 0-16,0-5 0 15,-2-3 0-15,-2-4 0 16,-1 0 0-16,-5-4 0 0,-2 4 0 15,5-2 0-15,-8 3 0 16,1 5 0-16,-7 4 0 16,9 4 0-16,1 4 0 15,5 4 0-15,-2 4 0 16,6 3 0-16,0 5 0 16,2 1 0-16,0 2 0 15,0 5 0-15,7 14 0 16,4-8 0-16,7 0 0 15,-2 8 0-15,1 4 0 16,-1-2 0-16,-3 0 0 16,-3 0 0-16,-2 2 0 15,-1 0 0-15,-3 2 0 16,0 0 0-16,2 4 0 16,-2 0 0-16,-2 0 0 0,0 0 0 15,0 0 0-15,0 0 0 16,1-6 0-16,-1-2 0 15,-2-2 0-15,0-6 0 16,0 0 0-16,0 0 0 16,0 3 998-16,0 13-877 15,0 0-73-15,0 0 82 16,0 0-28-16,0 0-18 16,0 0 14-16,-25-112-55 15,19 93 30-15,-1 0-32 16,1 3 28-16,1 0 46 15,0 4-58-15,-1 0-1 16,1 0-6-16,-3 0-30 0,1-2 39 16,2 2-59-16,-2 0 2 15,5 4 41-15,0 4-29 16,0 2 7-16,2 2-19 16,0 0 20-16,0 0-36 15,0 6 14-15,0 14-14 16,0 8 5-16,2 10 9 15,9 4-1-15,1 0 0 16,1 1 2-16,-2-6 7 16,-2-4-8-16,0-5 0 15,-3-6-9-15,-1-4 9 16,-5-4-99-16,0-4-171 0,-5-10-404 16</inkml:trace>
  <inkml:trace contextRef="#ctx0" brushRef="#br0" timeOffset="4781.46">3694 4199 1603 0,'0'0'186'0,"0"0"-172"16,0 0 45-16,-123 118-40 16,81-76 23-16,-5 0 17 15,5-2-43-15,-1-4 3 16,7-2-19-16,7-7 0 0,5-9-33 16,7-8 19-16,8-10-146 15,6-16-159-15,3-6-473 0</inkml:trace>
  <inkml:trace contextRef="#ctx0" brushRef="#br0" timeOffset="5247.02">3415 4371 1151 0,'0'0'176'15,"0"0"-96"-15,0 0 77 16,0 0-24-16,34 113 62 16,-30-29-70-16,-2 30-22 15,-2 22-27-15,0 7-40 16,0-11-1-16,-11-27-35 0,-3-29 9 15,6-14 3-15,-1-4-12 16,0 4-4-16,-2 0 3 16,2-3 1-16,5-26-9 15,4-25-140-15,0-24-85 16,19-60 17-16,8-38-285 16,0 0-43-16,-2 14 502 15,-7 33 43-15,1 21 221 16,8 0-10-16,6-2-58 15,5 0 19-15,1 8 11 16,5 5-28-16,5 3-56 16,4 2-52-16,5 0-17 15,0 4-30-15,-4 8-2 16,-10 8-30-16,-11 10 18 16,-8 0-71-16,-9 22 16 0,-14 14 14 15,-2 8 55-15,0 10 16 16,-12 7 15-16,-9 5 77 15,-8 2-62-15,-7 2-8 16,-7 0 8-16,-5-1-29 16,-6-5 7-16,-2-10-24 15,-17-12-38-15,11-16-22 16,8-22-481-16</inkml:trace>
  <inkml:trace contextRef="#ctx0" brushRef="#br0" timeOffset="5418.51">3821 4987 1382 0,'0'0'298'0,"0"0"-164"15,158 62 67-15,-107-40-111 16,-5 2-34-16,-7 0-19 16,-6 2-26-16,-4 0-4 15,-7-2-7-15,-4-12-116 16,-9-6-81-16,-5-6-491 0</inkml:trace>
  <inkml:trace contextRef="#ctx0" brushRef="#br0" timeOffset="5829.78">4172 4241 1731 0,'0'0'221'0,"0"0"-101"16,0 0-120-16,0 0 0 15,0 0 7-15,0 0 29 16,0 102 12-16,0-56-48 16,0 6 0-16,-13-1 21 15,2-8-21-15,2-6-6 16,5-11 6-16,4-10 1 16,0-10-1-16,0-6-4 15,13 0-41-15,19-16 20 16,10-8 25-16,11-6-39 15,5 0 15-15,-5 2 24 16,-6 2-17-16,-5 8 17 0,-8 5 0 16,-7 9-9-16,-7 4 9 15,-2 0-20-15,-5 17 20 16,-4 9 0-16,-5 7 25 16,-4 8-25-16,0 3 0 15,-6 2 23-15,-12 0-23 16,-2-4-1-16,-7-4 1 15,-2-11-67-15,-25-27-87 16,8 0-171-16,6-25-493 0</inkml:trace>
  <inkml:trace contextRef="#ctx0" brushRef="#br0" timeOffset="6002.92">4293 4520 978 0,'0'0'229'0,"0"0"-37"0,0 0 21 16,107 156-59-16,-76-88-28 15,-2 2 2-15,0 1-91 16,-4-3-35-16,-6-6 57 16,0-6-59-16,-6-10 1 15,-4-8-1-15,0-12 0 16,-5-26 0-16,-2-10-127 16,0-24-84-16</inkml:trace>
  <inkml:trace contextRef="#ctx0" brushRef="#br0" timeOffset="6197.5">4884 4038 948 0,'0'0'666'16,"0"0"-534"-16,17 104-21 0,-13-55-17 16,-1-1 38-16,-3 0-63 15,0 0-35-15,0 0-9 16,0-4-25-16,-7-1 0 15,-6-7-19-15,-14-12-181 16,5-11-133-16,-3-13-503 0</inkml:trace>
  <inkml:trace contextRef="#ctx0" brushRef="#br0" timeOffset="6978.83">4890 4213 1283 0,'0'0'217'16,"0"0"-121"-16,119-20 11 0,-65 12-4 15,5 2-57-15,-6 0 57 16,-5 1-56-16,-11 4-18 16,-8 1-20-16,-14 0 1 15,-8 0-13-15,-7 14 3 16,-2 12 0-16,-24 10 6 16,-13 4-6-16,-5 6-32 15,-8 0 17-15,2-2 15 16,0-2-8-16,11-7 8 15,7-7 0-15,12-10 20 16,11-8-9-16,7-6 0 0,2-4 20 16,0 0 2-16,0-2 22 15,17-17-26-15,12-6-27 16,5-10 30-16,3-5-32 16,4-8-16-16,-3-6-7 15,-3-2-41-15,-3-6 49 16,-10 0-134-16,-11 0-65 15,-7 5-13-15,-4 11 143 16,0 16 84-16,0 16 161 16,0 14-97-16,-6 0-24 15,1 34-27-15,-3 14 9 16,-2 14 70-16,-3 9-63 16,0 5 9-16,-7 2 7 15,-3 2-33-15,-6 2 25 16,-4 3-37-16,-5 1 0 0,-1-4 7 15,-2-5-7-15,-1-9-6 16,6-10 6-16,3-14-22 16,6-14 10-16,7-8 5 15,9-10 7-15,4-6 6 16,7-6-6-16,0 0 0 16,3-2 30-16,14-18-10 15,10-12-3-15,10-9-17 16,11-4-29-16,5-5 2 15,8-5-31-15,1 1-58 16,2-2-92-16,1 4 17 16,-3 10 128-16,-6 10-3 0,-7 14-213 15,-10 14 35-15,-4 4 208 16,-11 12 36-16,-4 18 172 16,-2 6-26-1,-7 10 30-15,0 4-40 0,-4 4-31 16,-5 0 53-16,-2 0-91 15,0 0-41-15,0-3-2 16,-14-3-24-16,-3-10 21 16,-5-8-21-16,-14-16-38 15,5-12-177-15,2-2-136 0</inkml:trace>
  <inkml:trace contextRef="#ctx0" brushRef="#br0" timeOffset="7182.52">5300 4782 801 0,'0'0'577'0,"0"0"-500"16,0 0 79-16,0 0 35 16,0 121-36-16,0-74 24 15,0 6-89-15,-17 3-32 16,-8 2-5-16,-10 2-40 16,-4 1 52-16,-5-6-65 15,2-6 1-15,1-11-4 16,3-12 3-16,-1-26-114 15,7-4-115-15,8-24-586 0</inkml:trace>
  <inkml:trace contextRef="#ctx0" brushRef="#br0" timeOffset="7338.83">5267 5115 1390 0,'0'0'173'15,"0"0"-61"-15,122 38-58 16,-66-22 109-16,-2 0-45 15,-1-2-88-15,-2 0 28 16,1 2-58-16,14-2-35 16,-12-1-44-16,-12-12-442 0</inkml:trace>
  <inkml:trace contextRef="#ctx0" brushRef="#br0" timeOffset="7593.91">6083 4041 1527 0,'0'0'721'16,"0"0"-671"-16,0 0-1 15,0 0-49-15,0 105 0 16,-6-56 7-16,-11 7-6 15,-8 4 29-15,-4 2-30 16,-4-1-40-16,-5-7 28 16,-9-14-133-16,9-12-204 15,5-18-808-15</inkml:trace>
  <inkml:trace contextRef="#ctx0" brushRef="#br0" timeOffset="7789.55">6013 4590 1458 0,'0'0'297'0,"0"0"-176"16,49 162-42-16,-32-91 3 15,-3-2 14-15,-5 0 6 16,0-1-102-16,-2 2 20 16,-3 0-4-16,-4 0-16 15,0-5-15-15,0-13-60 16,-11-16-200-16,-4-26-436 0</inkml:trace>
  <inkml:trace contextRef="#ctx0" brushRef="#br0" timeOffset="7993.89">6347 3757 1899 0,'0'0'273'16,"0"0"-221"-16,0 0-39 16,0 0-13-16,0 0 13 15,129 35-23-15,-113-15 10 16,-7 0-237-16,-9-6-590 0</inkml:trace>
  <inkml:trace contextRef="#ctx0" brushRef="#br0" timeOffset="8229.39">6183 4200 1555 0,'0'0'331'0,"0"0"-283"16,0 0-14-16,0 0-33 16,0 0 64-16,0 0 0 15,133-9-41-15,-93-3 20 16,-2 1-44-16,-6 2 0 15,-11 3 7-15,-5 2-7 0,-7 4-19 16,-7 0-90-16,-2 0-115 16,-17 28-67-16,-12 2 77 15,0 2-310-15</inkml:trace>
  <inkml:trace contextRef="#ctx0" brushRef="#br0" timeOffset="8420.75">6239 4419 405 0,'0'0'261'15,"0"0"20"-15,0 0-138 16,0 0-77-16,0 0 83 15,0 0-48-15,0 0-11 16,-17 77-4-16,46-77-34 16,7-4 7-16,4-4-59 15,1-2 1-15,1-1 27 16,-3 4-27-16,0-4 5 0,-6 3-2 16,-8 2 12-1,-10 5-32-15,-11 1-58 0,-4 11-169 16,-13 14 10-16,-13 1-938 15</inkml:trace>
  <inkml:trace contextRef="#ctx0" brushRef="#br0" timeOffset="8929.17">6162 4810 1189 0,'0'0'171'0,"0"0"-113"16,0 0-39-16,0 0 120 15,0 0-19-15,0 0-56 16,0 0 16-16,160-30-67 15,-95 4-12-15,9-2-1 16,1-4 9-16,-3 4-29 16,-7 0 18-16,-10 8-125 0,-17 4-45 15,-11 8-108-15,-16 8 52 16,-11 0 67 0,0 6 115-16,-9 20 46 15,-11 8 56-15,-5 10 77 0,-2 6 39 16,4 10-17-16,0 7-44 15,1 1-7-15,3 2-35 16,4-2 49-16,7-8-117 16,3-5 15-16,5-12-26 15,0-9 10-15,5-9 0 16,10-15-7-16,5-10 17 16,3 0-25-16,0-25 15 0,6-11-7 15,3-10 7 1,-3-6 0-16,-2-4 0 0,-7 2-1 15,-9 6 2-15,-7 10-1 16,-4 11 19-16,0 12 36 16,0 11 72-16,-13 4-33 15,-5 0-43-15,-7 16-24 16,-1 5-20-16,-5 4 77 16,0-3-81-16,-2 0 8 15,4-4 2-15,4-8-13 16,2-8-22-16,10-18-71 15,6-16-221-15,7-12-458 0</inkml:trace>
  <inkml:trace contextRef="#ctx0" brushRef="#br0" timeOffset="9119.52">7012 4092 1482 0,'0'0'193'16,"0"0"-120"-16,0 0 6 15,0 0 43-15,93 119-41 16,-78-89-17-16,-3 2 15 16,-3 2-55-16,-5 2-21 15,-2-2-3-15,-2-2-167 16,0-10-162-16,-4-12-724 0</inkml:trace>
  <inkml:trace contextRef="#ctx0" brushRef="#br0" timeOffset="9528.44">7232 3932 1620 0,'0'0'344'15,"0"0"-287"-15,0 0 10 16,0 0-66-16,0 0 25 16,135-2 45-16,-103 2-22 15,-5 0-32-15,-3 4-17 16,-3 2 11-16,-8 2-17 15,-9 4 6-15,-4 6-68 16,0 6-12-16,-15 6-54 16,-16 6-57-16,-10 1-123 0,-5-1 131 15,-8 0 145-15,-2-2 18 16,0-2 20-16,5-4 27 16,6-4 17-16,16-10 139 15,14-6 20-15,11-4-149 16,4-4 25-16,0 0-11 15,11 0 39-15,16-4-48 16,8-8-34-16,10-6-7 16,6 0-18-16,7-4 1 15,0 0 23-15,-4 4-24 16,-6 2-21-16,-7 10 6 16,-14 6-128-16,-14 0-91 15,-11 4-265-15</inkml:trace>
  <inkml:trace contextRef="#ctx0" brushRef="#br0" timeOffset="9977.75">7112 4658 704 0,'0'0'600'16,"0"0"-512"-16,0 0-41 16,0 0 46-16,0 0 74 15,0 0-95-15,0 0 24 16,91-16-81-16,-45-8-14 15,4 0 5-15,-3 0 0 16,-5 4-5-16,-11 4-2 16,-8 3 2-16,-10 8-6 15,-7 0 5-15,-6 5-23 16,0 0 22-16,0 6 1 0,0 15 0 16,-2 2-6-16,-9 10 13 15,-1 3 6-15,2 6-13 16,1 4 0-16,7 2 8 15,2-2-6-15,0 1-2 16,8-3 0-16,11-6 1 16,0-4-6-16,4-6 5 15,-5-6-5-15,-3-4 5 16,-1-6 0-16,-3-4 0 16,-7-2-2-16,0-2 11 15,-4-4 28-15,0 2 1 16,0 0 27-16,-13 2 58 15,-11 2-44-15,-14 0-45 0,-9 0-34 16,-4 0 12 0,-7-2-27-16,-27-2 15 0,14-2-149 15,11 0-201-15</inkml:trace>
  <inkml:trace contextRef="#ctx0" brushRef="#br0" timeOffset="10171.71">7972 4891 1855 0,'0'0'308'16,"0"0"-218"-16,0 0-88 0,122 1 13 16,-91-1 10-16,-4 0-25 15,11-14-47-15,-5-1-183 16,-4-7-728-16</inkml:trace>
  <inkml:trace contextRef="#ctx0" brushRef="#br0" timeOffset="10446.03">8801 3499 2239 0,'0'0'255'16,"0"0"-227"-16,0 0 24 16,0 0-52-16,0 0-30 15,0 0 20-15,0 0 10 16,0 0-6-16,100 140 6 15,-94-77-39-15,-6 21 0 16,0-14-177-16,-6-14-285 0</inkml:trace>
  <inkml:trace contextRef="#ctx0" brushRef="#br0" timeOffset="10809.59">9204 3627 1196 0,'0'0'675'0,"0"0"-612"0,0 0-19 15,0 0 10-15,-14 135-16 16,-17-85 108-16,-18 8-103 16,-13 8-33-16,-14 4-10 15,-6-2-18-15,-5-7-8 16,4-14-10-16,12-6 26 15,15-15-3-15,21-8 13 16,16-10-12-16,19-6 2 0,3-2-46 16,35 0 56-16,17-12-6 15,21-8 6-15,33-10 34 16,-2-3-34-16,4 0 0 16,-1-6 4-16,-25 6-4 15,-3-7 0-15,-17-1-43 16,-25-25-194-16,-20 12-251 15,-18-2-732-15</inkml:trace>
  <inkml:trace contextRef="#ctx0" brushRef="#br0" timeOffset="11014.52">9173 3300 1670 0,'0'0'206'16,"0"0"-194"-1,0 119 53-15,0-9 46 0,10 36-27 16,4 11 49-16,-3-9-83 15,-4-18-26-15,-5-35 4 16,-2-21-27-16,0-12 19 16,0-5-20-16,0 8 0 15,-2 6-29-15,-9-1 29 16,4-16-113-16,0-34-99 16,3-16-162-16,-1-6-206 0</inkml:trace>
  <inkml:trace contextRef="#ctx0" brushRef="#br0" timeOffset="11190.91">9206 4157 1445 0,'0'0'246'15,"0"0"-140"1,0 108-3-16,-2-58-20 0,-16 0 55 16,-4-2 13-16,-3 0-113 15,1-3-32-15,-1-8 22 16,2-8-28-16,10-13-72 15,7-16-107-15,6-16-82 16,0-10-986-16</inkml:trace>
  <inkml:trace contextRef="#ctx0" brushRef="#br0" timeOffset="11331.52">9413 4347 1182 0,'0'0'168'0,"0"0"-142"15,0 0 109 1,152-34 3-16,-119 22-24 0,-13-2-61 15,-8-2-53-15,-12-2-6 16,-32-10-267-16,-13 2-8 16,-5 2-377-16</inkml:trace>
  <inkml:trace contextRef="#ctx0" brushRef="#br0" timeOffset="11542.66">8945 3918 1573 0,'0'0'305'0,"0"0"-245"16,0 0-35-16,-59 152 116 15,55-72 5-15,4 11-23 16,12 1-72-16,15-2-50 0,9-2 53 16,3-5-54-1,1-13-6-15,3-8 4 0,1-16 1 16,-1-13-8-16,3-22-68 16,4-11-54-16,0-30 18 15,27-76-195-15,-13 6-189 16,-4-13-68-16</inkml:trace>
  <inkml:trace contextRef="#ctx0" brushRef="#br0" timeOffset="11902.54">9919 3465 1679 0,'0'0'205'16,"0"0"-139"-16,0 0-59 16,0 0 69-16,0 108 96 15,-21-48-86-15,-8 6-19 16,-8 5-14-16,-5 1-35 0,-6-2 11 15,0-4-29-15,3-6 0 16,7-10-17-16,7-15 17 16,9-16-103-16,6-11-102 15,16-8-52-15,0-15-59 16,20-3-693-16,2 3 613 16,-3 15 396-16,-4 0 144 15,5 8 58-15,3 17 131 16,0 7-34-16,-2 8-42 15,-3 6-12-15,-3 4-134 16,-3 0 44-16,-3 2-87 16,-5-4-27-16,-4-2-5 15,0 1-29-15,0-5 7 0,0-4-14 16,-7-8-33 0,-4-12-28-16,2-18-163 0,3-10-144 15,1-20-378-15</inkml:trace>
  <inkml:trace contextRef="#ctx0" brushRef="#br0" timeOffset="12225.61">9952 4149 863 0,'0'0'540'0,"0"0"-502"16,125-32-28-16,-71 17 13 16,-5 5-23-16,-11-1 0 15,-9 4 0-15,-12 1-45 0,-13 4-56 16,-4 0-129-1,0 0 24-15,-15 2 191 0,-10 0 15 16,1 0 28-16,0 8 121 16,1 17-7-16,3 12 9 15,5 16-26-15,-1 13 75 16,5 28-5-16,1 31-44 16,4 23-39-16,2 12-27 15,-3-3-53-15,-1-7 20 16,-2-11-51-16,4-9 6 15,1-24 18-15,3-30-25 16,0-21-23-16,-2-14-26 16,-1-2-108-16,0-11-99 15,-2-14-838-15</inkml:trace>
  <inkml:trace contextRef="#ctx0" brushRef="#br0" timeOffset="12807.89">10710 3848 2096 0,'0'0'251'0,"0"0"-241"16,0 0 18-16,0 0-16 16,0 0 12-16,0 0-23 15,0 0 34-15,140-12-35 16,-105 12 0-16,4 0 0 16,-6 0-3-16,-6 2-8 15,-5 4-6-15,-8 0-20 16,-8 2 28-16,-4 2-25 15,-2 4-24-15,0 6 33 16,-17 10 9-16,-8 8 4 16,-4 4 12-16,-2 5 0 15,2 0-1-15,4-3 1 0,7 1-1 16,10-5 0-16,8-2-12 16,0 4 3-16,6-2-39 15,17 4-54-15,6 0 78 16,2 1-24-16,-2-3 25 15,-2-2 17-15,-3-4 7 16,-6-4 7-16,-4-4-7 16,-6 0 0-16,-6-4 33 15,-2 0 12-15,0 0 42 16,-2 1 0-16,-18-4-31 16,-7 1 30-16,-9-6-39 15,-8-2-35-15,-9-10 44 16,-10-4-56-16,-32 0-64 15,14-16-89-15,14-4-414 0</inkml:trace>
  <inkml:trace contextRef="#ctx0" brushRef="#br0" timeOffset="12971.54">11606 4740 1979 0,'0'0'210'0,"0"0"-200"16,0 0-10-16,0 0-134 15,0 0-614-15</inkml:trace>
  <inkml:trace contextRef="#ctx0" brushRef="#br0" timeOffset="13642.63">12506 3649 2143 0,'0'0'228'16,"0"0"-150"-1,0 0-76-15,0 0 19 0,162-50 55 16,-84 40-75-16,9 2 8 16,5 2-9-16,-1 2 6 15,-13 0-28-15,-12 4 22 16,-18 0-91-16,-17 0 33 16,-14 14-23-16,-12 8 33 15,-5 10 36-15,-5 10 12 16,-21 11 6-16,-12 15-6 15,-9 10 0-15,-11 12 19 16,-8 8-18-16,-13 2 10 16,-6 1-10-16,-1-3 11 15,-3-5 2-15,6-10-14 0,10-10-15 16,13-15-4-16,8-24-129 16,21-20-249-16,14-14-500 15</inkml:trace>
  <inkml:trace contextRef="#ctx0" brushRef="#br0" timeOffset="13854.63">12851 4191 1595 0,'0'0'182'16,"0"0"-76"-16,101 140 15 15,-64-70-52-15,-5 0 67 0,-8 1-83 16,-6-3-43-1,-7 0 46-15,-6-2-51 0,-5-4-4 16,0-4-2-16,0-9-18 16,-10-12 13-16,-3-20-222 15,2-13-345-15,2-4-673 0</inkml:trace>
  <inkml:trace contextRef="#ctx0" brushRef="#br0" timeOffset="14051.11">13247 4299 1510 0,'0'0'247'0,"0"0"-127"15,0 0-42-15,112 114 57 0,-83-84-54 16,-2-6-12-16,-5-3-35 16,0-7-16-16,-1-6-27 15,2-8 9-15,4-12-105 16,33-61-114-16,-4 3-596 15,-2-4 427-15</inkml:trace>
  <inkml:trace contextRef="#ctx0" brushRef="#br0" timeOffset="14262.08">13968 3475 1209 0,'0'0'565'0,"0"0"-456"0,0 0-48 15,-10 116 42 1,6-74 47-16,-1 2-48 0,3-4-55 15,2-4-14-15,0-1-27 16,0-9 20-16,9-6-26 16,3-6-29-16,-1-10 8 15,-3-4-68-15,1 0-42 16,-2-14-26-16,-7-26-188 16,0 4-236-16,-9 8-340 0</inkml:trace>
  <inkml:trace contextRef="#ctx0" brushRef="#br0" timeOffset="14441.55">13912 3760 396 0,'0'0'344'15,"-43"122"-25"-15,12-10-45 16,-9 36-3-16,2 9-87 16,3-11-77-16,6-16-9 15,4-17-53-15,5-21-12 16,7-16 4-16,4-23-36 0,6-13 32 16,1-4-33-16,2-2-22 15,0-10 13-15,0-18-65 16,5-8-50-16,12-40 17 15,19-67-237-15,-5 9 107 16,0-8-131-16</inkml:trace>
  <inkml:trace contextRef="#ctx0" brushRef="#br0" timeOffset="14633.73">14049 4037 1407 0,'0'0'167'0,"0"0"-84"15,0 0 48-15,112 116-27 0,-87-56-6 16,-8 2-36-16,-5 4-61 15,-10 0 54-15,-2-2-55 16,0-1 0-16,-12-9 16 16,-7-6-16-16,-4-10 6 15,1-14-6-15,-3-12-103 16,-4-22-9-16,8-18-177 16,4-16-196-16</inkml:trace>
  <inkml:trace contextRef="#ctx0" brushRef="#br0" timeOffset="15424.58">14110 4016 1228 0,'0'0'211'15,"0"0"49"-15,6 161-142 16,-6-87 57-16,0 0-57 0,-4-6-53 16,-7-4-10-16,-1-7-48 15,4-14 1-15,1-8-8 16,5-17 0-16,2-12-12 15,0-6 12-15,9-22-41 16,24-26-86-16,25-32-18 16,25-39 107-16,15-39-134 15,2-8-235-15,-20 29 221 16,-24 43 84-16,-22 51 102 16,-10 21 198-16,-2 4-44 15,-2 4 72-15,-5 3-22 16,-5 7-48-16,-4 4 25 15,-1 0-126-15,1 0-49 0,2 4 7 16,-2 14-13-16,3 7 0 16,-3 10 0-16,-4 7 12 15,-2 10-33 1,0 6 21-16,-15 2-66 0,-14 0 7 16,-4 1 5-16,-3-6 6 15,3-5-4-15,2-5 29 16,8-11 7-16,7-10 16 15,8-8-3-15,8-10 3 16,0-6 0-16,0 0 41 16,20-4 53-16,7-18-40 15,11-10 32-15,6-12-85 0,7-15 6 16,7-27 1 0,0-34-8-16,-14-31-25 0,-17-11-52 15,-27 12-8-15,0 40 12 16,-22 44 1-1,0 25 58-15,0 25 14 0,-7 12 95 16,-3 4-45-16,-3 22-49 16,2 35 23-16,1 33 21 15,8 34-25-15,12 27 4 16,10 3 14-16,2-26-16 16,2-35-7-16,10-35-15 15,-2-8 6-15,7 4 16 16,0 6-22-16,3 6-3 15,1-8 3-15,-2-4 0 16,1-3 1-16,1-5-2 0,-4-4 2 16,-1-6 0-16,-7-2-1 15,-5-6 0-15,-4-4 6 16,-2 0 9-16,-25-4-8 16,-13 0-7-16,-13-4 16 15,-14-3-2-15,-9-10-14 16,-42-3-85-16,19-16-145 15,13-8-444-15</inkml:trace>
  <inkml:trace contextRef="#ctx0" brushRef="#br0" timeOffset="15719.01">14978 4620 2263 0,'0'0'457'15,"0"0"-457"-15,0 0 6 16,0 0 1-16,0 0-1 15,0 0 13-15,0 0-19 16,83-54-36-16,-83 52 7 16,-2-1-219-16,-14 3-232 15,-3-1-628-15</inkml:trace>
  <inkml:trace contextRef="#ctx0" brushRef="#br0" timeOffset="16253.55">15527 3254 1962 0,'0'0'236'16,"0"0"-174"-16,0 0 0 15,0 0 60-15,0 0 4 16,0 0-117-16,0 0 20 15,2 6-38-15,-2 25 9 16,0 12 0-16,0 10-2 16,0 7 10-16,-2 2-16 15,-9-4 2-15,2-6-139 16,0-8-24-16,0-18-299 16,5-16-518-16</inkml:trace>
  <inkml:trace contextRef="#ctx0" brushRef="#br0" timeOffset="16511.68">15598 2989 1709 0,'0'0'262'16,"0"0"-225"-16,0 0-25 16,0 0 30-16,157-5-26 15,-109 15 10-15,-1 12-26 16,0 6-4-16,-12 6-14 15,-6 4 18-15,-11 4-17 16,-9 2 17-16,-9 4 0 16,0 0 12-16,-23 4-12 15,-8 1 0-15,-9 5-22 0,-4-2 20 16,-26 10-153-16,13-16-176 16,8-16-542-16</inkml:trace>
  <inkml:trace contextRef="#ctx0" brushRef="#br0" timeOffset="17622.59">15710 3382 1172 0,'0'0'304'16,"0"0"-189"-16,0 0 13 16,131 0 0-16,-93 5-7 0,-9 0-51 15,-5 2-40 1,-8-1 14-16,-9 3-44 0,-7 4 0 15,0 5-8-15,-23 6 8 16,-10 2 0-16,-7 2-71 16,-4-4 7-16,1-4 51 15,1-4-3-15,9-4-2 16,6-2 18-16,8-4 1 16,13 0 2-16,4 0-3 15,2 2-21-15,2 2 5 16,16 0 16-16,4 2-6 15,0 0 6-15,3-3 9 16,-6-4 0-16,0 1-9 16,-9-2 0-16,0 0-5 15,-8-1 5-15,-2 0-11 0,0 5 11 16,0 0 0 0,0 9 9-16,-12 3-9 0,2 6 0 15,-3 6-3-15,1 6 3 16,3 6-4-16,5 8 3 15,4 6 2-15,0 3 4 16,0-2-5-16,15-2 0 16,3-5 3-16,0-6-3 15,0-4 0-15,2-6 4 16,-5-3 2-16,-1-8 23 16,-5 0-29-16,-5-7 1 15,-4 0 27-15,0-3-22 16,-4 6-6-16,-21-3 21 0,-10 1-21 15,-7-1 9 1,-8-5-9-16,-1-3 0 0,2-8 23 16,6-2-23-16,8 0 45 15,10-4 43-15,10-14-32 16,9-4 3-16,6-10-59 16,0-8 9-16,13-13 12 15,16-9-21-15,8-12-24 16,19-30-16-16,23-43-1 15,21-37-6-15,8-3 14 16,-11 35 7-16,-28 52 8 16,-25 50 18-16,-9 17 0 0,2 4 21 15,-4 2-7 1,-4 7 20-16,-12 10-4 0,-8 8-20 16,-4 2 42-16,-2 0-45 15,-1 12-7-15,-2 13 24 16,0 4-17-16,0 10 22 15,0 5-29-15,-5 4 0 16,-6 4 13-16,0 0-13 16,2 0-7-16,4-4 6 15,1-1 2-15,4-7 9 16,0-3-10-16,0-5 0 16,0-3-8-16,0 1 8 15,0-4-7-15,2 0 6 16,-2 2-17-16,0 0 12 15,2 0-12-15,1 2-8 0,1 0 10 16,5 0 5-16,4 2-4 16,3 3 14-16,4-3 1 15,4-2-8-15,-1 0 8 16,-1-6 0-16,-2-2 1 16,-2-4-1-16,-5-4 0 15,-4 0 9-15,-2-4-8 16,-7 0 22-16,0 0-23 15,-2 2 0-15,-23 2 39 16,-6-2-39-16,-7-2 1 16,-7-4 5-16,-3-6-5 15,-6 0-2-15,-17-46-83 16,15 2-191-16,9-8-445 0</inkml:trace>
  <inkml:trace contextRef="#ctx0" brushRef="#br0" timeOffset="17991.47">16586 3727 1618 0,'0'0'184'16,"0"0"-93"-16,0 0-25 16,35 141 29-16,-22-93 18 15,3-2-45-15,1-2-4 16,4-6-60-16,-1-8 7 15,-2-4 5-15,2-12-16 16,-3-7 0-16,1-7 8 0,0-4-7 16,2-25 7-16,-4-11-8 15,-5-8-32-15,-5-10 20 16,-6-6-15-16,0-4-19 16,-10 0 18-16,-13 7 9 15,3 13 19-15,0 16 15 16,2 14-9-16,3 10 53 15,-1 8-59-15,1 0 20 16,1 0-20-16,1 0 10 16,4 4-26-16,9 0-1 15,0-2-129-15,34-2-93 16,10-18-57-16,5-4-202 0</inkml:trace>
  <inkml:trace contextRef="#ctx0" brushRef="#br0" timeOffset="18360.08">17176 3273 317 0,'0'0'1273'0,"0"0"-1047"16,0 0-138-16,0 0 69 16,0 0-75-16,0 0-63 15,0 0 66-15,-31 77-17 16,10-32-36-16,-3 3-13 16,-3 0-8-16,-2 2 13 15,1 0-24-15,-1-6-29 16,4-4 28-16,2-8-122 15,11-5-164-15,2-5-53 16,10-3 38-16,0 8 122 0,0 3 64 16,10 12 114-1,5 8 2-15,1 8 151 0,-1 2-38 16,1 0 53-16,-3-3-5 16,-2-7-43-16,-2-4-73 15,0-6-17 1,-3-2 31-16,1-6-51 0,-2-4-6 15,-1-8-2-15,-1-6 9 16,1-11-12-16,0-3 3 16,3-9-78-16,11-49-174 15,-3 4-272-15,1-8-116 0</inkml:trace>
  <inkml:trace contextRef="#ctx0" brushRef="#br0" timeOffset="18939.41">17349 3545 1692 0,'0'0'208'0,"0"0"-133"16,0 0-33-16,0 0 22 16,121 32 44-16,-88 0-74 15,-2 7-27-15,-2 6-1 16,-4 5 0-16,-5 3 12 16,-7-1-18-16,-6 2 0 15,-5-2 9-15,-2 0-9 16,0-6 0-16,-13-3-1 15,-8-7 2-15,0-8-1 0,-4-8 0 16,0-8-55 0,-1-10-5-16,-1-2-30 0,0-25-45 15,1-19-20-15,1-18-107 16,3-14 28-16,-1-4 26 16,6 10 208-16,1 16 40 15,5 20 179-15,2 20 4 16,2 14-112-16,0 8-89 15,-1 30 121-15,-3 16 20 16,-1 12-62-16,4 4 2 16,1-2-66-16,5-10 4 15,2-12-20-15,0-9-15 16,0-11 7-16,0-10-13 16,11-6-1-16,4-10-13 15,7 0 14-15,3-14-28 16,2-18-7-16,0-14-30 15,-8-15-13-15,-3-11-42 0,-7-4-2 16,-7 0 93-16,-2 8 16 16,0 12 13-16,-4 17 67 15,-5 17 37-15,1 16 44 16,-4 6-111-16,-3 0-31 16,-4 17 35-16,-5 6-40 15,-1 8 0-15,-1 2-1 16,1 4-9-16,1 7 3 15,6-10-292-15,9-12-995 0</inkml:trace>
  <inkml:trace contextRef="#ctx0" brushRef="#br0" timeOffset="19114.59">17924 3984 1825 0,'0'0'202'0,"0"0"-121"16,0 0-56-16,0 0 87 16,0 0-35-16,0 0-77 15,0 0 0-15,0-14-338 16,-8-6-1456-16</inkml:trace>
  <inkml:trace contextRef="#ctx0" brushRef="#br0" timeOffset="19680.66">17831 3419 1958 0,'0'0'204'16,"0"0"-162"-16,0 0-22 16,147-99-6-16,-87 63 32 15,5 0-46-15,6 0-15 16,0 0-6-16,14-14-37 15,-19 8-160-15,-18 2-383 0</inkml:trace>
  <inkml:trace contextRef="#ctx0" brushRef="#br0" timeOffset="19899.43">18305 2791 175 0,'0'0'1203'16,"0"0"-1040"-16,0 0-54 15,-94 162 30-15,68-63 76 16,6-7-101-16,6 2-31 15,6 0-27-15,5-15-56 16,3 3 54-16,0-6-54 16,7-10-11-16,11-12 11 15,5-12 0-15,3-13-46 16,3-15-50-16,0-14-42 16,2-4-12-16,7-60-147 15,-6 3-67-15,-11-3-305 0</inkml:trace>
  <inkml:trace contextRef="#ctx0" brushRef="#br0" timeOffset="20422.43">18390 3254 1232 0,'0'0'296'0,"0"0"-216"0,0 0-51 15,0 0 139-15,-67 187 18 16,45-61-88-16,2 31 31 16,-2 9-86-16,3-30-37 15,6-34 22-15,2-35-11 16,-2-9-11-16,-2 10-6 15,-4 9 1-15,-1 2 6 16,3-8-7-16,1-15-14 16,3-16 8-16,4-16-18 15,0-18-25-15,0-6 32 16,2-22-16-16,-2-20 4 16,4-12-11-16,3-4 40 15,2-1 47-15,0 5 15 0,12 2-19 16,12-2-35-1,7-4 9-15,12-8 20 0,15-23-26 16,19-31-10-16,21-38 7 16,10-23-8-16,-4-9-35 15,-6 3-20-15,-15 29-37 16,-21 31 78-16,-15 41-23 16,-23 40 37-16,-8 22 63 15,-5 6 14-15,-5 8-15 16,2 2 9-16,-8 8-46 0,0 0 14 15,0 20-39 1,-4 34-6-16,-31 38 6 0,-5 6 3 16,-2-5 6-16,-3-9-9 15,8-20 10 1,-7 6-7-16,-6 7-3 0,6-13-46 16,11-12-46-16,10-18-58 15,17-18-101-15,8-26-91 16,23-20-21-16,3-14-510 0</inkml:trace>
  <inkml:trace contextRef="#ctx0" brushRef="#br0" timeOffset="21221.26">18913 3240 1272 0,'0'0'258'0,"0"0"-61"16,0 0-50-16,0 0-23 16,137-10 10-16,-118 10-66 0,-3 0-28 15,-5 12-40-15,-6 4 12 16,-5 6-37-16,-5 14 25 15,-26 8-52-15,-13 10-77 16,-14 9-92-16,-7 1-3 16,-2-4 63-16,-2-4 102 15,6-7 47-15,8-9 24 16,10-11-11-16,16-8 47 16,11-10 62-16,10-8 7 15,8-3-11-15,0 0-31 16,16-17 5-16,11-6-80 15,6-5-17-15,2 2 16 16,1 3 2-16,-5 10-2 16,-2 4 1-16,-6 9 0 15,-4 0-1-15,-5 14 7 0,-5 17-6 16,-7 5 30-16,-2 8 0 16,0 2-10-16,-2-2-20 15,-9 0 6-15,-1-8 7 16,1-6-13-16,5-8 0 15,0-8 5-15,6-12-5 16,0-2 0-16,0-8-14 16,19-20-148-16,8-12-61 15,6-6 7-15,0-4-22 16,1 6-330-16,-5 10 568 16,-5 12 221-16,-3 12 38 15,-6 10-109-15,-1 0 47 16,-3 15 17-16,-1 14-77 0,-3 7-30 15,0 4-12 1,-2-2-6-16,-3-4-42 0,0-6-35 16,-2-6 53-16,2-6-65 15,-2-6 0-15,2-6 3 16,2-4-3-16,1 0 21 16,4-6-21-16,7-18 0 15,2-10-21-15,1-8 12 16,2-4-32-16,-1 2-14 15,-3 8 54-15,-3 11 1 16,-3 15 0-16,-2 10 12 16,2 0 17-16,0 21 15 0,3 7 2 15,-3 6 4-15,2 6-23 16,-1-2 17-16,-4 0-44 16,-1-4 1-16,-1-4 11 15,-1-8-12-15,-2-4-7 16,1-10 6-16,0-3-43 15,7-5-29-15,14-5-111 16,17-19-118-16,56-42 160 16,-10 2-116-16,-2-4-699 0</inkml:trace>
  <inkml:trace contextRef="#ctx0" brushRef="#br0" timeOffset="21421.9">20070 3547 1242 0,'0'0'386'0,"0"0"-275"16,0 0-9-16,0 0 65 15,0 0 8-15,0 0-82 0,0 0-43 16,-35 92 51-16,12-60-80 16,-8 6 1-16,-10 5-5 15,-12 1-8-15,-13-4 11 16,-8-2-20-16,-8-10 0 16,-3-6-28-16,-2-14 13 15,4-8-114-15,-1-42-57 16,21-10-99-16,21-8-284 0</inkml:trace>
  <inkml:trace contextRef="#ctx0" brushRef="#br0" timeOffset="21648.38">19584 3164 1547 0,'0'0'164'15,"0"0"-70"-15,63 106 73 0,-32-52-27 16,6 4 17-16,3 7-71 15,10 5-35-15,8 6 34 16,11 6-40-16,11 5-17 16,5 1-13-16,3-2-15 15,2 1 17-15,-1-10-17 16,-4-4 0-16,-3-9-23 16,14 2 22-16,-23-18-151 15,-15-14-226-15</inkml:trace>
  <inkml:trace contextRef="#ctx0" brushRef="#br0" timeOffset="21840.94">21357 4173 2464 0,'0'0'277'15,"0"0"-195"-15,0 0-82 16,0 0-11-16,0 0-32 16,-117 0-243-16,52-10-501 0</inkml:trace>
  <inkml:trace contextRef="#ctx0" brushRef="#br0" timeOffset="23030.59">11670 4634 451 0,'0'0'104'15,"0"0"-90"-15,0 0 97 16,0 0 127-16,0 0-113 16,0 0 43-16,0 0-92 15,0 0-6-15,0 0-8 16,0 0-34-16,0 0 50 16,0 0-33-16,0 0-13 15,0 0 66-15,0 0-56 0,2-4-5 16,7-4-18-16,-2-2-13 15,2-2 16-15,0 0-22 16,-5-1 0-16,2 6 12 16,-2-1-11-16,-2 4 4 15,0 4-2-15,-2 0 13 16,0 0-13-16,0 0-3 16,0 5 0-16,2 16 7 15,0 3-7-15,-2 6 0 16,0 2-1-16,0-2 15 15,0-4-3-15,0-2-11 16,0-8 0-16,0-4-1 16,0-6 1-16,0-6 0 0,0 0 1 15,0-2 0-15,0-20-2 16,0-8-78-16,2-6 36 16,1-6 26-16,-1 2-37 15,-2 4-39-15,0 10 78 16,0 8 15-16,0 9 74 15,0 9-74-15,4 3 6 16,2 23 21-16,6 12 36 16,1 10-9-16,3 6 6 15,-1 4-32-15,-1 0 38 16,-3 0-66-16,0 1 0 16,-2 21 1-16,0-14-1 0,-7-12-348 15</inkml:trace>
  <inkml:trace contextRef="#ctx0" brushRef="#br0" timeOffset="23773.72">11813 4614 841 0,'0'0'153'16,"0"0"-75"-16,0 0-4 0,0 0 59 15,0 0-60-15,0 0-11 16,0 0 0-16,-62-42 1 16,52 34 65-16,2 1-32 15,-1 2-50-15,1 1 31 16,2 4-43-16,-3 0-33 16,-1 0-1-16,-4 18 11 15,3 10-7-15,-1 10-4 16,3 6 0-16,5 4 28 15,4 2-22-15,0-1 8 16,0-5-14-16,15-8 15 16,1-8-11-16,5-9-4 0,0-6-20 15,6-13 13 1,2 0 5-16,0-18-5 0,2-14 6 16,-2-8 1-16,-4-9-1 15,-4-1 1-15,-11-2 0 16,-3 2 6-16,-7 2-6 15,0 8 9-15,-2 6 10 16,-9 8-19-16,-1 8 95 16,1 10-54-16,3 2-18 15,-4 6 19-15,3 0-38 16,-4 0-4-16,-1 7-1 16,4 14-31-16,-4 13 24 15,3-4-260-15,4-8-731 0</inkml:trace>
  <inkml:trace contextRef="#ctx0" brushRef="#br0" timeOffset="23931.5">12356 4874 1729 0,'0'0'274'0,"0"0"-204"16,0 0-54-16,0 0-16 15,0 0-19-15,0 0-493 0</inkml:trace>
  <inkml:trace contextRef="#ctx0" brushRef="#br0" timeOffset="26772.22">1232 6571 1753 0,'0'0'206'15,"0"0"-206"-15,0 0-35 16,0 0 29-16,0 0 12 15,0 0-6-15,-32 136 12 16,30-96-2-16,0 5 17 16,-2 1-27-16,4 0 0 15,-4 2 35-15,4-2-35 16,0-6 1-16,0-4-1 16,0-8 9-16,-6-8-18 15,6-8 9-15,-2-9-65 0,2-3 24 16,0-7-29-16,0-23 6 15,0-12-136-15,-4-14 78 16,-9-12 93-16,-8-8-84 16,-5-9-55-16,-1-1 62 15,-9 2 77-15,-8 8 29 16,-1 10 99-16,-3 16 16 16,7 11 65-16,5 17-39 15,5 10 29-15,0 10-32 16,-2 2-83-16,1 4-20 15,1 25-5-15,2 11-24 16,2 16 29-16,6 16-35 16,2 10 0-16,7 22 8 15,6 21-8-15,12 21 0 16,25-11 0-16,9-33 14 16,-1-30-26-16,-5-32 12 0,6 0-2 15,11-4-4-15,14-10 6 16,-1-18 0-16,10-8 0 15,-1-24 1-15,1-22-26 16,0-14 25-16,-8-16-57 16,-3-23 48-16,-12-21-22 15,-20-18 8-15,-8-5 12 16,-23 11 4-16,-14 28-27 16,-5 27 32-16,-6 17-19 15,7 10 21-15,-14-4 0 16,-3 4 0-16,0 2 21 0,-1 16 2 15,7 14 87 1,9 12-67-16,-5 6 6 0,3 0 1 16,-2 20-41-16,-3 12-9 15,4 14 0-15,12 8-38 16,9 10 36-16,7 27-109 16,15-13-165-16,4-16-277 0</inkml:trace>
  <inkml:trace contextRef="#ctx0" brushRef="#br0" timeOffset="27026.62">1826 6236 1840 0,'0'0'172'0,"0"0"-84"15,0 0-88-15,0 0-1 16,0 0-1-16,116 124 3 16,-93-93-1-16,-6 3 0 15,1 0 1-15,-5 0 2 16,-1-2-3-16,-8-4-21 16,-1-6-2-16,-3-8-138 15,0-4-162-15,0-10-251 0</inkml:trace>
  <inkml:trace contextRef="#ctx0" brushRef="#br0" timeOffset="27641.12">2370 6258 1585 0,'0'0'331'16,"0"0"-168"-16,0 0-157 15,0 0 0-15,0 0 85 16,0 0-47-16,0 0-16 16,-20 60-26-16,-9-26 16 15,-9 9 8-15,-6 3-26 16,-12 0 0-16,0-4-1 16,-6-6 8-16,2-2-13 0,2-8 6 15,7-4 0 1,15-6 3-16,10-4-3 0,10-6-10 15,13-2 10-15,3 0-49 16,9-2-7-16,24 2 43 16,19 0 13-16,10-4 28 15,7 0-28-15,0 0 0 16,-6-6 5-16,-12-3-5 16,-11 0 10-16,-13 5-10 15,-11 2-45-15,-10 2 39 16,-6 0-49-16,0 12-104 15,-22 10-7-15,-14 9 112 0,-10 2 47 16,-12 3-9 0,-9 3 16-16,-1-3 23 0,4-2 24 15,9-2 7-15,10-6 37 16,18-2 4-16,12-6-16 16,7-4-79-1,8 0 0-15,0 0-16 0,17 0 16 16,18-2 0-16,12-4 21 15,11-8-3-15,7 0 38 16,-1-4-56-16,1-16 11 16,-7-4 13-16,-12-2-24 15,-10-4-22-15,-12-6-9 16,-7-4-59-16,-13-10-62 0,-4-34-133 16,-16 9-65-1,-10 3-48-15</inkml:trace>
  <inkml:trace contextRef="#ctx0" brushRef="#br0" timeOffset="27868.8">1947 6174 1164 0,'0'0'349'0,"0"0"-38"16,0 0-240-16,0 0-59 15,0 0-12-15,0 0 49 16,-9 160 58-16,29-72-30 16,4 7-55-16,-4-11 41 15,-1 12-63-15,-8 10 0 16,-5 15 14-16,-4-11-13 15,-2-12 18-15,0-13-19 16,0-23 0-16,0 2-29 16,0-4 13-16,0-20-92 0,0-40-64 15,0 0-89-15,0-30-76 16</inkml:trace>
  <inkml:trace contextRef="#ctx0" brushRef="#br0" timeOffset="28061.77">2352 6756 1202 0,'0'0'146'0,"0"0"-72"15,0 0-16-15,83 114 57 16,-65-72-36-16,-7 4 2 16,-7 0 31-16,0 0-93 0,-1-4-8 15,-3-7-9 1,0-12 8-16,0-10-20 0,0-13-62 15,-5-18-87-15,-6-13-323 0</inkml:trace>
  <inkml:trace contextRef="#ctx0" brushRef="#br0" timeOffset="28303.19">2551 6410 1107 0,'0'0'157'0,"0"0"-24"15,85 129-33-15,-45-59 66 16,-7 6-49-16,-6 9 16 0,-5 1-16 16,-4 8-88-1,-10 2 30-15,0-2-59 0,-8 3 8 16,0-7 24-16,0-4-32 16,-6-4-9-16,0-12 8 15,-3-15-58-15,-4-37-128 16,-1-18-340-16,4-6 267 0</inkml:trace>
  <inkml:trace contextRef="#ctx0" brushRef="#br0" timeOffset="28497.24">3159 6350 1502 0,'0'0'167'0,"0"0"-150"0,0 0 59 15,154 36-38-15,-112-18 6 16,-2 0 25-16,-3 1-59 16,-2 1 22-16,-2 0-32 15,-4-2-42-15,0-10-20 16,-7-6-335-16,-6-2-811 0</inkml:trace>
  <inkml:trace contextRef="#ctx0" brushRef="#br0" timeOffset="29041.7">3683 6126 1350 0,'0'0'254'0,"0"0"-216"15,0 0-37-15,0 0 193 0,4 112-82 16,-26-64-12-16,-7 7-43 16,-9 3-56-16,-7 0 35 15,-8-4-36-15,-5-4 0 16,-2-10 22-16,2-8-22 15,8-10 0-15,15-10 3 16,16-6 7-16,13-4-20 16,6-2-3-16,0 0-69 15,21 0 81-15,8 0-10 16,6-6 11-16,5-4 0 16,1-4 9-16,-1-4-1 15,-7-4-8-15,0-2 0 16,-4-2-20-16,-4-2 20 15,-5-2-53-15,-7 0-11 0,-8-5-53 16,-5-1 35-16,0-6-100 16,-15-2-97-16,-10-4-18 15,-6 0-79-15,2 8 376 16,4 12 238-16,4 12 164 16,11 14-54-16,5 2-256 15,5 28-85-15,0 20 73 16,5 16 46-16,11 17-30 15,1 5-31-15,1 4-63 16,-3-4 70-16,-1-4-72 16,-5-1 0-16,2-3 9 15,-4-6-9-15,2-6-1 16,-3-10 0-16,1-16-46 0,0-17-18 16,-2-19-192-1,-3-33 35-15,-2-21 19 0,0-8-182 0</inkml:trace>
  <inkml:trace contextRef="#ctx0" brushRef="#br0" timeOffset="29318.91">3527 6697 880 0,'0'0'285'0,"0"0"-79"16,0 0-41-16,0 0-73 15,0 0-61-15,0 0 2 16,0 0 33-16,-27 88 38 16,15-37-96-16,-3-1 0 15,1-6 9-15,1-6-15 16,3-12-1-16,2-8-1 15,6-10 10-15,2-8-14 0,0 0 4 16,4-2-65 0,17-14 52-16,10-8-7 0,7-2 8 15,5-4 11-15,1-2-6 16,3-2-8-16,-5-2 15 16,-5 1-4-16,-12 7 3 15,-12 5 1-15,-10 6-87 16,-3 7-55-16,-18 6-39 15,-40 3 0-15,4 1-683 16,-4 0 807-16</inkml:trace>
  <inkml:trace contextRef="#ctx0" brushRef="#br0" timeOffset="29704">3342 6665 55 0,'-36'-4'714'0,"0"4"-411"0,3 0 10 16,6 0-95-16,12 23-112 16,5 13-50-16,8 11-27 15,2 15 41-15,0 9 17 16,20 3-73-16,9-2 57 15,7-4-71-15,2-10 0 16,7-12 22-16,1-9-14 16,3-15 3-16,7-12-11 15,0-10-44-15,3-22 43 16,9-43-122-16,3-36-141 16,-2-46-84-16,-2-21 10 15,-20-5 254-15,-14 15-267 16,-10 41 351-16,-15 31 195 0,-1 34 32 15,-3 20-51 1,-2 10 65-16,0 6-55 0,2 6-89 16,-4 10-53-16,0 0-24 15,0 22 59-15,0 16 23 16,-8 10-3-16,-9 8-13 16,-8 7-48-16,-4-4 2 15,-6 0-40-15,-3-5 1 16,-1-10-32-16,2-10-89 15,-1-16-69-15,7-10-68 16,13-8-107-16</inkml:trace>
  <inkml:trace contextRef="#ctx0" brushRef="#br0" timeOffset="29854.82">3887 6617 770 0,'0'0'270'0,"0"0"-17"15,65 117-157-15,-47-67 46 16,-5 2-69-16,-3 0-21 15,-4 0 7-15,-4 0-46 16,-2-4 12-16,0-2-25 16,0-10-66-16,0-9-47 15,-4-27-176-15,-3 0-84 16</inkml:trace>
  <inkml:trace contextRef="#ctx0" brushRef="#br0" timeOffset="29996.52">4117 6788 831 0,'0'0'175'0,"0"0"-83"0,0 0 33 16,119-135-44 0,-82 97 49-16,-1 2 23 0,-5 6-153 15,-6 8-65-15,-17 0-56 16,-6 8-160-16,-2 4-489 0</inkml:trace>
  <inkml:trace contextRef="#ctx0" brushRef="#br0" timeOffset="30183.78">4257 6673 899 0,'0'0'232'0,"-4"134"13"16,4-49-97-16,0 11-20 16,6 4 23-16,4-11-65 15,-4 23-13-15,1 16-26 16,-3 19-19-16,3 1-5 0,-7-11-23 16,2-29 0-1,-2-36-3-15,0-20 3 16,3-18-84-16,-3-16-86 0,0-8-216 15,-8-10-776-15</inkml:trace>
  <inkml:trace contextRef="#ctx0" brushRef="#br0" timeOffset="30645.39">4845 6072 525 0,'0'0'1690'0,"0"0"-1438"16,0 0-252-16,0 0 1 16,0 0-7-16,0 0 15 15,0 0-12-15,56 46 3 16,-33-16-36-16,1 2 24 16,3 8-183-16,-5-10-310 15,-4-10-347-15</inkml:trace>
  <inkml:trace contextRef="#ctx0" brushRef="#br0" timeOffset="30984.06">5570 6096 1407 0,'0'0'295'16,"0"0"-213"-16,0 0-59 15,0 0 12-15,0 0 189 16,0 0-124-16,-100 104-91 15,42-56 37-15,-16 4-46 16,-10 2-7-16,-10-4-14 16,1-4-63-16,3-9 78 15,12-9-63-15,18-8 49 16,20-10 14-16,20-2 6 16,17-8-12-16,3 0-33 15,21 0 45-15,19 0 16 16,11 0 1-16,9 0-17 0,5 0 55 15,-1-6-55-15,3-6 0 16,0-6-1-16,-3-6-7 16,3-4-4-16,9-24-78 15,-18 6-243-15,-16 3-575 0</inkml:trace>
  <inkml:trace contextRef="#ctx0" brushRef="#br0" timeOffset="31200.1">5229 5952 1602 0,'0'0'160'15,"0"0"-147"-15,0 154 68 0,4-70-18 16,11 4 28-16,-1 2-8 16,-1 3-70-16,-1-3 46 15,-8 0-59-15,1-4-4 16,-3-6-8-16,0-5 12 15,0-15-112-15,-2-24-97 16,0-16-288-16,0-20-384 0</inkml:trace>
  <inkml:trace contextRef="#ctx0" brushRef="#br0" timeOffset="31516.49">5287 6403 1267 0,'0'0'638'16,"0"0"-553"-1,0 0-76-15,0 0-9 0,0 0 34 16,-60 124 77-16,29-64-111 16,-3 2 10-16,-2 2-1 15,-2-3-8-15,1-7-1 16,5-12 0-16,8-10 8 16,11-12-35-16,13-8 27 15,0-6-101-15,15-2 48 16,20-4 43-16,10 0-2 15,9 0 12-15,3-10 0 16,1-8-3-16,-2-2 3 16,-4 0 0-16,-10 2 2 15,-11 6-2-15,-15 8-6 16,-16 4-40-16,0 0-107 0,-54 38-69 16,0-4-94-16,-1 4-432 15</inkml:trace>
  <inkml:trace contextRef="#ctx0" brushRef="#br0" timeOffset="31704.55">5055 7106 367 0,'0'0'320'15,"0"0"-14"-15,-129 94-1 16,93-61-138-16,14-13-5 16,11-8-52-16,11-6-60 15,0-2-16-15,2-2 24 16,21 0-8-16,12-2 41 16,7 0-69-16,12 0-22 15,4-18 29-15,9-10-27 16,4-10 17-16,5-7-19 15,-7-1-38-15,-9 2 25 0,-16-4-186 16,-17 12-152 0,-23 8-209-16</inkml:trace>
  <inkml:trace contextRef="#ctx0" brushRef="#br0" timeOffset="31868.05">5306 6972 1149 0,'0'0'230'0,"0"0"-137"15,0 0 6-15,-46 120 52 16,34-72-26-16,2 1-16 15,-1 1 50-15,-3 0-117 16,-1 0-27-16,-3 2 6 16,-5 0-20-16,-1 0 8 15,2-5-9-15,-9-6-84 0,8-10-57 16,4-19-341-16</inkml:trace>
  <inkml:trace contextRef="#ctx0" brushRef="#br0" timeOffset="32035.16">5487 7160 803 0,'0'0'808'16,"0"0"-750"-16,0 0-51 16,152 17 5-16,-103-16-12 15,11-2 0-15,-11-16-18 16,-12-7-372-16</inkml:trace>
  <inkml:trace contextRef="#ctx0" brushRef="#br0" timeOffset="32249.66">5973 6184 1609 0,'0'0'261'0,"0"0"-189"16,0 0-59-16,149 6 16 16,-95-6-29-16,-5 0 0 15,-4-6 45-15,-8-2-45 16,-14 6-21-16,-8 2-98 16,-15 0-426-16</inkml:trace>
  <inkml:trace contextRef="#ctx0" brushRef="#br0" timeOffset="32449.55">5784 6607 1330 0,'0'0'215'0,"0"0"-186"16,0 0-16-16,0 0 68 16,0 0 27-16,0 0-51 15,129 4-36-15,-85-24 29 16,3-6-50-16,-7-4-3 15,-1-2-3-15,-11-14-67 0,-8 7-216 16,-13 7-820-16</inkml:trace>
  <inkml:trace contextRef="#ctx0" brushRef="#br0" timeOffset="32640.72">5953 6386 1309 0,'0'0'152'16,"0"0"-81"-16,0 129 24 15,0-75-9-15,4 0 88 16,1-2-98-16,0-2-60 16,1-1 46-16,0-8-62 15,3-4-2-15,-1-11 2 16,0-12-115-16,3-14-137 16,-1-20-73-16,-2-10-446 0</inkml:trace>
  <inkml:trace contextRef="#ctx0" brushRef="#br0" timeOffset="32826.94">6180 6330 1215 0,'0'0'187'0,"0"0"-57"16,36 106 17-16,-23-57-88 16,-1-3 22-16,-6-2 106 15,-2-4-134-15,-1 0-34 16,-3-6-19-16,0-6 13 15,2-7-17-15,-2-12 4 16,0-9-157-16,0-13 34 16,0-14-405-16</inkml:trace>
  <inkml:trace contextRef="#ctx0" brushRef="#br0" timeOffset="33008.6">6423 6318 1279 0,'0'0'137'0,"0"0"-86"16,0 0 13-16,61 111-48 16,-51-83 76-16,-1-4 1 15,-2-2-77-15,0-2 21 16,-5-8-37-16,2-12-107 16,1 0-160-16,-1-18-626 0</inkml:trace>
  <inkml:trace contextRef="#ctx0" brushRef="#br0" timeOffset="33218.15">6831 6206 186 0,'0'0'1183'0,"0"0"-1036"0,19 128-45 16,-11-66-60-16,-8 1 49 15,0 1 43-15,0 2-74 16,-14 2 35-16,-9 2-95 15,-8 0-21-15,-7-2 13 16,-6-3-53-16,-36-1-74 0,11-18-125 16,2-18-118-16</inkml:trace>
  <inkml:trace contextRef="#ctx0" brushRef="#br0" timeOffset="33412.08">6214 6802 998 0,'0'0'263'15,"0"0"-86"-15,0 0-46 16,75 140-34-16,-54-84 30 16,-1-2-49-16,-7 3 45 15,-5-3-117-15,-1-2 7 16,-7 0-10-16,0-2 3 16,0-6-6-16,0-4 0 15,-9-10-95-15,-13-14-43 16,2-8-175-16,-2-8-88 0</inkml:trace>
  <inkml:trace contextRef="#ctx0" brushRef="#br0" timeOffset="33782.68">6204 7197 1007 0,'0'0'632'16,"0"0"-572"-16,0 0-43 16,0 0 17-16,118-8 26 15,-70 8 52-15,-4 0-66 16,3 0-18-16,-5 0 14 15,-9 0-33-15,-4 4 1 16,-10 6-10-16,-9-2 0 16,-7 3-19-16,-3 7 19 15,-5 5-16-15,-19 3-10 0,-10 4-46 16,-6 0 48-16,-5 2-11 16,-3 0 22-16,1-2-3 15,7-3 16-15,6-4 0 16,12-5 10-16,7-4 8 15,5-6 39-15,8-3-37 16,2-4-9-16,0-1 66 16,10 0-1-16,13 0-20 15,12 0-8-15,7 0-26 16,6-4 9-16,8-18-31 16,6-8 0-16,39-26-34 15,-17 4-102-15,-7 4-531 0</inkml:trace>
  <inkml:trace contextRef="#ctx0" brushRef="#br0" timeOffset="33938.48">7465 7195 1810 0,'0'0'188'15,"0"0"-158"-15,0 0-20 16,0 0 23-16,0 0 45 15,0 0-78-15,0 0-206 16,-17-32-1635-16</inkml:trace>
  <inkml:trace contextRef="#ctx0" brushRef="#br0" timeOffset="35479.71">8791 6266 1264 0,'0'0'789'0,"0"0"-642"16,0 0-138 0,0 0 32-16,0 0 11 0,0 0-51 15,20 12 9-15,-6 12-10 16,-1 6 0-16,0 6 16 15,-1 3-16-15,-6 1 0 16,-3 0-6-16,-1-2 6 16,-2-6-19-16,0-10-189 15,0-10-123-15,0-10-281 0</inkml:trace>
  <inkml:trace contextRef="#ctx0" brushRef="#br0" timeOffset="36498.78">8907 6152 1728 0,'0'0'224'0,"0"0"-113"16,0 0-57-16,0 0 55 15,134-24 2-15,-85 16-51 16,2-2-31-16,5-3-29 16,-5 4 9-16,-6-1 2 15,-7 4-11-15,-9 0 0 16,-12 4-21-16,-7 2 21 15,-10 0-52-15,0 0 10 16,-10 20-1-16,-16 10 26 16,-15 12 9-16,-7 8-11 15,-8 4 4-15,-4 6 15 16,0-2-10-16,-1 0 7 0,10-5 6 16,9-7 6-1,8-12-9-15,12-8 0 0,7-8 3 16,7-10-3-16,6-6-5 15,2-2 4-15,6 0-22 16,15-10 13-16,12-10 10 16,6-4-47-16,1 0 45 15,2 0-33-15,-7 2 24 16,0 4 10-16,-12 5 2 16,-2 4 0-16,-10 7-1 15,-4 2-13-15,-5 0 5 16,-2 20 14-16,0 12-6 15,-12 8 21-15,-12 8-15 0,-10 2 20 16,-5 2-26-16,-6-2 0 16,-2-2 0-16,1-3 0 15,3-5 0-15,5-6 6 16,11-8 1-16,5-10 20 16,11-6-27-16,7-8 0 15,4-2 23-15,0 0-23 16,17-12-9-16,14-12 2 15,16-8 4-15,7-6-10 16,11-2-55-16,4 1-20 16,7 6 52-16,3 2-29 15,2 7 33-15,-4 6 24 16,-7 8 16-16,-10 10 1 0,-18 0-9 16,-13 4 0-16,-11 16 10 15,-13 7 12-15,-5 5 32 16,0 8 40-16,-20 4-41 15,-12 8 45-15,-5 0-68 16,-8 2-9-16,-7-2 32 16,-1-3-26-16,0-8-14 15,-3-9 0-15,5-10 2 16,0-13 24-16,1-9-39 16,6-28-29-16,-1-41 2 15,5-43-87-15,9-42 0 16,16-25-57-16,13-1-53 15,2 9-68-15,10 23 39 16,11 32 120-16,0 29 133 0,0 33 97 16,-1 18 56-1,0 4 95-15,4 6-108 0,3 8 15 16,-2 16-60-16,-1 2-23 16,3 30 26-16,-1 20-33 15,3 35 3-15,-4 37-19 16,-10 32-37-16,-5 14 74 15,-10-7-72-15,0-19-13 16,0-16 11-16,-8-23-4 16,0-17-8-16,3-20 0 15,-1-7-37-15,2 27 3 16,-1-12-142-16,5-16-445 0</inkml:trace>
  <inkml:trace contextRef="#ctx0" brushRef="#br0" timeOffset="36882.71">9794 6320 1935 0,'0'0'239'0,"0"0"-153"15,0 0-46-15,0 0-9 16,125-56 53-16,-94 42-84 15,-4 0-8-15,-7 4-7 16,-7 0-84-16,-9 2-96 16,-4 0-164-16,-17 0-184 15,-21 6 5-15,0 2-90 0,2 0 628 16,18 12 408-16,5 12-63 16,0 10-75-16,-1 15-4 15,1 10-55 1,4 12 35-16,5 3-69 0,-1 4-94 15,3 0-12-15,2-5-36 16,0-8-1-16,0-7-34 16,0-11 0-16,0-13-23 15,0-16 21-15,9-18-116 16,5-6-40-16,12-64-65 16,-4 2-171-16,-2-7-246 0</inkml:trace>
  <inkml:trace contextRef="#ctx0" brushRef="#br0" timeOffset="37114.65">10021 6120 1202 0,'0'0'133'16,"0"0"97"-16,56 148-79 15,-31-25-2-15,-3 29-5 16,-5 10-24-16,-7-13-43 16,-8-19-77-16,-2-18 7 15,0-19 18-15,0-21-25 16,-2-18 0-16,-8-14 15 15,4-2-15-15,-3-6 0 0,-3-12-6 16,2-20-71 0,-3-16 4-16,-10-48-228 0,-6-48 74 15,-4-55 122 1,2 17-106-16,8 11-467 0</inkml:trace>
  <inkml:trace contextRef="#ctx0" brushRef="#br0" timeOffset="37996.94">9919 6461 977 0,'0'0'580'0,"0"0"-408"16,0 0-136-16,0 0-21 15,0 0 108-15,22 110 5 16,-9-34-38-16,-3 6 9 16,-4-1-88-16,-1-7-10 15,-3-10 11-15,0-12-3 16,0-12 4-16,0-14-13 16,0-15 0-16,3-11-20 15,0-15 20-15,4-29-55 16,6-36-78-16,10-44 12 15,8-51-4-15,4-23 79 0,0 7-237 16,-6 45 44-16,-11 56 239 16,-2 37 1-16,-3 26 149 15,3 2-34-15,5 9 31 16,-2 8-45-16,0 8-1 16,-1 4 77-16,-1 24-47 15,0 8-48-15,-2 6-34 16,-3 2-49-16,-3-1 52 15,0-3-52-15,0-8 0 16,2-6-6-16,5-8 6 16,5-12-25-16,4-6-56 15,6-10-43-15,5-22-8 0,2-12-83 16,3-6-61 0,-8 3 157-16,-6 10 119 0,-10 12 23 15,-7 11 79-15,-7 8 64 16,-3 6 6-16,0 0-79 15,-2 0-44-15,0 18 85 16,0 9-53-16,-11 10-22 16,-9 10-24-16,-11 7-34 15,-9 4 35-15,-8 4-36 16,-5-2 0-16,0-3 6 16,1-7-6-16,8-9-9 15,10-10-4-15,12-13-24 16,11-8 31-16,11-6-28 0,0-4-41 15,11 0 19-15,18-4 15 16,7-10 32-16,4 2 8 16,3 1 1-16,-4 4-3 15,3 1 3-15,-1 1 0 16,1 0-5-16,-2 3 5 16,-5 0 0-16,-3 2-1 15,-8 0 2-15,-10 0-20 16,-9 5 10-16,-5 16-55 15,-7 9 50-15,-24 6-66 16,-12 10-49-16,-11 2-40 16,-8 6 25-16,-9 4 88 15,-2 2 1-15,-1 2 37 16,9-5 18-16,11-9 28 16,15-10 66-16,16-14 11 0,12-8-72 15,11-8 49-15,0-8 11 16,16 0 3-16,20-2 32 15,14-16-58-15,15-8-39 16,11-8-24-16,9-6 11 16,4-2-7-16,-3 0-11 15,-3 0-28-15,-6-12-36 16,-25 11-275-16,-21 5-699 0</inkml:trace>
  <inkml:trace contextRef="#ctx0" brushRef="#br0" timeOffset="38188.83">10685 6565 1367 0,'0'0'145'15,"0"0"-87"-15,0 112 111 0,0-68-19 16,0 2 16-16,0 2-74 16,3 5-82-16,-3-1 43 15,0 4-53-15,-3-2 0 16,-13-2 6-16,-1-3-6 15,-14-2-31-15,4-10-165 16,-2-15-306-16</inkml:trace>
  <inkml:trace contextRef="#ctx0" brushRef="#br0" timeOffset="38375.24">11035 7034 1827 0,'0'0'264'0,"0"0"-217"16,0 0-22-16,0 0 35 15,0 0-12-15,132 90-22 16,-115-82-26-16,-5-1-294 0</inkml:trace>
  <inkml:trace contextRef="#ctx0" brushRef="#br0" timeOffset="38557.65">11837 6892 1667 0,'0'0'577'16,"0"0"-577"-16,0 0-13 15,0 0-114-15,0 0-229 0</inkml:trace>
  <inkml:trace contextRef="#ctx0" brushRef="#br0" timeOffset="40862.31">12036 6250 894 0,'0'0'528'16,"0"0"-380"-16,0 0 38 15,0 0 8-15,0 0-94 16,0 0 12-16,0 0-70 16,-12-30-41-16,12 20 71 15,5-2-44-15,10-2-18 16,8 0-10-16,6 0 10 15,4 4 17-15,7 6-27 16,7 4 0-16,0 0 0 16,4 8 0-16,-2 12 0 15,-2 6-2-15,-3 6 11 16,-3 8-2-16,-1 6-7 0,-5 7 0 16,1 5 20-16,-5 4-20 15,-2 2 1-15,0 2-2 16,0-2 12-16,2-3-8 15,5-10-3-15,-1-6-6 16,4-9-15-16,-2-12 3 16,1-12-31-16,7-12-76 15,-12-20-134-15,-6-10-332 0</inkml:trace>
  <inkml:trace contextRef="#ctx0" brushRef="#br0" timeOffset="41099.72">12892 5913 1748 0,'0'0'207'15,"0"0"-73"-15,0 0-9 16,-75 104-33-16,46-31-5 16,-2 13-42-16,-2 8-7 15,-3 3-8-15,-3-1-23 16,-4 0 42-16,1-2-49 15,-2-4-7-15,-2-1-3 16,7-7-7-16,-2 6-100 16,15-20-95-16,8-21-347 0</inkml:trace>
  <inkml:trace contextRef="#ctx0" brushRef="#br0" timeOffset="41499.51">13366 6359 1692 0,'0'0'233'0,"0"0"-175"15,0 0-56-15,0 0 133 16,0 0-96-16,0 0-39 15,0 0 1-15,-63 33 0 16,43-3-1-16,1 15 0 0,0 7 0 16,4 12-1-16,3 12 1 15,6 7 0-15,4 4 15 16,2 4-14-16,0-1 13 16,0-5-14-16,11-5 0 15,0-12 3-15,0-10-3 16,-4-8-3-16,-5-8 3 15,0-10 1-15,-2-5-1 16,0-9-10-16,-9-9-64 16,-8-5 35-16,-10-4-86 15,-20-13-119-15,5-18-74 16,-1-3-499-16</inkml:trace>
  <inkml:trace contextRef="#ctx0" brushRef="#br0" timeOffset="41707.03">13016 6820 1614 0,'0'0'237'15,"0"0"-112"-15,0 0 54 16,125 18-3-16,-79-9-68 16,6-2-40-16,-1-3 50 15,4-4-105-15,1 0 2 16,-2 0-6-16,-3-12-8 15,-4-6-1-15,-2-8-9 16,10-27-143-16,-10 7-43 0,-7-4-623 16</inkml:trace>
  <inkml:trace contextRef="#ctx0" brushRef="#br0" timeOffset="41914.18">13941 6266 162 0,'0'0'1636'16,"0"0"-1439"-16,0 0-141 16,0 0 42-16,0 0 15 15,0 0-34-15,117 58 1 16,-80-52-74-16,2-4 4 0,6-2 6 16,-5 0-16-1,-4 0-43-15,-14 0-87 16,-11 0-220-16,-11 0-762 0</inkml:trace>
  <inkml:trace contextRef="#ctx0" brushRef="#br0" timeOffset="42106.7">13894 6752 1237 0,'0'0'158'0,"0"0"-13"15,0 0 17-15,0 0-19 16,0 0 11-16,0 0-87 15,0 0-48-15,136 54 40 0,-98-54-58 16,2-13 4 0,2-9-5-16,27-28-111 0,-11 6 15 15,-7-4-679-15</inkml:trace>
  <inkml:trace contextRef="#ctx0" brushRef="#br0" timeOffset="42730.54">14448 6054 1549 0,'0'0'401'15,"0"0"-315"-15,0 0-64 16,0 0 133-16,0 0-65 16,0 0-36-16,0 0-37 15,106-4 0-15,-73-3 0 0,0-1-17 16,-6 2-3-1,-7 2-7-15,-4 3 10 0,-8 1-16 16,-1 0 2-16,-3 0 3 16,1 4-7-16,0 11 18 15,-1 12-6-15,-2 7 4 16,0 12 2-16,-2 8 0 16,0 8-1-16,0 2 8 15,0 5 2-15,3 0-9 16,1 0 0-16,8-5 2 15,-2-4-2-15,5-8-1 16,2-9-1-16,1-11 2 16,1-10-1-16,2-10 1 15,-2-10-9-15,4-2 9 16,1-10 6-16,3-20-6 0,0-12 0 16,0-15 9-16,-1-11-18 15,-2-16 9-15,1-24-34 16,2-25 26-16,-4 13-9 15,-6 16-16-15,-3 24 26 16,-3 31 7-16,2 5 66 16,0 4-38-16,-2 14 18 15,-1 10 49-15,1 6-20 16,-1 4-40-16,9 4-24 16,3 2 2-16,4 0 8 15,3 0-21-15,2 4 0 16,0 4 1-16,1-2 0 0,-3 0 9 15,0 0-10 1,0-4 0-16,-2 2 3 0,4-4-3 16,4 2-37-1,13 2-56-15,-9 0-475 0,-7 2-275 0</inkml:trace>
  <inkml:trace contextRef="#ctx0" brushRef="#br0" timeOffset="43180.57">15564 6202 1061 0,'0'0'156'0,"0"0"49"16,0 0 24-16,-10-141-81 16,-3 112-46-16,1 4-3 15,3 11-10-15,-2 10-45 16,0 4-43-16,-4 0 16 16,-6 28-17-16,-1 12-11 15,0 17 11-15,0 9 0 16,1 10 4-16,6 4-4 0,1 6 0 15,3 3 18 1,5-3-18-16,-2 1 0 0,2-4 8 16,2-3-7-1,-1-1 4-15,1-7-5 0,0-8 0 16,-4-6 1-16,0-6-1 16,-1-9-5-16,-2-9 4 15,-3-8 0-15,-1-8 1 16,-5-10-81-16,-14-8-64 15,3-14-117-15,0-12-296 0</inkml:trace>
  <inkml:trace contextRef="#ctx0" brushRef="#br0" timeOffset="43406.75">15086 6549 823 0,'0'0'1153'0,"0"0"-1025"16,0 0-63-16,0 0 48 16,156-26 50-16,-108 22-82 15,2 0-47-15,-1 0 33 16,0 0-66-16,0-2-1 16,-3 0-1-16,-3-2-18 15,17-12-23-15,-13 3-194 16,-4-1-151-16</inkml:trace>
  <inkml:trace contextRef="#ctx0" brushRef="#br0" timeOffset="43575.64">16055 6557 1756 0,'0'0'331'15,"0"0"-256"-15,0 0-15 16,0 0 127-16,0 0-88 15,0 0-58-15,0 0-41 16,-5-6-9-16,-10-8-193 0</inkml:trace>
  <inkml:trace contextRef="#ctx0" brushRef="#br0" timeOffset="45410.94">17220 6381 1453 0,'0'0'315'0,"0"0"-260"15,0 0-40-15,0 0 28 16,0 0-42-16,0 0 26 15,9 0-27-15,-4 0 0 16,-1 0-3-16,-2 4 4 16,1 3-1-16,-1 5 28 15,-2 2-22-15,0 7 47 16,0 3-53-16,-5 6 1 16,-8 0 26-16,-5 4-27 0,-2 2 0 15,-13 8-6-15,4-6-78 16,2-11-304-16</inkml:trace>
  <inkml:trace contextRef="#ctx0" brushRef="#br0" timeOffset="48142.58">17256 5851 1197 0,'0'0'149'0,"0"0"27"16,0 0 73-16,0 0-91 15,0 0-47-15,0 0-14 16,0 0-48-16,-3-14 68 15,3 14-70-15,0-2-2 16,0 2 5-16,0 0-22 16,0 0 6-16,0 0-34 15,0 0 0-15,-2 0-3 0,2 0 3 16,0 0-16 0,-2 0 10-16,2 0 12 0,0 0-4 15,0 0-2-15,0 0 0 16,0 0-2-16,0 0 2 15,0 0-8-15,0 0 8 16,0 0 1-16,0 0 14 16,0 0-15-16,0 0 0 15,0 0 7-15,0 0-7 16,0 0 0-16,0 0 2 16,0 0-1-16,0 0 32 15,0 0-33-15,4 0 0 16,17 0 47-16,8 0-29 0,8 4 4 15,11 2 5 1,7-6-18-16,5 0 12 0,0 0-21 16,-2 0 0-16,-4-4-12 15,-10-4 12-15,-9 2-119 16,-8-2-65-16,-17-10-76 16,-8 0-234-16,-2-2-49 0</inkml:trace>
  <inkml:trace contextRef="#ctx0" brushRef="#br0" timeOffset="48860.45">17633 5624 1217 0,'0'0'307'16,"0"0"-224"-16,0 0 13 15,0 0 75-15,0 0 15 16,-76 115-56-16,53-61-80 16,-1 8 8-16,0 0-45 0,1 2-13 15,3 1 40-15,2-7-40 16,7-6-3-16,6-6-3 15,5-10 12-15,0-10-15 16,12-10 9-16,15-10-6 16,8-6-13-16,10 0 19 15,6-26-48-15,3-10 7 16,-1-6-48-16,-6-4 32 16,-7-2-34-16,-13 3-41 15,-9 5 83-15,-10 12 16 16,-3 12 33-16,-5 12 33 15,0 4-20-15,0 20 23 16,0 22-12-16,-9 16 15 0,0 17 78 16,2 7-37-16,3 8-4 15,-1 1-22-15,5-1-46 16,-2-4 44-16,-2-6-52 16,0-4 6-16,-4-6 2 15,0-7-8-15,1-13 0 16,-3-10-8-16,2-12 20 15,-3-12-30-15,-1-10 18 16,-3-6-10-16,-3-10-20 16,-6-24 21-16,0-12-26 15,1-14 20-15,6-6 15 16,7-5 17-16,8-3-17 0,2 0 0 16,6-2 28-1,21-6-27-15,23-19 0 0,21-27-1 16,24-26 7-16,13-7-27 15,-6 13-17-15,-24 39-71 16,-29 44 92-16,-18 24-2 16,-11 17 11-16,1 4 6 15,-6 6 2-15,-4 2 63 16,-4 12-38-16,-7 0-14 16,0 8 35-16,0 24-25 15,0 16 12-15,-12 16 28 16,-12 9-45-16,-7 7 58 15,-5-2-75-15,-6 2 1 16,0-2 17-16,-3 1-18 16,1-7-1-16,-6 4-26 0,15-18-162 15,6-23-297-15</inkml:trace>
  <inkml:trace contextRef="#ctx0" brushRef="#br0" timeOffset="49060.56">18410 5803 355 0,'0'0'1469'0,"0"0"-1336"15,0 0-48-15,144-4 9 16,-90 2-6-16,-2-2-23 16,-6 2-41-16,-7 2-18 0,-10 0-6 15,-14 0-33-15,-11 2 13 16,-4 16-219-16,-46 18 31 15,-6-4-197-15,-4 2-430 0</inkml:trace>
  <inkml:trace contextRef="#ctx0" brushRef="#br0" timeOffset="49727.7">18256 6136 827 0,'0'0'278'0,"0"0"9"0,0 0-20 16,-120 78-89-16,104-68-41 15,12-6-59-15,4-4 48 16,0 0-95-16,14-2-30 15,12-14 22-15,8-6-22 16,3-2 4-16,-1 4-5 16,-7 4 2-16,-6 8-10 0,-6 8 8 15,-5 0-34-15,-6 14 24 16,-2 14-8-16,-4 12 18 16,0 8 0-16,0 4 1 15,-8 2 24-15,-6-1-25 16,1-8 0-16,-1-6 1 15,3-7 0-15,3-8 14 16,3-10-15-16,3-8 0 16,2-6-6-16,0 0 6 15,13-22-39-15,12-14 14 16,4-7-9-16,2-3-4 16,2 2-38-16,-2 7 45 15,-4 8 25-15,-5 13 7 16,-2 12-1-16,-4 4 22 15,-3 2-9-15,0 20 47 0,-1 8-6 16,-6 2-26-16,-3 4 58 16,-3-1-73-16,0-5 3 15,0-4 4-15,0-4-20 16,0-8 18-16,0-6-18 16,-3-6 0-16,3-2 9 15,0 0-9-15,0-20-34 16,9-12-87-16,9-10-11 15,5-8 1-15,-2-1-188 16,2 7 34-16,0 12 285 16,-4 14 3-16,-1 10 43 15,0 8 39-15,-2 8 21 0,2 18 77 16,-3 10-73 0,1 7-11-16,-3 3 69 0,-4 2-87 15,-2 0-30-15,-5 2-20 16,-2-4-20-16,0 2 19 15,0-2-30-15,-12 0 0 16,-3-3 13-16,-3-6-13 16,-1-4-14-16,-8-15-87 15,6-10-238-15,3-8-609 0</inkml:trace>
  <inkml:trace contextRef="#ctx0" brushRef="#br0" timeOffset="49977.09">19564 5953 1855 0,'0'0'263'16,"0"0"-204"-16,0 0-2 15,-84 117 84-15,50-75-63 16,-4 2-2-16,-2 4-76 15,-2 0 2-15,-5-4 13 16,-2-8-15-16,0-9-44 16,-7-14-58-16,-10-13-129 15,10-23-243-15,12-14-887 0</inkml:trace>
  <inkml:trace contextRef="#ctx0" brushRef="#br0" timeOffset="50186.94">19337 5749 1542 0,'0'0'198'16,"0"0"-42"-16,94 160 63 15,-52-88-92-15,0 1-37 16,0-5 58-16,-2 0-94 16,3-4-35-16,-3-4-13 15,0-4 7-15,-5-5-10 16,0-9-3-16,-2-8-67 15,13-20-5-15,-8-10-207 0,-5-4-319 16</inkml:trace>
  <inkml:trace contextRef="#ctx0" brushRef="#br0" timeOffset="50381.64">20143 5582 1768 0,'0'0'214'0,"0"0"-165"16,0 0 25-16,0 0-5 15,61 115-57-15,-43-89 40 16,-1-2-52-16,-8 6-10 16,-4-6-144-16,-5-6-412 0</inkml:trace>
  <inkml:trace contextRef="#ctx0" brushRef="#br0" timeOffset="50697.04">19854 6060 1305 0,'0'0'330'0,"0"0"-267"16,0 0-42-16,0 0 149 16,0 0-24-16,0 0-71 15,0 0-75-15,94-50-41 16,-57 29 22-16,-1 6-41 15,-5 7 15-15,-4 3 21 0,-9 5 8 16,-5 2-3-16,-2 23 15 16,-7 8 4-16,-1 14 1 15,-3 9 8-15,0 6 9 16,0 0 11-16,0 0-28 16,-3-5 52-16,3-10-53 15,0-4 0-15,0-11-10 16,8-10 10-16,11-14-41 15,22-14-94-15,-4-20-365 16,-3-8-503-16</inkml:trace>
  <inkml:trace contextRef="#ctx0" brushRef="#br0" timeOffset="50941.2">20471 6102 1463 0,'0'0'182'0,"0"0"-108"0,0 0 17 16,-14 140 13-16,1-78-1 15,-3 4-33-15,1-1 17 16,1-3-86-16,4-6 5 16,3-8 6-16,5-8-11 15,2-10-1-15,0-10 0 16,0-12-6-16,0-8-1 16,13-2 7-16,7-26-8 15,7-16-29-15,4-14-32 16,11-32-39-16,21-60 13 15,-7 15-162-15,-5-1-236 0</inkml:trace>
  <inkml:trace contextRef="#ctx0" brushRef="#br0" timeOffset="51116.81">20897 5334 1737 0,'0'0'271'0,"0"0"-193"16,0 0-19-16,0 0 54 15,0 0 50-15,26 108-62 16,-16-64-98-16,-2 2 18 15,-4-4 1-15,1-2-22 16,-3-1 0-16,-2-10 0 16,0-4 0-16,0-5-13 15,-15-6-114-15,-19-12-131 16,3-2-213-16,0 0-333 0</inkml:trace>
  <inkml:trace contextRef="#ctx0" brushRef="#br0" timeOffset="51658.98">20673 5693 1464 0,'0'0'192'16,"0"0"-35"-16,0 0-26 16,0 0 24-16,0 0-46 15,8 116-65-15,16-100 54 16,7-6-74-16,10-6-11 16,7-4 5-16,6 0-18 15,4-16-9-15,-2-12-59 16,-1-8-40-16,-4-2 40 15,-4-1-64-15,-7 6 81 0,-6 7 32 16,-10 7 19 0,-6 11 21-16,-7 7 14 0,-2 1-16 15,-3 0 67-15,-1 5-39 16,-5 12-17-16,0 2 5 16,0 8-17-16,-17 3 19 15,-15 2-37-15,-7 2 2 16,-13 2 14-16,-10 0-16 15,-7-2-2-15,-8 0 2 16,0-2 0-16,1-6-7 16,9-2-8-16,13-6 15 15,17-7-7-15,14-5 7 16,14-5 0-16,9-1-2 16,0 0-8-16,11 0 9 15,14 0 1-15,6 0 0 16,12 0 15-16,1 0-14 15,8 0-1-15,-2 0 1 0,6 0-1 16,0-6 9-16,-2-8-9 16,-1-2-2-16,-8 1-16 15,-10 1-20-15,-10 3-102 16,-12 4-23-16,-9 0-15 16,-4 3-77-16,-2 2-33 15,-20 2-75-15,-16 0 97 16,5 6 86-16</inkml:trace>
  <inkml:trace contextRef="#ctx0" brushRef="#br0" timeOffset="51781.71">20945 6042 347 0,'0'0'169'0,"0"0"-65"15,0 0 33-15,0 0 14 0,0 0-68 16,0 0-67-16,-100 108 4 16,98-108-20-16,2 0-17 15,0-2-60-15,0-10-717 0</inkml:trace>
  <inkml:trace contextRef="#ctx0" brushRef="#br0" timeOffset="52044.52">20694 6142 1202 0,'0'0'182'16,"0"0"31"-16,0 0 19 0,-4 140-12 15,4-86-32-15,0 5-91 16,6-1-43-16,5-2 42 16,-4 0-72-16,2-6-3 15,-3-4-20-15,-1-5 16 16,-1-9-14-16,3-6-3 16,-2-11-18-16,-1-8 7 15,3-7-121-15,9-29-51 16,-3-13-158-16,-1-8-508 0</inkml:trace>
  <inkml:trace contextRef="#ctx0" brushRef="#br0" timeOffset="52302.09">20950 6228 1232 0,'0'0'770'0,"0"0"-705"16,0 0-54-16,0 0 131 0,0 0-33 15,154 10-45-15,-105 6-16 16,-1 4-48-16,0 0 33 15,-6 2-33-15,-4 0-18 16,-10 4 12-16,-3 2 0 16,-11-2 0-16,-8 3 6 15,-6-4 0-15,0 2 0 16,-8-1 0-16,-17 0-14 16,-6-2 7-16,-7-6-20 15,-7-4-20-15,-3-6-18 0,-29-8-79 16,11-16-80-1,8-12-336-15</inkml:trace>
  <inkml:trace contextRef="#ctx0" brushRef="#br0" timeOffset="52490.64">20941 6324 1279 0,'0'0'259'15,"0"0"-2"-15,21 105-105 16,-17-59 62-16,-2 0-85 15,-2-2-34-15,0 0-23 16,0-4-45-16,0-4-12 16,0-6-15-16,-4-7 7 15,2-9-30-15,2-14-22 16,0-7-139-16,0-18-189 0</inkml:trace>
  <inkml:trace contextRef="#ctx0" brushRef="#br0" timeOffset="52678.55">21122 6304 1400 0,'0'0'305'0,"0"0"-115"15,4 135-74-15,-4-77 22 16,0-2 14-16,2-4-52 16,-2-4-53-16,0-2-47 15,0-3 15-15,5-7-40 16,1-7 22-16,23-12-86 15,0-9-265-15,0-8-1151 0</inkml:trace>
  <inkml:trace contextRef="#ctx0" brushRef="#br0" timeOffset="52918.57">22489 5600 2292 0,'0'0'289'0,"0"0"-243"16,0 0-32-16,0 0 10 16,0 0-24-16,116 82 1 15,-87-65 2-15,1-1-3 0,7-6-161 16,-10-4-205-16,-4-6-823 15</inkml:trace>
  <inkml:trace contextRef="#ctx0" brushRef="#br0" timeOffset="53506.71">23036 5452 1803 0,'0'0'177'0,"0"0"-135"16,0 0 6-16,0 0 64 0,-9 116 40 15,-9-84-38 1,-11 4-96-16,-13 5 55 0,-12 3-73 16,-13 0-6-16,-13-2 6 15,-10 0 0-15,-3-4-8 16,2-2 4-16,9-2 4 16,15-7-22-16,18-8 22 15,22-5-15-15,16-6-3 16,11-4-43-16,11 1 21 15,29-4 12-15,13 2 28 16,14-3 18-16,7 0-18 16,1-6 0-16,4-12 9 15,-2-3-8-15,4-1 8 16,-8-2-9-16,-8-2-35 16,-14-4 35-16,-15-6-108 0,-14-8-91 15,-15-12-42-15,-7-8-37 16,0-10 92-16,-11-2 82 15,-7 5 104-15,0 13 50 16,0 18 137-16,7 16 99 16,4 16-70-16,3 8-141 15,-1 24-41-15,-1 26 55 16,-1 34 16-16,-2 4 8 16,2 8-48-16,1 5-3 15,-3-15-7-15,0 11-47 16,0-3 34-16,-2-6-42 15,-1-2 0-15,-1-6 0 16,3-9 0-16,-2-11-9 16,5-14-1-16,5-18-69 15,2-20-41-15,0-8-70 0,0-28-39 16,18-71-260-16,2 8 153 16,0-4-298-16</inkml:trace>
  <inkml:trace contextRef="#ctx0" brushRef="#br0" timeOffset="53663.18">22942 5966 1280 0,'0'0'498'15,"0"0"-408"-15,0 0-88 16,0 0 157-16,0 0 41 16,-45 124-93-16,14-74 11 15,-9 4-57-15,-6-2-43 16,-8-2 40-16,-2-4-57 0,2-7-1 16,8-10-7-16,10-10-110 15,18-19-70-15,12-4-288 16,6-18-651-16</inkml:trace>
  <inkml:trace contextRef="#ctx0" brushRef="#br0" timeOffset="53804.81">22913 6278 1211 0,'0'0'288'16,"0"0"-179"-16,0 0-33 16,118-4 61-16,-89 0 7 15,-6-2-45-15,-4-4-99 16,-5 0-12-16,-14-12-34 15,0 2-237-15,-2-2-296 0</inkml:trace>
  <inkml:trace contextRef="#ctx0" brushRef="#br0" timeOffset="54049.99">22603 5955 1350 0,'0'0'174'0,"0"0"-12"16,-33 167 38-16,27-85-29 15,6 2-34-15,0-4-51 16,15-3-59-16,9-11 49 16,5-10-76-16,5-10 0 15,5-14 18-15,2-12-12 16,6-16-6-16,2-4-16 16,6-30-51-16,8-20 23 15,19-32-116-15,32-62 65 16,-16 15-233-16,-7-1-350 0</inkml:trace>
  <inkml:trace contextRef="#ctx0" brushRef="#br0" timeOffset="54227.05">23728 5450 1664 0,'0'0'347'0,"0"0"-233"16,0 0-84-16,0 0-7 16,0 0 113-16,0 0-10 15,-82 142-69-15,45-84-2 16,-6 1-24-16,-2-5-16 15,-4-4-15-15,3-4 13 16,1-6-4-16,3-4-9 0,8-8-58 16,3-14-86-16,11-6-175 15,9-8-444-15</inkml:trace>
  <inkml:trace contextRef="#ctx0" brushRef="#br0" timeOffset="54407.95">23387 6168 1397 0,'0'0'159'0,"0"0"-45"16,0 0-3-16,5 124-4 15,-5-92-5-15,0-4-42 16,0 1-59-16,0-6 22 16,-3-5-23-16,-3-8-40 15,4-10-99-15,0-15-169 16,2-11-727-16</inkml:trace>
  <inkml:trace contextRef="#ctx0" brushRef="#br0" timeOffset="54776.6">23611 5975 1577 0,'0'0'242'0,"0"0"-191"16,0 0-3-16,0 0 146 15,142-22-63-15,-109 16-55 16,-2 0-65-16,-4 0 7 15,-2 2-9-15,-7 0-9 16,-7-2-21-16,-5 2-8 16,-6-4-32-16,0-2-53 15,0-2 14-15,-8-4 27 0,-8 4 66 16,-2 6-8 0,-2 6 15-16,-1 6 28 0,0 26 49 15,3 14 81 1,0 12-56-16,2 11-42 0,6 7 38 15,0 4-63-15,1 4 2 16,3 4 9-16,-1 3-19 16,1 1 2-16,-6 17-29 15,-1 17 0-15,-9 24 8 16,1-14-8-16,4-28-24 16,-3-7-83-16,9-45-129 15,-1-10-259-15</inkml:trace>
  <inkml:trace contextRef="#ctx0" brushRef="#br0" timeOffset="54985.75">24303 6352 2578 0,'0'0'186'15,"0"0"-186"-15,0 0-182 16,0 0-106-16</inkml:trace>
  <inkml:trace contextRef="#ctx0" brushRef="#br0" timeOffset="61636.56">25830 5406 1003 0,'0'0'675'0,"0"0"-604"15,0 0 81-15,0 0 39 16,0 0-69-16,0 0-64 15,6 0-36-15,-6 0 47 16,0 0-40-16,2 0 8 16,-2 0 12-16,3 0-15 15,-3 0 2-15,2-6-7 0,2-4-29 16,-2-4 27 0,4 0-27-16,-4 0-10 0,2 0 9 15,-2 0-4-15,0 1-1 16,0 4 5-16,-2 4 1 15,0 4 0-15,0 1 0 16,0 0 0-16,0 0 12 16,0 0-4-16,0 0-1 15,0 1-7-15,0 20 8 16,0 11 14-16,0 10-6 16,0 10-2-16,0 6 24 15,0 4 4-15,0 2-9 16,-2-2-10-16,-2 1-22 15,0-3 42-15,-4 0-43 16,2-2 0-16,-1-4 6 0,3-1-6 16,2-8-1-16,0-6-8 15,-1-5-64-15,3-10 0 16,-7-12-98-16,3-6-74 16,-3-6-331-16</inkml:trace>
  <inkml:trace contextRef="#ctx0" brushRef="#br0" timeOffset="61930.82">25614 6300 1822 0,'0'0'232'0,"0"0"-68"16,0 0 17-16,-5 139-51 16,5-85-30-16,0 6-67 15,0 2 13-15,-3 0-46 16,-1 3 0-16,0-5 3 16,-3-2 5-16,-1-4-11 15,0-10 3-15,2-10-57 16,1-10-13-16,5-20-105 15,0-4-97-15,0-6-298 0</inkml:trace>
  <inkml:trace contextRef="#ctx0" brushRef="#br0" timeOffset="62373.58">25732 6212 1512 0,'0'0'543'0,"0"0"-478"16,0 0 76-16,0 0 33 16,0 0-63-16,0 0-7 15,0 0-89-15,44-6-14 16,-24 4 8-16,4 0-9 0,-1 0-9 16,1 0-49-16,-3 0-27 15,-2 2 33-15,0 0-48 16,-7 0 28-16,0 0 30 15,-3 2 16-15,-1 12 24 16,-3 6-21-16,-1 10 23 16,-1 12 25-16,-3 8 10 15,0 10 17-15,0 1 37 16,0 3-24-16,0-2 8 16,0-2-30-16,0 0-25 15,0-6 40-15,0 0-52 16,0-5-5-16,0-5 4 15,-3-6-4-15,-1-8 3 16,-1-4-4-16,3-8-32 16,-4-6-27-16,-5-6-36 15,-5-6-32-15,-20 0-93 0,1-10-355 16,2-2-490-16</inkml:trace>
  <inkml:trace contextRef="#ctx0" brushRef="#br0" timeOffset="62590.77">25469 7102 1413 0,'0'0'351'16,"0"0"-227"-16,0 0 109 15,0 0-5-15,0 0-107 16,0 0-63-16,0 0-35 16,149-20-7-16,-101 16 40 15,2 0-44-15,-1 0-10 0,-5 0 5 16,-2-2 1-16,-1-2-1 15,-3 2-7-15,-3-2-30 16,-4 0-14-16,1 0-114 16,-10 0-129-16,-9 2-401 0</inkml:trace>
  <inkml:trace contextRef="#ctx0" brushRef="#br0" timeOffset="62985.68">25787 7042 977 0,'0'0'836'0,"0"0"-711"16,0 0-18-16,0 0 78 15,0 0-53-15,0 0-76 16,0 0-13-16,-2 14-29 15,2 7 5-15,0 11 54 16,-2 9-31-16,-3 13-11 16,-1 9 3-16,-3 7-26 15,-3 6 21-15,-1 3-29 16,-1 3 2-16,2-6 18 16,1-2-20-16,-1-8 0 15,3-6 0-15,3-10 0 16,2-10 2-16,-2-12-2 0,4-11-6 15,2-12-11-15,-2-5 8 16,0 0-19-16,0-19-6 16,-3-20-61-16,-3-51 4 15,2 6-146-15,0-2-434 0</inkml:trace>
  <inkml:trace contextRef="#ctx0" brushRef="#br0" timeOffset="63589.77">26389 5759 1735 0,'0'0'251'0,"0"0"-144"15,0 0 89-15,0 0-15 16,0 0-99-16,0 0-72 16,0 0 40-16,87-6-49 15,-52 10 11-15,-1 2 7 16,1 0-18-16,-1-2 5 15,-3 0-6-15,-2-2-35 16,2-2-50-16,-8 0-201 16,-6-8-530-16</inkml:trace>
  <inkml:trace contextRef="#ctx0" brushRef="#br0" timeOffset="63786.08">26630 5466 1213 0,'0'0'821'0,"0"0"-746"0,-16 112 29 16,11-49 76-16,1 5-48 15,2 6-25-15,0 2-51 16,-3 6-49-16,-2 5 23 16,-6 17-30-16,-5 20-17 15,-6 19-62-15,4-27-166 16,1-24-445-16</inkml:trace>
  <inkml:trace contextRef="#ctx0" brushRef="#br0" timeOffset="64160.62">26264 7339 1721 0,'0'0'487'15,"0"0"-403"-15,0 0 13 16,0 0 32-16,0 0-38 0,0 0-42 16,121-12-20-16,-69 4-29 15,9 0 0-15,1 0-10 16,0 2 10-16,1 0-53 16,-5 0 7-16,-5 0-107 15,-1-12-39-15,-17 2-142 16,-12 0-581-16</inkml:trace>
  <inkml:trace contextRef="#ctx0" brushRef="#br0" timeOffset="64771.85">26514 6414 1862 0,'0'0'210'0,"0"0"-171"15,0 0 90-15,0 0-47 16,0 0-36-16,0 0-22 16,139-4-22-16,-104 1 11 15,-7-4-13-15,-4 3-7 16,-7 4-11-16,-4-1 6 15,-7 1-18-15,-1 0 12 16,0 0-1-16,-5 15 4 16,0 7-8-16,0 11 23 15,0 9-3-15,-3 8 3 0,-6 4 0 16,5 4 0-16,-1-3 0 16,5-8 14-16,0-4-14 15,0-10 0-15,11-8-6 16,5-7 6-16,7-10-8 15,-2-8 8-15,6 0-6 16,2-20 6-16,0-12-26 16,0-14-27-16,-2-9 39 15,0-9-55-15,-2-8-11 16,-4-6 39-16,0 0 21 16,-3 3 19-16,-5 15 2 15,-2 16 44-15,-4 16 66 0,-1 14-21 16,-1 10 5-16,1 4-27 15,6 0-53-15,3 16 13 16,3 6-4 0,4 8 2-16,0 1 23 0,-1-2-23 15,0-3-16-15,0-4-2 16,-3-1 0-16,-1-3-16 16,4 0-24-16,-8-4-184 15,1-4-478-15</inkml:trace>
  <inkml:trace contextRef="#ctx0" brushRef="#br0" timeOffset="65118.57">27592 6527 1341 0,'0'0'727'0,"0"0"-672"16,0 0-29-16,0 0 79 15,0 0 16-15,0 0-97 16,0 0-17-16,-31-30-5 16,15 30-2-16,-4 18-10 15,-4 14 8-15,-3 14 2 16,2 12-10-16,0 11 10 16,6 7 0-16,1 4 0 15,5-2 0-15,1 0-1 16,5-10 0-16,1-5 1 15,2-9-7-15,-1-10 7 0,3-10-22 16,2-10 16-16,-2-10-9 16,0-10-31-16,-3-4-44 15,-4-28-88-15,0-12-151 16,3-7-845-16</inkml:trace>
  <inkml:trace contextRef="#ctx0" brushRef="#br0" timeOffset="65309.04">27262 6659 901 0,'0'0'1017'0,"0"0"-881"15,0 0-9-15,0 0 55 0,0 0-53 16,139 80-47-16,-91-59-20 16,8-2-48-16,4-2-13 15,2-3-1-15,-3-4-23 16,3-1-75-16,-18-2-133 15,-15-5-528-15</inkml:trace>
  <inkml:trace contextRef="#ctx0" brushRef="#br0" timeOffset="66135.73">25299 7822 1262 0,'0'0'371'15,"0"0"-248"-15,0 0 104 16,0 0 5-16,0 0-72 15,0 0-58-15,0 0-32 16,20 0-28-16,-4 0 32 16,6 0-38-16,5 0-12 0,6 6 9 15,8 2-4 1,9 2-5-16,11 4-12 0,11 3-3 16,5-2 38-16,6 3-47 15,2-1 0-15,-4-4 0 16,-2 0 0-16,-10-5 0 15,-9-4-9-15,-12-2-34 16,-11-2 35-16,-13 0-42 16,-10 0-10-16,-10-9-12 15,-4-2-26-15,0-4 6 16,-15 1-24-16,-26 3-43 16,3 3-91-16,-2 4-356 0</inkml:trace>
  <inkml:trace contextRef="#ctx0" brushRef="#br0" timeOffset="66352.61">25760 8015 1235 0,'0'0'715'0,"0"0"-655"15,0 0 0-15,0 0 92 16,0 0-20-16,0 0-46 15,114 78-51-15,-94-66 20 16,-7 2-55-16,-1-4-4 16,-8 0-4-16,-4-2-100 15,-9 0-200-15,-9-4-417 0</inkml:trace>
  <inkml:trace contextRef="#ctx0" brushRef="#br0" timeOffset="66517.55">25693 8238 1545 0,'0'0'349'0,"0"0"-263"0,0 0 36 15,0 0-1-15,0 0-80 16,0 0 17-16,0 0-58 16,98 90-46-16,-90-90-153 15,-8 0-612-15</inkml:trace>
  <inkml:trace contextRef="#ctx0" brushRef="#br0" timeOffset="66683.92">25760 8456 1650 0,'0'0'357'16,"0"0"-260"-16,0 0-7 15,0 0 41-15,0 0-76 16,0 0-55-16,0 0-4 15,118-6-228-15,-102-26-723 0</inkml:trace>
  <inkml:trace contextRef="#ctx0" brushRef="#br0" timeOffset="68334.73">25838 5229 1005 0,'0'0'225'0,"0"0"-55"0,0 0 36 15,0 0-53-15,0 0-30 16,0 0-60-16,0 0-11 16,0-4 43-16,0 3-53 15,0-2 6-15,0 2 3 16,0-2-32-16,5-1 33 15,3 2-52-15,4 0 9 16,-1 0 4-16,5 1-7 16,1-2 3-16,6 2-1 15,2-2 1-15,6-1 13 16,6 0-22-16,5 0-2 0,10-4 1 16,8-2 2-16,7 0 6 15,9 0-7-15,4 0 10 16,7 4 11-16,6 0-21 15,21 4-2-15,20 0 1 16,-12 0 1-16,-14 0-1 16,-17 2 1-16,-22 0 0 15,2-2 9-15,5 2-9 16,-17-2-3-16,-11 0 2 16,-13 2 1-16,-15 0 0 15,-9-2-1-15,-4 2 2 16,-5-2 16-16,1-2-17 0,1 0 0 15,3 2 5-15,-1-4-5 16,5 2-1-16,5 0 1 16,5 0 0-16,0 4-6 15,6-2 6-15,-2 2-5 16,-1 0 4-16,1 0 1 16,-5 0 0-16,0 0 0 15,-2 0 0-15,-5 2 1 16,-2 0-1-16,-2 2 0 15,-2-4-1-15,-3 2 2 16,1-2-1-16,-3 0 2 16,0 2 4-16,0-2 32 15,-2 0-30-15,2 0-8 16,-2 0 18-16,0 0-8 0,2 0 0 16,-2 0-10-16,4 0 8 15,-2 0 4-15,-2 0-12 16,2 0 0-16,-2 0 3 15,0 0-2-15,0 0 8 16,0 0-2-16,0 0 1 16,0 0 34-16,0 0-36 15,0 0 2-15,0 0 15 16,0 0-17-16,0 0 3 16,0 0-9-16,0 0 7 15,0 0 12-15,0 0-19 16,0 0-11-16,0 0 11 15,0 0 0-15,0 0-1 16,0 0-57-16,0 0-79 0,-12-4-53 16,1-6-491-16</inkml:trace>
  <inkml:trace contextRef="#ctx0" brushRef="#br0" timeOffset="68948.98">28020 4881 1796 0,'0'0'293'16,"0"0"-238"-16,0 0 4 16,0 0 28-16,0 0-35 15,0 0 37-15,11 138-27 16,-11-74-8-16,0 6 47 16,0 1-86-16,0-2 1 15,-5-4-1-15,-1-7-15 0,2-6 7 16,-1-10-7-16,2-8-35 15,1-14-40-15,2-20-158 16,0 0-138-16,0-20-415 0</inkml:trace>
  <inkml:trace contextRef="#ctx0" brushRef="#br0" timeOffset="69316.07">28180 4881 1721 0,'0'0'209'0,"0"0"-96"16,0 0 65-16,0 0-48 0,0 0-68 15,158 15-53 1,-106-11 24-16,4-1-33 0,-1-3-10 16,-2 2-33-16,-5-2-6 15,-7 2 7-15,-7 1-1 16,-5 1 34-16,-9-1-8 15,-5 1 17-15,-3-2 0 16,-5 0 0-16,-5 2 0 16,0 2 28-16,0 4-14 15,-2 8 0-15,2 6 60 16,-2 6-8-16,0 4-7 16,0 4-10-16,0 2-18 0,-4-2-1 15,-9 1-30-15,-7-3-21 16,-5-3 13-16,-6-1-45 15,-32 7-91-15,7-11-97 16,4-6-352-16</inkml:trace>
  <inkml:trace contextRef="#ctx0" brushRef="#br0" timeOffset="69526.56">27817 5293 1691 0,'0'0'241'0,"0"0"-176"16,0 0 33-16,0 0 65 16,153 41-65-16,-84-29-53 15,8 2 24-15,0-4-43 0,-1 0-18 16,-5-4-8-16,-6 0 9 16,-5-4-18-16,5 0-93 15,-16-2-138-15,-14 0-631 0</inkml:trace>
  <inkml:trace contextRef="#ctx0" brushRef="#br0" timeOffset="69744.56">28184 5659 1618 0,'0'0'200'0,"0"0"-129"16,-42 128 49-16,26-74 7 0,3-2 12 15,3-2-71-15,-4 0-25 16,3-1-43-16,-1-3 1 16,1-6-12-16,3-8-23 15,3-12-97-15,5-20-132 16,0 0-285-16,0-20-585 0</inkml:trace>
  <inkml:trace contextRef="#ctx0" brushRef="#br0" timeOffset="70332.92">28261 5664 806 0,'0'0'987'0,"0"0"-891"15,0 0-48-15,0 0 103 0,0 0-30 16,122 95-15-16,-93-67-84 16,-3-4-14-16,-1-4 2 15,-5-4-10-15,-7-2 0 16,-8-6-1-16,-5-2-18 15,0-2-15-15,-16 0-92 16,-13-4 70-16,-8 0-23 16,-4 0-53-16,-1 0 46 15,4-2 68-15,9 0 18 16,5 2 31-16,11 0 5 16,3 0-2-16,10 10 92 15,0 8-32-15,0 2 9 0,12 2-8 16,9 3-16-1,8-4 17-15,6 0-57 0,2-3-39 16,5-5 19-16,6-3-19 16,0-6-37-16,6-4-57 15,0 0-49-15,-6-14 11 16,-3-8-13-16,-9-4-60 16,-10-3-34-16,-8-2 154 15,-9 3 85-15,-7 6 100 16,-2 6 59-16,0 8 13 15,0 8-84-15,0 0-55 16,0 26 45-16,-11 14 24 16,0 10-40-16,-2 12-13 0,-1 7-22 15,1 5 36 1,-1 0-45-16,3-2-16 0,1-1 26 16,2-9-28-16,0-6 1 15,1-6-1-15,1-8 0 16,-4-8-1-1,3-8 1-15,-1-12-43 0,-4-10-15 16,-7-14-69-16,0-16-152 16,4-8-421-16</inkml:trace>
  <inkml:trace contextRef="#ctx0" brushRef="#br0" timeOffset="70518.78">28546 6092 1515 0,'0'0'394'0,"0"0"-296"16,0 0 52-16,0 0 36 16,0 0-54-16,124 62-14 15,-92-52-80-15,1 0-24 16,0-6-5-16,-4-2-9 16,9-2-113-16,-7-14-170 15,-6-4-753-15</inkml:trace>
  <inkml:trace contextRef="#ctx0" brushRef="#br0" timeOffset="70683.77">28993 6162 704 0,'0'0'1262'0,"0"0"-1129"16,0 0-78-16,0 0 77 0,0 0 12 15,0 0-22-15,0 0-95 16,14 16-27-16,-14-36-91 15,0-6-382-15</inkml:trace>
  <inkml:trace contextRef="#ctx0" brushRef="#br0" timeOffset="71265.9">28893 5175 1508 0,'0'0'255'15,"0"0"-161"-15,0 0 106 16,0 0-20-16,0 0-84 16,0 0 1-16,0 0-54 15,0-26 6-15,0 24 22 16,0 0-25-16,0 2-2 15,4 0-12-15,14 0-17 0,9 0 29 16,9 0-44-16,6 0 0 16,3 0-3-16,1 0 3 15,-1 6-16-15,-3-2-51 16,-6 0-75-16,-1-4 11 16,-10 0-138-16,-9 0-441 0</inkml:trace>
  <inkml:trace contextRef="#ctx0" brushRef="#br0" timeOffset="73015">25874 5243 856 0,'0'0'157'0,"0"0"-6"15,0 0 33-15,0 0-68 16,0 0-19-16,0 0-12 16,0 0 6-16,0 0-44 15,0 0-28-15,0 0 35 16,0 0-36-16,0 0 11 15,0 0 17-15,0 0 2 16,0 0 28-16,0 0-24 16,0 0-10-16,0 0 37 15,0 0-42-15,0 0-8 16,0 0 2-16,0 0-23 16,0 0 18-16,0 0-25 15,0 0 0-15,0 0 47 16,0 0-42-16,0 0 13 0,0-4 15 15,4-4-33-15,4-6 18 16,-2 0-19-16,1-4 0 16,-1 0 4-16,1-4-4 15,2-2-8-15,-2-2 7 16,-1-2-2-16,3 0-7 16,-2-2 10-16,0 2-18 15,-1 0 6-15,1 0-4 16,-1 2-2-16,-1 0 4 15,-2 2-20-15,-1-1 25 16,0 3-11-16,0 0-8 16,-2 2 17-16,2 0 8 15,0 2-2-15,0 2 4 16,1 0 2-16,1 0-7 0,-2 2 6 16,3 0 0-16,-2 2 1 15,-1 0-1-15,0 0 0 16,0-2 0-16,2 2 1 15,1-2 4-15,-1 1-5 16,0 4 0-16,2-1 1 16,-4 2-1-16,2-1 0 15,-2 2-6-15,0 0 15 16,-2 3 5-16,3 0-9 16,-3 1-3-16,0 0 39 15,0 2-30-15,0-3-2 16,0 4 7-16,0-3-16 0,0 3 32 15,0 0-32-15,0 0 1 16,0 0 18 0,0 0-19-16,0 0 0 0,0 0 14 15,0 0-13-15,0 0 26 16,0 0-27-16,0 0 0 16,0 0 24-16,0 0-23 15,0 0 0-15,0 0 10 16,0 0-10-16,0 0 35 15,0-1-35-15,0-3 0 16,0-2 42-16,-7-2-43 16,1-2 0-16,-6-3-1 15,-1 0 11-15,-3-4-3 16,-4-3-7-16,-6-2 0 0,-3-4 3 16,-7-6-3-1,-5-2-4-15,-3-6 2 0,-3-6 4 16,-2-2 5-16,0-6-7 15,1-3 0-15,-2 1-1 16,4 0 1-16,-1 6-5 16,2 6 4-16,3 4 2 15,2 8 4-15,4 3-5 16,5 9-3-16,6 4 2 16,9 9 1-16,8 0-5 15,3 5 4-15,3 0 0 16,2 2-18-16,0-2 6 15,0 2-48-15,0 0 50 16,0 0-26-16,0 0 12 16,0 0 1-16,0 0-17 0,0 0 18 15,7 0-57-15,3 0-11 16,4 0 26-16,9 0-138 16,-6 0-147-16,-1 0-583 0</inkml:trace>
  <inkml:trace contextRef="#ctx0" brushRef="#br0" timeOffset="74010.75">25917 3966 696 0,'0'0'568'16,"0"0"-487"-16,0 0-33 15,0 0 29-15,0 0-31 16,0 0-18-16,0 0 62 16,31-74-1-16,-29 72-19 15,0 2 13-15,-2-2-9 16,3 2-13-16,-3 0 12 16,0 0-27-16,0 0 38 0,0 0-47 15,0 0-25-15,2 0 11 16,2 12-2-16,2 6 16 15,1 6 3-15,0 4-29 16,2 4 61-16,0 7-40 16,2 2-7-16,2-2 15 15,-2-1-33-15,3-4 1 16,-3-6-8-16,-3-4 1 16,2-6 14-16,-6-4-15 15,1-6-6-15,-3 0 4 16,-2-6 2-16,0 0-1 15,0-2 1-15,0 0 0 0,0 0 25 16,0 0-19 0,-2 0-6-16,-7 0 13 0,-3 0-4 15,-3 0-8-15,-7 0-1 16,-3 0 9-16,-6 0-4 16,-5 0-5-16,-4 0 0 15,-5 6 0-15,-1-2 0 16,1 2 1-16,-1-4-1 15,4 0 12-15,3-2-10 16,6 0-2-16,4 0-9 16,5 0 8-16,6-2 1 15,5-4-1-15,5 2 1 16,6 0 0-16,0 2 1 16,0 0-1-16,0 0-3 15,2 2 3-15,0 0 1 0,0-2 0 16,0 2-1-16,0 0 0 15,0 0-5-15,0 0 5 16,0 0-12-16,0 0 12 16,0 0 0-16,0 0-1 15,0 0-22-15,0 0-76 16,0 0-5-16,0 0-122 16,0 0-321-16,0-2-517 0</inkml:trace>
  <inkml:trace contextRef="#ctx0" brushRef="#br0" timeOffset="74176.81">25631 4299 1320 0,'0'0'209'0,"0"0"-120"0,0 0 87 16,0 0-41-16,0 0-92 15,0 0-35-15,0 0-8 16,-2-4-118-16,-9-8-521 0</inkml:trace>
  <inkml:trace contextRef="#ctx0" brushRef="#br0" timeOffset="74832.8">25317 2783 924 0,'0'0'489'15,"0"0"-449"-15,0 0-16 16,0 0 100-16,0 0-59 16,0 0-51-16,0 0 12 15,2 96 66-15,-2-34 45 16,0 11-73-16,0 25 23 0,-4 28 6 15,-5 31-18-15,0 5-17 16,-2-6-55-16,0-17 13 16,-1-37-1-16,1-19-15 15,5-25 0-15,0-12 1 16,-2-2 0-16,2 2-1 16,1-4 0-16,-1-12 0 15,4-10-16-15,0-8 16 16,-1-10-62-16,3-2-5 15,-3-2-11-15,3-24-61 16,0-38-186-16,0 6-55 16,0-8-836-16</inkml:trace>
  <inkml:trace contextRef="#ctx0" brushRef="#br0" timeOffset="75197.14">25415 3294 1415 0,'0'0'167'0,"0"0"4"15,0 0 25-15,0 0-31 16,0 0-54-16,0 0-65 15,118-124-2-15,-78 88-44 0,9-8 2 16,5-2 11-16,4-4-13 16,2-3 0-16,3 6-1 15,-1-2 2-15,-2 7-3 16,-1 4 2-16,-5 4-10 16,-4 4-9-16,-6 4 11 15,-9 4-15-15,-6 4-13 16,-6 4-17-16,-7 3-10 15,-10 6-34-15,-6 3-105 16,0 0-154-16,-8 0-519 0</inkml:trace>
  <inkml:trace contextRef="#ctx0" brushRef="#br0" timeOffset="75416.53">26150 3042 1743 0,'0'0'228'16,"0"0"-187"-16,0 0 31 16,0 0 27-16,0 0-45 15,0 0-54-15,0 0-28 16,-2 18-255-16,-2-14-1213 0</inkml:trace>
  <inkml:trace contextRef="#ctx0" brushRef="#br0" timeOffset="78996.45">25145 4696 590 0,'0'0'190'16,"0"0"-84"-16,0 0 73 0,0 0 3 15,0 0-56-15,0 0-17 16,0 0 9-16,0 2-10 16,0-2 0-16,0 0-42 15,0 0-6-15,0 0 15 16,0 0-29-16,0 0 25 15,0 0-36-15,0 0-16 16,0 0 41-16,0 0-26 16,3 0 8-16,1 0 0 15,1 0-26-15,1 0 44 16,3 0-46-16,0 0-12 16,7 0 42-16,2 0-32 15,7 0-4-15,3-4-8 16,10 0 10-16,6-2 9 15,8 0-19-15,4 0 0 0,4 0 12 16,2 0-12-16,1 0 0 16,-3 2 0-16,-7 0 7 15,-2 0-2-15,-7-2-5 16,-1 2-2-16,-3-2 2 16,-2 2 1-16,0-2 1 15,0 0-2-15,2 0 1 16,5-2 9-16,1 0-10 15,6-2-1-15,-4 2 0 16,4-1 1-16,-1 4 0 0,-2-3 0 16,2 2 0-1,-2-2 5-15,2-2-5 0,-1 0 0 16,0-1-1-16,0 1 1 16,-3 2-5-16,-3 0 4 15,0 1 2-15,-1 0 6 16,-1-3-7-16,1 2-4 15,-1 0 4-15,0 1 0 16,1-2 0-16,-1 1 0 16,-2 0 0-16,-1 1 3 15,-6 0-3-15,-4-1-1 16,-5 2 0-16,-6 2 1 16,-5 0 0-16,-4 2-1 15,-2-2 2-15,-3 2 14 16,-2 0-15-16,-2 0-3 0,0 2 3 15,0 0 0-15,0 0 2 16,0 0 11-16,-2 0-13 16,-2 0 19-16,-3 0-19 15,-2 0 0-15,-2 0 3 16,-4 0-3-16,-5 0 1 16,-3 0-1-16,-2 0 7 15,-2 0-1-15,-1 0-6 16,-1 0 0-16,-2 0 0 15,2 2 1-15,0 0-1 16,0 0 0-16,4 0 0 16,5 2 6-16,3-2-6 15,-2 0 0-15,4-2-1 16,-1 2 1-16,1 0 0 16,-3 0 0-16,1 2 1 0,-4-2 7 15,1 2-8-15,1 0-8 16,-4-2 7-16,0 2 1 15,1 0 0-15,2 0 0 16,-2 0 1-16,1 1 3 16,2-4-4-16,1 3-3 15,-3-2 3-15,4 0 0 16,-5 3 1-16,-1-1-2 16,2-1 2-16,-4 3 4 15,0 0-5-15,-2 1-5 0,2-4 5 16,0 4 0-1,0-2 1-15,0 1-2 0,0 1 2 16,3-2 1-16,3-1-2 16,-2 2-2-16,4-3 2 15,1 1 2-15,1-3-2 16,-4 3 0-16,1-1 0 16,-1 0 2-16,-6 1-2 15,-2 0 0-15,-4 3 1 16,-2-1-1-16,-3-1-1 15,-1 4 1-15,0-4 0 16,4-1 5-16,-1 1-5 16,5-3-7-16,4 2 7 15,2-1 1-15,0 0-1 16,5-1 0-16,-1 2 1 0,-2-2 6 16,2 2-7-16,-1 0-10 15,-1 0 10-15,2 0 1 16,-4 2-1-16,5-2 0 15,-1 2 1-15,-2-2 2 16,5 2-3-16,-1-2-6 16,1 2 6-16,-2 0 1 15,2 0-1-15,-1 2-1 16,-1-2 1-16,-3 0 0 16,2 2 0-16,-3-2-4 15,1 0 4-15,2-2 0 16,5-2 1-16,1 0-1 15,6-2 1-15,0 2 3 0,3-2-4 16,-1 0-1-16,-1 0 1 16,-1 2 0-16,-2 0 0 15,-4 2-1-15,-5 0 1 16,-2 0 3-16,0 2-3 16,0-4-9-16,2 2 9 15,2-2 8-15,7-2-3 16,5 2-5-16,2-2 0 15,2 0-4-15,0 0 4 16,0 0-6-16,0 0 4 16,0 0 2-16,0 0 0 15,0 0-2-15,0 0 2 16,0 0 6-16,0 0-6 0,0 0 0 16,6 0 18-16,3 0-12 15,7 0 6-15,5 0-12 16,4 0 1-16,7-2 11 15,2-2-12-15,1-2-4 16,3 0 2-16,-2 0 4 16,-3 2-4-16,0-2-2 15,-4 2 4-15,0-2-6 16,0 0 6-16,-4 2 0 16,2-2-3-16,0 0 3 15,2 0 0-15,0 0-15 16,2-2-5-16,2 2 7 15,-2 0 8-15,1 0-12 16,-3 2 17-16,0 0 1 0,-1 2 5 16,1 0-6-16,-2-2 0 15,2 0-11-15,-2 2 11 16,2-2 0-16,0 2 6 16,0-2-5-16,0 2-2 15,-3 0 1-15,-2 2 0 16,-3-2 2-16,-3 2-2 15,-5-2-3-15,-1 2 3 16,-4-2 0-16,-4 0 1 16,1 0-1-16,-1 2 0 15,-2-2-1-15,0 2 1 16,-2 0 0-16,3 0-1 16,-3 0 2-16,0 0 4 0,0 0-5 15,0 0 0-15,0 0-10 16,0 0 10-16,0 0-9 15,-5 0 2-15,-1 0 5 16,-3 0 2-16,-5 0 0 16,-3 0 0-16,-6 0 6 15,-6 0-6-15,-4 0-3 16,-5 2 2-16,-7 2 2 16,-1 2 5-16,-6-2-6 15,2 2-3-15,0 0-11 16,1 2 14-16,1-2-13 15,0 0 5-15,2 0-11 16,-1 0 12-16,3 2-17 0,3 0 7 16,8 0-3-1,4-4 18-15,5 0-11 0,1-2 13 16,3 0-5-16,0 0 4 16,0 0-8-16,0 0-7 15,-2 0-1-15,0 2 8 16,-5-2-8-16,2 4 17 15,-2-2 0-15,3-2 0 16,0 2-2-16,3-2 2 16,3-2 2-16,3 2-2 15,4-2-8-15,4 0 8 16,2 0 0-16,3 0 5 0,2 0-5 16,0 0 0-1,0 0-15-15,0 0 15 0,0 0-5 16,0 0 5-16,0 0 2 15,9 0 16-15,9 0-18 16,7 0 0-16,10 0 12 16,9 0-12-16,12 0-7 15,9-4-16-15,42-8-111 16,-13 0-190-16,-9-2-870 0</inkml:trace>
  <inkml:trace contextRef="#ctx0" brushRef="#br0" timeOffset="79612.12">26478 4241 1513 0,'0'0'222'16,"0"0"-133"-16,0 0 47 15,0 0-6-15,0 0-25 16,0 0-74-16,118-14 6 0,-80 16 6 16,2 18-9-1,2 8 0-15,5 6-15 0,-3 4 2 16,1 4 37-16,-1 2-42 16,2-2 2-16,-7 1-2 15,1-3-14-15,-1-2 16 16,-6-6-18-16,-2-4 1 15,-6-6 0-15,-6-6-1 16,-3-6-6-16,-7-6-18 16,-2-4-56-16,-3 0-27 15,-2-30-136-15,0-4-318 16,-2-4-265-16</inkml:trace>
  <inkml:trace contextRef="#ctx0" brushRef="#br0" timeOffset="79858.42">27162 3918 1324 0,'0'0'200'0,"0"0"-151"15,0 0 142-15,0 0-14 16,0 0-54-16,-81 150 16 15,46-83-52-15,-9 9-12 16,-10 8 6-16,-8 4-46 16,-19 17-7-16,-28 17-28 15,-29 14-22-15,20-23-129 0,15-33-1107 0</inkml:trace>
  <inkml:trace contextRef="#ctx0" brushRef="#br0" timeOffset="82998.66">8876 8081 1905 0,'0'0'174'15,"0"0"-108"-15,0 0-66 16,0 0-7-16,0 0-11 15,0 0 18-15,12 84-12 16,1-62 12-16,-3 0 0 16,-2-2 11-16,-2 0-11 15,-1 1-9-15,-3-3-3 0,4-3-117 16,-1-3-136-16,-3-5-603 0</inkml:trace>
  <inkml:trace contextRef="#ctx0" brushRef="#br0" timeOffset="83410.53">9335 7914 1908 0,'0'0'273'0,"0"0"-209"16,0 0-63-16,0 0 97 15,0 0-61-15,0 0-12 16,0 0-9-16,-62 101-16 15,30-49 21-15,-5 8-21 0,-8 6 0 16,-10 6-20-16,-8 1 11 16,-9 3-31-16,-3-2 9 15,3-6 13-15,3-7 17 16,13-14 1-16,17-11 0 16,12-14 1-16,16-11-1 15,9-8-19-15,2-3-3 16,19 0 22-16,26-18 22 15,38-15-20-15,9-2-2 16,10-5 32-16,4 0-30 16,-21 12-2-16,0 0 0 15,-18 10 0-15,-16 10 4 16,-15 8-4-16,-19 0-37 16,-12 16 2-16,-5 18-70 0,-41 41-71 15,-5-6-121-15,-8-2-341 0</inkml:trace>
  <inkml:trace contextRef="#ctx0" brushRef="#br0" timeOffset="83618.64">8578 9232 1445 0,'0'0'228'16,"0"0"-199"-16,0 0-1 16,0 0-19-16,0 0 42 15,0 0 19-15,117 6-23 16,-36-32 38-16,12-6-24 15,7-6-30-15,-4 0 39 16,-9 2-59-16,-18 7-2 16,-15 7-9-16,-17 6-30 0,-16 7-87 15,-21 6-153-15,0 3-134 16,-7-1-207-16</inkml:trace>
  <inkml:trace contextRef="#ctx0" brushRef="#br0" timeOffset="83854.73">8840 8745 1551 0,'0'0'259'15,"0"0"-232"-15,0 0-12 16,0 0-25-16,0 0 20 0,21 108 22 16,-6-46 24-16,-1 11-37 15,-6 4 29-15,-5 4-10 16,-3-3-29-16,0-2 31 15,0-4-40-15,-5-8 0 16,-3-10-1-16,-2-13-16 16,6-17-41-16,4-24-122 15,0-24-128-15,0-17-517 0</inkml:trace>
  <inkml:trace contextRef="#ctx0" brushRef="#br0" timeOffset="84087.64">9081 8771 857 0,'0'0'543'0,"0"0"-468"0,31 114-3 15,-13-54 57-15,-2 2-46 16,2 2 24-16,-5 3-16 16,-2 3-62-16,-7 2 43 15,-4 4-65-15,0 0 2 16,0 3 20-16,-13-1-29 15,0-6-5-15,-1-8 4 16,3-10-39-16,3-23-45 16,0-17-124-16,4-14-374 0</inkml:trace>
  <inkml:trace contextRef="#ctx0" brushRef="#br0" timeOffset="84301">9389 8542 1918 0,'0'0'208'16,"0"0"-183"-16,0 0 25 15,127-108-20-15,-81 78-2 16,3 0-9-16,1 3-9 16,-6 5-8-16,-4 3-2 15,-9 6-74-15,-11 5-60 16,-20 8-149-16,0 0-275 0,-8 3-149 15</inkml:trace>
  <inkml:trace contextRef="#ctx0" brushRef="#br0" timeOffset="84480">9478 8572 1056 0,'0'0'194'16,"-7"104"-81"-16,4-35-14 15,3 5 39-15,0-2-16 16,0-6-49-16,0-4-21 15,0-2-45-15,0-3 19 16,6-11-26-16,-2-8-19 16,2-12 10-16,7-26-172 15,-3 0-182-15,-1-22 127 0</inkml:trace>
  <inkml:trace contextRef="#ctx0" brushRef="#br0" timeOffset="84747.13">9620 8482 1277 0,'0'0'174'16,"0"0"-115"-16,70 118 74 15,-35-43-5-15,-1 8-24 16,-1 8 3-16,-4 3-81 16,-4 1-20-16,-8 0 32 15,-3 2-37-15,-10-1-1 16,-4-1 0-16,0-8 1 15,-4-6 10-15,-14-17-11 16,2-20-33-16,-2-22 10 16,-2-22-46-16,0-18-86 15,-23-82-225-15,8 6 20 0,-3-10-171 0</inkml:trace>
  <inkml:trace contextRef="#ctx0" brushRef="#br0" timeOffset="85408.92">9478 8803 1147 0,'0'0'509'0,"0"0"-401"15,0 0-108-15,0 0 6 16,0 0 42-16,0 0 41 16,67 108-17-16,-41-52-15 15,-1 2-47-15,-1 5 30 16,-6-3-40-16,-5-6 1 16,1-4 24-16,-5-10-25 0,-3-10 0 15,-2-12 0-15,2-14 8 16,-2-4-5-16,0-16-3 15,1-30-31-15,1-36 16 16,-4-47-70-16,8-45 7 16,1-10-50-16,7 29 62 15,1 45 66-15,0 56 0 16,0 21 0-16,6 5 81 16,2 6-45-16,-1 8-17 15,1 13 21-15,0 1 4 16,0 10 68-16,-3 12-57 15,3 6-32-15,-5-1 45 16,-1 2-44-16,-4-5-24 16,-1-2 6-16,1-6 6 0,4-8-24 15,3-8 12 1,10-2-65-16,1-30-61 0,5-10-101 16,1-13-59-16,-1 0 144 15,-7 2 64-15,-8 11 72 16,-8 14 6-16,-5 12 3 15,-8 10 149-15,-4 6 17 16,0 0-88-16,0 12-40 16,-9 16 6-16,-11 8 39 15,-9 11-86-15,-7 3 21 16,-3 2-14-16,0-2-5 16,1-4-2-16,5-6 1 15,6-6 8-15,7-6 0 16,7-6-9-16,6-4-6 0,7-4-16 15,0-6 22-15,13-2-9 16,16-3 8-16,9-3 2 16,9 0 18-16,5-3-19 15,3-7 0-15,-6 0 5 16,-7 2-4-16,-13 8-2 16,-15 0-10-16,-14 6-81 15,-27 42 9-15,-18-3-239 16,-8 0-387-16</inkml:trace>
  <inkml:trace contextRef="#ctx0" brushRef="#br0" timeOffset="85609.62">9925 9104 1041 0,'0'0'267'15,"0"0"-146"-15,0 0-41 16,0 0-35-16,0 0 70 0,0 0-10 16,0 0-55-16,98 46 64 15,-30-70-65-15,7-10-39 16,12-5 51-16,7-7-37 15,4 0-18-15,-3 0-5 16,-6 2 10-16,-12 8-22 16,-17-2-87-16,-22 10-250 15,-23 8-377-15</inkml:trace>
  <inkml:trace contextRef="#ctx0" brushRef="#br0" timeOffset="86191.73">10204 8582 186 0,'0'0'1245'0,"0"0"-1063"15,0 0-154-15,0 0 23 16,0 0-12-16,0 0 24 0,0 0 20 16,103 143-21-16,-84-81-5 15,-3 4 28-15,-5 4-50 16,-7 4 49-16,-4 0-84 16,0 5 1-16,-4 3 17 15,-13-2-18-15,-3-4-7 16,-3-6-8-16,-2-15-170 15,6-21-121-15,1-24-809 0</inkml:trace>
  <inkml:trace contextRef="#ctx0" brushRef="#br0" timeOffset="86377.82">10605 8971 1759 0,'0'0'182'0,"0"0"-119"16,0 0 32-16,120 89-35 16,-84-63 4-16,0-2-15 15,2 2-40-15,4-2 13 16,22 4-22-16,-12-6-111 16,-6-8-249-16</inkml:trace>
  <inkml:trace contextRef="#ctx0" brushRef="#br0" timeOffset="86962.68">11801 8253 1677 0,'0'0'209'16,"0"0"-159"-16,0 0-27 15,137-50 8-15,-89 40 46 16,2 6-77-16,-6 4-8 15,-3 6-1-15,-6 24 9 16,-2 15-1-16,1 27 1 0,1 34 0 16,9 32 60-1,-1-7-42-15,-5-25 13 0,-5-30 24 16,-1-26-26-16,7 4-7 16,11 3-8-16,6-3-8 15,2-12 23-15,-2-12-29 16,-6-14 0-16,-3-12-7 15,-5-4 7-15,-8-22-76 16,-12-48-146-16,-9 6-127 16,-11-5-428-16</inkml:trace>
  <inkml:trace contextRef="#ctx0" brushRef="#br0" timeOffset="87172.67">12584 8113 1609 0,'0'0'229'0,"0"0"-106"16,-18 112-13-16,9-54 64 16,-5 9-81-16,-1 3-10 15,-3 6-9-15,-5 2-41 16,-3 5-26-16,-7-1-7 16,-3 0 12-16,-2-4-31 15,-2-4 19-15,3-9-101 16,-4-6-52-16,10-14-173 15,11-21-516-15</inkml:trace>
  <inkml:trace contextRef="#ctx0" brushRef="#br0" timeOffset="87525.6">13158 8460 1498 0,'0'0'182'0,"0"0"-116"15,0 0-55-15,0 0 29 16,0 0 20-16,-89 122-50 16,83-62 40-16,3 11-40 15,3 7 8-15,0 8 36 16,11 2 6-16,5 4-28 15,2 1-32-15,0-1 19 16,-2 0-8-16,-5 2-11 0,-3-1-3 16,-6-3 3-16,-2-4 0 15,0-8-5-15,0-7-19 16,-15-13-13-16,-3-12 27 16,-7-14-60-16,-19-32-59 15,7 0-23-15,-4-20-215 0</inkml:trace>
  <inkml:trace contextRef="#ctx0" brushRef="#br0" timeOffset="87746.79">12802 8927 1676 0,'0'0'229'15,"0"0"-138"-15,113 0 63 16,-55 2-14-16,5 4-52 15,3-2 48-15,4-2-87 16,3-2-47-16,6 0 26 16,-2 0-20-16,2-12-8 15,-4-6 0-15,8-10-125 16,-19 2-83-16,-18 0-645 0</inkml:trace>
  <inkml:trace contextRef="#ctx0" brushRef="#br0" timeOffset="87954.63">13925 8558 1631 0,'0'0'246'0,"0"0"-197"16,0 0 56-16,0 0 36 15,151 26-45-15,-103-26-30 16,-2 0-65-16,3-2 43 15,0-6-44-15,-6-2-33 16,-10 2-85-16,-11 4-267 16,-17 2-866-16</inkml:trace>
  <inkml:trace contextRef="#ctx0" brushRef="#br0" timeOffset="88133.18">14085 8961 1476 0,'0'0'302'16,"0"0"-244"-16,0 0-17 16,0 0 88-16,0 0-44 15,118-22 23-15,-66 2-95 16,10-6-6-16,27-16-7 16,-13 6-42-16,-14 2-322 0</inkml:trace>
  <inkml:trace contextRef="#ctx0" brushRef="#br0" timeOffset="88526.82">14796 8718 1817 0,'0'0'247'0,"0"0"-247"15,0 0-6-15,74-126 6 16,-41 78 19-16,3-2-19 16,-1 4-1-16,-2 4-24 15,-6 12-11-15,-6 10-30 16,-13 11 57-16,-5 9-10 0,-3 0-19 16,0 25 14-16,0 11 24 15,-3 14 8-15,-1 12 11 16,-2 8 20-16,3 7 24 15,1-1-36-15,0-2-20 16,2-4-7-16,0-8 14 16,0-8-15-16,0-6 1 15,0-9 0-15,4-10-5 16,5-10 5-16,0-11-34 16,2-8-51-16,5-24-76 15,-3-12-115-15,-2-7-554 0</inkml:trace>
  <inkml:trace contextRef="#ctx0" brushRef="#br0" timeOffset="88734.4">14899 7975 940 0,'0'0'875'0,"0"0"-755"15,0 0-104-15,0 0 75 16,0 0 35-16,75 108-33 15,-37-62-31-15,3 6-62 16,1 2 20-16,-1 7-16 16,2-1-4-16,-1 2-15 0,19 20-109 15,-10-16-164 1,-9-10-893-16</inkml:trace>
  <inkml:trace contextRef="#ctx0" brushRef="#br0" timeOffset="89057.69">15689 8813 1719 0,'0'0'341'0,"0"0"-259"15,0 0-49-15,0 0 57 16,0 0 7-16,0 0-40 16,0 0 22-16,-102-42-79 15,77 47-2-15,-2 24 1 16,1 11 2-16,4 14 0 15,2 12-1-15,7 11 0 0,3 7 12 16,6 8-12-16,4 18 0 16,0 19 3-16,0-11 3 15,7-12 0 1,2-13-6-16,-3-24-47 0,-1 7 45 16,-1 3-75-16,-2-13 15 15,-2-13 13-15,0-16-23 16,-4-16-26-16,-25-24-106 15,0-23-140-15,0-14-745 0</inkml:trace>
  <inkml:trace contextRef="#ctx0" brushRef="#br0" timeOffset="89261.5">15346 9158 1817 0,'0'0'306'0,"0"0"-240"16,125 16 2-16,-65-14 69 16,2-2-14-16,3 0-6 15,0-8-94-15,4-9-4 16,2-4-7-16,25-21-12 16,-18 4-125-16,-15 1-263 0</inkml:trace>
  <inkml:trace contextRef="#ctx0" brushRef="#br0" timeOffset="89417.51">16661 9104 687 0,'0'0'1279'16,"0"0"-1279"-16,0 0-611 0</inkml:trace>
  <inkml:trace contextRef="#ctx0" brushRef="#br0" timeOffset="90678.93">17974 8560 2126 0,'0'0'271'0,"0"0"-234"15,0 0 4-15,0 0-41 16,0 0 0-16,0 0 19 16,0 0-19-16,98 112 0 15,-74-73 0-15,-4 3-6 16,-2 0-26-16,-1 8-160 15,-3-12-342-15,-3-10-554 0</inkml:trace>
  <inkml:trace contextRef="#ctx0" brushRef="#br0" timeOffset="90875.49">18517 8783 1803 0,'0'0'236'0,"0"0"-204"15,0 0 68-15,0 0-17 16,0 0-22-16,0 0-11 16,0 0-32-16,72 40 7 15,-39-36-25-15,9-4-96 16,39-2-127-16,-10-18-131 16,-3-2-896-16</inkml:trace>
  <inkml:trace contextRef="#ctx0" brushRef="#br0" timeOffset="91054.9">19460 8739 1579 0,'0'0'226'15,"0"0"-194"-15,0 0 34 16,0 0 67-16,0 0 13 16,0 0-73-16,0 0-62 15,8 24-11-15,4-24-15 16,5 0-100-16,31 0-117 15,-7-5-163-15,1-6-258 0</inkml:trace>
  <inkml:trace contextRef="#ctx0" brushRef="#br0" timeOffset="91218.98">20085 8725 1380 0,'0'0'237'15,"0"0"-150"-15,0 0 27 16,0 0 80-16,0 0-52 15,0 0-80-15,0 0-44 16,19 33-12-16,-9-30-12 16,24-3-117-16,-1 0-208 15,3-10-243-15</inkml:trace>
  <inkml:trace contextRef="#ctx0" brushRef="#br0" timeOffset="91388.83">20618 8689 1311 0,'0'0'335'16,"0"0"-230"-16,0 0-79 16,0 0 128-16,0 0 52 15,0 0-153-15,0 0-44 16,0 1-9-16,7-1-87 16,0-1-131-16,-1-6-356 0</inkml:trace>
  <inkml:trace contextRef="#ctx0" brushRef="#br0" timeOffset="91585.31">21157 8642 1390 0,'0'0'248'0,"0"0"-178"15,0 0 122-15,0 0 23 16,0 0-85-16,0 0-72 15,0 0-57-15,21 3-1 16,-11-6-154-16,3-7-436 0</inkml:trace>
  <inkml:trace contextRef="#ctx0" brushRef="#br0" timeOffset="92093.04">22273 7910 1654 0,'0'0'220'16,"0"0"21"-16,0 0-36 16,0 0-55-16,0 0-58 15,0 0-73-15,0 0 30 16,-35 37-41-16,18 9-4 16,-10 12 87-16,-10 8-68 0,-5 6-16 15,-9 6-7 1,-12 6 18-16,-6 3-30 0,-4-1 12 15,-1-4-92-15,5-12 26 16,9-10-112-16,6-23-27 16,19-17-312-16,10-18-613 0</inkml:trace>
  <inkml:trace contextRef="#ctx0" brushRef="#br0" timeOffset="92254.67">21866 8600 1395 0,'0'0'193'15,"0"0"-59"-15,129-32 100 16,-73 20-56-16,0 0-93 0,-3 4-34 16,-9 2-41-16,-6 4 14 15,-13 2-24-15,-9 0-49 16,-16 20-63-16,-14 10-193 16,-17 0-102-16</inkml:trace>
  <inkml:trace contextRef="#ctx0" brushRef="#br0" timeOffset="92452.84">21577 9057 1622 0,'0'0'198'0,"0"0"-185"16,0 0 121-16,0 0-4 16,0 0-44-16,0 0-23 15,168-1-45-15,-99-16 22 16,12-3-40-16,2-4 0 0,0-2 35 15,-6 0-35-15,-6-2-60 16,-24 4-159-16,-20 6-444 16</inkml:trace>
  <inkml:trace contextRef="#ctx0" brushRef="#br0" timeOffset="92660.89">22044 8739 563 0,'0'0'975'15,"0"0"-855"-15,0 0 45 16,-33 146 15-16,21-90-54 16,-1 2 23-16,-3 3-93 15,-1-2-55-15,-6 4 53 0,-1-1-54 16,-3-2 1 0,-2-1-1-16,-5-5 6 0,3-8-24 15,-4-8-54-15,6-13-207 16,7-14-312-16</inkml:trace>
  <inkml:trace contextRef="#ctx0" brushRef="#br0" timeOffset="92871.74">21978 9280 1694 0,'0'0'205'0,"0"0"-6"16,0 0-1-16,133 105-86 15,-93-76-2-15,3 3-47 0,-4-2-48 16,-1 1 38-16,-5-5-53 16,-8-6-7-16,-7-8-11 15,-5-8-46-15,-4-8-122 16,-2-18-119-16,-4-8-464 0</inkml:trace>
  <inkml:trace contextRef="#ctx0" brushRef="#br0" timeOffset="93707.27">22350 8508 1980 0,'0'0'289'0,"0"0"-220"0,0 0 97 16,0 0-52-16,0 0-71 15,0 0 10-15,0 0-53 16,79-68-13-16,-50 44-44 15,0-2-80-15,-4 4 4 16,-7 4-89-16,-5 4-45 16,-6 6 60-16,-5 4 16 15,-2 4 145-15,0 0 46 16,-2 19 50-16,-11 12 126 16,-1 9-41-16,-1 12-2 15,1 4 44-15,1 4-75 16,0 3-19-16,-1-4-11 15,1-2-46-15,-1-3 30 16,3-8-56-16,-1-8 0 0,6-8-3 16,2-8 3-16,2-12-36 15,2-8-58-15,0-2-116 16,2-20 25-16,14-18-218 16,3-12 99-16,4-6 214 15,-1-3 23-15,0 9 67 16,3 9 212-16,-1 10 6 15,3 9 24-15,2 6-76 16,2 4-31-16,7 2-1 16,4 0-63-16,5 2-12 15,-3 4-16-15,-3 0-43 16,-10 2 33-16,-9 2-33 0,-10 0-15 16,-10 0 2-16,-2 16 13 15,-9 10-8-15,-24 10-1 16,-8 10-48-16,-10 4 37 15,-4 3-30-15,-3-3 16 16,2-4 23-16,4-4 11 16,12-8 0-16,9-6 5 15,11-8-3-15,7-8 44 16,8-6-46-16,5-6 0 16,0 0 43-16,0 0-37 15,13-2 4-15,10-14-10 16,6-4 17-16,2-2-40 15,0-2 1-15,-4 0-32 0,-4 6 23 16,-8 4-30-16,-7 8 7 16,-2 6 9-16,-6 0-39 15,0 8 83-15,0 16-10 16,-14 6 11-16,1 6 10 16,-3 5-8-16,-1 0 17 15,0 1-14-15,5-2 9 16,-2-3 0-16,5-5-14 15,5-6-23-15,4-16-11 16,4-6-318-16,9-4-596 0</inkml:trace>
  <inkml:trace contextRef="#ctx0" brushRef="#br0" timeOffset="94025.14">22929 8925 1562 0,'0'0'233'0,"0"0"-178"16,0 0-43-16,0 0 51 16,-74 125-16-16,36-82 15 15,-9 8-62-15,-4 1 0 16,-2 0 8-16,1-2-8 16,4-6 1-16,5-5-2 15,9-7 2-15,10-10 19 16,11-7-20-16,6-7-10 15,7-5 10-15,0-3 1 0,13 0 38 16,12 0 5-16,8-3-34 16,9-12 52-16,10-7-62 15,8-9 0-15,9-7-3 16,9-2 3-16,41-32-57 16,-17 12-102-16,-13-1-348 0</inkml:trace>
  <inkml:trace contextRef="#ctx0" brushRef="#br0" timeOffset="94611.6">23337 9001 2388 0,'0'0'0'15,"0"0"-78"-15,0 0-94 16,0 0-707-16</inkml:trace>
  <inkml:trace contextRef="#ctx0" brushRef="#br0" timeOffset="105000.7">7386 10860 932 0,'0'0'340'0,"0"0"-208"16,0 0-23-16,0 0 109 15,0 0-129-15,0 0-76 16,0 0 50-16,-2-78-63 16,-1 58 8-16,1 0 8 15,0 4-15-15,2 2 61 16,-3 4-23-16,1 4 9 0,0 0 40 16,-1 4-48-16,3 0-18 15,0 2 0-15,0 0-22 16,0 0 60-16,0 0-60 15,0 0 0-15,0 0 24 16,0 0-18-16,0 0 0 16,0 10-6-16,0 12 6 15,0 14-2-15,0 16-4 16,0 14 0-16,0 11 3 16,0 23-3-16,3 22 0 15,4-10-1-15,-3-9 14 16,1-13-5-16,-3-14-8 0,0 10 0 15,0 11-1-15,0-5 1 16,1-10 0-16,-3-10-1 16,2-18 2-16,-2-16 7 15,2-14-8-15,0-10-9 16,0-7 8-16,-2-7 1 16,0 0 0-16,0-4-13 15,0-21 13-15,0-15 49 16,0-18-49-16,0-12 0 15,0-10-6-15,0-4 6 16,3 3-13-16,4 5 4 16,4 8 9-16,2 4-19 15,3 8 19-15,4 5-6 16,5 8 5-16,-2 3 1 0,4 5-11 16,0 9 10-16,0 6-11 15,0 10-17-15,2 10 29 16,-2 0-27-16,-1 8 26 15,-2 14 1-15,-3 4-10 16,-4 6 10-16,-3 4 0 16,-5 4 18-16,-7 3-18 15,-2 5 0-15,0 4 9 16,-11 2-8-16,-12 0-1 16,-8-2 0-16,-4-6 6 15,-5-6-34-15,-5-7 28 16,-4-9-22-16,2-10 16 0,3-6-3 15,3-8-16 1,12 0 10-16,10 0 15 0,7-2-4 16,8-3 4-1,4 5-10-15,0 0 1 0,0 0 7 16,7 0-9-16,15 17 11 16,9 5 0-16,10 4 63 15,5 4-50-15,5 0 14 16,2-4 5-16,3 0-2 15,2-4 1-15,2-4-18 16,3-4-1-16,-1-4 36 16,0-3-48-16,-3-6 0 0,-6-1-9 15,-4 0 9 1,2-15-108-16,-15-8-158 0,-9-1-241 0</inkml:trace>
  <inkml:trace contextRef="#ctx0" brushRef="#br0" timeOffset="105449.8">8379 11400 1525 0,'0'0'151'15,"0"0"-129"-15,0 0 47 16,0 0 17-16,0 0-60 15,0 0-5-15,0 0-20 0,-77-79 95 16,54 69-64-16,-4 4 31 16,0 4-7-16,1 2-34 15,-3 0 2-15,0 0-24 16,2 7 6-16,3 11-5 16,1 8-1-16,5 10-12 15,5 8 12-15,5 8 0 16,5 12-7-16,3 12 7 15,7 6 0-15,20 11 19 16,8-1-19-16,3 0 0 16,4-2 7-16,-1-3-6 15,-4-5 0-15,-1-4-1 16,-9-6 9-16,-5-5-5 16,-7-6-4-16,-3-4 0 15,-10-7 2-15,-2-6-2 0,0-8 0 16,-2-10 0-16,-20-8-32 15,-7-10 31-15,-40-8-178 16,8-20-323-16,-1-10-354 0</inkml:trace>
  <inkml:trace contextRef="#ctx0" brushRef="#br0" timeOffset="105727.18">7845 11951 1706 0,'0'0'191'0,"0"0"-131"16,0 0-60-16,0 0 31 16,0 0 33-16,127 2-12 15,-81-8-14-15,3-8-13 16,1-6-24-16,-6-2 70 15,-2-4-64-15,-6 2-6 16,-2-2 0-16,-5 4-1 16,-3 0-30-16,0-9-95 15,-5 8-161-15,-8 0-410 0</inkml:trace>
  <inkml:trace contextRef="#ctx0" brushRef="#br0" timeOffset="106942.12">8880 11239 2172 0,'0'0'278'16,"0"0"-237"-16,0 0-31 15,0 0 81-15,0 0-91 16,0 0 16-16,145-54 12 16,-87 36-28-16,0 2-1 15,-7 2-5-15,-6 2 12 16,-9 4-18-16,-12 2-16 0,-9 4-122 15,-15 2-13-15,0 10-343 16,-4 6-125-16</inkml:trace>
  <inkml:trace contextRef="#ctx0" brushRef="#br0" timeOffset="107158.52">8847 11556 1472 0,'0'0'632'15,"0"0"-545"-15,0 0-74 16,0 0 20-16,0 0 75 16,0 0-49-16,156-46-1 15,-92 22-58-15,4-6 13 0,7-4 5 16,4-6-18-16,5-3 0 16,1 1-1-16,24-14-110 15,-20 10-167 1,-18 2-794-16</inkml:trace>
  <inkml:trace contextRef="#ctx0" brushRef="#br0" timeOffset="107501.93">9894 10433 1923 0,'0'0'245'16,"0"0"-190"-16,0 0-48 0,0 0 39 16,0 0-44-16,0 0 20 15,120-24-9-15,-84 34-13 16,3 12-1-16,0 10 1 16,1 10 0-16,-2 8 22 15,3 4-22-15,-2 3 0 16,1-3 11-16,3 0-11 15,1-6 0-15,4-6-8 16,-4-8 22-16,-2-6-22 16,-4-10 8-16,-4-10-69 15,-7-8-27-15,-6-13-139 16,-7-19-249-16,-7-7-768 0</inkml:trace>
  <inkml:trace contextRef="#ctx0" brushRef="#br0" timeOffset="107709.15">10416 10315 1664 0,'0'0'270'15,"0"0"-205"-15,-32 102 49 16,19-54 1-16,-3 4-53 16,-1 2 39-16,1 4-96 15,-3 3 12-15,0 3 4 16,-1 0-21-16,1 3 0 15,0-6-1-15,4-3-63 0,3 5-28 16,8-17-190-16,2-16-409 16</inkml:trace>
  <inkml:trace contextRef="#ctx0" brushRef="#br0" timeOffset="108065.36">11182 10425 1714 0,'0'0'400'0,"0"0"-270"16,0 0-130-16,0 0 16 15,0 0-16-15,0 0 0 0,0 0-18 16,-85 126 17-16,79-73 1 15,4 5 6-15,2 6-6 16,0 0 0-16,0 0 19 16,4 0-13-16,8-3 2 15,1-5-5-15,-1-4 5 16,0-6 6-16,-1-4-14 16,-7-8 0-16,1-2-2 15,-5-8 2-15,0-4-9 16,-5-5-8-16,-32-15-82 15,1 0-101-15,-4-7-500 0</inkml:trace>
  <inkml:trace contextRef="#ctx0" brushRef="#br0" timeOffset="108256.6">10843 10772 1733 0,'0'0'219'0,"0"0"-115"15,0 0 2-15,156 0-12 16,-95 0 38-16,7 0-80 16,4 0-28-16,1 0-23 15,1 0 14-15,-7 0-13 16,-4 0-2-16,-15 0-131 16,-15 0-83-16,-17 0-512 0</inkml:trace>
  <inkml:trace contextRef="#ctx0" brushRef="#br0" timeOffset="108617.4">9933 11817 165 0,'0'0'1744'0,"0"0"-1537"16,0 0-206-1,0 0 80-15,0 0-34 0,0 0-23 16,0 0 36-16,175-78-37 16,-81 47 2-16,35-5 19 15,43-6-30-15,13 0 70 16,-3 2-84-16,-15 6 8 15,-20 4 7-15,-4 2-15 16,-9 2 0-16,-27 6 0 16,-32 4-39-16,-23 8 8 15,-17 4-151-15,-10 1-134 16,-12 2-278-16</inkml:trace>
  <inkml:trace contextRef="#ctx0" brushRef="#br0" timeOffset="109972.2">10320 12046 874 0,'0'0'1066'16,"0"0"-903"-16,0 0-91 16,0 0 61-16,0 0-74 15,0 0-57-15,0 0 68 16,162-57-70-16,-104 49 0 16,0 2 7-16,0 6-7 15,-4 0 0-15,-6 0 0 16,-5 14 0-16,-7 2 0 15,-9 4 0-15,-8 1 0 16,-5 1 3-16,-7 6 13 0,-7 4 36 16,0 8-41-16,-9 8-2 15,-20 6 50-15,-9 2-58 16,-11 0 8-16,-5-3 1 16,-6-5-1-16,0-6 6 15,7-6-15-15,1-8 0 16,13-8 1-16,2-6-1 15,11-8-38-15,4-4-7 16,3-2-61-16,4 0-46 16,4-32-156-16,6 2-175 15,3-2-237-15</inkml:trace>
  <inkml:trace contextRef="#ctx0" brushRef="#br0" timeOffset="110970.67">11207 11767 1053 0,'0'0'773'0,"0"0"-721"15,0 0-43-15,0 0 54 16,0 0-56-16,0 0 2 15,0 0 4-15,-83 74 14 0,56-48 83 16,-2 4-45-16,0 2-37 16,1 0 54-16,3 2-71 15,1 4 4-15,5-2 4 16,9 5-19-16,3-1 10 16,5 1-10-16,2 4 0 15,0-1-4-15,0 2 4 16,15 0 0-16,3 0 4 15,2-3 8-15,4-3 12 16,5-4-24-16,1-2 0 16,3-4 31-16,0-6-31 15,6-6 0-15,-2-6 13 16,1-6-12-16,-2-4 31 16,-1-2-32-16,-4 0 0 15,0 0 35-15,-4-6-34 0,-2-8-1 16,-5-2 16-16,-2-4-16 15,-4 0 0-15,-4 2-28 16,-3 2-41-16,-3 4 49 16,-2 1-50-16,-2 7-1 15,4 0 25-15,-4 1 2 16,0 3 35-16,0-3-16 16,0 3 25-16,0 0-7 15,0 0 18-15,0 0-6 16,0 0 41-16,0 0 2 15,0 0 28-15,0 0-30 16,0 0-17-16,0 0 51 16,0 0-59-16,0 0 6 0,0 0 4 15,0 0-23-15,0 0 32 16,0 3-40-16,0 3 0 16,0 4 21-16,0 6-19 15,0 2-2-15,4 4 11 16,2 2-3-16,5-2 19 15,1 2-27-15,3-2 0 16,1 0 0-16,3-4 0 16,4-2-2-16,2-4 2 15,-1-2 0-15,0-6-16 16,-1-4 16-16,-1 0 0 16,-5 0-15-16,2-18 15 0,-6-6 0 15,-4-10-1 1,-4-8 8-16,-5-4-13 0,0-7 6 15,-5 3-1-15,-13 2-35 16,-5 6 36-16,0 8-19 16,-2 10 19-16,0 10 0 15,1 6 11-15,-3 8-11 16,0 0 0-16,-1 0 12 16,-1 8-12-16,0 10-5 15,2 2 4-15,4 6 2 16,3 2 1-16,3-2-2 15,1-1-5-15,7-3-20 16,3-4-24-16,3 0-114 0,3-4-105 16,0-4-415-16</inkml:trace>
  <inkml:trace contextRef="#ctx0" brushRef="#br0" timeOffset="111169.39">11888 12464 1976 0,'0'0'310'16,"0"0"-196"-16,0 0-99 16,0 0 16-16,0 0-4 15,0 0-27-15,0 0-15 16,-8-2-167-16,-8-10-401 0</inkml:trace>
  <inkml:trace contextRef="#ctx0" brushRef="#br0" timeOffset="114997.79">9137 12461 922 0,'0'0'91'15,"0"0"-90"-15,0 0 46 16,0 0 10-16,0 0-29 15,0 0 25-15,-99-111 21 16,80 95 47-16,-2 2-26 16,2 2-23-16,-1 2 56 15,-1 2-46-15,2 4-11 16,1 0-31-16,-3 2-40 0,2 0 47 16,-4 2-47-16,1 0 7 15,-3 0 37-15,-1 0-44 16,-1 0 0-16,0 0 0 15,1 8 10-15,-1 2 3 16,2 2-13-16,-2 2 0 16,1 2-1-16,-3 4 1 15,-4 4-7-15,2 6 5 16,-4 1 4-16,9-2 9 16,2 2-11-16,1-4 0 15,6 2 0-15,1-1 0 16,0 0 0-16,5 0 0 15,2 0 1-15,1 0 1 0,2 2-2 16,2 4 0-16,4 2-9 16,0 2 9-16,0 1-1 15,0 1-7-15,2 0 16 16,12 0-8-16,3 4 0 16,4-2 0-16,1 2-8 15,7 1 8-15,3-2 0 16,3 4-6-16,5-3 15 15,0-4 7-15,3-8-16 16,1-6 0-16,3-8 23 16,-1-6-23-16,2-10 0 15,-2-2 0-15,1 0 11 16,-3-18 24-16,1-6-35 16,-3-10 0-16,-2-6 43 0,-1-8-43 15,-8-5 0-15,-2-3 0 16,-3 0 7-16,-6 0-17 15,-2 2 10-15,-5 2-25 16,-4-1 13-16,-4 3 12 16,-2 2-8-16,-3 2 7 15,0 2 1-15,-6 2 0 16,-9 0 0-16,-5 2-9 16,-4 0-6-16,-3 4 15 15,-2 4-11-15,-2 4 11 16,2 3 0-16,-4 5 2 15,1 4-2-15,1 4 0 16,2 2 1-16,2 4-1 0,0 4 1 16,3 0 12-16,-1 2-7 15,3 0 28-15,-2 0-34 16,1 0 0-16,1 0-2 16,2 2 2-16,0 4 0 15,3 2-6-15,-2 0 15 16,3 0-7-16,3 0-2 15,3 2-2-15,0-2-16 16,3 0 18-16,1 2-32 16,2-1-12-16,-1-1-67 15,-2 2 4-15,3-2-187 16,-1-1-345-16</inkml:trace>
  <inkml:trace contextRef="#ctx0" brushRef="#br0" timeOffset="116379.63">9217 13477 1370 0,'0'0'299'16,"0"0"-246"-16,0 0-46 16,0 0 100-16,0 0-54 15,0 0-20-15,0 0 17 16,0-10 10-16,0 8 83 16,0-2-84-16,2-2-16 15,2-6 4-15,4-4-28 16,5-4-18-16,1 0-1 15,3 0 6-15,1 4-18 16,-1 2 12-16,-1 6-15 0,-3 0 8 16,-1 3 7-1,-5 4 0-15,-1 1-9 0,0 0-7 16,1 1-9-16,3 16 25 16,-2 7-6-16,5 8 5 15,-1 6 2-15,-1 6-1 16,0 0 0-16,0 2 0 15,2-6 9-15,1 0-9 16,-1-8-4-16,1-3 4 16,1-5 1-16,1-10-1 15,-3-4-8-15,3-2 8 16,-1-4-7-16,1-4 7 16,2 0-28-16,-2-6 27 15,1-14 1-15,-3-4 6 16,-3-4-6-16,-7-9 6 0,-2-3-7 15,-2-6 1-15,0-6-24 16,-11-2 8-16,-7 0-37 16,1 4 10-16,-1 10 20 15,7 9 23-15,2 12 6 16,4 6-6-16,5 8-10 16,0 1 1-16,0 4 9 15,16-3 0-15,4 3 0 16,6 0 0-16,-1 0 17 15,2 0-17-15,-5 0 0 16,-4 0-1-16,-2 3 2 16,-5-2 2-16,-2 2-3 15,-5-3 0-15,1 1-1 16,-3 2 1-16,0 7-57 16,-2-1-150-16,0 0-176 0</inkml:trace>
  <inkml:trace contextRef="#ctx0" brushRef="#br0" timeOffset="116606.77">9954 13589 1348 0,'0'0'479'0,"0"0"-428"15,0 0-51-15,0 0 0 0,0 0 21 16,0 0-21-1,0 0 0-15,43 43 8 16,-38-21 0-16,-5 1 16 16,2 8-24-16,-2 1-43 0,0 8 2 15,0-8-338-15,-9-10-909 0</inkml:trace>
  <inkml:trace contextRef="#ctx0" brushRef="#br0" timeOffset="117144.67">10648 13511 1536 0,'0'0'269'0,"0"0"-239"15,0 0-3-15,0 0 34 16,0 0-20-16,0 0 11 16,0 0-49-16,62-52 9 15,-47 32 19-15,-1-4-31 16,-1 0-13-16,-4 0-13 15,-2 2-36-15,-7 2 26 0,0 2-19 16,0 5 6-16,0 6 27 16,0 3 19-16,0 4-16 15,0 0 19-15,0 11-2 16,0 14-8-16,0 5 4 16,0 6 6-16,0 4 12 15,4 4-5-15,9 0-4 16,3-2 28-16,0 0-9 15,0-3 12-15,-1-6-34 16,1-6 0-16,-3-5 5 16,-1-8-5-16,-2-6-1 15,-3-4 1-15,-3-4 0 16,3 0-10-16,-4-18-7 0,-1-12-112 16,-2 2-205-16</inkml:trace>
  <inkml:trace contextRef="#ctx0" brushRef="#br0" timeOffset="117350.67">10690 13102 1378 0,'0'0'317'0,"0"0"-286"15,0 0-20-15,0 0 55 16,0 0 1-16,0 0-12 15,0 0-55-15,124 52 1 0,-99-32 13 16,-2 2-14-16,0 7-10 16,12 17-47-16,-12-6-229 15,0-6-620-15</inkml:trace>
  <inkml:trace contextRef="#ctx0" brushRef="#br0" timeOffset="117613.66">11392 13677 1685 0,'0'0'163'0,"0"0"-130"0,0 0-14 15,0 0-11-15,0 0 8 16,0 0-16-16,0 0 0 15,8 25 26-15,-8-11-14 16,0 8-6-16,0 2-6 16,0 4 7-16,0 0-20 15,-2 4-66-15,-9-8-306 16,-5-8-575-16</inkml:trace>
  <inkml:trace contextRef="#ctx0" brushRef="#br0" timeOffset="118768.61">11933 13537 948 0,'0'0'185'15,"0"0"-143"-15,0 0-3 16,0 0 9-16,0 0 13 16,0 0-13-16,0 0 13 0,16 0 122 15,-14-4-63 1,2-4-12-16,0-2-35 0,-1-2-58 16,-1-2 48-16,1-4-63 15,-3 0 10-15,0 0 14 16,0-2-24-16,-8 2 0 15,-5 0 0-15,-3-2 2 16,-1 2-18-16,-3 2 16 16,3 3-10-16,-2 6 9 15,4 3 1-15,1 4-6 16,1 0 5-16,-1 4 2 16,4 12-9-16,1 8 8 15,1 4 0-15,8 4-10 16,0-2 10-16,0-4-1 0,0-2-1 15,10-4 4-15,3-6-18 16,3-4 13-16,-1-4-53 16,1-6 56-16,2 0-44 15,-2 0-20-15,-1-12 32 16,-3 0-18-16,-4 2 49 16,1 2-49-16,-3 6 18 15,2 2 19-15,0 0 13 16,3 0 0-16,3 18 16 15,-1 8-8-15,5 4 43 16,-1 9-51-16,4 4 6 0,1 6 55 16,-2 3-6-1,0 6-17-15,-3-4-7 0,-3 8-30 16,-3-4 70-16,-3 5-71 16,-6-1 1-16,-2-2 30 15,0-2-19-15,0-6 1 16,-8-6-7-16,-7-6 8 15,-5-6 32-15,-7-11-46 16,-2-9 0-16,-7-9 28 16,-1-5-22-16,-1-1-5 15,5-21 10-15,2-6-4 16,10-1 55-16,6 1-62 16,10 0 1-16,5-2-1 15,0-2 0-15,5-6 0 16,12-4-6-16,4-6 12 0,4-2 3 15,0 0-9-15,4 1-2 16,3-1 2-16,-3 8 0 16,0 4-1-16,-2 8 0 15,-3 6-38-15,-3 4 39 16,-4 4-78-16,-3 4-73 16,-1 8 24-16,-7-2-213 15,1 4-429-15</inkml:trace>
  <inkml:trace contextRef="#ctx0" brushRef="#br0" timeOffset="119230.61">12397 13712 1572 0,'0'0'217'0,"0"0"-150"16,0 0-45-16,0 0 38 16,0 0-17-16,0 0-42 15,0 0 59-15,33 0-23 16,-31 0 4-16,-2 0 14 16,0 0-33-16,3 0-21 15,-3 0-1-15,0 0 17 16,0 0-9-16,0 0-8 15,0 0 0-15,0 0 3 16,0 0-1-16,0 0 7 0,0 0-5 16,0 0 6-16,0 0 39 15,0 0-47-15,0 0 4 16,0 0 14-16,0 0-5 16,0 0-3-16,0 0-3 15,0 0 9-15,0 0 22 16,0 0-39-16,0 0 0 15,0 0 26-15,0 0-27 16,0 0 1-16,0 0-1 16,0 0-15-16,-12 0-1 15,-5 6-165-15,-8-6-700 0</inkml:trace>
  <inkml:trace contextRef="#ctx0" brushRef="#br0" timeOffset="123175.71">16995 10788 1980 0,'0'0'227'0,"0"0"-164"16,0 0-61-16,0 0 38 16,0 0 32-16,0 0-48 15,0-2 4-15,-4 2-28 16,-8 20 0-16,-1 12 49 16,-7 16-19-16,-2 15 17 15,-12 27 9-15,-8 38-21 16,-14 44 43-16,-6 23-78 15,-1 1 12-15,1-7 38 0,4-25-50 16,5-1 1-16,2-11-1 16,6-3 9-16,5-13 0 15,6-12-9-15,8-26 0 16,3-25-9-16,10-23 9 16,5-12-31-16,-2 0-5 15,3-2-67-15,3-5 11 16,4-31-133-16,-2-7-275 15,0-25-262-15</inkml:trace>
  <inkml:trace contextRef="#ctx0" brushRef="#br0" timeOffset="123608.2">16868 11029 1126 0,'0'0'411'0,"0"0"-310"15,0 0 20-15,0 0 43 16,0 0-44-16,0 0-10 15,0 0-73-15,9 66 37 0,2-10 15 16,5 16-26-16,4 24 40 16,12 33-59-16,3 23-32 15,3 6 78-15,-5-11-66 16,-6-35-14-16,-12-32-4 16,-1-17 1-16,-1-5 20 15,-1 12-27-15,3 10 0 16,-1 9 0-16,-1-5 0 15,-3-6 0-15,-2-8-1 16,-4-8 2-16,-2-8-24 16,-2-12-24-16,0-11-95 15,-14-19 1-15,-9-8-169 16,-9-4-267-16</inkml:trace>
  <inkml:trace contextRef="#ctx0" brushRef="#br0" timeOffset="123941.11">16543 12541 1810 0,'0'0'534'0,"0"0"-534"15,0 0 0-15,0 0 80 16,0 0-15-16,0 0-20 15,0 0-44-15,-11-8 16 16,22 0 17-16,9-6-34 0,5-7 0 16,6-1 30-16,5-6-29 15,3-2 2-15,6-4-3 16,2-2 12-16,6-4-5 16,6 0-7-16,3 2-4 15,2 0-11-15,3 8 15 16,-5 4-73-16,12 6-65 15,-16 5-150-15,-18 9-407 0</inkml:trace>
  <inkml:trace contextRef="#ctx0" brushRef="#br0" timeOffset="124834.73">17450 12593 1713 0,'0'0'357'16,"0"0"-263"-16,0 0-35 15,0 0 34-15,0 0-34 16,0 0-53-16,0 0 30 15,42-86-36-15,-19 58-3 16,0-1 2-16,2 1 1 16,0 2 0-16,-3 4 0 15,1 4 1-15,-6 2-8 16,-1 6 7-16,-5 4-27 16,0 4 26-16,-4 2-13 0,2 0-9 15,0 0 6 1,-3 14 14-16,1 12-17 0,0 8 20 15,-1 10-5 1,3 5 5-16,1 5 1 0,-2-2-1 16,5 0 0-16,1-2 2 15,-1-6 10-15,1-7-12 16,-1-10-5-16,-2-7 4 16,0-8 1-16,0-6-12 15,0-6 11-15,1 0 1 16,-1 0 24-16,0-22-24 15,0-10 1-15,-2-10 12 16,-3-12-12-16,0-10-1 16,-4-6 0-16,-2-4 2 0,0-1 1 15,0 7-3 1,0 12-3-16,0 8 3 0,0 12 10 16,0 10-8-16,0 5 14 15,0 10-16-15,0 0 65 16,0 6-56-16,0 0-7 15,0 1 32-15,0 0-15 16,4-1-6-16,2-4-13 16,1 4 14-16,3-4 7 15,-2 4-21-15,1-2 0 16,2 1 4-16,0-2 3 16,2 0-7-16,1-2 0 15,-1 2 0-15,-2-2 0 16,3 2 0-16,-3 2-16 15,0 2 15-15,0 4-52 0,5 0-76 16,-1 10-120-16,-2 4-378 0</inkml:trace>
  <inkml:trace contextRef="#ctx0" brushRef="#br0" timeOffset="125476.5">18497 11739 1104 0,'0'0'600'0,"0"0"-546"16,0 0-4-16,0 0 90 0,0 0 8 15,0 0-40 1,0 0-68-16,-103-67 8 0,90 69-48 16,-3 20 0-16,1 15 3 15,1 15-3-15,1 14 18 16,5 26-18-16,5 26 0 16,3 31 46-16,0 7-30 15,5-7 2-15,5-13 27 16,1-20-26-16,1-5 12 15,-5-15-31-15,-1-20 1 16,-4-16 14-16,-2-6-15 16,0 7 0-16,2 3 9 15,-2 4 8-15,0-10 15 16,0-6-32-16,0-10 8 16,-2-8 7-16,-9-6-15 0,-2-10 0 15,-7-6 4-15,-7-8-4 16,-4-4-12-16,-2-1-43 15,-5-20-40-15,-3-9 24 16,1-10-108-16,-13-36-58 16,6 6-132-16,8 0-617 0</inkml:trace>
  <inkml:trace contextRef="#ctx0" brushRef="#br0" timeOffset="125726.65">17931 12529 1600 0,'0'0'304'15,"0"0"-205"-15,0 0-56 0,0 0 42 16,0 0 71-16,124-58-99 16,-90 44-13-16,4 0 13 15,4-3-25-15,3-1-1 16,2-2-31-16,7-2 1 15,0-4 13-15,4 0-14 16,5-2-8-16,-1 0 7 16,-2 2-26-16,19-6-55 15,-17 10-146-15,-10 2-401 0</inkml:trace>
  <inkml:trace contextRef="#ctx0" brushRef="#br0" timeOffset="126560.55">18949 12168 1523 0,'0'0'298'0,"0"0"-228"15,0 0 72-15,0 0 43 16,0 0-100-16,0 0 23 15,0 0-74-15,14-17 15 0,-14 17 16 16,0-1-24-16,-14 1-13 16,-3 0-28-16,-6 0 0 15,-4 0-16-15,0 0 16 16,-6 8-6-16,2 10-2 16,0 2 16-16,4 2-13 15,2-2 5-15,10-2 0 16,2-2-6-16,8-2 6 15,3-2-7-15,2 0-2 16,0 0-24-16,14 0 27 16,5 2-27-16,10 0 33 15,2 2-14-15,6 0 14 16,-2 0-16-16,3 0 15 16,-1-2 2-16,-3-1-4 0,-1-2 3 15,-2 1 0-15,0 1 1 16,-2-1-1-16,-4-1 0 15,0 2-1-15,-5-1 2 16,-5-1 23-16,2 3-24 16,-7-1 3-16,1 1 36 15,-7 0-27-15,-1 2 11 16,-3 2 10-16,0 2-6 16,0 2 44-16,-11 0-47 15,-4-2-12-15,-6 0 61 16,-1-4-65-16,-7-2-2 15,0 0-2-15,-5-2 7 16,-1-4 5-16,1 1-16 16,-1-4 0-16,2-3 6 0,1 0-5 15,6-2-1 1,1 0 0-16,2 0 1 0,4 0 11 16,3 0-12-16,5 0 0 15,2 0 0-15,0 0 0 16,5 0-8-16,-1 0 7 15,3 0 2-15,2 0 4 16,0 0-5-16,0 0 0 16,0 0-11-16,0 0 11 15,0 0-7-15,0-2 6 16,0 0 1-16,0 2 0 16,0 0 0-16,0 0-12 0,0-4-12 15,0-2 0-15,0-2-65 16,-4-14-99-16,-6 0-144 15,1 0-447-15</inkml:trace>
  <inkml:trace contextRef="#ctx0" brushRef="#br0" timeOffset="128160.82">18927 12186 436 0,'0'0'554'15,"0"0"-488"-15,0 0-59 16,0 0 40-16,0 0 12 15,0 0-10-15,0 0 56 16,15-18 27-16,-15 18 55 16,3 0-41-16,-3 0-63 0,0 0 42 15,0 0-59 1,2 0-47-16,2 0 49 0,0 0-43 16,6 0-16-16,-4 0-8 15,5 0 11-15,1 0 6 16,-1 0-18-16,3 0 0 15,-3 0 14-15,1 0-5 16,2 0 4-16,1 0 2 16,2 0-14-16,-2 0 52 15,1 0-53-15,-1 1 1 16,1 3 29-16,1 1-29 16,-1-1 16-16,-1 0-4 15,1 0-12-15,-3-3 32 0,1 4-33 16,-5-5 0-16,0 0 16 15,-5 0-16-15,-1 0 0 16,-1 0 13-16,-2 0-12 16,0 2 47-16,0-2-48 15,0 2 1-15,0-2 33 16,0 0-20-16,0 0-1 16,0 0 5-16,0 0-17 15,0 0 50-15,0 0-51 16,0 0 0-16,0 0 13 15,0 0-13-15,0 0-1 16,0 0 0-16,0 0 2 16,0 2 9-16,0 0-10 0,0-2-4 15,0 0 2 1,0 0 2-16,0 0 0 0,0 0 0 16,0 0 6-16,0 0 6 15,-2 0-12-15,2 0 0 16,0 0 3-16,-3 0-3 15,1 0 1-15,2 0-2 16,-2 0 2-16,2 2 5 16,-3-2-6-16,1 0-3 15,-2 0 2-15,0 0 1 16,-1 0 0-16,1 0 0 16,-3 0 0-16,0 0-12 15,1 0 12-15,1-4-6 16,1 2 5-16,0 0 1 15,1-2 0-15,-4 1 0 0,3-1 0 16,-1-1-4 0,-1-1 4-16,0-1-15 0,0 4 14 15,0-3 1-15,1 1 0 16,-1 1 0-16,-1-1 2 16,0-4 5-16,1 4-7 15,-3-1-3-15,2-1 2 16,-2 2 1-16,0-1 0 15,1-1 0-15,-2 3 0 16,1 3-6-16,1 1 6 16,-1-3-8-16,-1 3 2 15,2-2 6-15,-1 0-1 16,3 2 1-16,-4 0 0 0,2 0 5 16,1 0-5-16,-3 0-8 15,4 0 8-15,-1-2 0 16,1 2 0-16,0 0 0 15,-2 0 6-15,4 0-8 16,-3 0 2-16,1 0-4 16,2 0 4-16,-2 0 0 15,2 0 0-15,-3 0 0 16,3 0 1-16,-2 0-1 16,-1 0 0-16,2 0-4 15,-2 0 4-15,1 0 0 16,-1 0 0-16,1 0-1 15,-1 2 2-15,0 2-1 0,1 0 0 16,-3 0-9-16,2 0 9 16,-2 1 0-16,0 0-1 15,-3 2 0-15,2 0-25 16,-5 4 10-16,1-1-29 16,-4 2-38-16,0-1 15 15,-11 7-36-15,2-3-96 16,0-5-291-16</inkml:trace>
  <inkml:trace contextRef="#ctx0" brushRef="#br0" timeOffset="133577.31">16786 14163 1350 0,'0'0'260'16,"0"0"-226"-16,0 0-2 16,0 0 16-16,0 0-47 15,0 0 91-15,60-16-31 16,-47 12 23-16,-1 2 26 15,-4-4-12-15,-1 4-22 0,-3 0-32 16,4 0-35-16,-2 2 81 16,7-2-68-16,5 0-8 15,7-2 5-15,10-2 6 16,12-2 53-16,6-4-70 16,12 0 3-16,2-2 50 15,5 2-61-15,1-1 12 16,0 3 11-16,-1 2-16 15,-3 3 18-15,-3-5-25 16,-3 3 0-16,-3 1 53 16,-4-2-52-16,-3-2-1 15,-2 1 22-15,1 0-14 16,-1-1 15-16,5 0-23 16,1 2 0-16,1 0 14 0,5 0-14 15,-1 0 0 1,0 2 6-16,6 0-6 0,-1 2 17 15,-1 0-17-15,1 2 0 16,-5 2 10-16,-4 0-10 16,-2-2-7-16,-9 2 6 15,-4 0 2-15,-6-2 8 16,-6 2-9-16,-4 0 0 16,-5-2 20-16,-4 0-19 15,2 0-1-15,-4-4 9 16,2 2-8-16,-1 0 18 15,-3 0-19-15,-1 2 0 16,-1 0-3-16,-8 2 3 16,-2 0-1-16,-2 0 1 15,0 0 1-15,0 0 1 0,0 0-2 16,0 0 0-16,0 0-45 16,-2 0 45-16,-8 0-37 15,0 0-18-15,-3 2-50 16,-6 4-35-16,-1-6-72 15,-16 0-75-15,7 0-25 16,3 0-595-16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2-23T08:07:49.4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2379 1492 80 0,'0'0'1703'0,"0"0"-1410"15,0 0-236-15,0 0 26 16,0 0-30-16,0 0 75 0,25-103-7 16,-21 90-60-16,-4-8 42 15,0 3-81-15,0-2-13 16,0-2 52-16,-17-4-61 15,-8 0 0-15</inkml:trace>
  <inkml:trace contextRef="#ctx0" brushRef="#br0" timeOffset="515.45">2154 1247 0 0,'0'-251'0'16,"-91"33"0"-16</inkml:trace>
  <inkml:trace contextRef="#ctx0" brushRef="#br0" timeOffset="3087.4">4585 994 1711 0,'0'0'199'16,"0"0"-41"-16,0 0 8 0,0 0-44 16,0 0-13-1,0 0-55-15,0 0 31 0,-81 80-85 16,29 7 9-16,-18 43 0 16,-14 49-8-16,8 11 6 15,9-4-7-15,15-13 1 16,19-26 3-16,8-9-4 15,15-26-6-15,5-30-7 16,5-25 13-16,0-16-13 16,17 0-11-16,8-7-92 15,8-4 74-15,10-20-33 16,2-10 10-16,4-14 54 16,-1-28-5-16,2-17 9 15,-8-14 1-15,-4-24 6 16,-14 9 12-16,-8-1-12 0,-7 9 0 15,-7 28 13-15,-2 8 33 16,0 18 22-16,0 16-8 16,-13 8-54-16,-5 2 60 15,-7 0-66-15,-8 4 1 16,-7 10 2-16,-7 8-3 16,-4 8-10-16,-16 22-72 15,12-7-110-15,12-8-336 0</inkml:trace>
  <inkml:trace contextRef="#ctx0" brushRef="#br0" timeOffset="3236.6">5235 2270 1644 0,'0'0'175'0,"0"0"-175"15,0 0-9-15,0 0-576 0</inkml:trace>
  <inkml:trace contextRef="#ctx0" brushRef="#br0" timeOffset="4887.07">2493 1853 71 0,'0'0'1093'0,"0"0"-966"16,0 0-5-16,0 0-17 16,0 0-43-16,0 0 78 15,2-29-60-15,-2 21-29 16,0 1 51-16,0-1-63 16,0 1 15-16,0 0 18 15,0-4-31-15,0 1 42 16,0 0-59-16,-2 2-23 15,-3 0 72-15,-3 2-52 16,-4 0-8-16,-1-2-11 16,-5 0 19-16,-9 0-29 0,-4 4 8 15,-7 4-7-15,-4 0 1 16,-5 8 6-16,-5 18-2 16,2 16-4-16,-4 15 12 15,-4 27-1-15,-2 34-5 16,11 32 0-16,9-9-8 15,16-21 8-15,19-34-9 16,5-23 2-16,0 11 3 16,18 4-29-16,13 2 33 15,13-12-30-15,12-14 17 16,6-18 13-16,8-14-6 16,3-13 5-16,3-9 2 15,2-20 9-15,3-20-10 16,-4-15 0-16,-4-15-19 15,4-26 19-15,-2-26-55 16,3-37-111-16,-11-17-68 0,-18 35-72 16,-25 21-683-16</inkml:trace>
  <inkml:trace contextRef="#ctx0" brushRef="#br0" timeOffset="5438.37">3130 631 1640 0,'0'0'212'16,"0"0"-165"-16,0 0 25 15,0 0 4-15,0 0-65 16,0 0-9-16,-62 111-2 0,39 9 10 16,-8 59 37-16,0 25-47 15,0 10 0-15,6 3 36 16,10-20-19-16,-3-3-15 15,2-12 7-15,1-21 4 16,-6-25 27-16,10-27-40 16,1-29 0-16,0-24 7 15,6-18-7-15,2-6 0 16,-1-6-1-16,1-10 1 16,2-12-20-16,0-4 20 15,0-6 0-15,11-28 23 16,20-40-12-16,19-42-5 0,14-42-6 15,9-9 8-15,-13 28-13 16,-12 39 5-16,-19 46-9 16,-10 16-4-16,6 0 13 15,4 4 0-15,2 6-1 16,-2 12 6-16,-4 10-38 16,-3 6 17-16,0 0-33 15,-4 24 49-15,0 16 0 16,0 30 0-16,0 38 0 15,-7 0 14-15,-3-3 4 16,0-11-18-16,-4-19 0 16,5 7 0-16,2 6 2 15,2-6-1-15,5-8-1 0,4-10 0 16,32-2-27-16,-6-17-171 16,-2-21-580-16</inkml:trace>
  <inkml:trace contextRef="#ctx0" brushRef="#br0" timeOffset="6073.22">5499 2180 1942 0,'0'0'215'15,"0"0"-201"-15,0 0-14 0,0 0-4 16,0 0 4 0,0 0 0-16,0 0 15 0,71 48 26 15,-56-34-41-15,1-3 0 16,-5 6-18-16,-2 1-13 16,-9 14-143-16,-5-2-218 15,-14-6-1053-15</inkml:trace>
  <inkml:trace contextRef="#ctx0" brushRef="#br0" timeOffset="6237.12">5433 2610 1572 0,'0'0'181'16,"0"0"-133"-16,0 0-41 16,0 0 14-16,0 0-4 0,128 51 12 15,-102-41 48-15,-1 4-77 16,2 20-15-16,-7 0-149 15,-13-4-971-15</inkml:trace>
  <inkml:trace contextRef="#ctx0" brushRef="#br0" timeOffset="14367.12">4066 3557 925 0,'0'0'178'0,"0"0"-46"16,0 0-12-16,0 0 2 15,0 0 64-15,0 0-84 16,0 0 27-16,0-22-84 0,0 22-24 16,0 0 7-16,0 0-28 15,0 4-13-15,0 10 2 16,0 8 11-16,6 10-1 16,6 9 1-16,-1 2 0 15,-3 8 0-15,-1 5 0 16,-2 6-2-16,-5 30-33 15,0-12-194-15,0-16-355 0</inkml:trace>
  <inkml:trace contextRef="#ctx0" brushRef="#br0" timeOffset="14588.17">3914 4291 1011 0,'0'0'304'15,"0"0"-189"-15,0 0-80 16,-4 104 20-16,4-54 34 16,0 4-44-16,0 4-12 15,4 5-24-15,3 3 6 16,2 4 8-16,-2 1-23 16,-3-3 0-16,0-6 0 15,7-4-24-15,-1-16-101 16,-2-18-186-16</inkml:trace>
  <inkml:trace contextRef="#ctx0" brushRef="#br0" timeOffset="14983.12">4438 3914 1609 0,'0'0'261'15,"0"0"-214"-15,0 0-34 16,0 0 13-16,0 0-25 16,120-107 4-16,-80 92-5 15,5 5-54-15,-5 8 37 16,-7 2-135-16,-4 2-5 16,-6 20 73-16,-8 8 24 15,-1 10 51-15,-3 12-11 0,-1 14 20 16,2 10 45-16,5 23-22 15,6 25 17-15,6 24 25 16,0 5 11-16,-6-13-19 16,-6-31-57-16,-5-36 1 15,-6-18 31-15,3-7-32 16,-1 4-8-16,-2 4 8 16,-4 3 1-16,-2-14-1 15,0-7-17-15,-19-16-168 16,-22-22 5-16,3-10-81 15,-5-21-554-15</inkml:trace>
  <inkml:trace contextRef="#ctx0" brushRef="#br0" timeOffset="15189.02">4248 4580 1512 0,'0'0'211'16,"0"0"-134"-16,0 0-23 15,0 0-29-15,0 0 106 16,0 0-107-16,0 0-16 15,38-23 17-15,2 16-15 16,5-5 36-16,7-6-46 16,-4-3 0-16,-1-3 22 15,-9 2-22-15,-9-1-20 16,-12 0-69-16,-14-13-105 16,-3 8-194-16,0-2-472 0</inkml:trace>
  <inkml:trace contextRef="#ctx0" brushRef="#br0" timeOffset="15367.12">4425 4303 1039 0,'0'0'131'0,"0"0"-11"16,-14 142 65-16,14-70-51 15,0 5-29-15,0-3 12 16,0-4-56-16,2-3 23 16,5-4-78-16,-2-2 4 15,1-9 11-15,-1-6-21 16,-1-8-13-16,-2-14-18 15,-2-24-133-15,0-2-74 16,-6-26-90-16</inkml:trace>
  <inkml:trace contextRef="#ctx0" brushRef="#br0" timeOffset="15549.34">4357 4650 1169 0,'0'0'126'15,"0"0"-39"-15,0 0 36 0,0 0 45 16,12 122-18-16,-12-82-75 15,0 3 39-15,0 2-80 16,-12 8-26-16,-9 5 63 16,-6 2-71-16,-2-4 0 15,2-6-1-15,-7-11-84 16,10-16-88-16,1-17-436 0</inkml:trace>
  <inkml:trace contextRef="#ctx0" brushRef="#br0" timeOffset="16548.16">5098 4227 1513 0,'0'0'230'0,"0"0"-189"15,0 0-9-15,0 0 37 16,0 0-34-16,113-36 38 15,-68 22-73-15,-1-2-36 16,-4 4 25-16,-7 2-117 16,-8 6-134-16,-9 4 56 15,-10 0 6-15,-6 0 109 16,0 18 78-16,0 6 13 16,-10 10 120-16,-2 8-57 0,5 14 17 15,3 10 22 1,2 11-24-16,2 1 47 0,0 4-65 15,0-4-59-15,0-2 54 16,0-6-54-16,4-7 0 16,1-12-1-16,-3-12 6 15,-2-15-21-15,0-16-104 16,0-8-5-16,0-14 4 16,-13-22-389-16,-8-17 465 15,-1-9 44-15,-7-6 117 16,1-2 41-16,1 6 18 15,4 10 20-15,9 14 63 16,8 14-85-16,6 8-46 16,0 5-54-16,16 2-61 15,13 0 21-15,4 4-34 0,5 0-7 16,-3 6-8-16,1 1 15 16,-7 0-19-16,-4 18 19 15,-9 9-21-15,-8 12-1 16,-8 9 7-16,0 12-52 15,-14 8 66-15,-9 6-28 16,-4 0 21-16,-4-5 6 16,4-9 4-16,4-16 5 15,8-14-7-15,8-14 0 16,7-12-9-16,0-4 9 0,0 0-14 16,9-24 13-1,16-12 2-15,11-14 24 0,6-14-25 16,11-25-15-16,5-25-5 15,-9 6 15-15,-6 10-18 16,-16 15 11-16,-10 25 12 16,1 4 2-16,-5 2-2 15,-4 16 0-15,-4 16 45 16,-3 8-13-16,5 4-5 16,3 4-26-16,11-1 15 15,10 4-5-15,9-3-11 16,9-2-12-16,9-1 12 15,5 0 0-15,1-4 0 16,-4 2 0-16,-9 0-60 16,-12 4 59-16,-16 0-48 0,-9 4-3 15,-10 1 30 1,-4 0-24-16,0 1 38 0,-6 18 8 16,-12 7 0-16,-5 8 92 15,-5 6-63-15,-3 6-8 16,-8 8 35-16,-3 8-21 15,-7 9-6-15,-2 2-26 16,-2 4 22-16,3-1-22 16,6-6-3-16,9-9-31 15,10-15-16-15,11-16-98 16,10-23-347-16</inkml:trace>
  <inkml:trace contextRef="#ctx0" brushRef="#br0" timeOffset="16756.49">6135 4475 1015 0,'0'0'671'15,"0"0"-619"-15,0 0-31 16,29 117 30-16,-20-69-13 16,1 4 92-16,-4 2-76 15,-2 5-24-15,1-1 21 16,-5 2-43-16,0-2 0 15,0-6-8-15,0-8-43 16,0-14 12-16,0-10-162 0,0-18-380 16</inkml:trace>
  <inkml:trace contextRef="#ctx0" brushRef="#br0" timeOffset="16923.14">6280 4575 1476 0,'0'0'173'15,"0"0"-132"-15,0 0 102 16,136 79-94-16,-89-51-2 16,2 2 62-16,0 0-60 15,-2 2-32-15,14 18-17 16,-17-10-118-16,-9-8-425 0</inkml:trace>
  <inkml:trace contextRef="#ctx0" brushRef="#br0" timeOffset="17081.28">7370 4694 1694 0,'0'0'328'0,"0"0"-328"15,0 0-78-15,0 0-325 0</inkml:trace>
  <inkml:trace contextRef="#ctx0" brushRef="#br0" timeOffset="17914.5">8738 3702 1731 0,'0'0'132'0,"0"0"-109"0,0 0-23 16,0 0-10-16,0 0 10 16,-124 73 48-16,92-18-38 15,-8 31-1-15,0 36 16 16,2 37 5-16,7 13 25 16,13 1-42-16,13-15-11 15,5-24 74-15,5-23-67 16,11-29-2-16,5-24-2 15,8-10 4-15,10 3-18 16,9-1 4-16,15-5-73 16,7-14 4-16,36-31-73 15,-15 0-133-15,-13-17-477 0</inkml:trace>
  <inkml:trace contextRef="#ctx0" brushRef="#br0" timeOffset="18545.07">9536 3617 2119 0,'0'0'269'0,"0"0"-250"16,0 0 26-16,0 0-45 15,0 0 0-15,0 0 4 16,0 0-4-16,67 4 0 0,-34 2 0 16,-2 2-15-16,-4 2-28 15,-20 16-140-15,-7-2-124 16,0 2-263-16</inkml:trace>
  <inkml:trace contextRef="#ctx0" brushRef="#br0" timeOffset="19215.93">9208 4142 1587 0,'0'0'238'0,"0"0"-180"16,0 0-48-16,0 0 26 15,0 0-4-15,0 0 21 16,0 0 30-16,29 31-64 16,17-45-6-16,10-4-13 0,2-2 9 15,-4 4-29 1,-8 3 20-16,-7 12-74 0,-13 1 26 15,-8 11-44 1,-9 18 10-16,-9 8 41 0,0 8 35 16,-15 7-9-16,-10 2 15 15,-2 0 0-15,-2-2 14 16,4-3-13-16,4-9 6 16,5-12-7-16,9-10 17 15,7-12-31-15,0-6 14 16,13 0-11-16,18-14-10 15,14-10 21-15,9-2-79 16,6 1 48-16,5 5 12 16,-1 8-8-16,-3 4 25 0,-9 6-14 15,-7 2 15 1,-13 0 1-16,-12 0 0 0,-7 10 13 16,-11 1 3-16,-2 0 70 15,0 6-34-15,-11 5-28 16,-18 4 52-16,-8 3-54 15,-15 4-21-15,-8-3-1 16,-11-6-28-16,-8-8 13 16,-3-8-128-16,-2-8-5 15,1-6 129-15,2-20-19 16,8-8 38-16,7-4 22 16,12 0 9-16,14 10 203 15,15 7-111-15,12 14-38 0,13 7-15 16,0 0-65-1,11 29 2-15,16 18 12 0,9 13-1 16,1 12 58-16,6 0-74 16,-1 1-2-16,2-11 40 15,4-8-22-15,3-8-12 16,4-8-6-16,5-12 1 16,7-12-23-16,9-14 0 15,38-32-169-15,-16-20-134 16,-11-10-467-16</inkml:trace>
  <inkml:trace contextRef="#ctx0" brushRef="#br0" timeOffset="19415.34">10342 3878 1886 0,'0'0'257'0,"0"0"-139"16,0 0-106-16,0 0-11 15,0 0 54-15,0 0-28 16,0 0-14-16,63-10-13 15,-30 6 16-15,-2 0-22 16,-6 2 6-16,-6 2-66 16,-11 0-16-16,-8 0-134 15,-16 40-110-15,-18-2 7 16,-3 4-343-16</inkml:trace>
  <inkml:trace contextRef="#ctx0" brushRef="#br0" timeOffset="19913.48">10224 4189 552 0,'0'0'265'16,"0"0"-51"-16,0 0 8 15,0 0-98-15,-96 112 11 0,96-98-61 16,0-8-27-16,0 0 48 16,18-6-49-16,6 0-41 15,10 0-5-15,1 0-67 16,4-12 5-16,-4 2-55 16,-1 4 13-16,-5 6 64 15,-2 0-25-15,-6 6 20 16,0 18 36-16,-1 10 9 15,-3 6 13-15,1 10 20 16,1 7 22-16,-6 5 11 16,-3 4-29-16,-2-2-2 15,-6-2 9-15,-2-2-37 0,0-6 44 16,0-5-51 0,-2-11 2-16,-10-8 5 0,-1-12-7 15,-5-12 0-15,-5-6-26 16,0-6-76-16,-9-26-50 15,-1-14-41-15,-8-18-25 16,-1-9-100-16,-3-3 62 16,5 8 256-16,7 14 669 15,11 20-316-15,9 20 5 16,6 14-278-16,3 0-80 16,1 28 40-16,3 14 36 15,0 6 32-15,0 6-45 16,0-2-63-16,0-5 51 0,3-6-51 15,5-9-2 1,3-7-5-16,7-10 1 0,4-12-80 16,7-3-75-16,31-50-113 15,-4-5-77-15,-2-5-329 0</inkml:trace>
  <inkml:trace contextRef="#ctx0" brushRef="#br0" timeOffset="20061.34">10801 4493 1024 0,'0'0'220'0,"0"0"-108"15,0 0 13-15,0 0 29 16,129 87-75-16,-113-51-9 16,-7 0-19-16,-2 0-50 0,-5 0 63 15,-2-4-64 1,0-4-13-16,0-7 13 0,0-10-111 16,-7-11-262-16</inkml:trace>
  <inkml:trace contextRef="#ctx0" brushRef="#br0" timeOffset="20599.46">11105 3890 1635 0,'0'0'211'0,"0"0"-166"16,0 0-15-16,0 0-30 15,0 0 0-15,135-74 35 16,-104 74-35-16,0 0-8 15,-6 0 7-15,-5 2-10 0,-11 14 9 16,-9 6-50-16,0 6-39 16,-14 8 76-16,-9 8-138 15,-6 4 12-15,0 4 96 16,0 2 31-16,6 3 5 16,5 1 9-16,5 0 0 15,11 0 7-15,2 2-7 16,0 2 0-16,15-1 7 15,9-3-6-15,3-4 9 16,-2-4-10-16,2-4 0 16,-6-4 7-16,0-6-7 15,-7-4 0-15,-8 0 5 16,-6-1-5-16,0-1 8 16,-14 0-8-16,-13-4 0 15,-4-2 12-15,-6-8 3 0,-1-8-8 16,0-8 146-1,3 0-105-15,6-14 38 0,6-6-45 16,12-4 6-16,6 0 98 16,5-5-113-16,5 0-22 15,19-5 13-15,15-5-23 16,11-3 43-16,8-4-43 16,9 0 0-16,3 0 3 15,-1 4-3-15,10-9-74 16,-16 14-181-16,-16 5-801 0</inkml:trace>
  <inkml:trace contextRef="#ctx0" brushRef="#br0" timeOffset="20750.06">11978 4708 1756 0,'0'0'23'0,"0"0"-23"16,0 0-204-16,0 0-674 0</inkml:trace>
  <inkml:trace contextRef="#ctx0" brushRef="#br0" timeOffset="21679.41">11469 4456 1781 0,'0'0'216'0,"0"0"-185"15,0 0 8 1,0 0-39-16,0 0 0 0,156-99 17 15,-102 69-9-15,4-2-2 16,2 2-6-16,-2 4 14 16,-2 4-11-16,-8 8-3 15,-9 10-13-15,-10 4-16 16,-14 16 23-16,-11 26-47 16,-4 30 43-16,-8 4 10 15,-15 12 19-15,-4 5-19 16,1-13 0-16,2 4 13 15,1-10-13-15,5-13 0 16,9-17-6-16,5-16 13 16,4-14-25-16,0-12 18 0,23-2 0 15,14-28-34 1,12-18 34-16,11-19-82 0,14-15 57 16,4-8-29-16,2-6 46 15,1 7-25-15,-8 15 27 16,-13 16-3-16,-11 22 9 15,-13 18 0-15,-10 16-1 16,-4 2 8-16,-3 24 26 16,-2 8-4-16,-3 4-29 15,-3 7 63-15,-3-1-62 16,0-1 10-16,-6 2-11 16,-2-1 11-16,0-2-6 15,0 2-5-15,-10-4 0 0,-5-2-11 16,-7-6 11-1,-1-6-22-15,-3-5 14 0,-3-7-17 16,-2-10 12-16,-4-4-11 16,-2 0-42-16,2-25 31 15,-5-25-170-15,9 4-144 16,6 2-347-16</inkml:trace>
  <inkml:trace contextRef="#ctx0" brushRef="#br0" timeOffset="21964.15">12606 3916 1662 0,'0'0'183'0,"0"0"-142"15,2 134-28-15,-2-57 25 16,-7 5-32-16,-15 4 29 16,-6 4 56-16,-15 18-66 15,3-11-8-15,-5 1-17 16,3-6 8-16,11-20-5 16,4-1-3-16,16-21-118 15,9-22-85-15,2-22-515 0</inkml:trace>
  <inkml:trace contextRef="#ctx0" brushRef="#br0" timeOffset="22412.16">13239 3565 1758 0,'0'0'206'16,"0"0"-178"-16,0 0-1 15,0 0-29-15,0 0 13 16,0 0 14-16,0 0 33 16,0 147-46-16,0-95 4 15,8 0-16-15,11-4 7 0,5-8-10 16,0-6 3 0,5-12-29-16,0-6 18 15,0-8-55-15,-6-8-1 0,-6 0-11 16,-5 0-11-16,-8-14 89 15,-4 4-51-15,0 0-70 16,-2 8 57-16,-16 2 35 16,-2 16 18-16,-4 24 11 15,-1 20 16-15,-4 33 91 16,-2 35-63-16,-5 40-6 16,1 15 47-16,3-9-34 15,3-19-4-15,5-29-28 16,1-24-6-16,8-28 22 0,3-19-35 15,6-21-4 1,-1-4 2-16,5-6 2 0,2-10-1 16,0-14-99-16,9-64-16 15,11-8-169-15,3-13-645 16</inkml:trace>
  <inkml:trace contextRef="#ctx0" brushRef="#br0" timeOffset="22603.23">13517 4351 1283 0,'0'0'153'0,"0"0"-108"16,69 105 13-16,-42-45-33 15,-2 2 69-15,-8-2-54 0,-3 0 2 16,-8-4 19 0,-4 0-40-16,-2-3-14 0,0-7-7 15,-20-5-32-15,-20-12-66 16,5-11-228-16,1-14-370 0</inkml:trace>
  <inkml:trace contextRef="#ctx0" brushRef="#br0" timeOffset="23401.86">13446 4543 1478 0,'0'0'163'15,"0"0"-145"-15,0 0 39 16,31 125-28-16,-26-77 28 15,-3-2 23-15,-2 1-39 0,0-6-17 16,0-2-24-16,0-11 8 16,0-9-32-16,0-14 24 15,9-5-109-15,11-23 29 16,9-28-139-16,40-70-55 16,11-17 122-16,0 4-489 15,-2 11 623-15,-33 63 18 16,-6 14 512-16,11 1-267 15,1 0-85-15,4-1-30 16,-3 11 53-16,-7 7-103 16,-5 6 66-16,-7 4-88 15,-2 6-14-15,-2 4 27 16,-6 4-50-16,-4 2-2 16,-5 2-19-16,-7 0-27 15,-7 14 17-15,0 16-47 0,-19 16 13 16,-18 11 15-16,-9 9-40 15,-8 6 29-15,-6 2 8 16,-1 0 15-16,5 1 9 16,8-9 8-16,15-12 0 15,14-12 32-15,13-12-16 16,6-12 6-16,2-10-7 16,21-8-9-16,10 0 89 15,7-10-47-15,8-20-7 16,6-10-4-16,0-11-30 15,-3-7-2-15,-7-7-5 0,-10-10-34 16,-14-25 33 0,-20-28-147-16,-14-25 2 0,-23 11-29 15,-5 31 37-15,6 43 49 16,11 36 89-16,1 8 142 16,3 14 109-1,4 10-203-15,8 12-48 0,4 51 0 16,5 41 18-16,0 30 52 15,21 10-31-15,1-19-21 16,0-37 68-16,-2-28-85 16,0-1 0-16,7 6 26 15,0 7-16-15,1 11 4 16,-3-9-15-16,-7-6 0 16,-7-5 3-16,-7-9-3 0,-4-2-7 15,-2-4 7-15,-25-4 0 16,-13-6 0-16,-18-6 0 15,-10-6 0-15,-15-12-19 16,-9-12 19-16,3-2-50 16,-13-62-25-16,21-4-213 15,24-10-878-15</inkml:trace>
  <inkml:trace contextRef="#ctx0" brushRef="#br0" timeOffset="23646.05">15444 3698 1620 0,'0'0'148'16,"0"0"-50"-16,78 170-98 16,-55-84 0-16,-17 4 5 15,-6 3 6-15,-24 13 59 16,-39 24-18-16,-37 29-51 15,-33 9 52-15,-32 3-53 16,-36-9-14-16,-24-8-99 16,40-35-204-16,12-19-184 0</inkml:trace>
  <inkml:trace contextRef="#ctx0" brushRef="#br0" timeOffset="25478.07">6752 6262 1761 0,'0'0'217'0,"0"0"-179"15,0 0 78-15,0 0-33 16,0 0-38-16,0 0 50 15,0 0-52-15,-2-10-27 16,-8 16-16-16,-11 20 8 16,-10 20 7-16,-13 16-15 15,-14 17 0-15,-7 3-17 16,-1 0 13-16,0-10-67 0,4-9-17 16,5-15-96-16,5-14-3 15,-2-28-139 1,15-6 36-16,7-12-98 0</inkml:trace>
  <inkml:trace contextRef="#ctx0" brushRef="#br0" timeOffset="25945.02">6054 6258 1258 0,'0'0'202'0,"0"0"-61"16,0 0-61-16,0 0 59 15,0 0-139-15,0 0 16 16,0 0 9-16,97 36 0 15,-65 62 7-15,-3 3 11 16,-10-5-42-16,-5-6 73 16,-10-20-74-16,3 13 0 0,-1 5 3 15,2-8-3-15,-2-10 0 16,1-13-1-16,3-20 7 16,4-16-37-16,9-20 31 15,12-5-20-15,28-50-1 16,24-38 11-16,26-34-87 15,7-17 11-15,-6 5 42 16,-25 30 35-16,-26 36 9 16,-19 19 0-16,-11 20 3 15,-2-2-2-15,-4 9 0 0,-6 6 24 16,-13 12-15 0,-8 8 103-16,0 0-69 0,-2 8-24 15,-18 20 36-15,-4 11-21 16,-10 8-1-1,-2 6-28-15,-6-1 13 0,2-2 25 16,-3-2-44-16,4-8-12 16,5-6 11-16,7-12 1 15,5-14-18-15,7-8-78 16,-1-34-134-16,5-10-128 16,0-10-261-16</inkml:trace>
  <inkml:trace contextRef="#ctx0" brushRef="#br0" timeOffset="26161.1">6748 6066 1211 0,'0'0'279'0,"0"0"-183"0,0 0-74 16,0 0-21-16,16 110 82 15,-1-10 15-15,8 33-41 16,-1-7 72-16,-2-26-74 16,-4-28-30-16,-3-23 28 15,7 6-42-15,7 6-1 16,11 1-10-16,6-12-7 15,12-12-24-15,4-18 31 16,9-20-90-16,7-12-49 16,2-38-42-16,36-76-101 15,-21 11-257-15,-8-5 30 0</inkml:trace>
  <inkml:trace contextRef="#ctx0" brushRef="#br0" timeOffset="26333.25">7958 5966 1277 0,'0'0'230'0,"0"0"-55"15,0 0-114-15,0 0 14 16,0 0 86-16,-51 106-29 16,20-56-51-16,-8 8-53 15,-3 4-16-15,-6 5 22 16,-8 1-34-16,0 0-14 16,-2-6-12-16,-6-6-150 15,14-20-72-15,13-20-456 0</inkml:trace>
  <inkml:trace contextRef="#ctx0" brushRef="#br0" timeOffset="26534.15">7693 6495 1174 0,'0'0'326'0,"0"0"-205"16,54 146 1-16,-35-78-44 15,-5-6-26-15,-5 1 1 16,-5-5 80-16,-2 0-94 15,1 2-28-15,-1 0 12 16,0-3-23-16,0-9-13 16,3-19-118-16,-3-12-151 15,1-17-343-15</inkml:trace>
  <inkml:trace contextRef="#ctx0" brushRef="#br0" timeOffset="27193.28">8047 6372 1756 0,'0'0'225'0,"0"0"-197"16,0 0-8-16,0 0 22 15,134-128-14-15,-87 98 10 16,0 6-16-16,-1 8-21 16,-1 6-2-16,-7 8-8 15,-9 2-22-15,-7 6 11 16,-13 18-16-16,-7 10 14 15,-2 12 22-15,-2 6 1 16,-14 10 19-16,-1 5-20 16,1 1 0-16,3 2 5 0,6-2-5 15,7-2-9 1,0-3 8-16,11-9 2 0,7-6 1 16,2-10-2-16,-2-8 0 15,-1-8-6-15,-3-4 6 16,-5-4-3-16,-3-6 2 15,-6 0 2-15,0 0-2 16,-8 2-12-16,-21 4-69 16,-11 0 69-16,-14 0-74 15,-8-6 49-15,-3-5 37 16,3-3 2-16,8 0 44 16,14 0 18-16,18-7-9 15,13 1 69-15,9 0-71 16,0-6-12-16,4-8-5 15,21-10-26-15,6-8 7 16,9-6-16-16,7-2 0 16,8-1-1-16,3 1 1 0,2 2-3 15,-1 8-4-15,-10 6 14 16,-7 12-20-16,-11 10 5 16,-8 8-8-16,-6 0-15 15,-3 24 31-15,-6 8 0 16,1 11 0-16,-4 0 7 15,-2 1 11-15,-1-5-18 16,-2-5 0-16,2-10 6 16,0-8-6-16,0-8-9 15,5-8 3-15,3-4-59 0,7-30-36 16,16-53-151-16,-4 5-317 16,0-4-88-16</inkml:trace>
  <inkml:trace contextRef="#ctx0" brushRef="#br0" timeOffset="27379.19">9057 5984 1410 0,'0'0'240'0,"0"0"-215"16,0 0 23-16,49 144 75 15,-30-14 0-15,2 44 20 16,-8 23-53-16,-6-4-62 16,-7-13 58-16,0-22-86 15,0-5 1-15,0-7 9 16,-5-8-8-16,1 3-4 15,1-5-2-15,1-24-107 0,2-7-8 16,0-37-457-16,0-32-581 16</inkml:trace>
  <inkml:trace contextRef="#ctx0" brushRef="#br0" timeOffset="27921.55">9366 6134 1614 0,'0'0'221'0,"0"0"-203"16,0 0-1-16,0 0 17 15,45 126-25-15,-34-98 22 16,0-2 17-16,3 5-36 16,-3 1 18-16,2 0-30 15,-4 0-30-15,-5-1-24 16,-1-8-188-16,-3-13-278 0</inkml:trace>
  <inkml:trace contextRef="#ctx0" brushRef="#br0" timeOffset="28227.23">9480 6190 742 0,'0'0'986'15,"0"0"-840"-15,0 0-131 16,0 0-15-16,0 0 13 16,114-28-11-16,-63 16 61 15,13-2-63-15,8 4 14 16,6 2-9-16,-2 6-5 15,-5 2 0-15,-11 0-1 0,-14 8 2 16,-7 6-7 0,-15 4 6-16,-6 4-9 0,-12 2-6 15,-6 4 15-15,0 4 0 16,-15 0-1-16,-9 2 15 16,-5 1-20-16,-5-6 6 15,-1-3-60-15,-4-5 14 16,-14-17-160-16,8-4-93 15,5 0-258-15</inkml:trace>
  <inkml:trace contextRef="#ctx0" brushRef="#br0" timeOffset="31142.07">9497 6425 413 0,'0'0'337'0,"0"0"-194"16,0 0-101-16,0 0 57 15,0 0 12-15,0 0 18 16,0 0-22-16,0 0-74 16,0 0 53-16,0 0-50 15,0 0 10-15,0 0 19 0,0 0-34 16,0 0-9-16,0 0-22 16,0 0 17-16,0-3-7 15,6 2-10-15,4-7-11 16,6-1 9-16,4-3-15 15,7-3-42-15,2-2-40 16,4-2-92-16,19-10 24 16,-10 8-168-16,-5-2-46 0</inkml:trace>
  <inkml:trace contextRef="#ctx0" brushRef="#br0" timeOffset="34341.33">9384 6354 656 0,'0'0'78'16,"0"0"0"-16,0 0 47 15,0 0-67-15,0 0 4 16,0 0-18-16,49 117-14 15,-37-101 16-15,1 0-7 16,-3-4 22-16,4 2-23 16,1 2-2-16,4 0 50 15,1 2-12-15,4 2 9 0,5 0-18 16,4-2-24-16,4-2 35 16,5-4-40-16,5-4-30 15,3-6 51-15,4-2-43 16,4-2 10-16,0-18-10 15,-3-8-4-15,1-6 15 16,-7-4-25-16,-4-6 0 16,-7-2 4-16,-7-3-4 15,-9 2-4-15,-8 0-5 16,-8 3 16-16,-6 4-21 16,0 4 14-16,-6 4 0 15,-15 4-9-15,-1 6 9 16,-5 4 0-16,-1 6-1 0,-3 3 2 15,-6 5 18-15,0 3-19 16,-3 1 0-16,-5 0 19 16,-2 0-19-16,0 0-1 15,1 12 1-15,3-1 0 16,8 8 2-16,5-1-2 16,9 0 0-16,3 0-15 15,9 0 15-15,3 0-12 16,6-4 11-16,0 0-8 15,0-2-7-15,0 0 10 16,10-4-1-16,5 0 0 16,8-4 7-16,0 0 0 15,6-4 0-15,0 0 6 16,2 0 1-16,2 0-7 0,-2-2-37 16,-4-4 9-16,-5 0-129 15,-6-6-101-15,-8 2-32 16,-5 2-302-16</inkml:trace>
  <inkml:trace contextRef="#ctx0" brushRef="#br0" timeOffset="34590.21">9966 6218 740 0,'0'0'227'15,"0"0"-112"-15,0 0 7 16,0 0-3-16,0 0-2 16,0 0 49-16,0 0-35 15,-49 76-49-15,49-42-6 16,0 6-12-16,0 2 0 15,2 2-58-15,12 1 0 0,-1-3 30 16,2-2-36-16,1-4 1 16,-3-4 1-1,5-6 11-15,-5-6-12 0,3-4-1 16,-1-7-23-16,-1-4 23 16,-1-3-72-16,5-2-50 15,-1-6-76-15,-5-8-200 0</inkml:trace>
  <inkml:trace contextRef="#ctx0" brushRef="#br0" timeOffset="34813.11">11319 6731 95 0,'0'0'1715'0,"0"0"-1502"15,0 0-205-15,0 0 12 16,0 0-40-16,0 0-33 16,0 0-223-16,-37 75-554 0</inkml:trace>
  <inkml:trace contextRef="#ctx0" brushRef="#br0" timeOffset="35240.47">12363 6432 1094 0,'0'0'1158'15,"0"0"-1079"-15,0 0-79 16,0 0-45-16,0 0 45 16,147-32 0-16,-64 10 8 0,8 3-8 15,0 1 0 1,-1 7-98-16,-13 8 35 0,-12 3-36 15,-16 0 0-15,-16 11 40 16,-10 14 26-16,-14 8 24 16,-9 12 7-16,0 11 2 15,-19 8 19-15,-12 10 12 16,-11 22 4-16,-4-7 12 16,-6 5-29-16,-4 2 34 15,3-16-47-15,-2 7 2 16,3-13 8-16,5-16-15 15,-8-26-16-15,12-16-107 16,8-16-367-16</inkml:trace>
  <inkml:trace contextRef="#ctx0" brushRef="#br0" timeOffset="35476.08">12896 6268 1557 0,'0'0'223'0,"0"0"-172"16,-12 136 56-16,-3-65 36 15,-5 3-85-15,2-4-7 16,2 0-27-16,3-3-23 16,2-3 37-16,4-4-38 0,5-8-27 15,2-12 2 1,11-22-173-16,11-12-201 15,9-6-463-15</inkml:trace>
  <inkml:trace contextRef="#ctx0" brushRef="#br0" timeOffset="35840.11">13490 6667 1083 0,'0'0'263'0,"0"0"-177"15,0 0 128-15,5 133-36 16,-5-79-45-16,0 2 25 15,2-6-84-15,7-6 4 16,11-4-78-16,5-10 6 16,8-5-3-16,5-14-3 0,5-11-6 15,1-1 0-15,-1-31-40 16,-4-15 11-16,-3-13-92 16,-9-8-4-16,-8-9 79 15,-9-6 30-15,-10-2-4 16,0 5 26-16,-21 8 9 15,-5 14 93-15,1 18 5 16,3 15 4-16,4 13 7 16,3 10-52-16,1 2-32 15,-1 0-19-15,-1 6-6 16,1 12-4-16,-1 7-5 16,3 3-45-16,8 2 29 15,10 0-176-15,19-10-201 0,10-12-290 16</inkml:trace>
  <inkml:trace contextRef="#ctx0" brushRef="#br0" timeOffset="36021.33">14544 6316 1631 0,'0'0'195'15,"0"0"-144"-15,0 0-27 16,0 0-1-16,0 125 87 15,2-95-53-15,3 4-45 16,-2 2 6-16,1 0-18 16,-4 10-125-16,0-8-203 0,0-8-546 15</inkml:trace>
  <inkml:trace contextRef="#ctx0" brushRef="#br0" timeOffset="36356.11">14571 6970 1264 0,'0'0'270'15,"0"0"-192"-15,0 0 55 16,0 0-13-16,0 0-40 16,122-96-20-16,-84 37-49 15,5-11 22-15,8-22-33 16,5-28-47-16,-9 8 0 16,-10 11-14-16,-12 17 14 0,-12 34 47 15,1 8 31 1,-5 8 96-16,-3 20-74 0,-2 14-52 15,3 14 24-15,0 26 4 16,-2 20 55-16,-5 14-20 16,0 9-51-16,0 4 43 15,-9 4-56-15,-11-3-3 16,-3-1 3-16,-6-4 0 16,-2-2-1-16,-5-9-9 15,1-8-88-15,-19-12-77 16,12-18-210-16,7-22-945 0</inkml:trace>
  <inkml:trace contextRef="#ctx0" brushRef="#br0" timeOffset="36579.18">15269 5927 1930 0,'0'0'220'0,"0"0"-128"15,0 0-17-15,0 0 29 16,0 0-24-16,153-58-55 16,-86 36 32-16,8 0-57 15,8-2-12-15,0 4 12 16,-10 2-43-16,-13 8-46 16,-18 8-38-16,-36 2-108 15,-6 20-340-15,-17 4 15 0</inkml:trace>
  <inkml:trace contextRef="#ctx0" brushRef="#br0" timeOffset="37374.25">15202 6318 1169 0,'0'0'233'0,"0"0"-172"16,0 0-1-16,0 0 50 16,0 0 4-16,0 0 94 15,0 0-92-15,-45 67-78 16,72-78-10-16,6-4-20 15,5-2-8-15,3 2-1 16,-2 2 1-16,-5 5 0 16,-3 6 0-16,-11 2-29 15,-7 0 14-15,-6 8-42 16,-7 12 7-16,-5 7 22 0,-17 5-23 16,-9-1 48-16,-5 6-45 15,1-5 20-15,-1-2 26 16,7-4 2-16,4-4 0 15,10-4 0-15,6-6 1 16,9-4-29-16,0-4 22 16,11-2-55-16,16 0 51 15,9 0-24-15,6 2-33 16,5 4 45-16,-1 4 16 16,-1 6-7-16,-5 2 13 15,-4 3-5-15,-9 2 4 16,-9 4 1-16,-10 0 0 15,-8 1 0-15,0 2 0 0,-6-1 57 16,-17-1-5 0,-1-6-9-16,-7-4 12 0,2-8 12 15,-3-8 18-15,3-4 31 16,-2-10-45-16,0-26 26 16,0-18-97-16,-3-30 10 15,-1-31-10-15,2-35 0 16,4-17-11-16,6-3-23 15,6 5-13-15,7 17 30 16,4 10-1-16,6 31-7 16,0 31 24-16,0 32 1 15,0 24 27-15,8 6 23 16,4 10-23-16,8 4 14 16,9 24-40-16,22 42-1 15,20 41 52-15,18 37-24 0,5 19 13 16,-1-1 2-16,1-10-41 15,-5-11 61-15,3-1-49 16,-3-3-5-16,-4-3 7 16,-8-6-15-16,-14-22-1 15,-14-22 0-15,-11-20 1 16,-9-9-4-16,4 1 3 16,-2 2-18-16,0-2-25 15,-10-20 3-15,-11-13-3 16,-7-23-12-16,-3-9-20 15,-18-53 40-15,-33-84-228 0,2 10-297 16,0-15 69-16</inkml:trace>
  <inkml:trace contextRef="#ctx0" brushRef="#br0" timeOffset="37567.15">15899 5442 1694 0,'0'0'265'16,"0"0"-221"-16,0 0-11 15,0 0-33-15,0 0 0 16,0 0 46-16,0 0-9 16,33 124-8-16,-17-70-29 15,-1 5 10-15,-3-3 4 16,-5 0-14-16,-3-4-105 16,-4 14-63-16,0-16-207 0,0-7-544 0</inkml:trace>
  <inkml:trace contextRef="#ctx0" brushRef="#br0" timeOffset="37757.11">15942 6385 1174 0,'0'0'166'0,"0"0"-67"15,-29 144 99-15,13-78-83 16,-7 0-2-16,-3-2 17 16,-3 0-4-16,-4-3-48 15,-2-3-54-15,7-6-14 16,-1-8 8-16,7-14-18 15,6-12-27-15,7-14-24 16,9-26-77-16,0-18-42 0,0-14-486 16</inkml:trace>
  <inkml:trace contextRef="#ctx0" brushRef="#br0" timeOffset="38021.15">16719 5997 1081 0,'0'0'561'15,"0"0"-488"-15,29 123-13 16,-18-47 20-16,1 24 13 16,-4-4 35-16,-1 5-24 15,-1 15-73-15,-4-28 27 16,1 12-58-16,-3-7-7 0,0-21 7 15,0 2 0-15,0-11-9 16,0-16-53-16,0-22-151 16,0-18-178-16,0-7-666 0</inkml:trace>
  <inkml:trace contextRef="#ctx0" brushRef="#br0" timeOffset="38296">17515 5600 1824 0,'0'0'257'15,"0"0"-207"-15,23 115-49 16,-15-55 10-16,-4 6-11 15,-2 2 22-15,-2 4-12 16,0 4-1-16,0 3 23 16,-16-3-32-16,-3-4-15 15,-6-4-27-15,-17 1-142 16,3-18-173-16,6-16-684 0</inkml:trace>
  <inkml:trace contextRef="#ctx0" brushRef="#br0" timeOffset="39022.08">17143 6079 1833 0,'0'0'230'0,"0"0"-186"16,0 0-44-16,0 0 8 16,0 0 24-16,137 23-7 15,-85-9-23-15,2 0 14 16,-4 0-16-16,0-2 15 15,-11 0-15-15,-7 0-30 16,-14 0 29-16,-16 2-88 16,-2 4-13-16,-16 2 8 0,-22 2-76 15,-9 3-10 1,-6-2 64-16,-3-1 71 0,5 1 37 16,5-1 16-16,12-3-7 15,9 2 35-15,12-6-8 16,13-2 5-16,0-3-20 15,11-2-13-15,20-3 25 16,5 2-25-16,8-1-40 16,6 0-16-16,3 0-82 15,0 0 50-15,-4 0 59 16,-3-2 29-16,-13 2-2 16,-14-2 2-16,-9 2 0 0,-10 2 34 15,0 6 32 1,-14 4 30-16,-13 6 14 15,-6 4-37-15,-7 6 49 0,-5 8-68 16,1 4 3-16,2 3 10 16,1 2-27-16,8-4-7 15,8-3-33-15,10-10 12 16,8-6-6-16,7-8-6 16,3-10-14-16,21-6 13 15,14-4 1-15,16-8-22 16,14-18-64-16,12-4 44 15,7-2 34-15,0 4-24 16,-4 8 25-16,-10 6 7 16,-13 7 1-16,-12 7 28 15,-15 0 0-15,-14 5-1 0,-5 17 64 16,-7 6-32 0,-7 6 27-16,0 2-1 0,-2 4-12 15,-15 0 10-15,2 0-23 16,-5-1-46-16,1-2 48 15,-4-2-63-15,-2-7 0 16,-4-6-1-16,-20-14-38 16,7-6-151-16,2-2-514 0</inkml:trace>
  <inkml:trace contextRef="#ctx0" brushRef="#br0" timeOffset="39178.15">19328 6661 940 0,'0'0'1404'16,"0"0"-1404"-16,0 0-907 0</inkml:trace>
  <inkml:trace contextRef="#ctx0" brushRef="#br0" timeOffset="42203.15">3808 10050 1728 0,'0'0'355'16,"0"0"-260"-16,0 0-66 16,0 0 57-16,0 0-36 15,0 0 32-15,15 8-82 16,18-6 10-16,16 2 42 15,14-4-22-15,14 0-12 16,6 0-5-16,4-8-12 16,0-8 38-16,-7 0-39 15,-2 2 0-15,-13 6-24 16,-11 4 23-16,-17 4-140 0,-33 18-128 16,-4 10-96-1,-10 6-149-15</inkml:trace>
  <inkml:trace contextRef="#ctx0" brushRef="#br0" timeOffset="42425.11">3604 10726 1446 0,'0'0'179'16,"0"0"-141"-16,0 0-38 16,0 0 46-16,0 0 21 15,0 0 5-15,141 112-3 16,-61-102 22-16,27-10-36 15,27-4 6-15,22-30-2 16,-13-2-46-16,-30 4 41 16,-39 8-54-16,-28 10 1 0,1-4-25 15,-1 1-42-15,-12-2-194 16,-14 2-317-16,-20 8-534 0</inkml:trace>
  <inkml:trace contextRef="#ctx0" brushRef="#br0" timeOffset="42659.4">3845 10543 332 0,'0'0'1310'16,"0"0"-1187"-16,0 0-115 16,11 129 36-16,7-63-14 15,5 6-16-15,-4 4 51 16,0 2-32-16,-9 1-12 15,-3 1-14-15,-5-4 1 0,-2-2 14 16,0-4-22-16,0-12-14 16,0-9 3-16,0-23-60 15,-2-16-113-15,2-10-310 0</inkml:trace>
  <inkml:trace contextRef="#ctx0" brushRef="#br0" timeOffset="42906.58">4255 10355 1069 0,'0'0'653'0,"0"0"-599"0,0 0-54 16,27 134 57-16,-16-55-15 16,7 22 27-16,0 22 57 15,-1 20-55-15,-3 3-33 16,-3-12-17-16,-5-26-14 15,-3-30 15-15,-1-15-22 16,0-3 0-16,2 10-9 16,2 4 9-16,7 15-66 15,-5-25-147-15,2-22-433 0</inkml:trace>
  <inkml:trace contextRef="#ctx0" brushRef="#br0" timeOffset="43353">5063 10267 1139 0,'0'0'1046'16,"0"0"-964"-16,0 0-43 15,0 0-39-15,0 0 0 16,0 0 3-16,0 0-3 16,133-9 0-16,-96 4 0 15,-3-1-98-15,-10 3-70 0,-9 3-43 16,-5 0-119-16,-10 0 22 16,0 3 106-16,-18 8 95 15,-5 6 107-15,0 5 98 16,2 2 100-16,5 8-102 15,5 8-8-15,7 6 110 16,2 10-53-16,2 6-57 16,0 7 0-16,0 5-44 15,0 2 58-15,0 0-95 16,0-2 1-16,0-1 7 16,0-9-15-16,0-10 0 15,0-14-16-15,-14-16-134 16,-1-14-82-16,-1-10-326 0</inkml:trace>
  <inkml:trace contextRef="#ctx0" brushRef="#br0" timeOffset="44036">4966 10716 1716 0,'0'0'249'16,"0"0"-159"-16,0 0-45 15,0 0-1-15,0 0 18 16,0 0-62-16,0 0 0 15,89-38 4-15,-52 32-4 16,2 6-6-16,-3 0 5 16,-3 4-5-16,-4 18-7 0,-6 10 13 15,-8 12-15 1,-9 12 9-16,-6 8 6 0,0 9-27 16,-11-1 2-16,-9 0 21 15,-3-8-15-15,4-8 19 16,1-14-8-1,7-12 8-15,2-10 1 0,7-11-1 16,2-9 0-16,0 0 6 16,9-17 22-16,10-17-28 15,10-14 8-15,10-14-4 16,9-30-4-16,12-34-44 16,3-27-41-16,-7 8-82 15,-16 29 34-15,-20 34-79 16,-9 30-25-16,-7 0-116 15,-1 6 132-15,-3 10 221 0,0 18 343 16,0 12-132 0,0 6 59-16,0 0-122 0,0 0-71 15,0 0-11-15,7 0-37 16,3 0-7-16,11 6 5 16,10 3-10-16,5-2 62 15,8-5-64-15,12-2-8 16,8-2 29-16,8-16-3 15,-1-4-27-15,-4 0-6 16,-14 1-67-16,-11 10 66 16,-15 3-76-16,-13 8-35 15,-12 0 4-15,-2 0-37 0,-11 22 97 16,-18 7 48 0,-7 14 2-16,-4 7 65 0,-9 10-53 15,-2 12 37-15,-5 6 31 16,-2 11-24-16,-4 3-8 15,0 2-16-15,4-2-28 16,8-5 16-16,8-11-22 16,13-16-24-16,11-20-24 15,9-18-162-15,9-20-426 0</inkml:trace>
  <inkml:trace contextRef="#ctx0" brushRef="#br0" timeOffset="44258.09">5873 10493 1565 0,'0'0'163'0,"0"0"-120"0,0 0-17 16,80 157-10-16,-54-87 82 16,-1 4-14-16,-4 2-38 15,-2 3-2-15,-3-3-29 16,-3-4-13-16,-3-2-2 15,-2-6 12-15,-1-10-37 16,-1-7 9-16,-2-18-158 16,-4-17-396-16</inkml:trace>
  <inkml:trace contextRef="#ctx0" brushRef="#br0" timeOffset="44445.52">6272 10605 1605 0,'0'0'180'0,"0"0"-120"16,0 0-16-16,0 0 8 15,133 59-25-15,-95-41 8 16,3 0 22-16,1 2-57 16,6 4-13-16,-7-4-146 15,-12-8-837-15</inkml:trace>
  <inkml:trace contextRef="#ctx0" brushRef="#br0" timeOffset="44606.41">7093 10676 1315 0,'0'0'327'16,"0"0"-327"-16,0 0-172 15,0 0-761-15</inkml:trace>
  <inkml:trace contextRef="#ctx0" brushRef="#br0" timeOffset="47102.15">8028 9677 1227 0,'0'0'541'0,"0"0"-501"15,0 0 11-15,0 0-1 16,0 0 2-16,0 0-9 15,0 0-24-15,0-8 17 16,0 8-36-16,-6 2 0 16,-5 10 19-16,-4 8-18 15,-5 10 13-15,-5 6 15 16,-4 9-11-16,0 6 28 16,-2 8-46-16,2 7 10 15,0 8 24-15,5 6-34 0,4 5 0 16,2 1-8-16,5 2 16 15,6-2 4-15,3 0-12 16,2-1 0-16,2-1 17 16,0 2-16-16,2 1-1 15,9-3 15-15,4-2-15 16,3-6 34-16,0-2-34 16,2-6 0-16,0-1 2 15,3-3-2-15,-2-8-2 16,4-2-5-16,0-8 14 15,-1-4 12-15,3-4-19 16,-3-3 0-16,-2-3 2 0,1-6-2 16,-3-4-1-1,-2-7 0-15,-4-1 2 0,-1-3-13 16,-5-5 12-16,-1-2-37 16,-2-4 30-16,-5 0-41 15,0 0-39-15,0 0-40 16,0-10-45-16,-10-6-202 0</inkml:trace>
  <inkml:trace contextRef="#ctx0" brushRef="#br0" timeOffset="47805.5">8932 10273 1676 0,'0'0'295'15,"0"0"-190"-15,0 0-103 16,0 0 26-16,-23 136 81 15,4-90-41-15,-4 0-9 16,-1 4-18-16,-1 0-40 16,-4 3 29-16,-2-5-30 0,2-4-3 15,-5-6-25-15,-10-16-27 16,9-10-150-16,1-12-281 0</inkml:trace>
  <inkml:trace contextRef="#ctx0" brushRef="#br0" timeOffset="48076.78">8518 10353 1530 0,'0'0'168'16,"0"0"-101"-16,21 166 72 16,-11-88-54-16,-1 1 53 0,-1-3-44 15,-1-2-57 1,0-4 49-16,0-2-55 0,-1-6-18 15,3-9-13-15,0-11 11 16,4-12-6-16,8-12-5 16,10-14-56-1,11-4 47-15,20-34-35 0,34-40-49 16,35-45-94-16,21-35-38 16,-20 20-260-16,-34 22-272 0</inkml:trace>
  <inkml:trace contextRef="#ctx0" brushRef="#br0" timeOffset="48252.46">9698 10235 595 0,'0'0'202'0,"0"0"-2"16,0 0 30-16,0 0-24 16,0 0 20-16,0 0 32 15,0 0-113-15,-37 148-45 0,3-94-10 16,-6-2-38-16,-2 1 31 16,-6-3-83-16,4-2 18 15,-1-6-8-15,7-8-10 16,7-10-1-16,4-12-27 15,6-12-89-15,-4-26-62 16,7-14-188-16,3-9-218 0</inkml:trace>
  <inkml:trace contextRef="#ctx0" brushRef="#br0" timeOffset="48517.02">9241 10032 1500 0,'0'0'204'16,"0"0"-157"-16,0 0 11 15,40 132 40-15,-24-21 68 16,5 31-57-16,-4 9-55 0,3-7 53 16,-5-32-63-16,2-33-17 15,-2-20-20-15,3-9 4 16,4 1 8-16,10 1-19 16,5-6-18-16,5-14 5 15,6-16 13-15,4-16-14 16,8-4 3-16,6-36-16 15,9-30 26-15,17-36-113 16,6-43-101-16,-20 17 40 16,-20 16-441-16</inkml:trace>
  <inkml:trace contextRef="#ctx0" brushRef="#br0" timeOffset="48770.31">10311 9919 1741 0,'0'0'328'16,"0"0"-271"-16,0 0 21 15,0 0-22-15,0 0-8 16,0 0 72-16,0 0-50 16,67 31-20-16,-54-31-8 15,3 0-42-15,-1 0 56 16,3 0-56-16,-3 0 0 16,6 0 12-16,-3-6-12 15,7-2 0-15,-2 0-1 16,6-4-14-16,3-3 1 15,6 1-56-15,0-4-68 0,2-1 54 16,-5-3-123 0,-12-10-143-16,-10 5-198 0,-13 1-471 0</inkml:trace>
  <inkml:trace contextRef="#ctx0" brushRef="#br0" timeOffset="49350.13">10605 9661 434 0,'0'0'1043'0,"0"0"-943"15,-29 102-5-15,16-40 61 16,0 9-48-16,-1 7-14 16,1 6 9-16,1 4-69 15,4 1 47-15,3-5-77 16,5-8 5-16,0-12 8 0,7-12-11 16,13-13-4-1,7-11-4-15,2-14 4 0,4-10-23 16,3-4 21-16,2-14-63 15,-1-18-7-15,-4-13-84 16,-3-5 36-16,-10-6 1 16,-7 0-1-16,-8 2 26 15,-5 9 14-15,0 12 78 16,0 18 122-16,-7 15 34 16,2 21-114-16,3 33 21 15,2 38 73-15,0 34 50 16,0 27-98-16,2 9-46 15,1 1 29-15,-3-3-35 16,0-8 0-16,-13-5-26 0,-1-29 5 16,1-32 6-16,-3-26-21 15,5-7-9-15,-7 1 3 16,0-6 6-16,-2-8-22 16,-2-26-35-16,-4-14 2 15,-13-52 36-15,-5-52-95 16,2-7-4-16,5 5 79 15,14 8 30-15,13 34 9 16,6 1 69-16,4 3 0 16,0 12 26-16,8 2-76 15,21 0 17-15,10-6 39 16,9-7-29-16,13-5-22 16,7-6-24-16,11-10 9 0,19-22-42 15,14-30-34-15,0-43-120 16,-20 25-157-16,-30 17-728 15</inkml:trace>
  <inkml:trace contextRef="#ctx0" brushRef="#br0" timeOffset="50101.46">11334 9563 1610 0,'0'0'231'16,"0"0"-202"-16,0 0 56 15,75 118-19-15,-41-84-28 16,0-2 47-16,-1-8-23 15,5-3-22-15,-5-2-40 16,-2-5 24-16,-6-2-17 16,-10-2-7-16,-11 1-32 0,-4 3-81 15,-15 6-36-15,-22 6-61 16,-15 2-119-16,-8 4 50 16,-5 0 151-16,3 0 104 15,10 2 24-15,10-2 189 16,18-2-15-16,13-4 5 15,11-1-48-15,0-6-44 16,11 2 47-16,11-6-65 16,7 2-28-16,5-5 10 15,3-2-28-15,1 0-15 16,0-2-8-16,-2 0 16 16,-5-2 3-16,-6 0-19 15,-8-2-12-15,-8 0 12 16,-4-2 0-16,-5 2-8 0,0 4 6 15,-2 4-8-15,-12 8-14 16,-1 2 24-16,1 8-16 16,1 2 16-16,7 2 0 15,2 4-6-15,4 0 6 16,0 1 0-16,19 1-12 16,7 0 12-16,3-2-3 15,3 0 3-15,-1-2 1 16,-4-4-1-16,-6-2 0 15,-2-2 1-15,-11-1 11 16,-8-1-12-16,0 2 0 16,-19-2 0-16,-24 2 1 0,-13-2 11 15,-13-2-12-15,-13-6 8 16,-5-4 28-16,-6-6-36 16,3-8 13-16,6 0 17 15,13-12-11-15,15-10 1 16,18 2-20-16,18 2 11 15,15 5 12-15,5 6-21 16,29 3 4-16,23 2 13 16,17 2-19-16,16 0 21 15,10 8-15-15,5 2 3 16,3-1 44-16,-3-4-52 16,-2-3 0-16,-4-2 16 15,-10 0-17-15,-8 0-13 16,4-18-78-16,-17-3-172 0,-19-2-340 15</inkml:trace>
  <inkml:trace contextRef="#ctx0" brushRef="#br0" timeOffset="50322.68">12205 10301 78 0,'0'0'1774'15,"0"0"-1601"-15,35 122-133 16,-21-68-15-16,-1-3-16 16,-1-10 49-16,-4-2-8 0,3-5-49 15,-3-2 35 1,-4-6-36-16,0-6-99 0,-4-20-149 16,0 0-352-1,0-2-417-15</inkml:trace>
  <inkml:trace contextRef="#ctx0" brushRef="#br0" timeOffset="50582.28">12412 10325 1558 0,'0'0'254'0,"0"0"-210"16,136-2-44-16,-69 2 16 16,0 0-16-16,-5 12 39 15,-6 8-7-15,-10 6-31 16,-10 4 38-16,-9 2-39 0,-15 4 0 15,-12 0 8-15,0 4-2 16,-21-2 11-16,-10 1-17 16,-5-5-6-16,-4-6-17 15,-2-8 11-15,2-10-36 16,1-10-23-16,8-2-24 16,-4-51-93-16,11 3-82 15,3 0-387-15</inkml:trace>
  <inkml:trace contextRef="#ctx0" brushRef="#br0" timeOffset="50783.32">12568 10427 468 0,'0'0'356'16,"0"0"-99"-16,0 0-99 16,0 0-19-16,0 0 76 15,0 0-95-15,0 0-17 16,123 141 17-16,-111-94-40 16,2 4 7-16,-3-5-31 0,3-4-36 15,-1-6 44-15,3-8-64 16,-1-8 0-16,6-8 2 15,1-10 5-15,6-2-14 16,11-18 7-16,7-24-68 16,33-54-98-16,-11 8-195 15,-5-7-452-15</inkml:trace>
  <inkml:trace contextRef="#ctx0" brushRef="#br0" timeOffset="51052.71">14061 9633 1495 0,'0'0'204'0,"0"0"-115"16,107 114-89-16,-63-58 0 15,-1 5 15-15,-8-1 61 16,-6 2 77-16,-6-2-73 16,-8 4-57-16,-11 2 53 15,-4 5-68-15,-2 1 3 16,-25 4 5-16,-10 4 8 15,-10 0 2-15,-13 5-26 16,-7-1 0-16,-7-4 11 16,1-8-11-16,-1-13-30 15,-24-18-57-15,21-16-163 16,7-23-469-16</inkml:trace>
  <inkml:trace contextRef="#ctx0" brushRef="#br0" timeOffset="51226.36">15464 10586 1892 0,'0'0'0'0,"0"0"-178"15,0 0-1237-15</inkml:trace>
  <inkml:trace contextRef="#ctx0" brushRef="#br0" timeOffset="55385.09">2998 13379 2023 0,'0'0'0'0,"0"0"-35"16,0 0-157-16,143-90 154 15,-87 54-13-15,0-1-2 16,-1-17 2-16,-10 12-156 16,-14 0-161-16</inkml:trace>
  <inkml:trace contextRef="#ctx0" brushRef="#br0" timeOffset="55764.18">3210 12679 1448 0,'0'0'163'0,"0"0"-163"16,0 0 1-16,54 144 17 16,-25-63 18-16,-2 11 21 15,-3 6 1-15,-7 2-24 16,2 0-3-16,-8 1-31 16,-7-7 7-16,-2-6 19 15,-2-7-26-15,0-13 0 16,-9-10 0-16,-4-16 0 15,-5-16-25-15,0-14-58 0,-4-12-35 16,-7-14-7-16,-4-24-52 16,2-8 101-16,4-2 76 15,9 6 2-15,13 7 140 16,5 12-62-16,9 5-63 16,20 5 25-16,10 1-42 15,7 2 1-15,6 2 15 16,-2 4-10-16,-3 2 14 15,-9 2-20-15,-9 0-25 16,-20 0 24-16,-9 0-140 16,0 6-250-16</inkml:trace>
  <inkml:trace contextRef="#ctx0" brushRef="#br0" timeOffset="56010.51">2634 13582 1676 0,'0'0'228'16,"0"0"-216"-16,52 136-11 16,-2-58 11-16,10 6 29 15,9 4 42-15,0-4-44 16,7-5-38-16,-3-9 38 16,3-8-39-16,2-10 0 15,0-16-7-15,4-10-18 16,1-20-3-16,0-6-78 15,-2-32-40-15,8-40-70 0,9-64-79 16,-21 14-42-16,-15-3-202 16</inkml:trace>
  <inkml:trace contextRef="#ctx0" brushRef="#br0" timeOffset="56674.12">4001 12791 1407 0,'0'0'200'16,"0"0"-169"-16,0 0-31 16,0 0 9-16,0 0 54 15,0 0-14-15,0 0-49 0,4-6 57 16,-4 6-57 0,0 0 0-16,0 0 11 15,0 0-10-15,0 0 22 16,0 0-23-16,0 0 0 0,0 0 5 15,0 0-5-15,0 0 0 16,0 0 4-16,0 0 4 16,0 0 33-16,0 0-9 15,0 0-7-15,0 0 67 16,0 0-44-16,0 0-6 16,0 0-5-16,0 0-20 15,0 0 16-15,0 0-33 16,0 0 0-16,0 0-5 0,0 0 5 15,0 11-16 1,0 21 10-16,0 31 12 0,-2 56 17 16,2 53-22-16,7 19-1 15,15-5 57-15,7-45-42 16,0-51 0-16,-2-28-14 16,7-10-1-16,5-6 6 15,9-2-6-15,9-5 0 16,3-24 11-16,5-15-11 15,0-5 1-15,-3-41-1 16,-1-35-3-16,-11-37-3 16,-21-44-22-16,-25-23 0 15,-10-4 22-15,-46 9-65 16,-14 21-26-16,-14 17 3 16,6 32 31-16,9 32 63 0,17 29 9 15,5 20 10-15,-1 4 97 16,-1 6-59-16,1 5-17 15,10 11-16-15,5 3-24 16,5 8 10-16,3 16-10 16,4 12 0-16,8 11-16 15,9 29 0-15,5-12-206 16,14-10-450-16</inkml:trace>
  <inkml:trace contextRef="#ctx0" brushRef="#br0" timeOffset="56854.12">5369 13864 1947 0,'0'0'73'16,"0"0"-73"-16,-69 133-246 15,25-83-782-15</inkml:trace>
  <inkml:trace contextRef="#ctx0" brushRef="#br0" timeOffset="57633.51">6320 12555 2201 0,'0'0'328'0,"0"0"-300"16,0 0-27-16,0 0-2 15,0 0 2-15,0 0 10 16,63 122-11-16,-39-90 0 15,10-2-34-15,3-2 34 16,26-22-178-16,-7-6-192 16,-7-8-835-16</inkml:trace>
  <inkml:trace contextRef="#ctx0" brushRef="#br0" timeOffset="57829.43">7103 12296 1737 0,'0'0'386'0,"0"0"-326"0,0 0-27 16,-49 104-13-16,13-61-2 16,-11 0 84-16,-6 6-31 15,-11 3-71-15,-13 4 21 16,-6-2-21-16,-6 0-113 16,-26 2-113-16,22-16-137 15,14-11-164-15</inkml:trace>
  <inkml:trace contextRef="#ctx0" brushRef="#br0" timeOffset="58579.1">6135 12941 1071 0,'0'0'156'15,"0"0"-5"-15,43 109 32 0,-19-57-66 16,-1 2-20-16,-5-3 15 16,-3-5-38-16,-1-2 33 15,-6-2-69-15,-1-6-38 16,-3-6 25-16,-4-8-25 15,0-8-11-15,0-6 0 16,0-8-59-16,0 0 62 16,0-26-78-16,-6-18-159 15,1-14 97-15,5-12 89 16,3-5 46-16,26 3 12 16,17 8 2-16,14 12 41 15,14 10-8-15,8 10 4 16,5 12 53-16,0 9-42 15,-6 10-9-15,-8 1-13 16,-9 4-21-16,-12 15 40 0,-12 6-46 16,-11 1 1-16,-11 6 33 15,-11 2-18-15,-7 6 5 16,-5 4-5-16,-26 4-10 16,-14 2 7-16,-13 3-13 15,-9-3-81-15,-8-8 21 16,-6-8-59-16,0-14-17 15,2-16-43-15,8-4 52 16,13-12 108-16,13-14 19 16,16-2 101-16,18 2 101 15,11 4-65-15,13 1-96 16,30 3-19-16,11 0-8 0,15 7 100 16,6 0-62-16,1 5-32 15,0 1 27-15,-12 0-16 16,-12 3-1-16,-17 2-16 15,-12 0-1-15,-13 0-19 16,-10 0 6-16,0 11-7 16,-26 12-8-16,-14 9-18 15,-16 3-74-15,-9 2 32 16,-8-2 28-16,-3-1 35 16,3-2-5-16,8-2 17 15,9-4 19-15,19-6 10 16,12-4 15-16,16-4-44 15,9-2 23-15,0 2 7 16,13-4 15-16,14 0-17 0,7-2 32 16,8-6-38-16,5 0-7 15,7-8-15-15,0-14 11 16,2-4-6-16,-2-8-5 16,-7-4-78-16,-5-22-67 15,-13 8-409-15,-16 6-455 0</inkml:trace>
  <inkml:trace contextRef="#ctx0" brushRef="#br0" timeOffset="58798.21">6626 13044 1512 0,'0'0'275'16,"0"0"-177"-16,0 130-91 16,6-21 48-16,6-1 72 15,-1-8 3-15,-1-9-56 0,0-22-29 16,1 16-44-16,0 7 63 15,-2 2-64-15,0-8 0 16,-3 1 2-16,-4-5-2 16,-2-2-17-16,0-12-48 15,0-10-121-15,-23-11-4 16,-4-19-33-16,-4-20-506 0</inkml:trace>
  <inkml:trace contextRef="#ctx0" brushRef="#br0" timeOffset="58955.34">6376 14119 1039 0,'0'0'785'16,"0"0"-648"-16,0 0-79 0,0 0-6 16,0 0 38-16,63-108-31 15,-18 65 37-15,10-9-89 16,17-10-5-16,7-12-4 16,15-8-11-16,42-55-79 15,-23 19-234-15,-14 6-866 0</inkml:trace>
  <inkml:trace contextRef="#ctx0" brushRef="#br0" timeOffset="59429.8">7475 12753 1667 0,'0'0'279'0,"0"0"-244"15,0 0-18 1,0 0-6-16,144 0-11 0,-90 4 0 15,-3 2 5-15,0 4-5 16,-6 4 1-16,-7 2-1 16,-11 6-1-16,-11 4-15 15,-12 5 16-15,-4 6-2 16,-7 3-5-16,-21 7 7 16,-11-1-22-16,-7 0-16 15,-6-6-43-15,-4-7 34 16,3-10-72-16,6-9-63 15,5-8 13-15,13-4 81 16,11-2 56-16,11 0 32 16,7 2 0-16,0 6 18 15,11 10 27-15,10 13 58 0,5 10 58 16,3 12-22-16,1 9-20 16,-4 6 13-16,-4 6-27 15,-6 4 7-15,-5 5-68 16,-7 3 7-16,-4 0 12 15,0 1-20-15,0-3-10 16,-2-6-33-16,-4-10 12 16,-1-8-5-16,3-16-7 15,2-14-9-15,-2-18-12 16,4-30-66-16,-2-18-94 0,2-22-297 16</inkml:trace>
  <inkml:trace contextRef="#ctx0" brushRef="#br0" timeOffset="60412.36">8105 12930 1543 0,'0'0'222'16,"0"0"-164"-16,137-11-58 16,-73 11 10-16,-2 0-4 15,-1 0-6-15,-9 4 0 16,-2 9 39-16,-10 3-23 15,-7 2 7-15,-8 4-23 16,-7 4 0-16,-12 4 53 16,-6 6-52-16,0 6 8 0,-24 4 13 15,-14 3-22-15,-14-1-10 16,-10-5-42-16,-2-6-5 16,-3-9 56-16,0-12-20 15,9-10 8-15,7-6 13 16,13 0 0-16,13-14 5 15,12-4-5-15,13 0 2 16,0-2 34-16,17-2-36 16,15-2-11-16,6-2 10 15,6 1 2-15,-2 1 4 16,-3 5-5-16,-6 4 0 16,-8 5-1-16,-8 8 1 15,-3 2-14-15,-5 2 1 16,-7 20 13-16,-2 14 24 15,0 13-12-15,-6 7-11 0,-11 4 55 16,-2-2-37-16,1-4 3 16,-3-6 14-16,6-6-12 15,-1-9 10-15,5-8-33 16,3-8 7-16,4-9 43 16,0-7-49-16,0-1 8 15,-2-9-6-15,-1-22-4 16,-1-16-39-16,-2-18-22 15,-1-27-25-15,0 2 49 16,0-5-78-16,0 11 11 16,6 30 104-16,-2 12 19 15,5 22 72-15,0 16-42 16,0 4-21-16,2 30 40 0,-3 36-68 16,3 42 54-16,0 31 17 15,0-7-38-15,0-25 19 16,0-35-39-16,0-20-12 15,0 8 56-15,0 0-57 16,0 4 0-16,12-14-1 16,5-9-2-16,4-19-7 15,8-17 0-15,6-5-18 16,7-18 22-16,8-28-55 16,6-12-17-16,4-10 24 15,2-2 19-15,-4 4 35 16,-7 6-13-16,-8 12 13 0,-14 11 17 15,-12 13-16 1,-13 10 12-16,-4 10 74 0,-10 4-17 16,-24 0-24-16,-13 0-46 15,-9 11 0-15,-3 7-4 16,1 4 4-16,4 1-6 16,9 1 4-16,9-3 4 15,12-2-8-15,11-2 0 16,11-3-41-16,2-2 41 15,13 2-18-15,21-2 24 16,12 0 3-16,12-4-2 16,7-2 21-16,8-6-22 15,32 0-35-15,-16-10-6 16,-11-6-230-16</inkml:trace>
  <inkml:trace contextRef="#ctx0" brushRef="#br0" timeOffset="60604.39">9598 13705 1753 0,'0'0'239'16,"0"0"-180"-16,0 0-36 16,0 0-21-16,27 119 18 15,-25-91-20-15,11 8-25 16,-2-8-77-16,5-5-740 0</inkml:trace>
  <inkml:trace contextRef="#ctx0" brushRef="#br0" timeOffset="61397.41">11751 12940 1940 0,'0'0'335'16,"0"0"-274"-16,0 0 0 16,0 0-10-16,0 0-21 15,0 0 40-15,0 0-70 16,75-8 10-16,-25 2-4 15,7-2 4-15,3-1 8 16,-9 0-18-16,-9 0-13 16,-13 5-14-16,-10 4 5 0,-17 0-67 15,-2 13-39-15,-13 17 5 16,-28 12 23-16,-12 10-103 16,-12 6 29-16,-6 6 158 15,0 1-3-15,0-4 19 16,11 0 15-16,8-7 23 15,14-12 62-15,11-12-47 16,14-12-34-16,8-8 44 16,5-6-51-16,0-4 16 15,0 0 24-15,18-8-41 16,9-14 28-16,5-8-39 16,3-6-35-16,1-6 25 0,-3-2-40 15,-4 0 0-15,-9 4-49 16,-11 5-53-16,-7 9 48 15,-2 8 2-15,-2 10 102 16,-14 8 5-16,-4 0 6 16,-2 18 5-16,1 20 51 15,4 15 31-15,-3 15 36 16,5 10-56-16,-6 6-50 16,-1-2 58-16,0-1-33 15,-5-5-19-15,0-4 4 16,-2-4-35-16,0-2 25 0,3-12-28 15,3-9 0 1,8-22-19-16,4-23-61 16,6 0-65-16,3-23-234 0</inkml:trace>
  <inkml:trace contextRef="#ctx0" brushRef="#br0" timeOffset="61553.5">11870 13730 1530 0,'0'0'182'15,"0"0"-151"-15,114 54 36 16,-69-32-33-16,-9-4-4 16,-9-6 14-16,-10-2-30 15,-11-2 15-15,-6-2-29 16,-19-2-78-16,-17-2-134 16,-7-2-642-16</inkml:trace>
  <inkml:trace contextRef="#ctx0" brushRef="#br0" timeOffset="61770.16">10685 13232 1827 0,'0'0'370'0,"0"0"-308"15,0 0-43-15,0 0-4 16,0 0-15-16,0 0 0 15,0 0 31-15,107 11-23 16,-76 0-1-16,-4 6-7 0,-9 15-67 16,-9-4-175-16,-9-2-508 15</inkml:trace>
  <inkml:trace contextRef="#ctx0" brushRef="#br0" timeOffset="62337.38">10763 13549 1631 0,'0'0'242'16,"0"0"-148"-16,0 0-94 15,0 0 19-15,0 0 67 16,0 0-12-16,128 30-37 16,-111-23-37-16,-1 3 19 15,-7-1-21-15,-7 8 2 16,-2 2-28-16,0 4 28 0,-13 3-57 15,-10-2-17 1,-1-2 23-16,-1-2 34 0,8-2 5 16,3 0 12-16,7 2-12 15,7 2 3-15,0 2 10 16,9 0-1-16,13 2 4 16,10 0 4-16,1 2 37 15,5-4-43-15,-2 1-2 16,-3-3 45-16,-6-4-29 15,-3 2-7-15,-8-2-9 0,-7 2 11 16,-7 2-14 0,-2 6 3-16,-7-2-6 0,-19 2 5 15,-6-2-16 1,-1-4 7-16,0-4 9 0,4-8-14 16,4-2-2-16,10-4 17 15,5-2-4-15,10 0-5 16,0-2 2-16,12 2 7 15,21 0 46-15,16-2 16 16,16 0 24-16,13 0-60 16,11-4 7-16,21-18 14 15,23-4-25-15,21-18-16 16,4 0-6-16,-11-2 9 16,-34 6-39-16,-28 9 24 15,13-10-116-15,-28 9-148 16,-8-3-431-16</inkml:trace>
  <inkml:trace contextRef="#ctx0" brushRef="#br0" timeOffset="62731.18">12316 12851 1923 0,'0'0'229'0,"0"0"-204"16,0 0-25-16,0 0-15 15,23 163 15-15,-4-19 23 16,-3 19-9-16,-3-5 29 16,-3-19-13-16,-8-39 13 15,0-22-32-15,-2-18 4 16,2-8 10-16,1 6-25 16,-1 1 0-16,2-4-1 15,0-14 1-15,1-21-29 16,4-24-128-16,-4-24-138 0,-1-15-318 15</inkml:trace>
  <inkml:trace contextRef="#ctx0" brushRef="#br0" timeOffset="62941.43">12707 12936 1774 0,'0'0'311'16,"0"0"-260"-16,0 0 17 15,153-63-31-15,-90 36-10 16,6-5 41-16,4-3-33 16,1-1-12-16,-1-2-23 15,-9 2-26-15,-8 4 16 0,-18 4-71 16,-15 6-73-16,-23 1-35 16,-25 8-304-16,-13-1-3 15</inkml:trace>
  <inkml:trace contextRef="#ctx0" brushRef="#br0" timeOffset="63140.36">12761 12535 1098 0,'0'0'304'15,"0"0"-179"-15,0 0-60 16,6 122 72-16,7-66-1 16,-2 9-16-16,2 3 17 15,-2-2-90-15,-2 0-46 16,-2-8 43-16,0-8-44 15,-1-6-2-15,1-12 2 16,-1-10 0-16,8-22-51 0,1-6-233 16,-1-22-352-16</inkml:trace>
  <inkml:trace contextRef="#ctx0" brushRef="#br0" timeOffset="63339.51">13272 12494 1028 0,'0'0'725'0,"0"0"-661"16,0 125-58-16,0-67 75 15,0-2-46-15,0-4 51 16,-6-4 7-16,-1-5-52 0,0-5-19 16,2-8-22-16,3-10-40 15,0-16-1-15,2-4-183 16,0 0-183-16</inkml:trace>
  <inkml:trace contextRef="#ctx0" brushRef="#br0" timeOffset="63558.14">13717 12464 1413 0,'0'0'217'0,"0"0"-108"16,31 109 3-16,-27-59-2 15,-4 4 40-15,-6 2 0 0,-17 4-82 16,-14 5-57-16,-5-1 30 16,-12 0-41-16,-10-2-13 15,-9-6 12-15,-12-6-73 16,-40-8-128-16,19-13-422 16,14-18-324-16</inkml:trace>
  <inkml:trace contextRef="#ctx0" brushRef="#br0" timeOffset="64026.28">12742 13168 1679 0,'0'0'240'0,"0"0"-183"15,0 0 13-15,7 119 20 16,-1-72 37-16,-2 6-52 16,-4 3-24-16,0 2 42 0,0 0-66 15,-2-2-17-15,-11-3-8 16,1-5 8-16,2-8-4 15,1-10-6-15,3-8-4 16,2-12-19-16,2-8 19 16,2-2-23-16,0-18-31 15,0-18-66-15,0-18 26 16,19-4-14-16,12-3 32 16,13 3 68-16,16 4-30 15,14 4 21-15,13 6 21 16,7 2 0-16,8 4 10 15,4 2-10-15,0 1 0 16,-2 6-5-16,-6 2 5 16,-9 11-6-16,-13 6 5 0,-13 10 2 15,-17 0 8-15,-15 0-9 16,-10 14 0-16,-11 7 54 16,-7 2-13-16,-3 8 18 15,0 1-9-15,-13 4-30 16,-16 4 34-16,-11 2-54 15,-12 2-6-15,-12-2-15 16,-7-2-79-16,-41-2-96 16,18-9-327-16,12-15-292 0</inkml:trace>
  <inkml:trace contextRef="#ctx0" brushRef="#br0" timeOffset="64676.13">13143 13369 1461 0,'0'0'334'0,"0"0"-262"16,29 104 21-16,-18-50 38 16,-2 2-43-16,-2 2 61 15,-3 1-70-15,-2-3-67 16,1-4 44-16,-3-6-47 16,0-8 0-16,0-8-9 15,0-13 9-15,0-8-5 16,0-9-4-16,0 0 0 15,6-8 2-15,8-24-2 16,8-12-33-16,9-14 2 16,14-6-18-16,8 2 34 15,7 5-31-15,4 16 27 0,2 6 13 16,-6 15 6-16,-3 10-7 16,-7 10 5-16,-3 0 1 15,-10 12 0-15,-3 14 1 16,-9 6 0-16,-8 4 41 15,-3 9-13-15,-10-4 2 16,-4 8-10-16,0 1-19 16,-10 0 56-16,-7-2-57 15,-8-6 0-15,1-4 13 16,-5-8-12-16,0-7 0 16,1-14-1-16,-5-9-20 15,0 0 6-15,0-33-63 16,-3-20-52-16,-4-31-39 15,1-28 23-15,7 0-13 0,10 11-82 16,10 21 73-16,12 30 144 16,0 6 23-16,0 8 27 15,0 22 153-15,0 14-79 16,12 5-25-16,1 30 87 16,5 13-24-16,-3 16 9 15,1 8-89-15,-7 7-15 16,-5 5 24-16,-4 0-23 15,0 4-13-15,0-4-14 16,0-1-5-16,-6-3 7 16,-3-6-20-16,1-4-3 0,-2-4-11 15,1-10-1-15,-5-7-78 16,6-15-213-16,-3-23-619 16</inkml:trace>
  <inkml:trace contextRef="#ctx0" brushRef="#br0" timeOffset="64868.11">14934 13425 1993 0,'0'0'0'0,"0"0"-975"0</inkml:trace>
  <inkml:trace contextRef="#ctx0" brushRef="#br0" timeOffset="67329.4">3056 15851 948 0,'0'0'109'0,"0"0"-76"15,0 0-33-15,0 0 0 16,0 0 27-16,0 0 34 16,-125-88 22-16,112 74-38 0,0 2-16 15,2 2 56-15,2 0-46 16,0 2 25-16,0-2 3 15,0 2-17-15,5 0 52 16,4 2-54-16,0 2-35 16,0 4 50-16,0-4-50 15,0 4-12-15,0-4 3 16,2 2 5-16,11-2-15 16,7 0 6-16,5 0 0 15,4-2-6-15,5-2 6 16,3 0 0-16,7-1 0 15,8 0 1-15,4-5 2 16,8 0-3-16,7 1 0 16,6 4 3-16,4 0-3 0,6 1-4 15,7 2 3-15,2 2 2 16,3-5 8-16,1 0-9 16,0-5 0-16,-3 2 3 15,3-2-3-15,4 0 0 16,0-4 6-16,3 4-5 15,2 6 23-15,1 0-24 16,14 0 0-16,20 2-9 16,31-4 9-16,7-2 0 15,-8-2-1-15,-9-6 9 16,-16-4 2-16,7-2-10 16,5-2 0-16,1 2 0 15,-1 4 0-15,-5-2 0 16,6 6-1-16,1-3 12 0,2 2-14 15,2-2 3-15,-7-1 0 16,0-4-6-16,4-2 6 16,0-4 0-16,1 2 0 15,-11 2 1-15,-3 2 17 16,-6 4-18-16,-4 0 0 16,1 8 17-16,-3 0-17 15,-2 0 0-15,-2 6-1 16,0-5 2-16,3 4 12 15,3-5-13-15,-1 0 0 16,-2-7 14-16,1 3-13 16,-4-2 26-16,-1 2 12 0,-2 6-38 15,-1-6 51 1,-4 6-52-16,-5-2 10 0,1 2 16 16,0-2-26-16,-3 0 0 15,5 0 0-15,-1-2 8 16,-17 0 1-16,-18 4-9 15,-15 2 0-15,-5 0 19 16,16 0-5-16,13 0 9 16,11-3 8-16,0 4-30 15,-2 0 43-15,0 0-44 16,-3 0 0-16,0 4 16 16,0-5-14-16,0 3-2 0,17-3 0 15,19-2 11 1,21 1 10-16,-1-2-21 0,-11 5 0 15,-12 2 0-15,-20 2 0 16,3 4 0-16,1 0-1 16,-18 0 2-16,-17 0 9 15,15 0-10-15,16 0 0 16,20 0-5-16,14 0 5 16,-3 0 0-16,-15 0 0 15,0 0 2-15,4 0 16 16,-2 0-18-16,4 0 0 15,-6 0-1-15,1 0 1 16,-2 0 0-16,-7 0 8 0,-1 0-1 16,-1 4 37-16,0 2-44 15,-4 2 0-15,3 1 19 16,1-1-10-16,3-2-3 16,-2 2-6-16,1-4 10 15,2 2 20-15,-4-2-30 16,-1 1 0-16,-1 2 9 15,-19-1-8-15,-15-2-1 16,-18 0 0-16,0 2 8 16,13 2 21-16,27 2-29 15,32 4 0-15,15 2 9 16,4-6-3-16,-11 4 5 16,-15-2-11-16,-14-2 12 15,0 2 7-15,1-4-19 16,-3 2 0-16,0-2 10 0,-2 2-9 15,0-2 0-15,0 2-1 16,2 0 7-16,0 2 2 16,-14-2-9-16,-16-2 0 15,-20 0 4-15,2 0-4 16,12 4 0-16,11 0 0 16,15 0 1-16,-4 0 3 15,2 0-4-15,-4 1-1 16,-2 0 1-16,-5 0 7 15,3 1-6-15,-2 0-1 16,1-5 9-16,1 1 12 16,4 3-21-16,0-5 0 15,1 0 9-15,4-2-8 0,0-2 1 16,16 0-2 0,-15-2 7-16,4 0 7 15,-1 0-14-15,-15-2-5 0,11 2 5 16,0 0 0-16,-2 2 1 15,-1-2-1-15,-3 0 2 16,-1 2 10-16,-2-2-12 16,-2 2-6-16,-7-4 6 15,-4 0 0-15,-14 0 0 16,-9 0 0-16,-10 0-57 16,-15 0 38-16,-16-31-115 15,-10 0-99-15,-11-10-363 0</inkml:trace>
  <inkml:trace contextRef="#ctx0" brushRef="#br0" timeOffset="68461.45">16866 12497 2023 0,'0'0'355'0,"0"0"-341"16,13 158-1-16,-4 6-10 15,-2 33-2-15,-2 5 16 16,-5-21-17-16,0-34 0 16,2-13 18-16,0-14-18 15,2-22 0-15,1-21-2 16,-3-22 4-16,0-12-14 16,0-1-33-16,-2-16-122 15,0-12-112-15,0-14-529 0</inkml:trace>
  <inkml:trace contextRef="#ctx0" brushRef="#br0" timeOffset="68808.19">16792 12398 1982 0,'0'0'280'16,"0"0"-254"-16,0 0-3 15,0 0 8-15,0 0-9 16,197-6-22-16,-101 2 58 16,10 2-49-16,4 2-8 15,-21 0-1-15,-5 4 9 16,-16 14-30-16,-24 6 21 0,-20 8-19 16,-17 11 5-16,-7 7 15 15,-23 12-1-15,-21 8 0 16,-18 4 14-16,-15 4-3 15,-6-1-11-15,-9-5 0 16,3-4 4-16,6-8-4 16,8-7-6-16,15-12 5 15,15-13-92-15,23-25-92 16,10-3-356-16,12-14-652 0</inkml:trace>
  <inkml:trace contextRef="#ctx0" brushRef="#br0" timeOffset="69061.39">17654 12671 1670 0,'0'0'230'0,"36"108"-188"16,-16-14 5-16,-7 33 109 16,-10 19-35-16,-3 5-1 15,-5-13-15-15,-10-27-57 16,-1-31 26-16,3-19-74 15,0-6 1-15,-3 5 14 16,1 4-15-16,-1 0-1 16,5-14 0-16,4-15-62 15,2-21-39-15,1-41-131 16,0-23-140-16,1-16-1362 0</inkml:trace>
  <inkml:trace contextRef="#ctx0" brushRef="#br0" timeOffset="69402.23">17806 12412 2022 0,'0'0'222'0,"0"0"-191"16,0 0 7-16,0 0-32 16,156 32 15-16,-92-10 13 15,11 5-34-15,2 1 40 16,-1 4-40-16,-7 2-5 15,-9 2-3-15,-6 2 8 16,-12 0-6-16,-11 2 6 0,-10-1 0 16,-15 1 11-1,-6 0-11-15,-6 2 0 0,-23 4 7 16,-14 0-7-16,-10 4 0 16,-12-2 0-16,-4 0 12 15,-7-2 31-15,-2-4-36 16,0 1-6-16,4-7 24 15,5-4-23-15,7-6-2 16,6-8-7-16,14-14-96 16,13-12 7-16,11-22-221 15,14-5-543-15</inkml:trace>
  <inkml:trace contextRef="#ctx0" brushRef="#br0" timeOffset="69724.42">18799 12479 1827 0,'0'0'277'16,"0"0"-192"-16,0 0-65 15,0 0 15-15,0 0 49 16,146 11-45-16,-86-4 51 16,6-3-66-16,9-2-18 15,-4-2 12-15,0 0-9 0,-2 0-9 16,0 0 0-16,-4-6 0 16,-3-2-32-16,-10 2 15 15,-12 3-116-15,-28 3-90 16,-12 0-318-16,0 0-588 0</inkml:trace>
  <inkml:trace contextRef="#ctx0" brushRef="#br0" timeOffset="70014.52">19101 12605 1328 0,'0'0'535'0,"0"0"-513"16,0 0-15-1,0 0-6-15,-11 118 42 0,11-70 128 16,0 13-75-16,0 11-29 16,4 26-14-16,-2 24-22 15,-2 25 39-15,0 5-55 16,-8-29-14-16,-6-29 51 16,5-34-52-16,0-4 0 15,-2 6 6-15,0 6-3 16,0 4 3-16,-1-9-6 15,6-18-45-15,-1-6 45 16,3-17-126-16,-8-22-90 16,4 0-130-16,-1-12-827 0</inkml:trace>
  <inkml:trace contextRef="#ctx0" brushRef="#br0" timeOffset="70218.25">19845 13834 1964 0,'0'0'136'0,"0"0"-136"16,0 0-539-16,0 0-232 0</inkml:trace>
  <inkml:trace contextRef="#ctx0" brushRef="#br0" timeOffset="71178.37">18706 12485 869 0,'0'0'196'15,"0"0"-86"-15,0 0 18 16,0 0 36-16,0 0-7 16,0 0 0-16,0 0-66 15,0-5-27-15,0 5-11 0,0 0-35 16,0 0 70 0,0 0-66-16,0 0-12 0,12 0 49 15,3 0-34-15,7 3-3 16,5 4 5-16,2 6-26 15,5-1 44-15,3 2-45 16,3 0 0-16,3 0 2 16,1-2-2-16,6-4-7 15,-2-2-1-15,4-4-89 16,24-2-56-16,-16 0-138 16,-7 0-625-16</inkml:trace>
  <inkml:trace contextRef="#ctx0" brushRef="#br0" timeOffset="71527.28">19553 12613 1562 0,'0'0'271'16,"0"0"-271"-16,0 0-213 16,0 0 102-16,0 0-3 15,0 0-199-15</inkml:trace>
  <inkml:trace contextRef="#ctx0" brushRef="#br0" timeOffset="71748.17">20077 12847 1780 0,'0'0'0'16,"0"0"-95"-16,0 0-893 0</inkml:trace>
  <inkml:trace contextRef="#ctx0" brushRef="#br0" timeOffset="73019.19">20272 13026 1407 0,'0'0'173'0,"0"0"-159"16,0 0 34-16,0 0 25 15,0 0-3-15,0 0-43 16,0 0-26-16,38 2-2 16,-18 6-27-16,1-4-375 0</inkml:trace>
  <inkml:trace contextRef="#ctx0" brushRef="#br0" timeOffset="73228.53">21496 13012 415 0,'0'0'1397'0,"0"0"-1397"16,0 0-60-16,0 0-160 15,0 0-89-15</inkml:trace>
  <inkml:trace contextRef="#ctx0" brushRef="#br0" timeOffset="74556.89">20264 13297 97 0,'0'0'261'0,"0"0"-185"16,0 0-27-16,0 0 38 15,0 0 21-15,0 0-5 16,0 0-35-16,-2 0-9 16,2 0 41-16,0 0-40 15,0 0-11-15,0 0 11 16,0 0-4-16,0 0-4 16,0 0-15-16,0 0-14 15,0 0 42-15,0 0-42 16,0 0 9-16,0 0 6 0,0 0-18 15,0 0 30-15,0 0-28 16,0 0-21-16,0 0 44 16,0 0-44-16,0 0 0 15,0 0-1-15,0 0-18 16,0 0 2-16,-3 0-111 16,-1-6-169-16</inkml:trace>
  <inkml:trace contextRef="#ctx0" brushRef="#br0" timeOffset="74790.2">20230 13417 1378 0,'0'0'202'15,"0"0"-202"-15,0 0 10 16,0 0 54-16,0 0-49 16,0 0-15-16,0 0-120 15,-2 0-169-15,-9 0-481 0</inkml:trace>
  <inkml:trace contextRef="#ctx0" brushRef="#br0" timeOffset="75285.89">19482 13529 348 0,'0'0'49'0,"0"0"-49"15,0 0-38-15,0 0 37 16,0 0-8-16,-130 24 8 15,117-22-1-15,2 0 2 0,4 0 0 16,3-2 0-16,1 2-3 16,3 1-10-16,0 2 3 15,0-3-49-15,0 0-81 0</inkml:trace>
  <inkml:trace contextRef="#ctx0" brushRef="#br0" timeOffset="75631.48">19314 13582 91 0,'0'0'162'0,"0"0"-116"16,0 0-9-16,0 0-8 15,0 0 6-15,0 0 1 16,0 0-20-16,3 0-9 16,-3 0-7-16,2 0 6 15,-2 0 2-15,0 0-8 0,0 0-9 16,0 0 9-16,0 0 1 15,2 0 0-15,-2 1-1 16,0-1 1-16,2 0 6 16,-2 3-7-16,0-3 0 15,0 1 2-15,3-1-2 16,-3 2 0-16,0-2 0 16,0 0 1-16,0 0 2 15,0 2-3-15,0-2-11 16,0 0 10-16,0 0-12 15,0 0 12-15,0 0-5 16,0 0-16-16,2 0 11 0,1 0-119 0</inkml:trace>
  <inkml:trace contextRef="#ctx0" brushRef="#br0" timeOffset="76469.35">20705 12579 1987 0,'0'0'271'16,"0"0"-225"-16,0 0 9 15,0 0-29-15,0 0 42 16,-132 130-13-16,81-61-35 16,-9 11 26-16,-9 8-46 0,-4 4 0 15,-6 0 4-15,2 3-4 16,1-9-5-16,7-6 4 16,6-12-44-16,12-14-42 15,7-18-174-15,12-16-378 16,12-20-650-16</inkml:trace>
  <inkml:trace contextRef="#ctx0" brushRef="#br0" timeOffset="76682.57">20152 13218 1200 0,'0'0'508'0,"0"0"-358"15,0 0 12-15,65 157-41 16,-47-91 33-16,-2 6-53 0,-5-2-8 15,-5-2-36-15,-2-1-56 16,-1-3 37-16,-3-2-38 16,0-2 0-16,0-6-7 15,0-8 7-15,-5-7-66 16,-3-21-98-16,-1-10-190 16,-1-8-468-16</inkml:trace>
  <inkml:trace contextRef="#ctx0" brushRef="#br0" timeOffset="77523.3">20563 13092 2063 0,'0'0'322'0,"0"0"-285"15,0 0 23-15,0 0-25 16,0 0 26-16,0 0-21 15,0 0-38-15,98-44 24 16,-43 18-26-16,10-2-65 16,2 0 10-16,-1 3-58 15,-6 7-9-15,-10 4 3 16,-15 9-18-16,-15 5 11 16,-15 0-89-16,-5 5 107 0,-12 20 100 15,-19 7 16 1,-9 6 4-16,-7 6 19 0,-4 0 11 15,-2 2 63-15,-1 2-66 16,6-4-1-16,5-3 59 16,9-3-34-16,7-6-12 15,10-8 2-15,8-6-51 16,4-6 46-16,5-6-48 16,0 0 0-16,2-4 5 15,21 2 7-15,8-4 1 16,7 0-13-16,9 0 10 15,5-10-11-15,3 0 1 16,-2 0-34-16,-3 4 16 16,-6 4-36-16,-7 2 3 15,-8 0 24-15,-6 2 24 0,-5 14-10 16,-5 2 13 0,-4 6 0-16,-2 4 1 0,-5 6 5 15,-2 2 16-15,0 6 41 16,0 2-28-16,-13 5 52 15,-5 1-50-15,-9 4-7 16,-2 2 26-16,-4-2-14 16,-6-2-20-16,-3-4-16 15,-2-8 6-15,-3-7 9 16,-1-13-21-16,0-11-20 16,4-9-20-16,1-9-40 15,4-23-20-15,3-21-76 16,7-7 17-16,6-4 29 0,13 0-32 15,10 10 140-15,0 10 22 16,13 12 79-16,13 11 19 16,12 10-22-16,7 7-2 15,8 4 78-15,7 0-44 16,10 4-45-16,1 10-13 16,2 0-29-16,-1-2 6 15,-7-2-27-15,-5-2 10 16,-12-2-3-16,-7-5-7 15,-12-1-26-15,-5 0-38 16,-6-19-104-16,-1-38-130 16,-5 7-63-16,-3-6-202 0</inkml:trace>
  <inkml:trace contextRef="#ctx0" brushRef="#br0" timeOffset="77722.53">21382 13194 1373 0,'0'0'390'0,"0"0"-318"0,0 0-15 16,0 0 101-16,0 147-33 15,0-87-26-15,0-2-35 16,0-4 4-16,0-10-43 16,0-5-24-16,0-12 45 15,0-9-46-15,0-8-9 16,6-10 8-16,4 0-43 16,5-24-18-16,8-26-76 15,10-66-226-15,-2 10-28 16,-4-9-343-16</inkml:trace>
  <inkml:trace contextRef="#ctx0" brushRef="#br0" timeOffset="77972.37">21816 12645 1370 0,'0'0'305'0,"0"0"-173"16,0 0 30-16,29 160-21 16,-24-64-44-16,-2 25-8 15,-3 28 59-15,0 7-89 16,0-10-2-16,0-12-23 15,-12-15-4-15,-1-5 13 16,-3-15-43-16,3-17 2 16,1-20 23-16,-1-4-25 15,0 4-1-15,-3 10 1 16,-1-4 0-16,3-10 0 16,1-15-12-16,1-15-68 15,2-20-10-15,-15-34-98 0,5-20-61 16,0-19-1009-16</inkml:trace>
  <inkml:trace contextRef="#ctx0" brushRef="#br0" timeOffset="78731.98">22271 12878 1595 0,'0'0'700'16,"0"0"-648"-16,0 0-41 0,0 0 32 15,0 0 1-15,0 0 24 16,0 0-57-16,87-9 1 16,-58 8 4-16,2-2-16 15,1 3-7-15,-3 0 5 16,-3 0 4-16,-4 0-11 15,-4 7-2-15,-5 3-13 16,-1 4 11-16,-8 6-8 16,-4 8-13-16,0 6 24 15,0 6-2-15,-8 4 2 16,-8 6 10-16,-2 0 0 16,2 2-3-16,3 0 3 0,4 1 0 15,4 1-2 1,5 0 4-16,0 0 2 0,3 0-4 15,10-3 0-15,7-1 8 16,0-6-8-16,1 2 0 16,-4-6-1-16,-3-6 1 15,-3-2 8-15,-5 0-8 16,-4-6-2-16,-2 6-7 16,0-4 9-16,-21 1-6 15,-8-4 5-15,-10-3 2 16,-7-5 17-16,-6-8-18 15,-1-6 0-15,-5-3 28 16,5-4 6-16,-1-18-13 16,10-5-5-16,10-4-4 15,10-4 40-15,13 3-52 0,11-4 0 16,0 2 23-16,28 0-22 16,21-4-1-16,36-6 0 15,40-10 6-15,31-5 1 16,13 3-7-16,-28 12 0 15,-37 14 6-15,-34 14-6 16,-10 0 0-16,9 0 0 16,2 0 1-16,3 2-23 15,-19 4 12-15,-12 6-45 16,-20 0 54-16,-9 2-24 16,-11 2-15-16,-3-2 0 15,0 0-27-15,-5-4 55 16,-11 0-75-16,-11-18-142 0,4 2-47 15,0-2-1046-15</inkml:trace>
  <inkml:trace contextRef="#ctx0" brushRef="#br0" timeOffset="78935.4">24174 13546 2379 0,'0'0'251'16,"0"0"-251"-16,0 0-104 0,-164 0-69 16,83-3-656-16</inkml:trace>
  <inkml:trace contextRef="#ctx0" brushRef="#br0" timeOffset="84432.19">6385 14445 1141 0,'0'0'150'0,"0"0"-111"16,0 0-37-16,0 0 53 15,0 0 29-15,0 0 35 16,0-15-31-16,0 15-39 16,0 0-17-16,0 0-27 15,0 0 6-15,0 0 10 16,0 0-21-16,0 6-15 0,4 16 15 15,14 8 8-15,5 16 31 16,2 4-14-16,4 12-12 16,2 10 66-16,9 21-48 15,10 25 6-15,16 26 31 16,5 9-28-16,0-11 13 16,-5-12-22-16,-14-35-23 15,-8-15 66-15,-7-16-74 16,0-4 0-16,5 12 10 15,8 9-2-15,1 9 4 16,0-6-12-16,-6-4 0 16,-3-8 13-16,-7-5-13 15,-1-9 0-15,-3-8 3 16,-4-2-2-16,0-4 8 0,-5-4-9 16,0-8 0-16,-6-6 9 15,-1-4-9-15,-6-8-5 16,-4-5 5-16,-1-4 0 15,-2-5 12-15,0 0-12 16,-2 0 0-16,3 0 52 16,-3 0-31-16,0 0 20 15,0 0 10-15,0 0-30 16,0 0 19-16,0-5-40 16,2-4 0-16,2-5 27 15,4-8-27-15,0 0 0 16,1-8 1-16,0-2 0 0,2-8 15 15,0-4-16 1,1-6 0-16,-1-4 7 0,1 1-7 16,2-1-1-16,-1 0 1 15,3-2 0-15,2-2 7 16,4-6-7-16,3-3 0 16,4-5 5-16,4-4-5 15,3-8-9-15,4-9 9 16,3 3 0-16,1 4 3 15,1 2-3-15,-3 10 0 16,-2 6 6-16,-5 5-6 16,1 1-9-16,-2-2 8 15,-1-6 2-15,-2 2 9 16,1-8-10-16,-3 0 0 16,-3-3 1-16,3 1-1 0,-3-2-5 15,1 1 4-15,0 3 2 16,-4 0 11-16,-1 4-12 15,-2 0 0 1,-2 4-7-16,-5 2 7 0,1 3-6 16,-6 3 5-16,3 0 1 15,-3-2 2-15,0 4-2 16,-1 1 0-16,-1 6 6 16,-2 0-6-16,4 5 0 15,-4 0-1-15,3 0 2 16,1 0 10-16,2 0-11 15,-1-1 0-15,-1 1-2 0,2 2 2 16,1 0 0 0,-1 0-6-16,2-2 15 0,1 0-12 15,-2 2 3-15,3 0 0 16,-1 3-3-16,-2 1 3 16,-2 4-1-16,0 2 0 15,-3 2 1-15,0 4-3 16,-2 4 3-16,-4 2 0 15,2 4-8-15,-2 2 8 16,0 2 0-16,0 0 0 16,0 2 1-16,0 2 13 15,0-1-14-15,0 0 0 16,0-1-2-16,0-5 2 16,2 3 0-16,0 0-1 15,0 3 2-15,1-1 4 0,-3 2-5 16,2 2 0-16,0 1-11 15,0 4 11-15,-2 0 0 16,2 2 0-16,-2 1 2 16,0-3-2-16,0 3 0 15,0 0 0-15,0 0 0 16,0 0 0-16,0 0-7 16,0 0 6-16,0 0 2 15,0 0 5-15,0 0-6 16,0 0 0-16,0 0-12 15,0 0 12-15,0 0-6 16,0 0 5-16,0 0 2 16,0 0 2-16,0 0-3 15,0 0 0-15,0 0-24 0,0 0 24 16,0 0-95-16,0 3-141 16,-15-3-703-16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2-23T05:50:16.0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 8 84 0,'0'0'63'0,"0"0"15"15,0 0-65-15,0 0-1 16,0 0 9-16,0 0-9 15,0 0 5-15,0 0-17 16,0 0 1-16,0 0 52 16,0 0-7-16,0 0 9 15,0 0-12-15,0 0 11 16,0 0 40-16,0 0-37 16,0 0-19-16,0 0 79 15,0 0-87-15,0 0 6 16,0 0 6-16,0 0-13 15,0 0 13-15,0 0-42 16,0 2 0-16,0-2 51 16,0 4-36-16,0 0 6 15,0 2 18-15,0 2 13 0,0-2 33 16,0-4-24-16,0-2-45 16,47-4 73-16,29-10-88 15,42 4 12-15,29 6 8 16,-18 4-20-16,-19 0 20 15,-24 0-21-15,-30 0 0 16,2 0-11-16,-4 0 11 16,-17 0-76-16,-28 0-57 15,-9 0-110-15,-4 0-279 0</inkml:trace>
  <inkml:trace contextRef="#ctx0" brushRef="#br0" timeOffset="480.67">8 710 740 0,'0'0'175'0,"0"0"-164"16,0 0-11-16,0 0-36 15,0 0 36-15,0 0 25 16,0 0 47-16,0 21-32 15,0-21-19-15,0 0 87 16,0 0-56-16,0 0 5 16,0 0 19-16,0-3-41 15,0-8 49-15,0 0-31 16,0-4-53-16,31-5 77 0,27-2-60 16,23-6-1-1,10-6-4-15,3-2-2 0,-5-6 15 16,2 2-25-16,-7 0 0 15,-3 4-3-15,-8 6 3 16,-10 4 0-16,-14 4 0 16,-11 2 10-16,-12 5-3 15,-7 4-7-15,-6 4 0 16,-5 7-5-16,-2 0 5 16,-6 0 0-16,2 0-11 15,-2 0 23-15,0 0-21 16,0 0 9-16,0 0-13 15,0 0-16-15,-2 0 20 0,-6-10-59 16,6-2-67-16,-2-2-165 0</inkml:trace>
  <inkml:trace contextRef="#ctx0" brushRef="#br0" timeOffset="1095.74">2114 910 116 0,'0'0'972'0,"0"0"-781"16,0 0-139-16,0 0 23 15,0 0-15-15,0 0-15 16,0 0 83-16,-70-26-121 16,70 16 8-16,21-8-8 15,21-12 6-15,20-14 2 16,17-7-15-16,10-7 8 16,9-2 7-16,-3 4-15 0,-3 0-26 15,-9 2 5-15,-17 0-63 16,-16-2-46-16,-33-34-48 15,-13 11-149-15,-4 5-575 0</inkml:trace>
  <inkml:trace contextRef="#ctx0" brushRef="#br0" timeOffset="1295.59">2428 8 712 0,'0'0'227'16,"0"0"-146"-16,0 0-44 15,-56 146 9-15,56 27-1 16,13 31 7-16,12-1 19 15,-5-23-45-15,-1-34 70 16,-11-11-96-16,-1-13 0 16,-3-4-3-16,-4-27 3 15,4-19-28-15,-4-22 18 0,0-22-84 16,0-4 93 0,0-24-84-16,0-10-64 0,0-30-160 0</inkml:trace>
  <inkml:trace contextRef="#ctx0" brushRef="#br0" timeOffset="2163.91">2292 653 644 0,'0'0'501'15,"0"0"-418"-15,-51 185-76 16,16-37 87-16,1-7-94 0,5-27 11 16,7-38 34-1,8-30-16-15,1 4 12 16,4-1-41-16,2-3 9 0,7-16-50 15,0-16 38-15,9-14-79 16,18-14 58-16,22-57 24 16,25-55-7-16,26-69-20 15,12-27-72-15,-4 1 14 16,-23 53-116-16,-22 66 152 16,-21 43 49-16,-7 30 101 15,4 8 16-15,-2 12-97 16,3 9-1-16,-7 13 27 15,-6 40-17-15,-4 31 18 16,-15 38 41-16,-8 33-16 16,-4-13-9-16,-18-25-63 0,-1-35 14 15,4-28 15 1,-4 10-29-16,1 4-1 0,0-4 1 16,6-17 0-16,7-18 0 15,7-21-5-15,2-8-61 16,0-52 47-16,17-58-65 15,24-50-17-15,12-21 75 16,3 7 0-16,-2 45 24 16,-15 53-15-16,-10 28 17 15,-4 22 56-15,2 4-35 16,0 2-7-16,0 6 9 0,-8 10-4 16,-3 4 12-1,-7 0-31-15,-3 10 0 0,-6 16 30 16,0 8-30-16,0 4-4 15,-6 4-9-15,-12-2 4 16,0-4-17-16,2-1-19 16,5-3-1-16,7-5 28 15,4 1-8-15,4-1-17 16,21-3 7-16,6 0-18 16,5 2 38-16,4-2-8 15,0-2 24-15,-2 2-2 16,-5 4 2-16,-8 4 0 15,-12 7 0-15,-11 2 1 16,-2 5 0-16,-22 1-1 16,-16 1 0-16,-8-2 42 0,-10-4-42 15,-4-6 0 1,-3-6 36-16,3-9 25 0,4-16-10 16,10-3-30-16,13-2 13 15,12 0 79-15,13 0-113 16,8 0 0-16,0-3-9 15,2 0 9-15,15 3 0 16,6 0 0-16,6 0 0 16,6 0 14-16,7 4-14 15,3-2 0-15,1-2 0 16,4-3-7-16,1-16-8 16,27-35-102-16,-12 4-126 15,-5-2-286-15</inkml:trace>
  <inkml:trace contextRef="#ctx0" brushRef="#br0" timeOffset="3799.55">4055 8 1358 0,'0'0'207'0,"0"0"-203"16,0 0 22-16,0 0-16 15,0 0-10-15,0 0 0 16,-54 144-9-16,38-98 18 15,1-7 0-15,4-3-9 16,2-8-28-16,4-9 18 0,5-8-82 16,0-11-15-1,2 0-50-15,23-29 85 0,6-13 49 16,7-8-102 0,0-2 50-16,0 8 65 0,-7 8-20 15,-9 14 30-15,-8 10 9 16,-5 12-8-16,-5 0 41 15,-4 14-6-15,0 18 21 16,0 10 67-16,-4 10-86 16,-12 2-2-16,-2 0 6 15,3-1-25-15,-3-9 56 16,9-8-73-16,2-10 0 16,7-10-24-16,0-10 16 15,0-6-29-15,16 0 29 16,13-24 8-16,9-16 38 0,9-13-38 15,6-11 0 1,0-2 15-16,-1 4-14 0,-8 10-2 16,-6 12 1-16,-11 14 0 15,-7 12 4-15,-9 8-4 16,-4 6-13-16,-5 0 6 16,3 0 7-16,-3 20 0 15,2 6 7-15,-2 2 2 16,0 0 27-16,-2-2-36 15,0-4 0-15,0-1 2 16,0-3-2-16,0 0 0 16,0-4 0-16,0-1 6 15,0 1-26-15,0-1 20 16,3 2-15-16,13-1-6 0,-1 3 21 16,5-3-5-1,5-1 4-15,-4 0 2 0,0-5 13 16,-1 0-14-16,-5-2 0 15,-3-5 16-15,-5-1-16 16,-5 3-2-16,-2 1-22 16,0 6-60-16,-23 6 0 15,-8 2-45-15,-9 0-68 16,-9 0-67-16,-2-4 245 16,4-2 19-16,5-2 149 15,9 0-25-15,8-4 50 16,13 0-96-16,8-4-49 15,4-2 27-15,0 0-40 16,0 0-9-16,6 0-6 0,10 0-1 16,5 0 70-16,0 0-70 15,0-4 0-15,-5-2 44 16,-5 2-44-16,-5 2 10 16,-6 2-10-16,0 0 15 15,0 0-37-15,-11 0 12 16,-16 2-61-16,-6 12 69 15,-12 6-18-15,-3 8 20 16,-6 7 10-16,-4 2-10 16,2 6 62-16,1 0-50 15,8 0-11-15,7-7 35 16,13-6-23-16,9-8 0 0,9-10-13 16,9-6-24-1,0-4-7-15,9-2-2 0,20 0 33 16,16 0 10-16,15-14 12 15,11-8-6-15,7 0-15 16,4-6 17-16,1 2 18 16,-5 0-36-16,-9 4 0 15,-12 6 6-15,-11 5-6 16,-15 6 1-16,-13 3-2 16,-9 2-18-16,-9 0-4 15,0 0-5-15,-5 2-19 16,-17 7 46-16,-7 4-6 0,-9 1-30 15,-3 2 23 1,-5 0-11-16,1-2 12 16,-1 4-43-16,1 2-35 0,5 0 65 15,6 2 26-15,5 2 6 16,12 6 18-16,3 6-17 16,8 12 90-16,1 9-42 15,5 2 23-15,0 2-17 16,0 55-242 124,9-168 164-140,9 2 0 16,4 6 19-16,2 2-2 16,1 7 51-16</inkml:trace>
  <inkml:trace contextRef="#ctx0" brushRef="#br0" timeOffset="4217.84">5707 194 0 0,'46'-38'0'0,"-7"100"0"16</inkml:trace>
  <inkml:trace contextRef="#ctx0" brushRef="#br0" timeOffset="6459.99">3881 8 0 0,'-2'0'0'0,"-1"0"0"16,-1 0 0-16,0 0 0 15,-4 0 0-15,0 0 0 16,6 0 0-16,-19 0 0 16,-8 0 0-16,-11 0 0 15,-8 0 0-15,11 0 0 16,4 0 0-16,2 0 0 16,4 0 0-16,3 0 0 15,15 0 0-15,-2 0 0 16,-20 0 0-16,10 0 0 15,-12 0 0-15,10 0 0 16,0 0 0-16,-4 0 0 0,0 0 0 16,-2 0 0-1,-2 2 0-15,0 4 0 0,2 0 0 16,-3-2 0 0,3 0 0-16,0-2 0 0,-2-2 0 15,0 0 0-15,-2 0 0 16,4-2 0-16,2-2 0 15,18-2 0-15,1 4 0 16,2-2 0-16,6 0 0 16,-15 2 0-16,15 2 0 15,0 0 0-15,0 0 0 16,9 0 0-16,0 0 0 16,0 0 0-16,-9 0 0 15,6 0 0-15,-6 0 0 0,5 0 0 16,-5 0 0-16,0 0 0 15,0 0 0-15,0 0 0 16,0 0 0-16,0 0 0 16,2 0 0-16,4 0 0 15,6 0 0-15,9 0 0 16,10 0 0-16,15 0 0 16,12 0 0-16,4 0 0 15,-20 0 0-15,-1 0 0 16,-5 0 0-16,-36 12 0 15,10 0 0-15,4 0 0 16,-3 6 0-16,0-6 0 16,1 8 0-16,11 4 0 0,2 2 0 15,0 18 0-15,0-2 0 16,10 2 0-16,1 5 0 16,9 5 0-16,5-2 0 15,8-52 0-15,5 52 0 16,9-52 0-16,-13 14 0 15,9 2 0-15,3 34 0 16,6-34 0-16,-1 0 0 16,-3 17 0-16,-6 17 0 15,-4 0 0-15,-8 4 0 16,-7 4 0-16,-48 4 0 16,0 4 0-16,6 1 0 15,12-30 0-15,-5-37 0 0,1 0 0 16,20 14 0-16,-5 3 0 15,8 1 0-15,-20 16 0 16,-3 0 0-16,-3-2 0 16,-2-2 0-16,-4-4 0 15,-1-2 0-15,-1-2 0 16,-3-6 0-16,0-2 0 16,0-2 0-16,0-4 0 15,0-3 0-15,0-1 0 16,0-4 0-16,-5 0 0 15,3 0 0-15,-5 0 0 16,2 0 0-16,1 0 0 16,0 1 0-16,-5 3 0 15,2-4 0-15,-2 0 0 16,0 0 0-16,1 0 0 0,-6 0 0 16,3 0 0-16,-5-8 0 15,1-2 0-15,-1-2 0 16,-1-4 0-16,-2 0 0 15,-1 0 0-15,3-4 0 16,-4-2 0-16,2 0 0 16,-2 0 0-16,1-2 0 15,1-14 0-15,-10 14 0 16,10-12 0-16,4 28 0 16,1-10 0-16,1 1 0 15,-3-5 0-15,8 12 0 16,3 2 0-16,3 4 0 15,-2-3 0-15,1 3 0 0,3 1 0 16,0 1 0 0,-2 0 0-16,2-2 0 0,0 0 0 15,0-2 0-15,0 0 0 16,0 0 0-16,0-2 0 16,0-2 0-16,0 0 0 15,0-2 0-15,0 2 0 16,0 2 0-16,0 2 0 15,0-6 0-15,0 4 0 16,0-2 0-16,-7 0 0 16,3 2 0-16,-1 2 0 15,1 0 0-15,2 6 0 0,-2-2 0 16,-2 2 0-16,2 0 0 16,0-2 0-16,2 2 196 15,2 0 41-15,0 0-155 16,0 0-8-16,0 0-14 15,0 0 83-15,0 0-30 16,0-2-55-16,0 2 40 16,0 0-66-16,0 0-25 15,0 0 35-15,0 0-40 16,0 0-2-16,0 14-3 16,2 12 3-16,2 10 25 15,3 10-17-15,-2 13-7 16,-1 9 57-16,-2 6-34 0,3 8-12 15,-1 4-6 1,-2 2 2-16,0 1 23 0,-2-1-31 16,2-6 0-16,-2-6 3 15,0-9-3-15,0-13 0 16,3-16 0-16,-3-12 10 16,2-12-36-16,1-8 26 15,1-6-59-15,-2-10 39 16,7-60-24-16,-3-1-108 15,-1-5-235-15</inkml:trace>
  <inkml:trace contextRef="#ctx0" brushRef="#br0" timeOffset="6875.46">4338 1249 487 0,'0'0'210'0,"0"0"-46"16,0 0 5-16,0 0-104 0,0 0 21 15,0 0 25-15,0 0-53 16,17-82-26-16,3 70-29 15,7-4 16-15,9 1 0 16,1 1-19-16,4 7-6 16,-5 3 5-16,-5 4 1 15,-2 0-1-15,-10 0 1 16,-5 0-35-16,-5 10 18 16,-9 8-37-16,0 4-18 15,-2 10 56-15,-23 10-3 16,-6 4 19-16,-9 6-1 15,-5-2-69-15,3-5 60 16,6-8-15-16,5-9 11 16,9-6 5-16,9-7 18 0,6-5-5 15,7-8-4-15,0-2 7 16,0 0-7-16,9-2 0 16,10-16 0-16,8-4 19 15,6-3-17-15,4 1 8 16,-2-2-10-16,-3 7 0 15,-8 1 13-15,-6 9-13 16,-10 5-20-16,-2 4 13 16,-6 0-66-16,0 24-28 15,-17 2-170-15,-3 5-273 0</inkml:trace>
  <inkml:trace contextRef="#ctx0" brushRef="#br0" timeOffset="7193.16">4425 1702 553 0,'0'0'192'0,"0"0"-128"16,0 0-41-16,0 0 6 16,0 0-11-16,0 0 19 15,0 0-29-15,108-52 41 16,-87 48-49-16,-6-2 0 16,-5 6 13-16,-4 0-13 15,-4 0-7-15,-2 18-24 16,0 8 31-16,0 6 49 15,0 7-49-15,-2-3 0 0,-4-3 15 16,3-6-15 0,3-7 13-16,0-6-13 0,0-6 0 15,0-8 3-15,13 0-3 16,8-12 58-16,8-23 15 16,8-10-52-16,15-14 10 15,7-9-31-15,42-34-44 16,-14 18 44-16,-9 8-190 0</inkml:trace>
  <inkml:trace contextRef="#ctx0" brushRef="#br0" timeOffset="10307.7">5352 840 3 0,'0'0'858'16,"0"0"-704"-16,0 0-35 16,0 0-106-16,133-66-12 15,-79 48 38-15,2-3-24 16,-2 3-2-16,0-4-13 15,2 3 1-15,-4 1 18 16,-8 1-19-16,-9 7-13 0,-12 5-17 16,-15 0-47-1,-8 1-63-15,0 0 18 0,-17-1-67 16,-10-2 28-16,-6-3 71 16,-3-6-12-16,3-4 61 15,-1-4 41-15,5-4 0 16,5-2 175-16,4 6 0 15,5 4 6-15,5 8-29 16,6 6-48-16,4 6-49 16,0 0-33-16,0 16-19 15,0 40-3-15,8 51 0 16,4 51 40-16,-3 22-30 16,-3 15 14-16,-6-9-1 15,0-21-16-15,0 5 15 0,0-9-22 16,0-31 0-16,0-32 11 15,0-34-11-15,0-24-23 16,0-10 16-16,0-13-29 16,0-17-18-16,0-33 9 15,0-61-141-15,0-52-18 16,0-19 89-16,-8-11 48 16,-11 15-31-16,4 27-43 15,4 28 141-15,0 36 7 16,6 30 269-16,1 18-21 15,2 5-100-15,-2 7-41 0,-2 2-27 16,2 8-68 0,0 0-2-16,-5 13-11 0,-2 14 4 15,-3 14 59-15,-1 9-63 16,-3 4 4-16,-2 0 6 16,0-2-10-16,2-4 14 15,3-6-20-15,1-12 0 16,10-8 5-16,1-12-5 15,3-3-38-15,0-7 15 16,15 0 23-16,18-17 38 16,6-15-38-16,10-10 18 15,5-12-25-15,-1-8 7 16,-4-2-26-16,-4 2 16 16,-7 6 10-16,-7 8-7 15,-7 9 7-15,-5 7 0 0,-6 8 11 16,0 4-1-1,-4 6-10-15,4 2 16 0,5 2-10 16,4 0 11-16,9-2-17 16,6 0 0-16,5 2 21 15,2-2-21-15,-1 2 0 16,-1-2 7-16,-7 0-6 16,-4 2 11-16,-4-1-12 15,-9 7 0-15,-5 1-2 16,-8 3 2-16,-5 0-16 15,0 0-4-15,0 0-45 16,-5-4 27-16,-12-7-53 0,-6-3-9 16,-3-1 98-16,-3-3-28 15,0 5 20-15,0 5 10 16,2 8 36-16,1 0 9 16,3 22-45-16,1 14 7 15,3 9 49-15,9 7-28 16,3 2-9-16,5-2 0 15,2-2-18-15,0-9 17 16,0-10-18-16,11-8-2 16,5-18-21-16,5-5 7 15,8-9-10-15,12-32 1 16,3-13-131-16,6-16 3 16,8-22 87-16,-10 1 27 15,-3 1 38-15,-5 8 1 0,-13 26 18 16,-4 6 92-16,-10 24 39 15,-7 16-48-15,-4 10-99 16,0 4 12-16,-2 22 70 16,3 10 6-16,-3 6-46 15,0 4-30-15,-9 2-7 16,-14 0 13-16,-6 2-20 16,-4 3 0-16,-7-1-19 15,-20 14-32-15,8-14-156 16,4-12-425-16</inkml:trace>
  <inkml:trace contextRef="#ctx0" brushRef="#br0" timeOffset="10480">5996 1175 719 0,'0'0'160'0,"0"0"-114"15,10 114-23-15,-10-68-5 16,0-1-17-16,0-8 34 15,0-2-35-15,-2-6 12 16,-6-4-31-16,0-11-24 16,4-8-259-16</inkml:trace>
  <inkml:trace contextRef="#ctx0" brushRef="#br0" timeOffset="11056.71">6122 1115 747 0,'0'0'148'16,"0"0"-57"-1,0 0-91-15,119-45 1 0,-75 40 30 16,5 0-23-16,-5 5 5 16,-2 0-1-16,-3 3-6 15,-10 11 1-15,-7 1-7 16,-9 6-58-16,-6 1 52 16,-7 4 6-16,0 4 10 15,-18 2-10-15,-10 4-69 16,-11-2-38-16,-3-4-191 15,-3-6 8-15,-1-4 81 16,2-6 209-16,5-8 137 16,6-4 25-16,10-2 40 0,8 0 7 15,13-8-89 1,2-4-26-16,0-4 0 0,24 0-81 16,6-2 0-16,5-2-6 15,5 4-4-15,0 2 27 16,3 2-30-16,-6 6 0 15,-8 2 8-15,-6 2-8 16,-10 2-2-16,-11 0-15 16,-2 2-64-16,-2 12 65 15,-19 6 7-15,-8 2-1 16,-2 2-29-16,-4 2-13 16,1-2 39-16,3-2 12 15,6 0 1-15,6-5 29 16,5 1-29-16,10-7 0 15,4 0 17-15,0-4-17 0,0 0 1 16,16-1 7-16,-1-2 5 16,5-3 51-16,-2-1-64 15,0 0 0-15,-2 0 18 16,-5 3-18-16,-9 3-1 16,-2 6-66-16,-25 26-60 15,-10 0 113-15,-7-2-351 0</inkml:trace>
  <inkml:trace contextRef="#ctx0" brushRef="#br0" timeOffset="11245.87">5821 1859 652 0,'0'0'158'0,"0"0"-34"16,0 0-113-16,0 0-3 0,0 0 18 16,0 0 13-16,163-75 71 15,-97 46-90-15,11-2-13 16,3-1 26-16,0 0-15 15,-4 8-7-15,-9 4-11 16,-19 10 1-16,-14 4-16 16,-25-4-28-16,-9 4-144 15,-2-4-571-15</inkml:trace>
  <inkml:trace contextRef="#ctx0" brushRef="#br0" timeOffset="11439.56">6285 1506 823 0,'0'0'167'15,"0"0"-132"1,0 0-34-16,0 0 59 0,0 0-59 16,0 0 25-1,18 110 30-15,-18-78-15 0,0 4-7 16,0 2-29-16,-18 6 15 16,-5 4 0-16,-6 1-20 15,-4-1-10-15,-7-6-3 16,9-12-58-16,4-12-120 0</inkml:trace>
  <inkml:trace contextRef="#ctx0" brushRef="#br0" timeOffset="11633.09">6505 1704 859 0,'0'0'152'0,"0"0"-103"16,0 0-24-16,0 0-20 15,137 88 6-15,-120-79 23 16,-3-1-34-16,-5 2-1 16,-5-1-1-16,2 5-25 15,2-3-73-15,-6-9-267 0</inkml:trace>
  <inkml:trace contextRef="#ctx0" brushRef="#br0" timeOffset="12012.9">6922 836 1066 0,'0'0'249'0,"0"0"-198"0,0 0-37 16,0 0 2-16,0 0 4 15,121-46 22-15,-77 32-42 16,3 0 11-16,4-2 13 15,-4 4-24-15,-7 4-3 16,-9 8-4-16,-13 0-25 16,-18 2-78-16,0 22-216 15,-51 26 225-15,-5-2 33 16,-2-2-347-16</inkml:trace>
  <inkml:trace contextRef="#ctx0" brushRef="#br0" timeOffset="12192.69">6821 1117 204 0,'0'0'194'16,"0"0"-10"-16,0 0 45 15,-117 76-152-15,115-72-77 16,2-4 23-16,11 0 11 16,20-10 114-16,13-10-83 0,10-8-65 15,8-2 65-15,5-2-65 16,-3 3 0-16,-8 4 7 16,-9 7-7-16,-18 5-1 15,-13 5-47-15,-16 2-37 16,0 2 33-16,-3-4-338 0</inkml:trace>
  <inkml:trace contextRef="#ctx0" brushRef="#br0" timeOffset="12410.3">6989 914 355 0,'0'0'267'0,"0"0"-149"16,0 0-50-16,-23 109 25 15,23-55-31-15,-2 6-6 0,2 0 34 16,0-2-63-16,0-4-5 15,0-8-12-15,0-7-8 16,0-12 22-16,0-9-24 16,7-13-30-16,9-5 20 15,9-24-11-15,23-55-16 16,-5 5-226-16,-3 0-292 0</inkml:trace>
  <inkml:trace contextRef="#ctx0" brushRef="#br0" timeOffset="12591.16">7315 822 709 0,'0'0'160'0,"0"0"-46"0,2 108-43 16,-2-46 4-1,0 2-49-15,-10-1-13 0,2-7 22 16,-3-6-25-16,3-6 25 16,2-12-35-16,4-8 0 15,2-10-1-15,0-14 1 16,0 0-60-16,0-14 39 15,24-48-99-15,1 6-31 16,-3-6-140-16</inkml:trace>
  <inkml:trace contextRef="#ctx0" brushRef="#br0" timeOffset="12766.82">7465 872 165 0,'0'0'405'16,"0"0"-248"-16,0 0-22 15,0 0 31-15,39 120-104 0,-35-75-4 16,-4-5-26-16,2-4 1 15,-2-6 19-15,0-9-52 16,3-6 1-16,-1-11-26 16,6-4-12-16,6-6-5 15,24-47-12-15,0 3-225 16,-3-1-314-16</inkml:trace>
  <inkml:trace contextRef="#ctx0" brushRef="#br0" timeOffset="12972.85">7870 742 740 0,'0'0'163'0,"0"0"-52"16,0 0-44-16,31 118 46 16,-29-66-58-16,-2 4-13 15,0 2 1-15,0 0-27 0,-14 1 36 16,-9 1-52-16,-3 0 0 16,-3-4-3-16,-4-4 3 15,-3-6-20-15,-2-11-15 16,0-6-46-16,-1-8 37 15,-15-17-95-15,9-4-86 16,7 0-162-16</inkml:trace>
  <inkml:trace contextRef="#ctx0" brushRef="#br0" timeOffset="13505.74">7392 1329 598 0,'0'0'240'0,"0"0"-132"15,0 0-73-15,0 0-14 16,0 0 8-16,0 0 78 0,0 0-58 15,50 137 9 1,-44-85 16-16,-2 2-74 0,-4 6 1 16,0 0 20-16,0-6-19 15,0-4 25-15,-4-13-27 16,-2-10-24-16,0-9 23 16,2-11-64-16,2-7 43 15,2-11-9-15,-2-25-106 16,2-10 118-16,0-6-7 15,0-2 26-15,0 8 60 16,0 8-21-16,0 8 19 16,8 8 6-16,11 0-55 0,3 2 42 15,5 1-51 1,2 8 0-16,2 3 33 0,3 8-32 16,-3 0-1-1,-4 6 0-15,-8 14-2 0,-7 10-19 16,-12 6-7-16,0 6-2 15,-16 10 6-15,-20 6 14 16,-4 2-26-16,-7-1-12 16,-1-9 15-16,3-10 4 15,9-10 29-15,7-10 0 16,13-6 33-16,9-6 4 16,7-6-4-16,0-2-32 15,7 0 45-15,16-10 67 16,8-8-75-16,12-2-18 15,7-6 43-15,10-1-50 0,5-2 0 16,5 0-13-16,1 4 7 16,29-4-30-16,-17 9 20 15,-12 2-236-15</inkml:trace>
  <inkml:trace contextRef="#ctx0" brushRef="#br0" timeOffset="13657.54">8825 1572 1448 0,'0'0'137'0,"0"0"-137"16,0 0-73-16,0 0-14 0,0 0-67 16,0 0-612-16</inkml:trace>
  <inkml:trace contextRef="#ctx0" brushRef="#br0" timeOffset="15223.81">857 3234 107 0,'0'0'169'0,"0"0"-57"16,0 0 73-16,0 0-55 15,0 0-62-15,0 0-16 0,40 50 26 16,-40-50-54-1,2 3 24-15,1-3-13 0,-3 0 2 16,0 1 44-16,0-1-48 16,0 0-24-16,0 0 45 15,0 0-47-15,0 0-6 16,0 0 17-16,0 0-11 16,0 0 19-16,0 0-26 15,0 0 0-15,0 0 9 16,0 6-9-16,0 5 0 15,0 7 18-15,0 5-15 16,0 8 48-16,0 5-51 16,0 4 11-16,0 4 15 15,0 6-20-15,-7 6-6 0,-6 4 15 16,-1-2-14-16,3-1 29 16,3-5-30-16,0-8 0 15,6-6 1-15,-4-6-1 16,4-8 0-16,-3-4 0 15,3-6 1-15,2 0 6 16,0 0-7-16,0 0 0 16,-4 2 10-16,-6-2-10 15,4-1 0-15,-1-4 0 16,1 0 0-16,4-5 4 16,2-4-4-16,0 0 0 15,0 0-23-15,0 0 23 16,0 0-33-16,0 0-41 0,0 0-49 15,6-25 60-15,3 3-96 16,-1-8-595-16</inkml:trace>
  <inkml:trace contextRef="#ctx0" brushRef="#br0" timeOffset="15474.87">1229 3822 856 0,'0'0'529'16,"0"0"-515"-16,0 0 1 16,0 0-30-16,0 0 11 15,0 0 4-15,0 0-1 16,21 46 8-16,-8-34-8 15,0 2 1-15,1 0-64 16,-6-4-82-16,-3-8-358 0</inkml:trace>
  <inkml:trace contextRef="#ctx0" brushRef="#br0" timeOffset="18166.53">1691 3146 400 0,'0'0'225'16,"0"0"68"-16,0 0-201 0,0 0-62 16,0 0-29-1,0 0 2-15,2 44-3 0,0-18 0 16,0 4 42-16,-2 6-40 16,0 5 5-16,0 0 16 15,0 8-4-15,-4 7 30 16,-7 8-49-16,-3 6 7 15,1 4 31-15,-5 1-38 16,5-5 0-16,-1-10 7 16,5-14-7-16,1-14 17 15,4-14-17-15,0-10 0 16,4-6 8-16,0-2-8 16,0-2-27-16,4-22 26 0,6-14-20 15,-1-14 10 1,5-16-47-16,-1-6 58 0,1-7-59 15,-1 3 54-15,0 4-11 16,-2 9 16-16,2 11 8 16,1 10 41-16,-1 8-49 15,3 4 0-15,4 4 33 16,4 2-33-16,8 6 0 16,3 2 0-16,10 4 8 15,1 6 1-15,4 6-9 16,-2 2 0-16,0 4 4 15,-4 18-4-15,-6 10-23 0,-4 8-4 16,-11 6 27 0,-2 9 22-16,-10 3-22 0,-4 6 0 15,-7 4 26-15,0 0-25 16,-10 0-1-16,-9-5 15 16,-4-12-14-16,-3-8-1 15,1-13 0-15,-2-10 0 16,1-12 36-16,1-8-36 15,3-14-10-15,-1-24-13 16,6-30-33-16,-1-36 50 16,5-39-68-16,3-9-27 15,2 5 40-15,1 33-51 16,1 43 112-16,-2 24 63 16,6 17 53-16,0 3 14 15,0 8-61-15,2 4-44 16,0 12 68-16,0 3-93 0,0 3-24 15,0 26 3-15,0 15 21 16,4 18 74-16,6 14-66 16,-6 6 2-16,-2 2 28 15,-2-2-37-15,0-7-1 16,0-5 0-16,0-10-29 16,-4-10 11-16,0-12-21 15,1-16-33-15,-4-12 25 16,-2-10 0-16,-6-5-34 15,-3-22-71-15,-5-7-11 16,-1-2 163-16,4 2 65 16,4 6 1-16,3 4 76 0,9 4-67 15,4 4-16 1,0-2 2-16,6 0-60 0,19-4 19 16,6-3-20-16,9 3 0 15,7 4 12-15,0 4-12 16,0 9-1-16,-7 5 1 15,-7 0-13-15,-13 13 3 16,-11 14-38-16,-9 9 4 16,0 8 34-16,-22 12 18 15,-16 6-8-15,-6 0 0 16,-8-6 11-16,7-7 3 16,5-13-14-16,11-12 0 0,14-16 16 15,15-8-13 1,0-18-3-16,27-25-33 0,24-15 11 15,15-14 5-15,19-10 11 16,7-6-22-16,5-1 18 16,1 5-52-16,-8 6 62 15,-10 12 1 1,-13 14 9-16,-20 15 35 0,-16 15-45 16,-16 13 1-16,-15 9 9 15,0 0-1-15,-15 9 25 16,-14 13-18-16,-4 7-1 15,0-1 8-15,4 2-23 16,6-2 0-16,9-2-9 16,10 0 9-16,4 0-16 15,2 4-11-15,23 2 11 0,6 1-7 16,10-1 23 0,-2 4 0-16,1 0 14 0,-2 0-14 15,-7 4-9-15,-11 4-17 16,-13 0-40-16,-7 4 65 15,-11 3-53-15,-24-4-32 16,-13 1 26-16,-5-9-160 16,-2-9 153-16,-3-12 50 15,6-16 17-15,8-2 112 16,11-16-21-16,10-16-68 16,17-4 71-16,6-5-1 15,8 4-64-15,28 6 30 16,11 8-53-16,8 8 34 0,7 9-40 15,4 4 0-15,-7 2 29 16,-1 0-23-16,-9 0 14 16,-9 10-2-16,-6 0-17 15,-10 0 38-15,-5-2-39 16,-11 2-43-16,-1-3 36 16,-5-7-64-16,-2 0-49 15,0 0-180-15</inkml:trace>
  <inkml:trace contextRef="#ctx0" brushRef="#br0" timeOffset="18388">3235 2757 1290 0,'0'0'132'0,"0"0"-132"15,0 0 0-15,0 0-17 16,0 0 8-16,0 0-3 16,0 0 12-16,6 106-23 15,-6-78-65-15,-6-6-158 16,-5-8-417-16</inkml:trace>
  <inkml:trace contextRef="#ctx0" brushRef="#br0" timeOffset="18569.86">3444 2743 940 0,'0'0'129'0,"0"0"-76"16,0 0-52-16,0 0 14 16,0 0-15-16,0 0-2 15,0 0-28-15,31 102 30 16,-24-98-152-16,2-4-374 0</inkml:trace>
  <inkml:trace contextRef="#ctx0" brushRef="#br0" timeOffset="18746.6">3939 2599 955 0,'0'0'197'0,"0"0"-189"0,0 0 7 16,0 0-30-16,8 108 20 15,-8-76-5-15,-10 4 15 16,-19 6-14-16,-16 0 53 16,-42 20-54-16,9-9-68 15,3-11-218-15</inkml:trace>
  <inkml:trace contextRef="#ctx0" brushRef="#br0" timeOffset="19452.64">3185 2957 880 0,'0'0'224'16,"0"0"-210"-16,0 0-14 0,0 0 0 15,-4 133 7-15,-9-79 13 16,-10 4-14-16,-3 4 5 16,-8 1 34-16,-3-3-45 15,-1-6 0-15,2-10 2 16,5-10-2-16,11-14 0 15,9-12-1-15,11-8-16 16,0-10 1-16,26-24-103 16,17-10 40-16,17-6 61 15,13-3 8-15,8 3 10 16,6 8 0-16,-5 6 1 16,-4 6 22-16,-9 8-15 0,-11 8-6 15,-14 4 35-15,-17 8-20 16,-11 2-17-16,-14 0-3 15,-2 4 3-15,-2 14 19 16,-21 4 0-16,-3 8-3 16,-6 2 14-16,-1-1-29 15,2-5 14-15,2-5-15 16,4 0-21-16,6-3-8 16,5-2 3-16,5 2-16 15,7 0 16-15,2 2-4 16,0 2 15-16,0 4-15 15,15 4 21-15,6 4-25 16,5 0 42-16,1 4-8 0,-2 0 21 16,-3 1-20-16,-2 1 12 15,-7 2-13-15,-1-2-17 16,-8 0 1-16,-4-4 13 16,0-2-1-16,-4-6 4 15,-17-6 0-15,-3-6 21 16,-5-8-21-16,0-8 0 15,2 0 57-15,1-12-11 16,1-14 20-16,5-10-60 16,5-6 43-16,10-4 18 15,5-2-67-15,0-2 16 16,24-3 10-16,11-1-26 16,8 0-1-16,11-4 1 15,6 2 6-15,9-2-6 16,27-19-6-16,-19 13-159 0,-9 12-810 0</inkml:trace>
  <inkml:trace contextRef="#ctx0" brushRef="#br0" timeOffset="19639.77">4026 3174 998 0,'0'0'133'0,"0"0"-133"15,0 0-25-15,0 0 25 16,120-38 16-16,-82 16-16 16,2-2 26-16,-3 2-26 15,4 0-2-15,-3-7-32 0,-11 8-153 16,-10 0-472-16</inkml:trace>
  <inkml:trace contextRef="#ctx0" brushRef="#br0" timeOffset="19856.34">4286 2851 880 0,'0'0'180'16,"0"0"-180"-16,0 0 17 15,0 148 33-15,0-69-49 16,0 21-1-16,0 22 20 16,0-9-9-16,0-11 18 15,0-16-29-15,0-18 0 0,-9 6 0 16,-1 1 0-16,0-13-10 15,4-18 9-15,1-20-54 16,1-24-28-16,0-18 21 16,-4-16-485-16</inkml:trace>
  <inkml:trace contextRef="#ctx0" brushRef="#br0" timeOffset="20387.59">4203 3331 720 0,'0'0'94'15,"0"0"-42"-15,0 0-3 16,-46 156 2-16,21-96-51 16,1-4 0-16,0-8 64 0,4-11-56 15,3-9 10-15,9-10-1 16,4-10-16-16,4-8 3 16,0 0 19-16,4-21-23 15,18-15 0-15,12-16 3 16,8-14-15-16,18-22 2 15,14-31-71-15,-3 9-27 16,-9 8-182-16,-8 14 290 16,-16 27 112-16,-1 6-16 15,1 5-26-15,-9 17 8 16,-9 15-57-16,-3 10 23 16,-7 4-44-16,-3 4 1 15,1 0 34-15,2 0-34 16,-3 0 6-16,1 0-7 15,-1 0 13-15,-2 0 9 16,-3 0-22-16,0 0 0 16,-2 0 10-16,0 0 0 0,2 0 12 15,-2 0-6-15,3 0-3 16,-1 0 9-16,0 0-22 16,4 0 0-16,6 0 14 15,1 0-14-15,3-2 0 16,1 2-7-16,4-4 17 15,-2 0-3-15,2 0-7 16,-3-2 0-16,-3 0 3 16,-6 2-3-16,-2 0-1 15,-7-6 0-15,0 4-72 0,-18-4-97 0</inkml:trace>
  <inkml:trace contextRef="#ctx0" brushRef="#br0" timeOffset="20559.03">4612 2681 848 0,'0'0'107'16,"0"0"-79"-16,0 0-19 15,0 128 0-15,4-82 21 16,3-2-30-16,-1-8 0 16,2-4 10-16,0-7-10 15,12-21-1-15,-2-4-104 16,2 0-427-16</inkml:trace>
  <inkml:trace contextRef="#ctx0" brushRef="#br0" timeOffset="20754.79">5077 2623 825 0,'0'0'306'0,"0"0"-222"15,0 0-64-15,-45 140-11 16,12-86 18-16,-7 0-27 15,-4-6 0-15,-5-5 24 16,-1-3-22-16,2-4-4 16,-19 2-35-16,11-10-162 15,7-12-316-15</inkml:trace>
  <inkml:trace contextRef="#ctx0" brushRef="#br0" timeOffset="21453.79">4467 3166 576 0,'0'0'153'0,"0"0"-73"16,4 107-31-16,-2-61-23 16,-2-6-25-16,0-7 53 15,0-6-54-15,-2-9 0 16,-4-4 41-16,-1-8-41 16,5-6 10-16,0 0-10 15,2-8-24-15,0-18 15 16,0-8-24-16,11-10 33 15,13-7 7-15,7-1-7 0,7 2-17 16,6 8 2-16,8 6 15 16,-1 10 35-16,0 8-35 15,1 5 0-15,-5 10 51 16,-7 3-42-16,-9 0 2 16,-6 3-11-16,-13 12 2 15,-7 3 32-15,-5 4-21 16,0 6 3-16,-24 6 26 15,-7 0-42-15,-8 0 0 16,-1-3-29-16,-2-8 0 16,2-5 13-16,6-8-10 15,10-6 5-15,4-4 21 16,11 0 13-16,6 0 26 16,3 0-7-16,0-5-12 15,14-5 10-15,9-1-30 0,3 1 0 16,3 0 12-1,2 4-12-15,-4 3 8 0,-2 0-8 16,-7 3 6-16,-7 0 1 16,-9 0-7-16,-2 0-57 15,0 10 7-15,-5 2 11 16,-17 2 39-16,-3 4 0 16,-4-1 18-16,1-6-21 15,1 0 3-15,7-5 0 16,7-1 17-16,5-2-4 15,6-3 0-15,2 1-13 16,0 2-22-16,0-2 0 16,16 4 19-16,2 0 3 15,2 2 24-15,3-1-11 0,-4 0-2 16,-3-3-11-16,-7 4 15 16,-3-1-7-16,-6 6-8 15,0 6-104-15,-11 8 16 16,-47 22-19-16,-13 2-164 15</inkml:trace>
  <inkml:trace contextRef="#ctx0" brushRef="#br0" timeOffset="21823.5">4500 3689 64 0,'0'0'220'16,"0"0"-28"-16,0 0-29 15,-118 49-44-15,107-48 6 16,11-1-9-16,0 0-102 0,17-5 34 16,18-12-45-16,9-2-3 15,7-8 19-15,7 1-12 16,3-2 2-16,-4 4-9 15,-4 2 10-15,-5 4 4 16,-13 4-14-16,-10 6 0 16,-10 6-8-16,-11 0-34 15,-4 2-15-15,0 0-11 16,-15 0-186-16,-10-4 26 16,-1 0 61-16,-1-2 167 15,2 0 8-15,8 0 163 16,6 4 9-16,6 2-83 15,2 0-87-15,3 6 58 16,0 16-58-16,-2 10 45 16,-2 6 40-16,-5 6-18 0,-5 4-30 15,-3 5-38-15,-3-2 7 16,-5 0 17-16,1-3-33 16,2-8 0-16,1-8 0 15,4-18-7-15,3-10-114 16,8-4-379-16</inkml:trace>
  <inkml:trace contextRef="#ctx0" brushRef="#br0" timeOffset="21973.55">4915 3611 783 0,'0'0'136'0,"0"0"-100"15,0 0-3-15,131 38-33 16,-95-28 0-16,-5-2 26 15,-9-4-26-15,5-4-11 16,-9-9-59-16,-5-14-508 0</inkml:trace>
  <inkml:trace contextRef="#ctx0" brushRef="#br0" timeOffset="22213.6">5256 2843 1086 0,'0'0'287'0,"0"0"-287"15,0 0 30-15,0 0-53 0,0 0 23 16,125-36-1 0,-86 30 1-16,-1 0 7 0,-5 4 13 15,-6 2-20-15,-9 0-48 16,-13 4 48-16,-5 16-217 15,-47 28 31-15,-8-6 105 16,-6 0-493-16</inkml:trace>
  <inkml:trace contextRef="#ctx0" brushRef="#br0" timeOffset="22401.88">5006 3194 565 0,'0'0'135'0,"0"0"-77"15,0 0-58-15,0 0 0 0,0 0 142 16,0 0-79-16,120 6 2 15,-71-24-13-15,3-4-20 16,-2-2 7-16,0-2-39 16,-8 4 0-16,-4 0 13 15,-14 6-13-15,-14-6-55 16,-10 4-29-16,0 4-187 0</inkml:trace>
  <inkml:trace contextRef="#ctx0" brushRef="#br0" timeOffset="22801.97">5171 2941 49 0,'0'0'704'0,"0"0"-622"16,0 0-81-16,0 0 97 0,-4 123-83 15,4-79 1-15,0-2 21 16,6 0-15-16,-2-6 27 16,-1-4-49-16,1-5 9 15,-2-8 14-15,0-9-23 16,3-6-1-16,0-4-11 15,3 0-2-15,9-18-3 16,0-15-41-16,7-16-87 16,3-7 60-16,0-4-111 15,0 0-26-15,-8 8 222 16,-2 12 142-16,-7 15 76 16,-5 14-108-16,-1 8-87 15,-2 3 29-15,3 10-51 0,-2 16 116 16,-1 9-26-1,-2 6-36-15,0 6 15 0,0-3-53 16,0 0-7-16,-8-8 50 16,4-6-59-16,0-8 0 15,2-10-1-15,2-3-25 16,0-9-4-16,0 0-60 16,13-11-26-16,27-39 71 15,-4 0-134-15,-1-2-320 0</inkml:trace>
  <inkml:trace contextRef="#ctx0" brushRef="#br0" timeOffset="22988.31">5728 2887 523 0,'0'0'114'15,"0"0"-4"-15,0 0-6 0,0 0-7 16,0 0-28 0,33 120-30-16,-33-91 55 0,0-5-55 15,0-4-27-15,0-2 12 16,0-6-22-16,0-6-4 15,0-6-5-15,0 0-73 16,11-6 28-16,20-36-46 16,-4-1-194-16,4-1 2 0</inkml:trace>
  <inkml:trace contextRef="#ctx0" brushRef="#br0" timeOffset="23168.83">6079 2797 375 0,'0'0'135'0,"0"0"0"16,0 0-7-16,0 0 28 0,77 119-88 15,-66-76-48-15,-5 4 96 16,-3 1-76-16,-3-2-28 16,0 2 18-16,-14 2-28 15,-13 2 18-15,-6 0-20 16,-9 1-48-16,-7-5 28 16,-27-2-175-16,14-10-67 15,8-16-121-15</inkml:trace>
  <inkml:trace contextRef="#ctx0" brushRef="#br0" timeOffset="23736.71">5616 3266 751 0,'0'0'93'0,"0"0"-34"16,0 0-52-16,0 0 11 0,70 111-5 15,-57-74-6-15,-7 2 104 16,-1-1-83-16,-5-2-27 15,0 0 44-15,0-2-36 16,-3-4-9-16,-7-4 0 16,-3-4-19-16,-3-8 3 15,-3-5-25-15,2-8-50 16,-3-1 19-16,0-1-28 16,0-17-35-16,2-3 135 15,5 1 1-15,4 4 168 16,4 4-45-16,5 4-31 15,0 2 1-15,5 2-70 16,17-2-18-16,11 0-6 0,8 2 1 16,3 0 21-1,1 2-22-15,-1 0 0 0,-6 2 11 16,-7 0-11-16,-8 0-2 16,-10 0 1-16,-6 6-26 15,-7 8 26-15,0 4-72 16,-10 4 63-16,-13 8-4 15,-11 4 14-15,-4 0-61 16,0 1 23-16,0-8 38 16,9-2 6-16,7-9-6 15,9-6 0-15,9-4 20 16,4-2-20-16,0-4-36 0,2 2 36 16,13-2 42-1,5 0 67-15,5 0-76 0,4 0-7 16,4-12 29-16,5-3-41 15,2-3-2-15,18-9-12 16,-11 4-22-16,-7 0-56 0</inkml:trace>
  <inkml:trace contextRef="#ctx0" brushRef="#br0" timeOffset="23873.66">6399 3653 1347 0,'0'0'78'0,"0"0"-78"0,0 0-135 15,0 0-732-15</inkml:trace>
  <inkml:trace contextRef="#ctx0" brushRef="#br0" timeOffset="29712.7">6439 3345 770 0,'0'0'115'15,"0"0"-114"-15,0 0 20 0,0 0-20 16,0 0 33-16,0 0 7 15,8 0-35-15,-8 0 46 16,2 0-52-16,-2 0 0 16,0 0 62-16,6 0-44 15,0 1-17-15,3 9 19 16,5 3-18-16,-1 0 47 16,2 4-49-16,1-2 0 15,-1 0 14-15,-1-3-14 16,-3 0 0-16,0-2 0 15,-4 8-30-15,-3-2-14 16,-4-4-223-16</inkml:trace>
  <inkml:trace contextRef="#ctx0" brushRef="#br0" timeOffset="29915.16">6387 3617 1084 0,'0'0'132'0,"0"0"-132"16,0 0-82-16,0 0 81 16,0 0 2-16,0 0 19 15,0 0-20-15,76 12 1 16,-45-10 38-16,27-2-39 16,-5-10-62-16,-6-10-224 0</inkml:trace>
  <inkml:trace contextRef="#ctx0" brushRef="#br0" timeOffset="30216.2">7901 2667 1431 0,'0'0'118'0,"0"0"-118"15,0 0-44-15,0 0 24 0,148-54 20 16,-92 36 0-16,0-3 9 16,0 3-3-16,-6 0 1 15,-2 4-7-15,-9 0-70 16,-7 2 37-16,-10 4-121 15,-9 0-8-15,-8 4-10 16,-5 4-159-16</inkml:trace>
  <inkml:trace contextRef="#ctx0" brushRef="#br0" timeOffset="30798.93">8254 2564 656 0,'0'0'156'0,"0"0"-115"16,0 0 27-16,0 0-52 0,0 0 9 15,0 0 50 1,0 0-17-16,-37 139 3 0,37-95-35 16,0 10-18-1,-2 4 46-15,2 2-53 0,-5 2-1 16,0 3 17-16,-4-1-17 16,3 0 14-16,-5 0-14 15,2-6 0-15,0-4 5 16,-2-8-5-16,2-5 0 15,-2-11 0-15,0-4 2 16,-3-6 0-16,-1-6-2 16,-3-4-8-16,-3-4-13 0,-2-4 21 15,-4-2-7 1,2 0 7-16,2 0 7 0,8 0 44 16,1 0-49-16,6 0 19 15,3 0 20-15,1 0-40 16,4 0 0-16,0 0 21 15,0 0-22-15,0 0 0 16,0 0-13-16,15 0 10 16,12 0-6-16,9 2 10 15,9 0-1-15,11-2 43 16,3 0-19-16,4-4 8 16,0-8-32-16,-6-2 0 15,-6-2 17-15,-4 2-17 16,-9 0 0-16,-9 2 11 15,-6 4-3-15,-13 2-2 0,-3 4-6 16,-5 2 0-16,-2 0 25 16,0 0-25-16,0 0 0 15,0 0 0-15,0 0 1 16,0 0 15-16,0-2-16 16,0-14-49-16,0 0 46 15,0-5-284-15</inkml:trace>
  <inkml:trace contextRef="#ctx0" brushRef="#br0" timeOffset="31249.84">9302 2675 639 0,'0'0'756'0,"0"0"-704"16,0 0-18-16,0 0-21 16,0 0-12-16,0 0 12 15,0 0 7-15,51 2-11 16,-20-2 35-16,5-6-44 15,4 2 1-15,-3-2 24 16,2 2-18-16,-8 4-7 16,-4 0 0-16,-1 0-55 15,-6 0-89-15,-13 0-441 0</inkml:trace>
  <inkml:trace contextRef="#ctx0" brushRef="#br0" timeOffset="31490.86">9322 3060 1200 0,'0'0'119'16,"0"0"-112"-16,0 0-9 15,0 0 4-15,115 0 48 16,-70-8-12-16,7-5-37 15,5-5 46-15,8-4-47 16,2 0-13-16,27-16-42 0,-17 6-161 16,-12 0-561-16</inkml:trace>
  <inkml:trace contextRef="#ctx0" brushRef="#br0" timeOffset="31716.72">10255 2440 1243 0,'0'0'126'15,"0"0"-110"-15,0 0 19 16,0 0-16-16,0 0 19 16,127-24-6-16,-82 10-31 15,2 0 23-15,0 4-24 16,-7 2-35-16,-5 4 19 15,-10 4-124-15,-14 0-41 0,-7 0-105 16,-4 0-200-16</inkml:trace>
  <inkml:trace contextRef="#ctx0" brushRef="#br0" timeOffset="32141.01">10556 2410 423 0,'0'0'206'0,"0"0"-43"16,0 0-49-16,0 0 32 15,-60 116-46-15,48-79-38 16,4 1 51-16,-3 6-68 15,-1 2 9-15,1 4-19 16,-2 2-35-16,2 2 49 16,-2 2-49-16,1 3 0 0,-1-1-8 15,0 0 15-15,-3-2-7 16,-1-2 0-16,1-6 0 16,-5-6-18-16,4-6-18 15,-1-8-54-15,-2-7 74 16,0-7-43-16,-3-6 20 15,4-4 30-15,-4-2 9 16,3-2-10-16,5 0 10 16,3 0 0-16,4 0 75 15,5 0-35-15,1 0 8 16,2 0 12-16,0 0-12 16,0 0 72-16,0 0-104 15,0 0-8-15,9 0 22 0,5-4-23 16,10-6-5-1,7-7 15-15,12-5-11 0,5-6 37 16,10-4-43-16,2-4-28 16,7 0-4-16,29-18-120 15,-18 10-80-15,-9 4-167 0</inkml:trace>
  <inkml:trace contextRef="#ctx0" brushRef="#br0" timeOffset="32530.76">11008 2877 791 0,'0'0'182'0,"0"0"-62"16,0 0-69-16,0 0 36 16,0 0 35-16,0 0-51 0,0 0-16 15,14-8-55 1,-14 8 11-16,0 0-34 0,-7 6 22 16,-7 8 1-16,-3 2 35 15,-1 4-22-15,3 0-12 16,3-2-1-16,3-1 16 15,7-1-15-15,2 0-1 16,0 2-10-16,0 2-13 16,5 0 21-16,11 0-17 15,1-2 8-15,1 2 11 16,2-4 3-16,-4 2-3 16,-3-2 0-16,-2-2 0 15,-4 2 0-15,-7 2-12 16,0 2-11-16,0 7 23 0,-9-2 18 15,-9 5-18-15,-7-2 0 16,1 1 3-16,-2-5 13 16,-3-4-14-16,-2-4-2 15,1-6 9-15,-10-10-34 16,9-16-46-16,6-12-629 0</inkml:trace>
  <inkml:trace contextRef="#ctx0" brushRef="#br0" timeOffset="32800.11">11498 2448 1185 0,'0'0'135'16,"0"0"-33"-16,0 0-101 15,0 0-1-15,0 0 32 16,-35 125-6-16,20-57-4 16,3 10-22-16,3 8 14 15,7 3 8-15,2-6-22 16,0-4-10-16,11-7 2 16,9-10-29-16,18-6-61 15,-5-15-54-15,-2-19-222 0</inkml:trace>
  <inkml:trace contextRef="#ctx0" brushRef="#br0" timeOffset="33330.56">11913 2769 1252 0,'0'0'191'0,"0"0"-157"16,0 0-17-16,0 0-16 16,0 0 9-16,0 0 72 15,0 0-79-15,154-10 3 16,-104-4 4-16,0-4 3 16,-1-4-3-16,-5-2-10 0,-8-2-22 15,-7 2-8-15,-11-2 25 16,-7 2-20-16,-11 2 24 15,0-5-15-15,-6 1 1 16,-17 2 2-16,-8 2-13 16,-5 6 26-16,-6 8 0 15,-3 8 0-15,-1 0 26 16,-6 8-25-16,1 14 27 16,-2 6-28-16,-1 6 0 15,7 4 32-15,3 6-32 16,8 7 0-16,7 5 15 15,9 6-14-15,7 2 26 16,9 2-27-16,4-4 0 0,0 1 19 16,8-7-19-16,10-6-5 15,6-6-8-15,5-6 25 16,5-10-24-16,4-5 2 16,4-8 10-16,5-9-16 15,2-6 16-15,5 0-20 16,-2-16-4-16,20-30-50 15,-16 2-98-15,-9 0-618 0</inkml:trace>
  <inkml:trace contextRef="#ctx0" brushRef="#br0" timeOffset="33899.61">12728 1596 1330 0,'0'0'194'16,"0"0"-179"-16,0 0-2 16,0 0 76-16,0 0-40 15,0 0-1-15,0 0-15 16,10-20-26-16,-8 20-7 15,0 0-13-15,5 12 4 16,1 12-23-16,2 12 32 16,1 10-10-16,-3 12 10 0,1 6 0 15,-2 5 18-15,-2-1-18 16,-1-2 0-16,-2-10 27 16,2-5-27-16,1-14-1 15,-1-9 0-15,1-10 2 16,0-11-2-16,-1-7-6 15,2 0 7-15,5-7 14 16,10-21-12-16,5-18-2 16,8-16 25-16,3-16-25 15,-1-6 16-15,-5 0-16 16,-2 3 0-16,-2 11 8 16,-4 12-8-16,-3 12 0 0,-5 10-1 15,-3 12 2-15,-4 6 10 16,-1 9-11-16,-5 5 0 15,-2 4-4-15,0 0 4 16,0 0-16-16,0 0 15 16,0 0-18-16,0 0 18 15,0 0-72-15,0 7-36 16,0 8 43-16,0-2-147 16,0-1-460-16</inkml:trace>
  <inkml:trace contextRef="#ctx0" brushRef="#br0" timeOffset="34846.54">12490 2398 924 0,'0'0'169'0,"0"0"-58"16,0 0 46-16,0 0 18 16,0 0-58-16,0 0-65 15,0 0 42-15,0-20-68 16,0 20-19-16,13-4-7 15,16-2 0-15,11 0 28 16,16 0-28-16,9 2 0 16,1-2 13-16,6 0-13 0,-7 0 0 15,-3 0-7 1,-11-2 22-16,-6 0-11 0,-12 0-4 16,-8 2 0-16,-10 2-12 15,-5 2 12-15,-8 2-32 16,-2 0-13-16,0 0-56 15,-6 0 37-15,-11 0-92 16,-5 0-136-16</inkml:trace>
  <inkml:trace contextRef="#ctx0" brushRef="#br0" timeOffset="35296.51">12383 2436 1001 0,'0'0'154'15,"0"0"-147"-15,0 0 25 16,0 0-32-16,0 0 0 16,0 0 47-16,0 0-15 15,38 58 3-15,-20-26-13 16,2 11-21-16,-2 5 83 15,0 4-84-15,-3 2 11 16,-1-2 7-16,-3-2-18 0,-1-4 0 16,0-10-1-1,-4-5 1-15,-1-12 8 0,1-9-8 16,-1-7-36-16,4-3 36 16,4-13 10-16,5-19-7 15,6-12-3-15,5-10 16 16,-2-6-7-16,2-2-9 15,-2-1-5-15,0 8 5 16,-3 5 11-16,-2 7-10 16,1 7-2-16,-3 4 2 15,-3 6 8-15,4 4-9 16,-3 4-10-16,-3 6-2 16,5 6-31-16,-5 6-75 15,-5 0-190-15</inkml:trace>
  <inkml:trace contextRef="#ctx0" brushRef="#br0" timeOffset="35532.83">12784 2817 1064 0,'0'0'115'15,"0"0"-60"-15,0 0 0 16,0 0-7-16,0 0 17 16,141-8-51-16,-106-2 42 15,-1 0-56-15,-3-2-5 0,-4 2-6 16,-8-6-49 0,-5 6-123-16,-10 0-479 0</inkml:trace>
  <inkml:trace contextRef="#ctx0" brushRef="#br0" timeOffset="35779.39">12956 2785 669 0,'0'0'368'16,"0"0"-271"-16,0 0-43 16,0 0 21-16,0 0-14 15,0 0 78-15,-12 131-91 16,10-90-26-16,0 4 19 15,0-1-25-15,0 0-5 0,-1-4-11 16,1-4 0-16,-2-2 12 16,2-8-12-16,0-6-21 15,0-8-9-15,2-8-66 16,0-4-75-16,0 0-480 0</inkml:trace>
  <inkml:trace contextRef="#ctx0" brushRef="#br0" timeOffset="36119.83">13448 2863 1134 0,'0'0'217'16,"0"0"-89"-16,0 0-105 16,0 0 61-16,0 0 34 15,0 0-43-15,0 0-11 16,69-20-64-16,-38 12 15 16,5 0 26-16,4 2-41 15,1-2 0-15,1 2 1 16,-1 0 0-16,2 0 11 15,2 0-12-15,-2 0-47 16,-2 0 41-16,7 2-130 16,-13 0-65-16,-13-2-170 0</inkml:trace>
  <inkml:trace contextRef="#ctx0" brushRef="#br0" timeOffset="36845.56">14253 2458 973 0,'0'0'191'16,"0"0"-118"-16,0 0 18 16,0 0 60-16,0 0-63 15,0 0-60-15,0 0 30 16,4-2-58-16,-4 2-10 16,0 8 0-16,0 18 10 15,0 14 10-15,0 8-10 16,0 6 0-16,-6 3 23 0,-4 3-22 15,-1-2-1-15,-2 0 18 16,1-2-17-16,-1-6 17 16,5-7-18-16,-2-7 0 15,4-10 6-15,1-6-6 16,3-8-13-16,2-6 13 16,0-2-12-16,0-4-2 15,0 0-4-15,0 0-54 16,0 0 70-16,0 0-72 15,0-16-12-15,0-4-62 16,5-6-339-16</inkml:trace>
  <inkml:trace contextRef="#ctx0" brushRef="#br0" timeOffset="37182.82">14762 2166 1043 0,'0'0'110'0,"0"0"-28"0,0 0-72 16,92 101-8-16,-61-62 28 15,0 5-4-15,-2 6 26 16,-4 4-52-16,-3 6 8 16,-7 3 4-16,-5 1-11 15,-10 4 11-15,0 4-12 16,-12 6 8-16,-19 8 2 16,-13 5-10-16,-16 3-29 15,-50 32 1-15,12-23-127 16,3-21-202-16</inkml:trace>
  <inkml:trace contextRef="#ctx0" brushRef="#br0" timeOffset="48672.73">432 5564 814 0,'0'0'139'16,"0"0"-98"-16,0 0-41 0,0 0 1 15,0 0 74 1,0 0-61-16,-2-34 27 0,2 30-15 16,0 2-25-16,0 0 40 15,0 0-31-15,0 2-9 16,0-2 67-16,0 0-43 15,0 0-2-15,0-2-3 16,0 0-12-16,4-2 35 16,2-2-43-16,6 0 12 15,3-4 7-15,10-2-19 16,8-4 0-16,7 2-1 16,5-2 9-16,-1 4 0 15,-3 4-8-15,-3 4 0 16,-7 4-5-16,-4 2 5 15,-8 0-14-15,-3 0 2 0,-7 2-39 16,-5 10 40 0,-4 4-24-16,0 6 23 0,0 4 2 15,0 6 20-15,-15 8-10 16,-7 2 15-16,-12 9-14 16,-6-1 26-16,-7 4-27 15,-4 0 0-15,2-4 6 16,4-2-6-16,3-5 6 15,7-7-6-15,6-9 10 16,6-4-3-16,8-9-7 16,5-5 0-16,6-6 0 15,4-2 0-15,0-1-29 16,0 0-8-16,0 0-5 0,6 0 27 16,6 0 7-1,-1 0 8-15,7 0 0 0,7 0 14 16,4-1 8-16,9-10 1 15,4-3-16-15,7-1 54 16,2-3-61-16,0 1 1 16,-1 3 32-16,-6 2-33 15,-4 2 1-15,-4 4-1 16,-12 2-36-16,0 2 20 16,5 0-74-16,-6 0-111 15,-6 0-121-15</inkml:trace>
  <inkml:trace contextRef="#ctx0" brushRef="#br0" timeOffset="48868.97">1118 5863 916 0,'0'0'308'15,"0"0"-285"-15,0 0-23 16,0 0-12-16,0 0 12 15,0 0 36-15,0 0-36 16,9 0-20-16,-2 0 14 16,6 0 6-16,-4 0-30 15,0 0-160-15</inkml:trace>
  <inkml:trace contextRef="#ctx0" brushRef="#br0" timeOffset="50083.46">1811 5075 1237 0,'0'0'100'0,"0"0"-100"15,0 0-133-15,0 0 110 16,0 0 23-16,0 0 23 16,-25 30 35-16,-1 4-9 15,-12 12-36-15,-7 11 33 16,-4 7-37-16,-4 2-2 16,1 2 38-16,4-4-45 15,6-6 0-15,5-6-1 16,13-9-4-16,8-11-10 0,16-12-91 15,0-11-94 1,0-9-154-16</inkml:trace>
  <inkml:trace contextRef="#ctx0" brushRef="#br0" timeOffset="50284.66">1601 5492 159 0,'0'0'805'15,"0"0"-752"-15,0 0-18 16,0 0-21-16,0 118-1 15,0-68-13-15,3 1 70 16,-1-1-50-16,-2-4-10 0,0 2 3 16,0-2-3-1,-2-4 10-15,-3-1-20 0,5-11-41 16,0-16 14 0,2-8-176-16,11-6-650 0</inkml:trace>
  <inkml:trace contextRef="#ctx0" brushRef="#br0" timeOffset="50505.67">1744 5420 1227 0,'0'0'177'16,"0"0"-177"-16,0 0 0 15,0 0 0-15,0 0 10 16,0 0-10-16,134-88 0 0,-92 66 17 15,1 1-17 1,-4 3-1-16,-3 3-62 0,-7 1-52 16,-6-1 57-16,-10-5-110 15,-7 2-70-15,-6 0-142 0</inkml:trace>
  <inkml:trace contextRef="#ctx0" brushRef="#br0" timeOffset="50706.87">1969 5121 567 0,'0'0'274'15,"0"0"-173"-15,0 0-68 16,0 0-27-16,0 0 3 16,-58 118 51-16,47-69-51 0,2 7 0 15,-4 4 49 1,-3 6-45-16,-4 0 3 0,-2 0-16 16,-5 0 10-16,0-3 10 15,-2-5-20-15,3-4-16 16,-3-6 15-16,0-2-92 15,9-13-60-15,5-15-256 16</inkml:trace>
  <inkml:trace contextRef="#ctx0" brushRef="#br0" timeOffset="50916.96">2042 5556 622 0,'0'0'495'0,"0"0"-444"15,0 0-26-15,0 0-25 0,123 68 1 16,-94-39-3-16,-2-1 2 16,-7-2 0-16,-3-4-14 15,-1 0 8-15,-5-4 4 16,-1-2 2-16,-6-6-67 16,-4-10 34-16,0 0-73 15,0-4-15-15</inkml:trace>
  <inkml:trace contextRef="#ctx0" brushRef="#br0" timeOffset="51120.09">2216 4838 1211 0,'0'0'179'0,"0"0"-132"0,0 0-46 16,0 0 7-16,0 0-8 15,0 0 0-15,0 0 19 16,65 129-19-16,-51-89-19 16,3 20-42-16,1-10-72 15,-5-8-184-15</inkml:trace>
  <inkml:trace contextRef="#ctx0" brushRef="#br0" timeOffset="51588.54">2729 4991 1169 0,'0'0'181'15,"0"0"-169"-15,0 0-12 0,0 0-31 16,0 0 31-16,0 0-12 16,5 142 12-16,-5-91 32 15,-14-1-31-15,1-2 27 16,-1-5-28-16,3-8 0 15,2-11 1-15,5-8-1 16,4-12-41-16,0-4-14 16,7-6-24-16,22-24 25 15,13-10-63-15,13-10-36 16,14-4 52-16,8-1-75 16,-2 9 70-16,-1 6 106 0,-7 8 77 15,-9 10 9-15,-12 12-80 16,-13 8 7-16,-8 2 25 15,-9 6-31-15,-7 16 88 16,-5 10 16-16,-4 4-28 16,0 8-17-16,-2 2-30 15,-14 3-35-15,-4-1 85 16,-2-2-85-16,-3-4 15 16,0-4-9-16,2-6-1 15,0-8-12-15,3-10-11 16,0-8-41-16,-9-12-7 15,9-20-218-15,2-8-345 0</inkml:trace>
  <inkml:trace contextRef="#ctx0" brushRef="#br0" timeOffset="51959.73">3045 4927 986 0,'0'0'151'0,"0"0"-82"15,0 0-69-15,0 0-39 16,0 0 39-16,18 104 52 15,-13-46-4-15,-3 10-17 16,-2 4-18-16,0 5-2 16,-10-1-11-16,-7-2 0 15,-10-4-13-15,-2-4 7 16,-2-8-67-16,-4-11 15 16,3-11-27-16,6-12 24 0,5-10 27 15,13-4 22 1,8 0-10-16,0 2 22 0,6 4-23 15,23 4-14-15,7 2 37 16,9-2 66-16,7 0-18 16,6-4-22-16,1-2 58 15,-4-4-65-15,-3-2-1 16,-10-2 0-16,-11-2-12 16,-6 3 5-16,-10-3-11 15,-8-3-61-15,-7-1 41 16,0-5-29-16,0-18-18 15,-4-3-455-15</inkml:trace>
  <inkml:trace contextRef="#ctx0" brushRef="#br0" timeOffset="52306.61">3293 5458 950 0,'0'0'200'16,"0"0"-200"-16,0 0-5 15,0 0 5-15,10 104 60 16,-10-52 11-16,0 2-4 15,0 1-66-15,-8-5 39 16,-10 0-40-16,-6-4 0 16,-7 1 4-16,-8-8 5 15,-5-2-9-15,-6-8 0 16,-4-11-73-16,-4-10-2 16,-3-8-22-16,1-4-15 15,4-25 65-15,5-10 35 0,9 1 12 16,13 0 69-16,13 10 41 15,13 8 54-15,3 6-123 16,10 0-34-16,21 0 26 16,11-2-33-16,14-2 1 15,11-4-1-15,8-2 8 16,4-2 19-16,-1-6-27 16,-1 0 0-16,0-3-19 15,16-19 4-15,-20 8-147 16,-17 0-880-16</inkml:trace>
  <inkml:trace contextRef="#ctx0" brushRef="#br0" timeOffset="52609.65">3627 5065 1172 0,'0'0'158'0,"0"0"-158"0,0 0 0 16,0 0 0-16,0 0-7 15,0 0 7-15,-33 102 0 16,17-74 1-16,3 1-1 16,-1-1 2-16,7-5-2 15,3 0 6-15,4-10-39 16,0 0-15-16,11-8-76 16,13-2 87-16,8-3 37 0,5 0 13 15,6-10-13 1,3-10 8-16,0-3 15 15,-2-3-23-15,-7 0-23 0,0-8 0 16,-13 7-105-16,-13 2-246 16</inkml:trace>
  <inkml:trace contextRef="#ctx0" brushRef="#br0" timeOffset="52988.84">3850 5031 671 0,'0'0'236'0,"0"0"-136"15,0 0-100-15,0 0 10 16,0 0 19-16,-3 106 33 15,16-40 12-15,3 13 3 16,0 7-45-16,0 2-2 0,-6 0-30 16,-3-1 12-1,-2-7 12-15,-5-8-24 0,0-6 0 16,0-8 2 0,0-10-2-16,-9-11 0 0,-2-13-3 15,-2-15-47-15,-8-9 32 16,-1-4-45-16,-7-28-72 15,-4-10-2-15,1-4 137 16,5-2 27-16,3 8 45 16,11 12 2-16,6 8 87 15,5 8-73-15,2 4-60 16,0 0-1-16,5-6-11 16,10-5 6-16,9-4-22 15,10-12 2-15,6-2 21 16,7-10-22-16,0-1-1 0,-3-4 0 15,-2-4-2 1,-1-4-43-16,1-44-90 0,-11 13-106 16,-8 5-497-16</inkml:trace>
  <inkml:trace contextRef="#ctx0" brushRef="#br0" timeOffset="53173.66">4190 4720 829 0,'0'0'279'0,"0"0"-214"16,0 0-41-16,0 0-16 15,0 0-7-15,0 0-1 16,0 0-17-16,29 80 17 16,-22-31 73-16,3 1-72 15,-8 4 30-15,-2 0-24 0,0-2-7 16,0-2-1 0,-10-4-102-16,-9-3-78 0,0-16-28 15,4-10-474-15</inkml:trace>
  <inkml:trace contextRef="#ctx0" brushRef="#br0" timeOffset="54188.77">4135 5033 965 0,'0'0'227'0,"0"0"-169"16,0 0-10-16,0 0-38 16,0 0-3-16,0 0 53 15,0 0-46-15,87-16 8 16,-42 10-5-16,-3 0-15 15,0 4 24-15,-7 0-26 0,-8 2 0 16,-7 0-27-16,-11 4 0 16,-9 14-150-16,-2 10-1 15,-27 6 75-15,-13 4-73 16,-12 5-120-16,-6-3 132 16,-5-3 164-16,3-2 120 15,4-2 72-15,6-4-47 16,13-5-46-16,12-8 35 15,14-4-72-15,9-6-34 16,4-4-28-16,0 0 34 16,8-2-11-16,15 0 48 15,8 0-23-15,9 0 36 16,7 0-77-16,1 0 8 0,0-6 21 16,-4 2-36-1,-9 2 0-15,-10 2 0 0,-9 0-45 16,-12 12-26-16,-4 10-104 15,-11 4 20-15,-21 6 100 16,-10 2-42-16,-5 2 52 16,-3 0 45-16,0-1 54 15,6-5 50-15,9-8-20 16,10-6-50-16,9-8 52 16,11-4-86-16,5-3-2 15,0 2-1-15,21-1 3 16,6 0 96-16,6 0-73 15,9-2 0-15,3 0 41 0,6-2-54 16,2-10 10 0,1-1 4-16,-5-2-23 0,-4-2 43 15,-10 4-44-15,-8-4-25 16,-12 3 18-16,-11-1-54 16,-4-6-12-16,0 1 10 15,-15 0 5-15,-5 2 39 16,-2 4 19-16,6 6 0 15,3 4 99-15,6 4-40 16,7 0-41-16,0 0-18 16,0 20-11-16,2 14 11 15,12 14 29-15,-1 6-14 16,1 3 33-16,-5-3-40 16,-5-2-6-16,-2-4 7 0,-2 0-1 15,0-4 18-15,-11-1-26 16,-9-6 0-16,-5-6 6 15,1-7-6-15,-2-12-11 16,-1-11-20-16,-2-1-73 16,0-18 50-16,2-19-147 15,0-17-81-15,3-9 77 16,4-3 57-16,4 4 148 16,7 8 280-16,5 11-113 15,4 16 30-15,0 7-126 16,0 9-21-16,0 5 4 15,2 6-38-15,9 0-5 16,5 5-11-16,1 14 12 0,3 10-11 16,3 3-1-1,-4 2 0-15,0 2 15 0,-3-2 1 16,-3-4-16-16,-5-4 0 16,2-4-16-16,1-16 16 15,-3-6-139-15,4 0-198 0</inkml:trace>
  <inkml:trace contextRef="#ctx0" brushRef="#br0" timeOffset="54387.13">4645 5378 1079 0,'0'0'148'15,"0"0"-110"-15,0 0-28 16,9 102 1-16,-7-58-2 0,-2 0 30 15,0-2-39-15,0-3 1 16,0-7 6-16,0-9-7 16,0-9-15-16,0-5-1 15,2-9-52-15,2-12 3 16,2-14-101-16</inkml:trace>
  <inkml:trace contextRef="#ctx0" brushRef="#br0" timeOffset="54623.86">4774 5009 1119 0,'0'0'156'0,"0"0"-120"15,0 0-34-15,0 0 12 0,76 166 10 16,-40-49 6-16,-3 25 101 16,-6-10-131-16,-10-27 0 15,-8-33-1-15,-4-20 2 16,-5 8-1-16,0 6 0 15,0 5-4-15,0-9-30 16,-2-16-12-16,-14-20-124 16,5-16-70-16,-3-10-7 0</inkml:trace>
  <inkml:trace contextRef="#ctx0" brushRef="#br0" timeOffset="54809.6">5001 5610 857 0,'0'0'191'0,"0"0"-162"16,0 0-6-16,0 0 25 16,116 4-15-16,-87-4 51 15,0 0-46-15,2-8-38 16,-2-10 47-16,0-4-47 16,-4-8-64-16,-3-22-46 15,-4 4-120-15,-7 4-137 0</inkml:trace>
  <inkml:trace contextRef="#ctx0" brushRef="#br0" timeOffset="55536.78">5340 5191 462 0,'0'0'313'0,"0"0"-61"16,0 0-134-16,0 0-15 15,0 0-103-15,0 0-10 16,0 0 10-16,-47 51 22 0,39-1 13 16,0 6-1-1,4 0-28-15,4-6 22 0,0-6-28 16,0-10-5-16,16-7 4 15,1-9 2-15,4-11 0 16,4-7 26-16,1 0-16 16,3-11 38-16,3-18-49 15,-3-7-16-15,-6-2-10 16,-7 0-29-16,-7 0-16 16,-9 8 8-16,0 8 52 15,0 8 11-15,-2 10 0 16,-5 4 0-16,1 1-2 15,-1 26 4-15,0 13 22 0,1 12 23 16,1 8-21-16,1 4 55 16,2-1-81-16,0-3 0 15,-4-8 26-15,2-6-26 16,2-6 7-16,-5-6-7 16,3-8 6-16,-2-8-30 15,0-9-10-15,0-8-73 16,-3-1 107-16,1 0-56 15,-4-16-15-15,1-6 67 16,0 2 4-16,2 0 118 16,4 6-55-16,3 6-11 15,2 2 38-15,0 0-71 0,16 2-11 16,12-4-8-16,13 2 11 16,5 0-4-16,4 2-7 15,-2 4 0-15,-7 0 1 16,-5 0-1-16,-12 0-8 15,-7 0 7-15,-7 12-35 16,-10 4 34-16,0 8-70 16,-10 4-5-16,-19 8-11 15,-6 0 12-15,-7 5 34 16,-1-5 28-16,3-4 14 16,7-6 37-16,10-8-37 15,10-4 0-15,7-8 36 16,6-2-35-16,0-2 6 0,0-2 57 15,9 0-9 1,9 0 80-16,3 0-97 0,8 0-15 16,5 0 37-16,4-8-30 15,4-8-5-15,0-2-25 16,18-16-18-16,-10 5 10 16,-10 0-303-16</inkml:trace>
  <inkml:trace contextRef="#ctx0" brushRef="#br0" timeOffset="55706.89">6111 5847 1194 0,'0'0'188'16,"0"0"-178"-16,0 0-10 0,0 0 71 15,0 0-24-15,0 0-17 16,0 0-30-16,14 16-24 15,-14-6 11-15,0-2-348 0</inkml:trace>
  <inkml:trace contextRef="#ctx0" brushRef="#br0" timeOffset="55836.84">6111 5847 420 0,'-125'124'0'0</inkml:trace>
  <inkml:trace contextRef="#ctx0" brushRef="#br0" timeOffset="58402.21">9867 4371 613 0,'0'0'374'0,"0"0"-292"0,0 0-24 16,0 0-30-16,0 0-7 16,0 0 75-16,10-6-96 15,-10 6 0-15,2 0 8 16,-2 0 0-16,0 0 23 15,0 0-31-15,0 0-1 16,0 0-10-16,0 0 11 16,2 0-2-16,0 6 1 15,3 4 1-15,-3 4-3 16,2 2 3-16,0 4 0 16,2 5 34-16,-4-1-24 15,0 3 17-15,0 4-5 16,-2 1-20-16,0 4 41 0,0 4-43 15,0 8 0 1,0 6 23-16,0 7-15 0,-4 4 0 16,-4 8-8-16,2 5 15 15,-1 6 4-15,1 18-19 16,2 23 0-16,2-11 4 16,2-10-2-16,0-13-2 15,0-19 0-15,0 8 10 16,0 10 1-16,4-2-11 15,2 3 0-15,1 3-8 16,1 0 8-16,0 2-1 16,-2 1 1-16,1 1 0 15,-3 0 16-15,-2 1-16 16,-2 15 0-16,0 16 5 16,0 15-5-16,0 3 0 0,0-6-2 15,-2-10 9-15,-4-13-4 16,-1-19-3-16,3-18 0 15,0-18-1-15,0-1 2 16,2 9 3-16,0 8-4 16,2 10 0-16,-2-3 2 15,2-5-2-15,-2-4-5 16,-3 0 5-16,-1 0 1 16,-4-1 0-16,0 1-1 15,-1 0 2-15,-3 0 8 16,1 0-10-16,-1-1-9 15,1-3 9-15,4-4 0 16,0-8 2-16,0-8-2 0,5-12 2 16,2-8-9-1,2-12 7-15,-2-7-48 0,-3-15 17 16,1 0-57-16,-6 0-62 0</inkml:trace>
  <inkml:trace contextRef="#ctx0" brushRef="#br0" timeOffset="60251.75">7156 7109 603 0,'0'0'239'0,"0"0"-129"15,0 0-87-15,0 0 19 16,0 0 96-16,0 0-111 16,-125-27 15-16,116 23 10 15,1 3 8-15,1-2 14 16,0 3-73-16,5-2 18 16,-1 2 36-16,3-2-55 15,0 2-1-15,0-2 1 0,0 2 3 16,0-2-3-16,0 2-10 15,9 0 10-15,7 0-13 16,11 0 13-16,11 0 0 16,13 0 18-16,7 2-17 15,11 2 13-15,4 1-14 16,6-5 0-16,6 0 3 16,3 0 6-16,9 0-9 15,-2-9 8-15,5 1-7 16,-2 2 27-16,0 2-28 15,-2-2 0-15,-1 2 3 16,0-2-3-16,-2-2 0 16,1-4-1-16,2-2 14 0,-1 0-15 15,3-2 2-15,0 4 0 16,-2 0 9-16,-5 2-9 16,-4 4 0-16,-4 2-1 15,-6 2 2-15,2 2 9 16,-4 0-10-16,4 0 0 15,-4 0-1-15,1 0 1 16,0 0 0-16,2 0-9 16,-5 0 22-16,0 0-16 15,-1 0 3-15,-1 0 0 16,0 0-3-16,-1 0 4 16,-3 0-1-16,-3 0 0 15,-4 0 8-15,1 0-6 16,-1 0-2-16,0 0 0 0,-2 0-4 15,2 0 4-15,-3 0 0 16,4 0-6-16,-3-4 12 16,0 0 1-16,-2-2-7 15,2 0 0-15,-2 2-5 16,-4 2 5-16,0 0 0 16,-5 2-2-16,-5 0 9 15,-2 0-5-15,1 0-2 16,-4 0 0-16,3 0-3 15,0 0 3-15,3 0-2 16,-1 4 2-16,1-2 0 16,1 2 6-16,0-2-6 15,1-2 0-15,4 0-6 0,0 0 6 16,3 0 0-16,0 0 0 16,4 0 1-16,0 0 6 15,2 0-7-15,2-2 0 16,1-2-6-16,-1 0 6 15,-4 0 0-15,-6 0 0 16,-3 0 1-16,-5 2 5 16,-6 0-6-16,-7 0-3 15,-4 0 3-15,-7 0 0 16,-3 2-1-16,-6-2 1 16,-2 2 0-16,0-2 2 15,-3 2-2-15,0 0 0 0,5-2 1 16,5 0-1-1,3-1 0-15,6 2 0 16,3-1 0-16,3-2 9 0,3 2-9 16,1-2-12-16,-4 2 12 15,2 2 0-15,-2 0 1 16,0 0-1-16,2 0 0 16,1 0 3-16,3 2-3 15,3 4-8-15,3 0 8 16,3-2 1-16,-2 0 5 15,-2-2-6-15,0-2 1 16,-4 2-2-16,-5-2 1 16,-2 0-3-16,-7 0 3 0,1 0 0 15,-4 0 9 1,2 0-9-16,1 0 0 0,0 2-6 16,5 0 6-16,-2-2-1 15,1 0 0-15,-1 2 2 16,0-2 8-16,-4 0-9 15,0 2 0-15,-1-2-4 16,0 2 4-16,2 0-6 16,3 0 6-16,0 0 0 15,-2 0 10-15,2 0-10 16,-2 0 0-16,-4-2 0 16,-5 0 0-16,-3 2-6 15,-5-2 5-15,2 0 2 16,-4 0 4-16,0 0-5 15,3 0 0-15,-1 0 7 0,2 0-7 16,0 0-15 0,3 0 14-16,-1 0 2 0,0-2-2 15,-3-2-1-15,2 2 2 16,-4 2-3-16,-1 0 3 16,-2 0-8-16,0 0 7 15,1 0 2-15,-3 0 5 16,2 0-6-16,-2 0 0 15,0 0-16-15,0 0 16 16,0 0-23-16,0 0 4 16,0 0-45-16,0-4-17 15,0 2-36-15,-2-2-171 0</inkml:trace>
  <inkml:trace contextRef="#ctx0" brushRef="#br0" timeOffset="60684.44">13972 6621 116 0,'0'0'1141'0,"0"0"-1008"15,0 0-76-15,0 0-50 16,0 0-5-16,0 0 41 0,0 0-42 15,7 22-1-15,8-4 14 16,7 6-7-16,3 6 8 16,4 4-15-16,0 2 0 15,2-1 16-15,0 1-16 16,-2-4 0-16,0-4-9 16,-2-4 19-16,-5-4-15 15,-6-4 5-15,-5-6-5 16,-7-4-11-16,-4-2 16 15,0 0-19-15,0 0 6 16,-7 6 13-16,-17 4 2 16,-12 6-2-16,-10 4 1 15,-16 8 45-15,-17 6-44 16,-25 10-1-16,-33 7 3 16,-29 3 13-16,-15-4-28 0,5-14 11 15,51-14-161-15,32-14-149 16</inkml:trace>
  <inkml:trace contextRef="#ctx0" brushRef="#br0" timeOffset="61701.67">9935 4315 373 0,'0'0'158'0,"0"0"-60"0,0 0 6 16,0 0-35-1,0 0 29-15,0 0-37 16,0 0-44-16,-29-16 96 15,27 12-83-15,0-2-9 0,-2 2 13 16,2 0-11-16,0 0 1 16,0 0-24-16,0 2 0 15,0-2 15-15,2 2-15 16,-3 2 0-16,3-2 19 16,-2 2 4-16,2 0 28 15,-2 0-37-15,2 0-8 16,0 0 77-16,-2 0-83 0,2 0 6 15,-2 0-12 1,-2 0 7-16,-4 6-2 0,-5 10-23 16,-5 10 24-16,-4 4 48 15,-5 4-48 1,-4 2 0-16,-2 2 13 0,-4 2-13 16,0-1 24-16,-1-1-24 15,7-6 1-15,6-4-32 16,8-6 31-16,7-8-148 15,8-8-73-15</inkml:trace>
  <inkml:trace contextRef="#ctx0" brushRef="#br0" timeOffset="61917.7">9919 4259 1309 0,'0'0'187'15,"0"0"-151"-15,0 0-10 16,0 0-26-16,0 0 0 16,0 0-17-16,0 0 17 15,114 78 0-15,-54-24 1 16,11 11 8-16,10 9-18 16,34 46 5-16,-20-18-160 15,-14-9-189-15</inkml:trace>
  <inkml:trace contextRef="#ctx0" brushRef="#br0" timeOffset="68500.05">12258 4231 38 0,'0'0'530'16,"0"0"-393"-16,0 0-46 16,0 0 71-16,0 0-100 15,0 0 5-15,0 0-20 16,2 0-13-16,-2 0 16 15,3 0-30-15,-3 0-19 16,0 0 54-16,0 0-48 0,0 0 1 16,0 0-8-16,0 0 7 15,0 0-19-15,0 0 12 16,0 4-16-16,0 4-7 16,0 6 19-16,0 4 3 15,2 2 1-15,-2 4 0 16,0 2 20-16,0 2-11 15,0 0 1-15,0 1 10 16,0-2-20-16,0 4 0 16,0-2 0-16,-2 2 12 15,-3-4 8-15,3 4-20 16,2-1 0-16,-2 2-1 0,2 0 1 16,0 0 0-1,0-2 0-15,0 0 12 0,-2 1-4 16,2-2-8-16,-2 0 0 15,0 0-4-15,-3-3 4 16,2 1 0-16,-1 1 0 16,-1-2 8-16,1 2-12 15,0 0 4-15,-3 2 0 16,3 2 3-16,-3 0-2 16,0-1-1-16,3 0 0 15,-3 0 7-15,1-2-13 16,-2 0 6-16,2-1 0 15,-1 0-13-15,-1-2 14 0,0-2-1 16,2 0 0 0,-1 2 1-16,-1-2 2 0,0 0-3 15,-2 2-17-15,1 0 5 16,-1-1-2-16,0 0 3 16,1 1-9-16,-3 1 20 15,-1-4 10-15,-2 0-10 16,-1-1 0-16,3-2 23 15,-3-2-23-15,1-2 0 16,-1 2-2-16,-2-2 11 16,0 0 7-16,0 0-16 15,1 2 0-15,-1-4 3 16,-2 2-3-16,0-2 0 16,-3 2-11-16,1-2 22 15,0 3-13-15,0-2 2 0,-1 2 0 16,1-2 19-1,2 2-19-15,-3 1 0 0,1-2 0 16,3 0 9-16,-2 2 9 16,4-2-18-16,1 2 0 15,1-2 0-15,-1 2 0 16,1 0-10-16,-2 2 3 16,1-2 7-16,1 0 55 15,-1 0-55-15,3 0 0 16,-2-2 6-16,-1 0-3 15,1 0 7-15,1-2-10 16,-1-1 9-16,1 0 7 16,-1 1-16-16,-3 0-2 15,3 0 2-15,-2 1 0 16,2 1 8-16,-3 0-8 16,2 0 0-16,-1 0 7 0,-1-2-7 15,0 2 0-15,0-2 3 16,3-2-2-16,-1 0 7 15,-1-2-8-15,1 0 0 16,-3 0 20-16,4 0-20 16,-5 0 0-16,3-2 8 15,-2 0-7-15,2 2 11 16,1-4-12-16,-1 2 1 16,-2-2 10-16,3 0-11 15,3 0-4-15,-3 0 4 16,1 0 1-16,-3 0 14 0,1-2-15 15,-1 2 0-15,0-1-7 16,-2 0 7-16,2 1 0 16,-2 1 2-16,2-2-2 15,-1 1 7-15,-2 1-7 16,1-2 0-16,0 1 8 16,0 1-8-16,0-2-15 15,2 1 15-15,0-2 0 16,1 3 10-16,-1-3-10 15,2-1 0-15,-2 1 13 16,2-1-13-16,1 1-4 16,-1 0 4-16,3-2 0 15,-1 2 12-15,1-3-12 0,0 3 0 16,1-1-2-16,2 1 2 16,-4 0-3-16,1-1 3 15,2 1 0-15,-3-1 12 16,3-1-12-16,3 0 0 15,-2 0-7-15,1-2 7 16,-1 2 0-16,0 1 1 16,-1 1 1-16,1 1-2 15,-2-1 0-15,3 0 0 16,-2 0 10-16,2-3-10 16,2 4-3-16,1-3 2 15,1 0 2-15,-1-2 0 16,1 2-1-16,0 0 0 15,-1-2 1-15,-1 0-1 16,1 0 0-16,-4 0-1 0,2 2 1 16,-1-2-2-16,3 0 2 15,-2 0 0-15,2 0 2 16,1 2-2-16,1-2 0 16,0 2-7-16,2-2 15 15,-2 0-2-15,2 0-6 16,0 0 0-16,0 0 0 15,-2 0 0-15,-1 0-8 16,-1 0 7-16,-1 2 2 16,0-2 8-16,1 2-9 0,-1 0 0 15,3 0 0 1,-1-2 0-16,0 2 0 0,3-2-1 16,0 0 2-16,2 2 14 15,-2-2-15-15,2 0 0 16,-3 0-13-16,-1 0 13 15,0 0 0-15,0 0-1 16,-1 0 13-16,0 2-11 16,-2 0-1-16,1-2 0 15,0 2-13-15,-3 0 13 16,1 2 0-16,4-2-1 16,0 0 12-16,2-2-2 15,-1 0-9-15,-1 2 0 16,2-2-6-16,0 2 6 15,-3-2-1-15,2 2-11 0,-1-2 24 16,0 2-12-16,-1 0 0 16,-1 0 0-16,0 0-2 15,0 2 2-15,0-2 0 16,1 0-1-16,-1 0 3 16,2 0 8-16,-2 0-10 15,4 0 0-15,0 0-9 16,-2 0 9-16,-1 2-5 15,-1-2 4-15,-1 2 2 16,0 0 7-16,-2 0-8 16,-1 0 0-16,-2 2-5 15,1-2 5-15,2 0 0 16,0 0 0-16,2-2 11 16,3 0-3-16,0-2-8 15,-1 0-8-15,3 0-6 0,0 0 14 16,-2 0-13-16,-2 2 7 15,0 2 4-15,-5 0-18 16,-3 4 20-16,4-2 0 16,-3 0 12-16,1 0-12 15,-1-2 0-15,-1 0-7 16,3 0 16-16,0 0-2 16,0 0-7-16,4-2 0 15,1 0 4-15,-1-2-4 16,2 2 0-16,-2 0 0 15,1 0 6-15,-1 1-4 16,-2-2-2-16,-2 3-12 16,0 0 12-16,0 0 0 0,0 2 0 15,-2 2 0-15,-1-2 7 16,1-2 2-16,-1 2-9 16,3-2-19-16,0 3 19 15,-2 0 7-15,2 1-6 16,-5-1-1-16,3 0 0 15,-1 0 8-15,3-2-8 16,0 0-8-16,-1-1 8 16,4 0 8-16,-1 0-8 15,3-3 0-15,-2 2 0 16,0-3 7-16,1 2-7 16,-1-1-11-16,0 2 11 0,2-2 1 15,-3 2 6 1,-1-2-7-16,4 2 0 0,-5-3 18 15,3 1-18-15,-4 2-21 16,-1 1 21-16,-1-1 2 16,-1 1-2-16,-1 1 0 15,-2 1 0-15,0-3 11 16,1 0-11-16,-1 1-6 16,-1 0-1-16,4-2 14 15,-1 0-6-15,3 0-1 16,0 0 0-16,-1 0 5 15,4-2-5-15,-4 1-5 16,3-1 5-16,-2 0 0 0,-3 0 8 16,3 3-8-16,-3-3 0 15,3 2 2-15,-1 0-2 16,3-2 0-16,1 2 2 16,-2 0-1-16,-1-2-1 15,-1 0 0-15,1 2 1 16,-3-2-20-16,1 0 19 15,-4 4-14-15,2-3 14 16,-3 4 0-16,-1-1 6 16,2 0-6-16,1 0 0 15,1-2 1-15,0 2-1 16,7-2 0-16,-2 2 6 16,3-2-5-16,3 0-2 15,-1 0-4-15,-2 0 5 16,2 0 7-16,-1 2-7 0,1-2-6 15,-5 2 0 1,4 0 12-16,-3-2-12 0,-1 2 0 16,1-2 6-16,1 0 2 15,-4 2-2-15,3-2-9 16,-1 0 9-16,1 0 0 16,1 0-2-16,-2 0 2 15,-3 2-3-15,1-2-17 16,-3 2 20-16,-2 0-22 15,4 0 22-15,-3 2 0 16,1 0-6-16,-2 0 6 16,1-2 0-16,1 0 3 0,-1 2-3 15,0-4-20-15,0 2 18 16,-2-2 4-16,3-2-18 16,-2 2 13-16,2-2 3 15,-1 0 6-15,1 2-6 16,-2-2-11-16,1 2 10 15,1-2-4-15,-4 0-3 16,1 2 8-16,3-2 0 16,-4 2-11-16,2 0 11 15,-4 0-7-15,1 0 6 16,-1 2 2-16,2-2-26 16,-2 0 15-16,1 0 7 15,2 0-20-15,0 0 23 16,-1 0 0-16,2 0 0 0,-1 2-2 15,-3 2-21-15,4-2 23 16,-2 0-33-16,3 0 20 16,1-1 13-16,-4-2-16 15,4 1 16-15,-1 2-13 16,-2-2-4-16,2 2 17 16,0 1 0-16,3-4-5 15,1 2 6-15,1-2-1 16,-1 1 0-16,3 0-8 15,3 0-1-15,-4 0 9 16,3 0-7-16,1-2-9 16,-4 3 17-16,-1-2-1 15,0 2 0-15,-3-3 6 16,1 1-16-16,-1-1 10 0,-2 2 0 16,2 0 9-16,0 0-9 15,3 1 0-15,1-3 0 16,0 0 7-16,1 1-2 15,-3-1-5-15,3 0-15 16,-2 0 15-16,-1 0-1 16,1 0 1-16,0 0-1 15,0 0 9-15,-1 0-16 16,3 0 8-16,0 0 0 16,1-1 11-16,2-2-5 15,-1 3-12-15,3-2-4 16,-2 2 10-16,2-2 15 15,1 2-15-15,1 0-5 0,-2-2 5 16,1 2 0-16,0 0 0 16,1 0-1-16,2 0 10 15,-3 0-2-15,1 0-7 16,0 0-23-16,-3 0 23 16,2 0 1-16,1 0-1 15,-3 0 0-15,3 0 7 16,2 0-7-16,-3 0 0 15,-2 0-20-15,3 0 19 16,-1 0 1-16,1 2 0 16,0 2-16-16,-1-1 0 15,1 1-2-15,-3 0 18 0,0 1 0 16,1 1-7-16,-1 1 7 16,1 0-13-16,-2 0 4 15,2 1 9-15,1-2 3 16,1-1-3-16,0 2-7 15,2-1 7-15,0-1 1 16,2-1-1-16,0 3-9 16,-4-1 9-16,4 2-14 15,0 0 14-15,0 2 0 16,0 0 1-16,0 2-1 16,-2 0 0-16,0 0-2 15,0 0 2-15,0 2 9 16,0 0-9-16,-1-2-19 0,1 2 19 15,2 0 12 1,-2 0-12-16,2 0-2 0,0 2-21 16,-2 0 9-16,2 3 14 15,0-4-14-15,0 3 14 16,0-1 0-16,0-2 7 16,0 1-7-16,0 1 0 15,0-2 6-15,0 2-6 16,-2-2-9-16,2 3 9 15,-2 0 0-15,-1 3 8 16,3-1-8-16,0 2 0 16,-3-2 12-16,3 2-12 15,-2 0-9-15,2 2 8 16,-2 0 2-16,2 0 0 16,-2-2-1-16,2 2 0 0,-2-2 1 15,0 0-1-15,-1 1-1 16,1-3 1-16,0 1 0 15,2 1 8-15,-2 1-8 16,0-1 0-16,0 0 3 16,2 2-3-16,0 0-9 15,-3-2 9-15,3 0 0 16,0-2 0-16,0 2-3 16,0-2 3-16,0 2 2 15,0-2-2-15,0 2 0 16,0 0 6-16,0 3-5 15,-2-1 2-15,2 0-3 0,-3 0 0 16,1 0 15-16,2 0-15 16,-2-2 0-16,0-2-1 15,0 2 2-15,-1-4 1 16,1 2-2-16,-2-2 0 16,2 0 4-16,0 1-4 15,-3-1-1-15,3 0 0 16,-1-4 1-16,1 1 0 15,-3-1 0-15,3 3 0 16,-2-4 12-16,0 4-12 16,-1-2-2-16,1 2-5 15,-1-1 7-15,0 2 16 16,1 0-16-16,0 0 0 0,0 0 9 16,1-2-7-16,1 0-2 15,0 0 0-15,2 2 13 16,0 0-3-16,0 0-10 15,0 0 0-15,0-2 13 16,0 2-13-16,0 0 0 16,0 0 0-16,0-2 1 15,0 3 14-15,0-1-15 16,0-2 0-16,0 0-5 16,0 0 5-16,0-1 0 15,0 2 0-15,0-1 6 16,0 2 3-16,0 0-9 15,0-2 0-15,0 2 3 16,0-2-3-16,0-2 0 16,0 2-1-16,0 0 2 0,0 0 9 15,-2 1-10 1,0-2 0-16,-4 2 2 0,4-4-2 16,-2 1 0-16,2 0-1 15,0-1 3-15,2 1 19 16,-2-2-21-16,2-2 0 15,0 2 3-15,-3-1-3 16,3 2 0-16,0-1-1 16,0 0 2-16,0 0 13 15,0 2-14-15,0-2 0 16,0 0-1-16,0 0 1 16,0 0 0-16,0 0-1 0,0 0 2 15,0-2 12-15,0 0-13 16,0 0-1-16,0 0-2 15,0 2 3-15,0-2 0 16,0 2 0-16,0 2 1 16,0-4 3-16,0 2-4 15,0-2 0-15,0 1-5 16,0-4 5-16,0 1 0 16,0 2 0-16,0-3 1 15,0 1 15-15,0-1-16 16,0 0-9-16,0 1 8 15,0-1 2-15,0 0 3 16,0 0-4-16,0 1 0 0,0 2 7 16,0-2-7-1,0 1 0-15,0-1 4 0,0-2-3 16,0 2 0-16,0-2-1 16,0 0 0-16,0-2 15 15,-2 0-15-15,2 0-3 16,-2 0 3-16,2 0 10 15,-2 2-10-15,0 0 0 16,0-2 0-16,2-2 1 16,-4 0-1-16,-2-2-30 15,-1-4-19-15,1-12-194 0</inkml:trace>
  <inkml:trace contextRef="#ctx0" brushRef="#br0" timeOffset="70384.93">6900 7118 339 0,'0'0'89'0,"0"0"-72"15,0 0 87-15,0 0-85 16,0 0 7-16,0 0 46 16,-34 10-5-16,30-10-24 15,0 3-14-15,-4-3-28 16,0 0 49-16,1 1-50 16,-1-1 0-16,-2 0 21 15,4 0-19-15,-1 3 14 16,3-3-16-16,-1 0 0 15,-2 0 5-15,3 0-5 0,-3 0 0 16,1 0 10-16,-3 1-10 16,2-1 12-16,-2 3-12 15,-2-2 0-15,2-1 19 16,0 0-19-16,0 0 0 16,1 0 14-16,-2 0-14 15,2 0 6-15,-1 0-6 16,1 0 0-16,0 0 3 15,-1 2-3-15,3-2 0 16,0 3 17-16,4-3-7 16,0 1 44-16,0-1-54 15,2 3 10-15,-2-3 30 16,2 0-40-16,-2 0 0 0,2 0 22 16,0 0-10-1,0 0 22-15,0 0-34 0,0 0 6 16,0 0 46-16,0 0-52 15,0 0 0-15,0 0 6 16,0 0-5-16,0 0-2 16,0 0-17-16,0 0-68 15,0-9 50-15,4-3-181 16,2-3-300-16</inkml:trace>
  <inkml:trace contextRef="#ctx0" brushRef="#br0" timeOffset="71556.83">8325 3968 895 0,'0'0'178'16,"0"0"-117"-16,0 0-21 16,0 0 18-16,0 0 18 15,0 0 67-15,0 0-125 16,-6-18-17-16,6 16 20 16,0 2-21-16,0-2-8 15,0 2-11-15,0 0 14 0,9 0-5 16,9 0 11-16,9 0-1 15,6 0 26-15,7 2-13 16,3 4 9-16,1-2-22 16,-2 0 6-16,-3 2-44 15,-6 0 28-15,-8 0-73 16,-8 2 18-16,-5-2-47 16,-8 0 14-16,-4 2-118 15,0-2-123-15,-12 0 229 0</inkml:trace>
  <inkml:trace contextRef="#ctx0" brushRef="#br0" timeOffset="71989.63">8582 4052 25 0,'0'0'215'16,"0"0"-96"-16,0 0 30 15,0 0-25-15,0 0-26 0,0 0-10 16,0 0-36-16,-91 65 6 16,87-47-46-16,0 0-11 15,4 4 88-15,-2 2-73 16,2 4 8-16,-2 2 17 15,0 4-14-15,-2 2 1 16,-3 6-28-16,3 0 0 16,-6 0 23-16,2-2-23 15,-3-3-2-15,2-3 2 16,0-4 0-16,-2-6 0 16,2-2-74-16,-3-6 8 15,2-2 64-15,-1-6-116 16,-5-2-113-16,3-6 47 15,-1 0 80-15,-1 0 44 0,-1-4 60 16,-1-6 189-16,0 0 1 16,2 0-100-16,1 4 28 15,8 2 53-15,2 2-89 16,1 0 21-16,3 2-43 16,0-2-49-16,0 2 41 15,0-2-52-15,3 2 0 16,10 0-7-16,9 0 17 15,16 0 11-15,16 0-18 16,19 0 7-16,59 0-20 16,-19 0-17-16,-8-10-322 0</inkml:trace>
  <inkml:trace contextRef="#ctx0" brushRef="#br0" timeOffset="74761.62">14874 7016 697 0,'0'0'131'16,"0"0"-63"-16,0 0 83 16,0 0-31-16,0 0 6 15,0 0-25-15,0 0-63 16,-4-10 75-16,4 10-85 16,0 0-14-16,0 0 21 15,0 0-23-15,0 0-12 16,0 14-6-16,0 18 6 15,0 11 12-15,0 11-12 16,0 8 0-16,0 4 13 16,2 2-12-16,9 4 5 15,1-1-6-15,0-3 0 16,5-4 6-16,-2-8-6 0,-1-10-15 16,-2-10 14-1,1-10-26-15,-1-10 26 0,-3-8-45 16,-1-8 29-16,6 0-2 15,4-12 19-15,9-22 0 16,6-14-1-16,10-16 2 16,10-25-2-16,-2 2-13 15,3-8-65-15,-4 3 79 16,-7 16-43-16,4 0 33 16,-9 9 10-16,-4 13 0 15,-7 10 42-15,-8 12-39 16,-5 10 15-16,-6 8 52 0,-3 6-70 15,-5 4 0 1,0 4 0-16,0 0-14 0,0 0 13 16,0 0-46-1,0 0-58-15,0 0 53 0,-7 0-126 16,-1-2-394-16</inkml:trace>
  <inkml:trace contextRef="#ctx0" brushRef="#br0" timeOffset="78760.69">11739 3712 567 0,'0'0'109'16,"0"0"-58"-16,0 0 15 16,0 0-30-16,0 0 63 0,0 0-59 15,0-6-37-15,0 6 69 16,0-3-62-16,0 3 8 16,0 0 29-16,0 0-18 15,0 0 38-15,0 0-67 16,0 0 10-16,0 0 51 15,0 0-32-15,0 0 0 16,0 0-2-16,0 0-21 16,0 0 49-16,0 0-55 15,0 0 0-15,0 0 4 16,0 0 2-16,0 0-2 16,0 0-4-16,0 0 8 15,2 0 3-15,0 0-11 0,3 0-3 16,-2 0-4-16,-1 0 7 15,2 0 0-15,1 0 0 16,1 0 0-16,8 0 35 16,1 0-35-16,3 0 0 15,4 0 20-15,3 0-19 16,-3 3 5-16,3-2-6 16,-4 4 1-16,2-4 22 15,0 2-23-15,1 1 0 16,-2-3 2-16,2 3-1 15,1 1-2-15,-2-4 1 16,0 3 0-16,4 0 7 16,0 0-7-16,0 1 0 0,-2-1 0 15,-3 0 0 1,0 2 0-16,0-4 0 0,-1 1 2 16,-2 0 12-16,2 1-14 15,-1 0-8-15,2 0 7 16,2 0 1-16,5-1 0 15,0 4-1-15,5-1 7 16,-1-2 3-16,3 2-9 16,0-2-9-16,0 2 9 15,-1-4 0-15,1 2 1 16,-1-2-1-16,-2 2 1 16,-1 0 6-16,-3 0-7 15,2 2-10-15,-2 0 10 16,0-2 0-16,0 2 1 0,2-2-1 15,0 0 1-15,3 2 2 16,-1 0-3-16,2-2-9 16,2 2 8-16,-4-2 2 15,-2 2-2-15,1-2 1 16,-3 2 0-16,-4-2-4 16,2 0 4-16,-2 0-7 15,-2-2 7-15,-1 0 0 16,0 0 8-16,-2-2-8 15,0 2 0-15,0-2-18 16,-2 2 18-16,3-2-34 16,0 2 33-16,17 0-39 15,-4 0-81-15,-8-2-246 0</inkml:trace>
  <inkml:trace contextRef="#ctx0" brushRef="#br0" timeOffset="88439.83">11224 6579 208 0,'0'0'221'0,"0"0"-165"16,0 0 0-16,0 0 77 16,0 0-77-16,0 0-17 15,-4-12 10-15,4 10-31 16,0-2 39-16,0 2-25 0,0 2-16 16,0-2 56-1,0 2-50-15,0-2 13 0,0 2 1 16,0 0-22-16,-2 0 56 15,2 0-70-15,0-2 0 16,0 2 34-16,0-2-27 16,0 0 6-16,-3 2-13 15,3-2 7-15,0 0 18 16,-2 0-25-16,2-2 0 16,0 2 24-16,0 0-23 15,-2 2 10-15,2 0-5 16,0 0 6-16,0 0 31 0,0 0-43 15,-2 0 0-15,2 0 19 16,0 0-12 0,0 0 2-16,0 0-9 0,0 0 10 15,0 0-24-15,0 0 14 16,0 0-23-16,0 4 22 16,0 8 2-16,0 6 10 15,-2 2-11-15,2 2 0 16,0 0 24-16,-2 2-24 15,2 0-17-15,-3 0 17 16,1 0-2-16,0 0 4 16,0 1-4-16,-3-3 4 15,3 0 31-15,2-2-33 16,-3-2-4-16,3-2 4 16,0 0 1-16,0-4 0 0,0-2-1 15,0 0 6-15,0-4 7 16,0 0-13-16,0 0-6 15,0 0 6-15,0 0 0 16,0-4 2-16,0 2-2 16,0 0 0-16,0-2 6 15,0 0-6-15,0 0 0 16,0-2 0-16,0 2 0 16,0-2 3-16,0 0-3 15,0 0 0-15,0 0 13 16,0 0-13-16,0 0-22 15,0 0 22-15,0 0 0 16,0 0-1-16,0 0 1 0,0 0 0 16,0 0-4-16,0 0 4 15,-2 0 0-15,2 2 4 16,-2 0 2-16,2 0-3 16,0-2-3-16,0 0 0 15,0 0 5-15,0 0-5 16,0 2 0-16,0-2 5 15,0 0-5-15,0 0 13 16,0 0-13-16,-2 0-4 16,-2-14-28-16,-1-4 32 15,-1-4-29-15,-2-4 23 16,2-6-24-16,-1-2 14 16,3-4-44-16,0-1-5 15,2 2 52-15,-2 2-71 16,4 7 22-16,0 4 26 0,0 4-29 15,0 4-7 1,0 2-34-16,0 2 53 0,0 2 35 16,0-2-23-16,0 4 39 15,0-2-11-15,0 0 13 16,0 2 0-16,0 0-15 16,0 0 15-16,0 2 7 15,0 2-7-15,0 2-31 16,0 2 23-16,0 0 8 15,0 0-10-15,0 0 2 16,0 0-5-16,0 0-10 16,0 0 15-16,0 0-6 0,0 0 4 15,0 0 10-15,0 0-12 16,0 0 12-16,0 0 0 16,0 0 10-16,0 2-10 15,0 0-2-15,0 2 2 16,0 0 11-16,-2 0 18 15,2 0-29-15,0 0 0 16,0 0 3-16,-2 2 3 16,2 2-6-16,-2-2 0 15,0 0 7-15,2 2 6 16,-2-2-13-16,2 0 0 16,-2 2 2-16,2-2-2 15,0 2-1-15,0 0 0 0,0 0-53 16,0-4-148-16</inkml:trace>
  <inkml:trace contextRef="#ctx0" brushRef="#br0" timeOffset="88767.85">11140 6533 35 0,'0'0'303'16,"0"0"-220"-16,0 0 7 0,0 0 1 16,0 0-16-16,0 0-26 15,4 110-38-15,-1-84 41 16,-1-2-52-16,0-2 8 15,-2-2 6-15,0-2-13 16,0-1-1-16,0-5 0 16,0-2 12-16,0-2-31 15,0-5-16-15,0-3-137 16,0 0 67-16,0 0-45 0</inkml:trace>
  <inkml:trace contextRef="#ctx0" brushRef="#br0" timeOffset="89009.92">11151 6597 415 0,'0'0'83'16,"0"0"-6"-16,0 0-22 15,0 0 50-15,0 0-63 16,0 0-18-16,0 0 24 15,11 123-39-15,-8-101 7 16,-3-3-16-16,2-1 14 16,-2-4-1-16,0-1-13 15,4-5-43-15,-2-7-123 0,1-1-225 0</inkml:trace>
  <inkml:trace contextRef="#ctx0" brushRef="#br0" timeOffset="89202.67">11213 6709 183 0,'0'0'103'16,"0"0"-64"-16,0 0-39 0,0 0-5 15,0 0-75-15</inkml:trace>
  <inkml:trace contextRef="#ctx0" brushRef="#br0" timeOffset="91223.77">11215 6537 224 0,'0'0'199'0,"0"0"-100"16,0 0-31-16,0 0 46 16,0 0-79-16,0 0-29 15,0 0 47-15,0 0-52 16,0 0 6-16,0 0 19 16,0 0-2-16,0 2-5 15,0 6-19-15,0 4 0 16,0 4 72-16,0 2-72 15,-2 2 0-15,2 0 7 16,-2 0-6-16,2 0 16 16,-2-4-17-16,0 0 0 0,-3-1-4 15,3-6 4 1,-2 0-9-16,1-5-6 0,3-1-8 16,0-3 16-16,0 0-4 15,0 0-18-15,0 0 10 16,0-2-52-16,0-7 9 15,0-5 30-15,-2-13-38 16,2 5-57-16,0-2-168 0</inkml:trace>
  <inkml:trace contextRef="#ctx0" brushRef="#br0" timeOffset="91302.68">11215 6537 380 0</inkml:trace>
  <inkml:trace contextRef="#ctx0" brushRef="#br0" timeOffset="91417.76">11215 6537 380 0,'-29'-8'88'0,"29"8"-37"0,0 6 18 0,-2 8-29 0,2 2 1 16,-2 2-29 0,2 4-11-16,0-2 47 0,0 0-48 15,0 0 0-15,0-4-1 16,0-2-21-16,0-2-4 16,0-4-39-16,0-3-82 15,0-4-210-15</inkml:trace>
  <inkml:trace contextRef="#ctx0" brushRef="#br0" timeOffset="91690.78">11180 6589 421 0,'0'0'128'0,"0"0"-86"16,0 0-13-16,0 0 37 16,0 0-32-16,0 0-11 15,0 124-10-15,0-95-12 16,0-4 30-16,0 4-31 16,0-3 2-16,0-1-4 15,0 0 2-15,-2 3-43 16,0-8-49-16,2-4-80 0</inkml:trace>
  <inkml:trace contextRef="#ctx0" brushRef="#br0" timeOffset="93737.12">10830 7488 405 0,'0'0'89'0,"0"0"5"16,0 0 36-16,0 0-13 15,0 0-5-15,0 0-73 16,0 0-5-16,-13-11 2 16,10 11-35-16,1 0 51 15,0 0-52-15,-2 0 0 16,-1 0 31-16,3 0-30 16,0 0-1-16,2 0 0 15,0 0 3-15,0 0-6 16,0 0 3-16,0 0-48 15,0 0 47-15,0 0-59 16,0 0-13-16,0 0-97 16,0 0-52-16,0 0 119 15,-2 0 22-15,2 0 53 0,0 0 28 16,0 0 7-16,0 0 22 16,0 0-2-16,0 0 26 15,0 0 53-15,0 0-41 16,0 0 8-16,0-2 17 15,0 1-35-15,0-2-5 16,0 3 31-16,0-1-33 16,0 1 65-16,0 0-63 15,0 0-8-15,0 0 45 16,0 0-37-16,0 0-8 16,0 0-9-16,0 0-23 15,0 0 64-15,0 0-74 0,0 0-13 16,0 0 3-16,0 9 0 15,0 22 10-15,13 15-1 16,5 13 1-16,2 14 69 16,2 5-69-16,1-2 0 15,-4-1 10-15,4-9 6 16,-3-12-16-16,-3-10 0 16,-1-12 1-16,-5-10-5 15,0-12 4-15,-1-10-24 16,0 0 24-16,9-22 18 15,0-24-4-15,8-20-14 16,2-31 9-16,0-29 6 16,-2 8-15-16,-7 12-19 15,-3 17 19-15,-5 29 0 16,1 0 7-16,0 2-7 0,1 14 0 16,-5 13 13-16,-3 12-13 15,-2 9-3-15,-4 3-6 16,4 7 9-16,-2 0 0 15,0 0-41-15,0 13-17 16,0 6 39-16,-2 18-94 16,0-7-83-16,0 0-102 0</inkml:trace>
  <inkml:trace contextRef="#ctx0" brushRef="#br0" timeOffset="93985.59">11209 7890 973 0,'0'0'168'16,"0"0"-158"-16,0 0 52 16,0 0-61-16,0 0-1 15,0 0 16-15,42 135-4 16,-35-99-6-16,-4-2-6 15,-3-4 0-15,0-4-38 16,0-6 34-16,0-10-106 16,-3-6-59-16,-2-4-205 0</inkml:trace>
  <inkml:trace contextRef="#ctx0" brushRef="#br0" timeOffset="94326.69">11215 7796 948 0,'0'0'164'16,"0"0"-102"-16,0 0 41 15,0 0-37-15,0 0-45 16,0 0 43-16,0 0-64 16,123-16-4-16,-90 24-4 15,-4 10 16-15,0 3-19 16,-6 4 11-16,-8 4 0 15,-1 3-8-15,-10 2 8 16,-2 0 0-16,-2 2 9 0,0-2 7 16,-6-2-16-16,-12-2 0 15,0-4 0-15,-4-6-10 16,-1-6 10-16,-4-6-25 16,4-6 5-16,-4-2-56 15,2-4-5-15,3-24-71 16,7 2-53-16,5 0-522 0</inkml:trace>
  <inkml:trace contextRef="#ctx0" brushRef="#br0" timeOffset="94600.61">11581 7784 1077 0,'0'0'147'0,"0"0"-108"16,0 0-22-16,0 0 52 16,0 0-69-16,0 0-26 15,0 0 9-15,0 18 34 16,0 10 0-16,-7 10 8 16,-4 7-16-16,2 0 23 15,3 4-32-15,1-7 0 16,3-2 8-16,2-6-8 15,0-4-14-15,0-8-5 0,9-10-75 16,7-6-2-16,-1-6-203 16</inkml:trace>
  <inkml:trace contextRef="#ctx0" brushRef="#br0" timeOffset="95452.92">11762 7892 925 0,'0'0'182'16,"0"0"-75"-16,0 0-106 16,0 0 14-16,0 0 57 15,0 0-34-15,10 111-12 16,-5-73 5-16,2 0-24 16,0-2 45-16,1-6-52 15,-1-4 0-15,2-6 6 0,0-8-6 16,0-4-15-16,0-8 5 15,4 0 10-15,0-2 12 16,5-18-12-16,1-10-21 16,-4-8 19-16,-5-4 2 15,-2-6-22-15,-6 0 9 16,-2 4-7-16,0 8 13 16,-4 10 8-16,-6 7-1 15,1 10 49-15,1 2-33 16,-2 5-7-16,2 0-9 15,-1 2 19-15,-3 0 4 0,4 0-23 16,-1 7 0 0,0 2 18-16,2 4-17 0,5-3-1 15,2-2-9-15,0-3-31 16,0 0 28-16,14-4-43 16,5-1 7-16,6 0 38 15,4-1-13-15,0-9 8 16,0 2 8-16,-2 1 7 15,-3 5 6-15,-2 2-6 16,1 0 0-16,-3 2 3 16,-3 10-2-16,1 6 14 15,1 3-15-15,-4 5 0 16,-4 2 35-16,-2 2-34 16,-2 2 0-16,-5 0 28 15,-2 0-19-15,0-4 19 0,0-2-29 16,0-6 0-16,0-6 17 15,-5-6-17-15,3-4 0 16,0-4 15-16,2 0 5 16,-2-4-4-16,2-22-16 15,0-12-43-15,0-8 4 16,0-2 20-16,0 4-25 16,6 7 44-16,7 14 0 15,-1 5-5-15,1 5 5 16,-4 8 0-16,0 1 13 15,-2 4-13-15,-1 0-10 16,3 4 10-16,3 14 10 0,1 8 34 16,1 6-44-1,1 1 0-15,1 4 45 0,-1-5-45 16,1-2 0-16,-3-4 9 16,0-4-9-16,1-4 8 15,-6-8-8-15,4-4-13 16,1-6-19-16,-2-12-72 15,-2-10-476-15</inkml:trace>
  <inkml:trace contextRef="#ctx0" brushRef="#br0" timeOffset="95666.92">12582 7722 1151 0,'0'0'139'15,"0"0"-65"-15,0 0-24 16,0 0 17-16,59 130-49 16,-43-92-18-16,-3 3 61 15,-1-1-61-15,-3 4 1 16,-5 4 0-16,-4 6 6 16,-17 36-14-16,-15-14-70 15,-13-9-532-15</inkml:trace>
  <inkml:trace contextRef="#ctx0" brushRef="#br0" timeOffset="98452.31">17764 4319 1311 0,'0'0'80'0,"0"0"-64"16,0 0 29-16,0 0 0 15,0 0-4-15,0 0 25 16,0-28-65-16,0 28 68 16,0-2-68-16,2 0-1 15,0 0 32-15,1-2-18 16,-1 0 13-16,0 0-27 16,0 0 10-16,-2 0 60 0,2-2-53 15,0-4-16-15,0 2 14 16,2-4-9-16,0 4 13 15,-2 0-19-15,0 0 0 16,0 3 7-16,-2 4-7 16,0-1 0-16,3 2 5 15,-3 0-4-15,0 0 7 16,0 0-8-16,0 0-15 16,4 12-23-16,5 20 31 15,7 34-12-15,-3 8 19 16,0 15 0-16,-2 5 23 15,-2-14-23-15,-2 6 0 16,-2-10 8-16,-1-9-8 16,0-9 0-16,3-14 4 15,-3-10-3-15,4-14 8 0,-4-12-9 16,2-6 0-16,5-2 19 16,9-18-13-16,10-24-5 15,9-20 18-15,13-32-17 16,6-31 18-16,6-23-20 15,1-7 0-15,-13 33-3 16,-17 36 3-16,-12 38-8 16,-8 11 8-16,1 1 0 15,1 2 5-15,1 0-5 16,-7 12 0-16,-4 10-11 16,0 8 11-16,-3 4-38 15,3 0-3-15,-1 22-24 16,-1 37-44-16,-5-5-117 15,0 0-98-15</inkml:trace>
  <inkml:trace contextRef="#ctx0" brushRef="#br0" timeOffset="98740.9">18330 4638 720 0,'0'0'651'0,"0"0"-556"16,0 0-68-16,0 0 18 0,0 0-45 15,0 0 0 1,0 0 23-16,-5 114-21 0,1-68 12 16,0 2-12-16,-3 1 8 15,0-8 10-15,0-2-20 16,-1-7-6-16,1-10-29 15,2-6 19-15,3-10-74 16,2-6-26-16,0-20 31 16,0-14-157-16,5-4-332 0</inkml:trace>
  <inkml:trace contextRef="#ctx0" brushRef="#br0" timeOffset="99020.92">18338 4630 757 0,'0'0'251'0,"0"0"-63"0,0 0-98 16,0 0 32-1,0 0-72-15,0 0-10 0,0 0-17 16,52-14-17-16,-25 24 32 16,2 4-38-16,4 4 2 15,-4 0 11-15,-2 2-13 16,-4 0 0-16,-11 0 0 16,-3 2-2-16,-7 0-20 15,-2 4 5-15,0 2 4 16,-17 1 1-16,-10 0 24 15,-8 2-12-15,-6-1 22 16,-1-4-15-16,-4-2 9 16,3-4-16-16,1-6 0 15,8-2-26-15,3-10-5 16,9-2-40-16,11 0-149 0</inkml:trace>
  <inkml:trace contextRef="#ctx0" brushRef="#br0" timeOffset="99295.85">18903 4688 789 0,'0'0'375'15,"0"0"-291"-15,0 0-3 16,0 0-33-16,0 0 8 0,0 0-38 15,0 0 6 1,-52 28-9-16,37 10-15 0,-5 8 0 16,1 4 8-16,4-1-8 15,3-3 0-15,4-6-1 16,4-6 12-16,4-4-44 16,0-8-8-16,10-8-134 15,9-10-97-15</inkml:trace>
  <inkml:trace contextRef="#ctx0" brushRef="#br0" timeOffset="100100.92">19243 4748 1182 0,'0'0'194'0,"0"0"-147"16,0 0-34-16,0 0 10 0,-37 115-23 15,27-78 86-15,4-1-86 16,4-1-19-16,2-5 19 16,0-6 0-16,0-6-6 15,4-8-17-15,10-6-41 16,-1-4 51-16,7-4 13 16,4-22-17-16,3-12-21 15,0-8-14-15,-3-8 10 16,-5-3 6-16,-6 1 17 15,-7 8 19-15,-4 10 0 16,-2 12 42-16,0 12 62 0,0 8-25 16,0 4-13-1,0 2-18-15,-2 0-47 0,0 0 66 16,2 0-67-16,0 0 0 16,0 0 0-16,0 0 0 15,0 0-1-15,0 0-76 16,6 0-48-16,10 0 74 15,5 0 13-15,5 0 38 16,5 0 15-16,0 2-15 16,-2 6 14-16,-4 4-14 15,-3 2 0-15,-7 6 6 16,-1 6-6-16,-5 4 0 0,-7 7 33 16,-2 4 4-1,0 1 6-15,0 5-43 0,-13-5 2 16,-5-4 50-16,3-2-52 15,-1-8 0-15,3-6 9 16,3-8-8-16,8-8 20 16,2-6-21-16,0 0 0 15,8-24-32-15,15-12 1 16,6-14 2-16,10-4 29 16,-1 0-18-16,1 6 12 15,-1 9-7-15,-9 11 13 16,-4 10-3-16,-7 6 5 15,-7 8-2-15,-5 4 16 16,-1 0-16-16,0 12 27 16,-5 14-27-16,2 8 0 0,-2 9 47 15,0-2-46-15,0 4 10 16,0-5 6-16,0-4-15 16,0-8 8-16,0-6-10 15,0-6 0-15,6-6-33 16,3-8 28-16,7-2-44 15,15-26-18-15,-5-8-85 16,1-4-332-16</inkml:trace>
  <inkml:trace contextRef="#ctx0" brushRef="#br0" timeOffset="100293.83">20168 4561 1001 0,'0'0'141'0,"0"0"-52"0,0 0-47 16,0 0 19-16,0 0 15 15,78 113-36-15,-56-61 36 16,3 2-76-16,-5 0 19 16,-5 1 4-16,-6-5-23 15,-9-2-10-15,0 0 4 16,-11-4-36-16,-20 0 42 16,-31 6-80-16,4-10-130 15,0-14-13-15</inkml:trace>
  <inkml:trace contextRef="#ctx0" brushRef="#br0" timeOffset="101132.96">20676 4277 1119 0,'0'0'232'0,"0"0"-151"16,0 0-4-16,0 0-10 15,0 0-53-15,0 0 62 16,0 0-76-16,67-2 0 15,-33-4 13-15,-1-2-6 16,-2 0-7-16,-2 2-8 16,-7 0-94-16,-4 4 68 15,-7 0-143-15,-7 2 3 16,-4 0-197-16</inkml:trace>
  <inkml:trace contextRef="#ctx0" brushRef="#br0" timeOffset="101341.68">20538 4506 859 0,'0'0'198'0,"0"0"-133"15,0 0-17-15,0 0 20 16,0 0 29-16,0 0-7 16,0 0-51-16,46 26-29 15,-12-26 88-15,6 0-98 16,7 0 0-16,11-4-1 15,37-13-40-15,-10 5-75 16,-8-3-734-16</inkml:trace>
  <inkml:trace contextRef="#ctx0" brushRef="#br0" timeOffset="101965.73">21623 3802 1128 0,'0'0'181'15,"0"0"-102"-15,0 0-22 16,0 0 27-16,0 0-81 0,0 0 23 16,0 0-52-16,-29-6 25 15,4 20 1-15,-8 6-6 16,-7 2 12-16,-2 2-12 15,-1 0-9-15,8-2 15 16,3 2-13-16,10-2 13 16,9 4-22-16,4 6 2 15,7 2-5-15,2 6 25 16,0 1-19-16,9 0 18 16,4-2-1-16,1-1 2 15,-2-6 0-15,-3-4 24 16,1-2-23-16,-6-6 46 0,-2 0-47 15,-2-4 6 1,0 0-5-16,0-2-1 0,-2-2-1 16,-10 1-11-16,1-3 24 15,1-2-2-15,-2-5-10 16,1 4-49-16,3-2 48 16,-2 4-24-16,1 3 10 15,1 6 1-15,-1 8 8 16,2 6-6-16,0 10 12 15,3 10 0-15,-1 4 6 16,1 10-4-16,0 5-2 16,-4 9 15-16,0 18-13 15,-7 28 53-15,-8 35-55 0,-4 13 7 16,-4-7 34 0,-2-17-33-16,4-26 2 0,0-3-10 15,2-3 6-15,-2-4-1 16,6-17-5-16,0-3-66 15,6-28-34-15,4-20-278 0</inkml:trace>
  <inkml:trace contextRef="#ctx0" brushRef="#br0" timeOffset="102916.64">21966 3266 1092 0,'0'0'244'0,"0"0"-181"16,0 0-15-16,0 0 31 15,0 0-43-15,0 0-36 16,0 0 0-16,-2 0 0 16,-9 25 23-16,-3 11-23 15,-3 8 0-15,-2 6 20 16,4 4-11-16,4-4 14 0,4-2-23 15,3-10 0-15,4-8-16 16,0-9 16-16,0-12-39 16,4-3 33-16,12-6 6 15,4 0 39-15,4-6-39 16,5-17 13-16,0-12 37 16,0-7-50-16,-4-6 0 15,-8-4 7-15,-1 0-6 16,-9 2 24-16,-3 4-25 15,-4 5 0-15,0 9 19 16,0 10-19-16,0 8 0 16,-4 8 8-16,-3 4-8 15,-1 2 0-15,-4 0-56 16,-5 4-51-16,-1 14 72 0,-5 16-143 16,8-2-51-16,3-2-266 15</inkml:trace>
  <inkml:trace contextRef="#ctx0" brushRef="#br0" timeOffset="103071.93">22028 3601 165 0,'0'0'595'15,"0"0"-474"-15,0 0-39 16,0 0 76-16,67 116-113 16,-53-94-3-16,1-1-2 0,-1-1-25 15,-1 0 15 1,7-4-30-16,-5-7-110 0,1-6-420 0</inkml:trace>
  <inkml:trace contextRef="#ctx0" brushRef="#br0" timeOffset="103488.02">22572 3216 1292 0,'0'0'152'0,"0"0"-113"16,0 0-37-16,0 0 8 16,0 0 13-16,-14 116-23 15,1-67 0-15,0 5 23 0,-1 2-22 16,4 4-1 0,3 0 0-16,2 2 11 0,5-4-18 15,0-1 7 1,0-7-10-16,0-4-16 0,9-8 26 15,2-8-26-15,-2-6 11 16,-2-8 11-16,-2-4-6 16,-3-6 10-16,-2-4 0 15,0 0-11-15,0 2 12 16,0 1-1-16,-9 2 0 16,-9 4 19-16,-5 0 46 15,-3 1-65-15,-6-2 18 16,1 3 19-16,-4-5-37 0,-1-3 1 15,3 0-1 1,2-5-11-16,4-9 10 0,6-13-167 16,11-10-695-16</inkml:trace>
  <inkml:trace contextRef="#ctx0" brushRef="#br0" timeOffset="103702.81">22601 3533 1294 0,'0'0'168'0,"0"0"-62"0,0 0-81 15,0 0 20 1,0 0-12-16,0 0-27 16,138-18 23-16,-93 16-29 0,-1 2-1 15,3 0-24-15,-3 0-1 16,2 2-104-16,-13 6-116 15,-12 0-577-15</inkml:trace>
  <inkml:trace contextRef="#ctx0" brushRef="#br0" timeOffset="104067.8">22929 3874 108 0,'0'0'986'0,"0"0"-830"15,0 0-49-15,0 0 78 0,0 0-78 16,0 0-69-16,0 0 2 16,59-50-30-16,-28 26-10 15,4-1 0-15,0 6 0 16,3 1-26-16,-3 4 26 16,1 3-32-16,-5 4 31 15,-4 4-11-15,-4 3 1 16,-6 0-1-16,-1 6 6 15,-3 16-29-15,1 4 35 16,-6 9-38-16,-1 3 37 16,0 2-4-16,-2 0 4 15,-3-2 1-15,4-6 0 16,1-2 10-16,1-8-10 0,6-6-29 16,7-9 6-1,4-7-25-15,14 0-26 0,30-41-87 16,-7 1-20-16,-4 0-157 0</inkml:trace>
  <inkml:trace contextRef="#ctx0" brushRef="#br0" timeOffset="104431.39">23858 3673 726 0,'0'0'257'0,"0"0"12"16,0 0-130-16,0 0-63 16,0 0-46-16,0 0-30 15,0 0 0-15,-18 29 6 16,7 12-3-16,-3 5 43 15,5 3-46-15,3-5-1 16,4-8-9-16,2-6 20 16,0-10-20-16,0-6 7 0,0-8 3 15,6-6 6-15,9 0-6 16,6-16 0-16,3-14-3 16,3-8 9-16,-2-8-2 15,-3-6-4-15,-6-5 0 16,-6-1-3-16,-5-2 3 15,-5 6 0-15,0 6 16 16,0 10 6-16,0 12 51 16,-2 8-60-16,-5 10-4 15,3 6 15-15,-5 2-24 16,-3 0-21-16,-3 8 19 0,-5 16-4 16,-3 6-7-16,-3 24-101 15,4-6-92 1,6-8 5-16</inkml:trace>
  <inkml:trace contextRef="#ctx0" brushRef="#br0" timeOffset="104625.84">23942 3858 605 0,'0'0'300'0,"0"0"-184"15,0 0-46-15,0 0 59 16,0 0-61-16,74 108-7 15,-57-84-16-15,4-2-13 16,-3-2 0-16,1-2-32 0,-3-4-29 16,2-14 29-16,-2 0-172 15,-3-12-624-15</inkml:trace>
  <inkml:trace contextRef="#ctx0" brushRef="#br0" timeOffset="104982.85">24312 3359 1215 0,'0'0'186'0,"0"0"-98"16,0 0-18-16,0 0 20 16,0 0-90-16,0 0 8 0,0 0-9 15,31 4 1-15,-15 6-6 16,2 4-4-16,-3-1-48 15,1 4 36-15,-7-2-28 16,0 6-27-16,-5 1 76 16,-4 6-36-16,0 6 23 15,0 6 2-15,0 8 12 16,-6 7 13-16,-7 8-6 16,-3 10 1-16,-2 7 50 15,-2 6-45-15,-3 5 1 16,-4-1-5-16,-4-2 0 15,-2-4 5-15,0-6-14 16,1-3-49-16,-1-2 31 16,8-16-114-16,8-21-190 0</inkml:trace>
  <inkml:trace contextRef="#ctx0" brushRef="#br0" timeOffset="105431.28">24820 3385 1068 0,'0'0'155'0,"0"0"-132"0,0 0-23 16,0 0 42-16,36 104-42 15,-30-58 0-15,-1 8 38 16,-2 2-32-16,-1 1 4 16,-2-6-7-16,0-2 10 15,0-11 9-15,0-8-22 16,2-8 0-16,2-10-7 16,1-8 14-16,1-4 61 15,8 0 30-15,8-16-53 16,11-16 39-16,8-14-84 15,7-12 0-15,2-14 22 16,-2-9-20-16,-3 1-1 16,-5 6-1-16,-9 16 2 0,-8 17 10 15,-10 19-12 1,-6 10-4-16,-5 10 4 0,-2 2 0 16,0 0-38-16,-16 6-132 15,-6 12-138-15,-4-4-344 0</inkml:trace>
  <inkml:trace contextRef="#ctx0" brushRef="#br0" timeOffset="106298.67">24018 3369 715 0,'0'0'166'0,"0"0"-102"16,0 0-34-16,0 0 96 15,0 0-77-15,0 0-26 16,0 0 19-16,69 2-21 15,-58-2 31-15,-2 0-45 0,0 0 0 16,-2 0 83-16,2 3-81 16,-2 0 4-16,1-2 10 15,1 3-11-15,0 1 18 16,0-1-30-16,2 0 0 16,1 1 34-16,-2 2-34 15,1-3 0-15,3 2 13 16,-3 0-11-16,1 0 34 15,-2 2-36-15,1 0 0 16,-1 0 9-16,1 0-9 16,-1 0 0-16,2 0-2 15,-1 0 8-15,0 0-1 0,-2-4-5 16,0 0 0 0,-3 0 11-16,-1-2-11 15,-3-2 0-15,0 2-1 0,-2-2 2 16,0 0 18-16,0 2-19 15,0-2 0-15,0 0 29 16,0 2-29-16,0-2-11 16,0 0 10-16,0 0 2 15,0 0-17-15,0 2 13 16,0-2-46-16,-4 0 38 16,-9 0-77-16,2 0-86 15,-5 0-618-15</inkml:trace>
  <inkml:trace contextRef="#ctx0" brushRef="#br0" timeOffset="107149.62">21246 5957 58 0,'0'0'0'16</inkml:trace>
  <inkml:trace contextRef="#ctx0" brushRef="#br0" timeOffset="107622.72">21246 5957 10 0,'34'-98'160'16,"-21"80"-1"-16,1-4-9 16,3 0-7-16,1-4-25 15,3-2-4-15,2-6-17 16,2 0-30-16,0-5 96 16,-3 3-121-16,-2 0 42 15,-2 6 18-15,-3 6-33 16,-5 4 27-16,-4 6-39 0,-4 6-42 15,-2 4 106-15,0 2-101 16,0 2-20-16,0 0-6 16,-2 8-12-16,-14 16 8 15,-6 14 10-15,-2 11 0 16,-3 5 23-16,2-3-23 16,4-2 0-16,7-7 15 15,5-10-15-15,7-6 0 16,2-6-6-16,0-8 6 15,9-8-28-15,15-4 28 16,7 0 0-16,9-14 8 16,5-12-7-16,2-8-2 15,-2-10 1-15,-3-9 0 0,-7-8 12 16,-6-8-12 0,-6-3-6-16,-8 6-1 0,-8 10 14 15,-7 12-1-15,0 14-6 16,0 10 0-16,0 8-15 15,-9 3 15-15,-2 5-30 16,-3 4-11-16,-3 0-38 16,-21 27-7-16,2 5-113 15,4 0-447-15</inkml:trace>
  <inkml:trace contextRef="#ctx0" brushRef="#br0" timeOffset="107824.34">21754 5831 1008 0,'0'0'298'0,"0"0"-238"16,0 0-27-16,0 0 0 16,0 0-31-16,0 0 47 15,0 0-49-15,103 82 0 16,-81-76-25-16,-2-4-14 15,-4-2-226-15</inkml:trace>
  <inkml:trace contextRef="#ctx0" brushRef="#br0" timeOffset="108214.1">22215 5434 1345 0,'0'0'142'15,"0"0"-119"-15,0 0-22 16,0 0 74-16,0 0-59 16,118 22-5-16,-86-8 35 15,-5 2-46-15,-5 4 1 16,-7 4-2-16,-7 2 2 16,-8 6-23-16,0 4 22 15,-12 0-36-15,-11 1 26 16,-6-1 5-16,-2-2-14 15,0-4 18-15,0 0 2 0,5-4 15 16,3-4-16-16,7-4 0 16,8-4-3-16,5-2 3 15,3-2-5-15,0 0 4 16,5 0 2-16,11 0 46 16,3-2-47-16,4-4 0 15,4-1 35-15,6-3-29 16,5 0 1-16,11-4-7 15,33-14-22-15,-10 1-12 16,-8-2-254-16</inkml:trace>
  <inkml:trace contextRef="#ctx0" brushRef="#br0" timeOffset="108616.68">22830 5624 768 0,'0'0'609'16,"0"0"-550"-16,0 0 1 16,0 0-22-16,0 0 30 15,0 0-43-15,0 0-11 16,110-62 30-16,-75 54-44 16,1 2-4-16,-5 4 4 15,-2 2 0-15,-4 0-1 16,-3 0 1-16,-2 8 0 0,-2 8 2 15,-7 5-2 1,0 2-19-16,-4 5 18 0,-3 5 1 16,1-1 0-16,-3 0-1 15,2-4 3-15,4-2 19 16,-2-4-21-16,5-6 0 16,3-4 0-16,3-4 0 15,3-4 0-15,5-4 0 16,6 0 0-16,9 0-6 15,4-14 6-15,12-4-51 16,29-10 6-16,-14 4-121 16,-7 0-345-16</inkml:trace>
  <inkml:trace contextRef="#ctx0" brushRef="#br0" timeOffset="108995.93">23858 5664 1096 0,'0'0'194'16,"0"0"-132"-16,0 0 21 16,0 0-34-16,0 0-30 15,0 0 80-15,0 0-80 16,-78 101-6-16,69-69 16 16,5-2-14-16,4-2 1 15,0-6-16-15,0-6 0 16,6-4-28-16,11-6 28 15,10-6-25-15,10 0 12 0,5-10-12 16,4-14 14-16,-1-4-40 16,-5-6 32-16,-9-4-7 15,-8-6 26-15,-13-4-25 16,-3-2 25-16,-7 1 7 16,0 9 45-16,0 8-13 15,-11 10-17-15,0 8 80 16,-1 2-65-16,2 6-14 15,-3 2-1-15,-3 4-15 16,-5 0-7-16,0 0-22 16,-13 24-105-16,8 0-21 15,1-4-508-15</inkml:trace>
  <inkml:trace contextRef="#ctx0" brushRef="#br0" timeOffset="109173.15">24101 5833 965 0,'0'0'155'15,"0"0"-107"-15,0 0-24 16,0 0-6-16,0 0 21 16,127 34-39-16,-90-34-15 15,-3-6-8-15,-7-10-626 0</inkml:trace>
  <inkml:trace contextRef="#ctx0" brushRef="#br0" timeOffset="109662.88">24513 5125 1317 0,'0'0'222'16,"0"0"-184"-16,0 0-37 15,0 0 68-15,0 0-50 16,0 0-9-16,0 0 25 16,102 84-29-16,-84-62-6 15,-3-1 0-15,-3-3 10 16,-3-3-2-16,-5-2-8 16,-4-5-3-16,0 2-15 15,0-1 18-15,0 4-25 16,-13 1 11-16,-3 4 11 0,-1 2-16 15,-2 2 19-15,1 4 0 16,5 2-3 0,3 2 3-16,0 4-12 0,6 0 11 15,1 4 2-15,3 1 12 16,0-1-13-16,0-2 0 16,0 0-5-16,3-2 6 15,1-2-1-15,-2 0 0 16,-2 0 10-16,0-4 3 15,0 0-13-15,-11 1-18 16,-9-6 8-16,-2 2 6 0,-5-5-14 16,-6-2 18-1,0-2 0-15,-3-6-33 0,-2-4-6 16,-6-6-53-16,6-10-65 16,9-12-709-16</inkml:trace>
  <inkml:trace contextRef="#ctx0" brushRef="#br0" timeOffset="110095.73">24727 5456 1280 0,'0'0'141'16,"0"0"-63"-16,0 0-78 0,0 0 0 15,0 0 25-15,0 0-18 16,0 0 6-16,71 135-13 16,-57-85 15-16,-4 2 4 15,-1-2-19-15,-1-4-5 16,-4-6 5-16,0-2 1 16,0-8 9-16,3-4-10 15,-3-10 0-15,1-3 3 16,0-10-3-16,1-3 0 15,3 0 8-15,7-6 15 16,6-18-4-16,4-10-19 0,6-12 10 16,-1-14 3-1,2-8-13-15,-2-10 0 0,-2-2 3 16,-2 7-3-16,-6 13 17 16,-6 16-17-16,-4 12 0 15,-2 11 8-15,-5 10-8 16,-1 4-12-16,-3 6 11 15,0 1-39-15,0 1-58 16,0 13-105-16,0 1-425 0</inkml:trace>
  <inkml:trace contextRef="#ctx0" brushRef="#br0" timeOffset="110292.77">25277 5835 1175 0,'0'0'229'0,"0"0"-227"0,0 0 33 15,0 0 76-15,0 0-19 16,0 0-24-16,0 0-68 16,4-2-35-16,-4-14-1 15,-13-6-800-15</inkml:trace>
  <inkml:trace contextRef="#ctx0" brushRef="#br0" timeOffset="114016.59">25986 3007 2 0,'0'0'986'0,"0"0"-861"15,0 0-21-15,0 0-38 16,0 0 4-16,0 0 13 0,0 0-69 16,0 0 1-16,0 0 11 15,0 0-25-15,0 0 79 16,0 0-71-16,0 0-6 16,0 0 41-16,0 0-44 15,0 10-18-15,0 9 1 16,-2 11 17-16,-12 10 64 15,-8 12-64-15,-5 6 0 16,-8 4 14-16,-10 2-6 16,-5 5-8-16,-5-1 0 15,-3 0-52-15,-8 14 52 16,10-18-153-16,16-18-157 0</inkml:trace>
  <inkml:trace contextRef="#ctx0" brushRef="#br0" timeOffset="114292.75">25845 3437 1243 0,'0'0'135'16,"0"0"-36"-16,0 0-98 15,0 0 28-15,0 0 27 16,122 0-35-16,-68 2-2 16,4 4-19-16,0-2 2 0,-5 2 20 15,-6 0-22-15,-11-2-8 16,-14 2-6-16,-9 0 2 16,-13 4-72-16,-2 0-224 15,-15-2-489-15</inkml:trace>
  <inkml:trace contextRef="#ctx0" brushRef="#br0" timeOffset="114496.84">25801 3798 1069 0,'0'0'187'0,"0"0"-155"15,0 0-12-15,0 0 108 0,0 0-114 16,0 0 4-16,129-16 3 15,-85 5-5-15,3 2-4 16,-7 0-12-16,-7 4-12 16,-10 5-12-16,-12 0-130 15,-9 0-227-15</inkml:trace>
  <inkml:trace contextRef="#ctx0" brushRef="#br0" timeOffset="115276.66">25643 4181 846 0,'0'0'209'0,"0"0"-152"15,0 0-5-15,0 0 26 16,0 0 16-16,129-53-42 16,-76 24-40-16,5-4 40 15,-3-3-52-15,-3-2-4 16,-10-2 2-16,-9 0-12 15,-6-6-37-15,-11-2-39 16,-7 1-37-16,-7 6 108 16,-2 9 19-16,0 11 1 15,0 10 41-15,-2 11-5 16,-2 0-4-16,-3 11-33 16,-3 24 0-16,0 10 45 15,1 10-15-15,-1 5-4 16,4 0 6-16,2-6-20 0,2-6 49 15,2-8-61-15,0-9 10 16,0-9-1-16,6-8 11 16,10-9-16-16,6-5 14 15,5 0-9-15,8-7 36 16,6-19-45-16,3-14 1 16,1-10 6-16,-3-13-7 15,0-11-1-15,-1-8-6 16,-6-5-19-16,-6 1 14 15,-4 10 12-15,-10 12 0 16,-1 18 29-16,-8 15-2 16,1 13 26-16,-3 7 17 15,-2 3-58-15,3 4 45 16,-3 2-57-16,5-2 0 16,0 1-3-16,1-2 3 0,4-2 0 15,1 0-6-15,0-1 12 16,5-5-26-16,3-1 20 15,-2 0-88-15,-1 0 60 16,-5 1-37-16,-1-4 36 16,-8 5 7-16,-1 0 10 15,-3 4 12-15,0 2 1 16,0 4 0-16,0 2 61 16,0 0-61-16,0 0-1 15,0 2 0-15,0 16 11 16,-7 8 9-16,-3 7-20 15,-2 4 0-15,-2 8 4 16,-1 3-4-16,-6 2-8 0,-3 4 7 16,-2-2-40-16,-3 0 7 15,2-8-133-15,-5-4-31 16,10-11-31-16,5-14-263 0</inkml:trace>
  <inkml:trace contextRef="#ctx0" brushRef="#br0" timeOffset="115456.59">26437 3766 674 0,'0'0'212'15,"0"0"-24"-15,0 0-87 16,0 0-1-16,0 0 5 16,0 0-68-16,0 0 24 0,29 0-61 15,-6 0 0 1,6 0 38-16,4 0-28 0,5-6-9 16,-2-2-1-1,-2 2 18-15,-8-1-30 16,-8 3 12-16,-7 4-61 0,-11 0-6 15,0 0-78-15,-7 0-239 0</inkml:trace>
  <inkml:trace contextRef="#ctx0" brushRef="#br0" timeOffset="115876.71">26242 4091 741 0,'0'0'78'0,"0"0"2"15,0 0-5-15,0 0 38 0,0 0-44 16,0 0-50-16,138-21 42 16,-94 1-61-16,-2 0 0 15,-1-4 1-15,-8 0 0 16,-3-4-1-16,-6-4-41 16,-9-2-79-16,-8-2 51 15,-3 2-41-15,-4 4 85 16,0 9 25-16,0 10 132 15,0 8-43-15,0 3-38 16,-9 7-51-16,-3 19 80 16,-5 12-53-16,2 10 8 15,-3 8 10-15,3 4 8 16,-1-2-13-16,5-2-16 16,4-8-14-16,2-9 18 0,5-7-28 15,0-8-25-15,0-8 25 16,12-4 5-16,8-6 25 15,9-6-30-15,6 0 1 16,8 0 12-16,3-14-13 16,17-26-78-16,-12 2-118 15,-11 0-1014-15</inkml:trace>
  <inkml:trace contextRef="#ctx0" brushRef="#br0" timeOffset="116426.03">25369 5416 1192 0,'0'0'168'0,"0"0"-60"16,0 0-39-16,0 0-31 15,0 0 38-15,0 0-76 16,0 0 1-16,33 52-1 0,-33-2 12 16,0 13 11-16,-16 5-23 15,-8 1 11-15,-10 0 12 16,-2-5-23-16,-1-4-10 16,3-8-6-16,-3-1-78 15,10-15-28-15,11-18-201 0</inkml:trace>
  <inkml:trace contextRef="#ctx0" brushRef="#br0" timeOffset="116620.86">25524 5673 1348 0,'0'0'214'0,"0"0"-184"16,0 0-24-16,0 0 57 0,134-34-62 15,-97 30 0-15,2 0-1 16,-3 4 4-16,-10 0-14 16,-15 0-96-16,-9 11-155 15,-2-3-425-15</inkml:trace>
  <inkml:trace contextRef="#ctx0" brushRef="#br0" timeOffset="116829.08">25402 5901 773 0,'0'0'309'0,"0"0"-181"0,0 0-95 16,0 0 10-16,0 0 63 15,0 0-48-15,0 0-16 16,129-2-17-16,-91-4-22 16,-3 0 33-16,-4 0-36 15,-6 4-19-15,-9 2 11 16,-12 0-124-16,-4 0-115 15,0 10-398-15</inkml:trace>
  <inkml:trace contextRef="#ctx0" brushRef="#br0" timeOffset="117244.15">25250 6240 819 0,'0'0'213'0,"0"0"-173"16,0 0 19-16,0 0 9 15,0 0-21-15,0 0 79 16,156-40-109-16,-102 18-15 16,-3-2 59-16,-2 0-41 15,-7-2-10-15,-13-3-10 16,-9 0-102-16,-11-6 44 16,-9 1-129-16,0 4 69 15,-6 6 118-15,-7 8 1 16,-1 10 132-16,3 6-79 15,1 0-53-15,2 10 71 16,-1 16-45-16,0 11 38 16,2 5 40-16,3 8-37 0,-1-2-33 15,3 0-4 1,0-2-20-16,2-8 24 0,0-4-35 16,0-8 0-16,0-5-3 15,0-7 3-15,2-6-17 16,5-8-17-16,2 0 5 15,6-4 13-15,10-23 16 16,8-15-32-16,7-16-7 16,32-68-83-16,-10 11-55 15,-4-1-37-15</inkml:trace>
  <inkml:trace contextRef="#ctx0" brushRef="#br0" timeOffset="117445.84">26262 5089 1188 0,'0'0'211'0,"0"0"-142"0,0 0 54 15,0 0-94-15,0 0-11 16,0 0 2-16,0 0-7 16,48 95 14-16,-43-31-27 15,-2 8 0-15,-3 4 28 16,0-2-28-16,-5-2 0 16,-8-8-5-16,2-7 5 15,-3-11-36-15,1-14-79 16,-5-20-132-16,5-8-92 15,1-4-596-15</inkml:trace>
  <inkml:trace contextRef="#ctx0" brushRef="#br0" timeOffset="118041.7">26223 5332 1255 0,'0'0'175'0,"0"0"-67"15,0 0-51-15,0 0-24 16,0 0 41-16,0 0-73 15,0 0-1-15,112-4 21 16,-76 8-20-16,-7 2 19 16,-5 2-20-16,-8 0 0 15,-9 4-25-15,-7 2 25 16,0 6-70-16,-20 8-8 16,-20 6-28-16,-12 6-34 15,-10 6-38-15,-7-2 16 16,-2 0 155-16,3-1-6 15,6-9 13-15,9-4 29 16,15-8 43-16,12-6 25 0,10-4-58 16,13-6-18-16,3-4 100 15,3-2-67-15,21 0-15 16,10 0 16-16,10-4-27 16,12-10 16-16,4-4-44 15,4-2 2-15,3-7 17 16,3-2-19-16,-3-7-1 15,1-3 0-15,-5-5-44 16,-7-4-29-16,-8-4-75 16,-7-6-100-16,-10-2 5 0,-6 8-68 15,-8 8 312 1,-8 15 371-16,-7 15-138 0,-2 12-96 16,0 2-83-16,-5 20-20 15,-14 19 125-15,-14 16-58 16,-12 16-35-16,-16 9-6 15,-10 4-31-15,-11-2 44 16,-8-3-73-16,-3-7 13 16,-5-4 2-16,0-4-15 15,3-4 0-15,7-6-1 16,8-7-48-16,13-11 2 16,13-20-123-16,21-12-187 15,16-4-552-15</inkml:trace>
  <inkml:trace contextRef="#ctx0" brushRef="#br0" timeOffset="118236.24">25912 6075 977 0,'0'0'134'16,"0"0"-41"-16,0 0-73 16,51 129-8-16,-38-85 75 15,-3 2-32-15,-2-2-26 16,-1-4-16-16,-3-4-3 15,-2-7-10-15,1-9 0 16,-3-11-97-16,5-9 16 16,-1-15-64-16,3-10-504 0</inkml:trace>
  <inkml:trace contextRef="#ctx0" brushRef="#br0" timeOffset="118763.67">26202 5957 1092 0,'0'0'184'0,"0"0"-68"15,0 0-68-15,0 0 12 16,0 0 9-16,127-12-63 16,-92 26-4-16,1 12-2 15,-7 6 1-15,-5 7-16 16,-5 1 15-16,-13 4-6 16,-6 2 6-16,0 0 0 15,-4 0 6-15,-17-2-6 16,-5-3 7-16,-3-8-13 15,-1-7 6-15,1-5-41 0,3-11 41 16,2-10-22 0,3 0 12-16,5-21-15 0,6-15-85 15,3-14 55 1,7-5-41-16,0-6 5 0,0 5 62 16,2 10 29-16,7 11 87 15,1 17-3-15,-4 9-9 16,0 7 75-16,3 2-105 15,1 0-25-15,-2 15 31 16,3 14-25-16,-4 9-13 16,-2 4-13-16,-5 4 11 15,0-2 15-15,0-2-26 16,0-6 0-16,0-7 1 16,0-7 5-16,-3-11 1 15,3-4-7-15,0-5 1 0,0-2 2 16,0 0-3-16,7-9 0 15,10-9 3-15,8-4-2 16,4 0-1-16,2-2 0 16,7 2-54-16,16-12 44 15,-10 4-142-15,-1 4-446 0</inkml:trace>
  <inkml:trace contextRef="#ctx0" brushRef="#br0" timeOffset="118902.79">26899 6276 1227 0,'0'0'199'0,"0"0"-181"16,0 0 91-1,0 0-8-15,0 0-21 0,0 0-23 16,0 0-32-16,0-24-25 16,-3-4-152-16</inkml:trace>
  <inkml:trace contextRef="#ctx0" brushRef="#br0" timeOffset="119736.88">20835 1119 1320 0,'0'0'216'0,"0"0"-213"0,0 0 26 16,0 0-24-16,0 0-5 16,0 0 0-16,135 12-2 15,-108 8 4-15,2 6 9 16,-2 0-11-16,-3 2 0 15,-2 0-17-15,-6 0 17 16,-9 0-71-16,-7 6-87 16,-25-3-253-16,-6-12-404 0</inkml:trace>
  <inkml:trace contextRef="#ctx0" brushRef="#br0" timeOffset="119961.96">20598 1484 1056 0,'0'0'146'0,"0"0"-114"0,0 0-30 16,-20 112 31-16,11-60-33 15,1 8 0-15,-6 6 9 16,1 5-9-16,-6-2 1 16,0 4-1-16,-1-7 0 15,1-10-3-15,4-12 3 16,6-12-110-16,9-22-23 15,0-7-238-15,0-3 101 0</inkml:trace>
  <inkml:trace contextRef="#ctx0" brushRef="#br0" timeOffset="120197.11">20983 1584 789 0,'0'0'126'0,"123"-50"23"15,-45 26-110-15,5 3-13 16,-6 13 19-16,-12 8-26 15,-9 0-12-15,-14 21-7 16,-11 5 1-16,-13 2-22 16,-11 2 0-16,-7 2 21 15,-3 4 34-15,-26 6 3 16,-10 6 4-16,-11 0-41 16,-10 2 4-16,-2-5-28 15,-3-9-13-15,-10-8-74 16,17-10-126-16,13-14-414 0</inkml:trace>
  <inkml:trace contextRef="#ctx0" brushRef="#br0" timeOffset="120393.63">21115 1752 1054 0,'0'0'208'0,"0"0"-208"15,0 0-11-15,0 0 9 16,0 0 2-16,0 0 48 15,-53 112-26-15,24-67-15 16,-9 1 58-16,-3 2-65 16,-1 0 0-16,0 2 12 15,1-6-12-15,6-1-12 16,8-14-121-16,10-11-246 0</inkml:trace>
  <inkml:trace contextRef="#ctx0" brushRef="#br0" timeOffset="120908.7">21059 2033 1054 0,'0'0'155'0,"0"0"-111"15,0 0 9-15,0 0-17 16,148-8-35-16,-106 8 92 16,-5 0-93-16,-3 0 1 15,-10 4 6-15,-11 10-7 16,-10 2-48-16,-3 6-120 15,-20 2 78-15,-18 4 58 0,-9 1 32 16,-1-3-16 0,0-5 16-16,6-4 0 0,11-4 36 15,9-3-36-15,11-3 0 16,9-1 26-16,2-1-26 16,0 2-46-16,13-3 46 15,9 2 30-15,9 2 19 16,7-4-26-16,2-2-22 15,-2-2 53-15,-2 0-54 16,-10 0 0-16,-4 6 1 16,-8 2-1-16,-9 2 0 15,-5 4-47-15,0 2 24 16,0 4 23-16,-14 4 0 16,-1 0 9-16,1 2 2 15,3 0-10-15,2-2 17 0,3-4-18 16,6-6 0-16,0-3-26 15,0-8 26-15,0-3-6 16,0 0 6-16,9 0 26 16,6 0 88-16,9-10-48 15,12-12-65-15,7-6 56 16,3-2-57-16,16-26-15 16,-10 10-94-16,-12 0-679 0</inkml:trace>
  <inkml:trace contextRef="#ctx0" brushRef="#br0" timeOffset="124668.86">21799 1133 1358 0,'0'0'131'15,"0"0"-119"-15,0 0 5 16,0 0-18-16,0 0 2 15,0 0 5-15,0-9-6 16,0 9 0-16,0 0-24 16,2 0 24-16,0 0-5 0,7 0-15 15,1 0 20-15,3 3-7 16,2 3 7-16,-4 2-92 16,-8 6 36-16,-3-2-205 15,0-4-471-15</inkml:trace>
  <inkml:trace contextRef="#ctx0" brushRef="#br0" timeOffset="124958.01">21560 1420 205 0,'0'0'722'0,"0"0"-644"16,-39 110-59-16,27-48-3 16,5 6 32-16,5 5-38 15,2-1 1-15,0 4 30 16,0 2-22-16,0 6-11 15,-4 0-8-15,-5-2 10 16,-2-5 12-16,-2-7-22 0,-1-12 0 16,3-12 6-16,4-12-5 15,3-14 0-15,4-8-1 16,0-12-119-16,2 0 99 16,18-10-27-16,9-22 46 15,9-12-76-15,6-16-21 16,25-54 0-16,-11 11-110 15,-4 1-125-15</inkml:trace>
  <inkml:trace contextRef="#ctx0" brushRef="#br0" timeOffset="125296.59">21961 1546 499 0,'0'0'212'15,"40"-102"-52"-15,-19 52-30 0,-3 5-17 16,-5 17 33-16,-2 12-72 16,-4 6-43-16,4 6-4 15,2 4-14-15,12 0-1 16,6 0-12-16,14 16 0 15,3 8-2-15,8 4 2 16,-2 2-1-16,0 1 1 16,-8 1 0-16,-6 1 0 15,-7 8-19-15,-8 7-11 16,-9 6-5-16,-8 10 22 16,-5 22 7-16,-3 27 6 15,-9 27 25-15,-9-8-1 16,-2-19-24-16,2-33 6 0,3-24-7 15,-3 6 1 1,-5 2-15-16,-4 1-4 0,4-13-13 16,-2-12-4-1,2-12-25-15,1-10-37 0,0-14 91 16,-2-4-77-16,-6-36-35 16,8-10-178-16,3-4 26 15</inkml:trace>
  <inkml:trace contextRef="#ctx0" brushRef="#br0" timeOffset="126705.04">22032 1738 909 0,'0'0'121'15,"0"0"-96"-15,0 0 130 0,0 0-155 16,0 0-15 0,0 0 6-16,0 0 9 0,-46 72 25 15,40-15-25-15,-2 3 0 16,2-8 6-16,-1-6-6 15,3-12-9-15,2-10-8 16,0-10 17-16,2-10 9 16,0-4-9-16,0-4-10 15,13-24-22-15,9-14-9 16,9-10 18-16,3-4 23 16,3 4 0-16,4 8 29 15,-3 12-29-15,-1 11 0 16,-3 11 6-16,-5 10-6 15,-2 2-1-15,-7 24 0 16,-5 13 1-16,-6 5 13 0,-7 8-13 16,-2 0 14-1,-2-2 23-15,-18 0-37 0,-4-2 0 16,-5-5 8-16,-5-6 8 16,5-10-6-16,0-11-10 15,9-10 2-15,5-6 41 16,3 0-43-16,10-22-20 15,2-9-6-15,0-11 26 16,18-6 45-16,13-4-45 16,7-2 6-16,9 4-2 15,4 4-4-15,5 6-7 16,0 11-6-16,2 7 13 16,0 8 10-16,2 4-10 15,-4 2-26-15,-6 4 17 0,-5 0-47 16,-7 4-31-16,-9 0 39 15,-6 0 38-15,-8 4-4 16,-4 12 14-16,-4 8 0 16,-1 7 56-16,1 7-8 15,-5 8-2-15,2 4 5 16,-4 0-35-16,0 0 31 16,0-2-47-16,0-5 0 15,0-6-4-15,0-4 4 16,0-12 0-16,-2-6 0 15,2-9 11-15,0-6 11 0,0 0-22 16,0-21-52 0,12-12 3-16,3-12 14 0,6-11 25 15,0-12 10-15,2-4-15 16,1 0 8-16,1 6 1 16,-3 13 6-1,2 13 99-15,1 16-81 0,2 10-6 16,4 8-5-16,0 6 2 15,0 0 7-15,5 24-16 16,-5 10 0-16,-2 6 9 16,-6 0-9-16,-8-1-10 15,-11-5-3-15,-4-2 13 16,0-4 13-16,-11 0-13 16,-16 0-20-16,-8-2 19 15,-5-4-51-15,-5-8-40 16,1-10 4-16,4-4-20 0,4-12 82 15,12-14-6-15,4-6 32 16,9 2 13-16,9 2 84 16,2 6 13-16,0 8-70 15,13 4-21-15,9 4 1 16,7 6-20-16,2 0 0 16,3 0 12-16,-5 0-11 15,-8 0 5-15,-3 6-6 16,-9 6 2-16,-7 2-28 15,-2 8 5-15,-6 12 5 16,-23 8 16-16,-9 8 0 16,-6 2-23-16,-3 1 17 15,3-5 6-15,5-6 22 0,12-8-22 16,10-10-3-16,10-8-12 16,7-12 4-16,0-4-2 15,22-2 13-15,14-22 0 16,11-14 0-16,4-11 0 15,2-6-45-15,-4-12 32 16,-1-7-25-16,-8-8 38 16,-9-6 0-16,-7-1-1 15,-11 7 1-15,-6 16 1 16,-7 16 79-16,0 18 77 16,0 16-71-16,-7 14-53 15,-3 2-23-15,-7 32 12 16,-4 38 4-16,-8 40-26 0,2 35-6 15,4-9 4-15,13-26 2 16,8-33-1-16,2-27 0 16,0 6-7-16,0 0-26 15,15 0 34-15,3-14-15 16,3-13 14-16,6-18-47 16,4-11 34-16,5 0 14 15,7-34-39-15,3-16 24 16,4-30-75-16,8-52-11 15,-14 15-35-15,-7-1-183 0</inkml:trace>
  <inkml:trace contextRef="#ctx0" brushRef="#br0" timeOffset="126878.6">23767 1534 484 0,'0'0'521'0,"0"0"-376"0,0 0-21 16,0 0-22-16,0 0 2 16,0 0-92-16,91-103 8 15,-60 99 12-15,7 3-32 16,4-2-4-16,-1 1 3 15,-4 1 2-15,-3-2 10 16,-10 2-11-16,-6-2-52 16,-9-2 27-16,-5 0-184 15,-4-4-183-15</inkml:trace>
  <inkml:trace contextRef="#ctx0" brushRef="#br0" timeOffset="127061.15">23909 1245 895 0,'0'0'94'0,"0"0"7"16,-49 122-93-16,31-66 5 15,7 1 14-15,1 1-12 16,6-6-1-16,2-2-14 16,2-6 0-16,6-8-29 15,15-12-162-15,4-16-533 0</inkml:trace>
  <inkml:trace contextRef="#ctx0" brushRef="#br0" timeOffset="127237.92">24268 1498 1098 0,'0'0'98'16,"0"0"-15"-16,0 0-83 15,0 0 23-15,-61 130 13 16,28-94-10-16,-7 4 25 15,-9 2-51-15,-7 0 0 16,-2-6-16-16,-24-1 3 16,14-16-138-16,16-8-249 0</inkml:trace>
  <inkml:trace contextRef="#ctx0" brushRef="#br0" timeOffset="127427.59">23773 1856 765 0,'0'0'108'0,"0"0"-82"0,0 0 100 16,0 0-22 0,-14 111-30-16,-1-83-5 0,-3-2-41 15,-4 4 28-15,-7 2-54 16,-6 2 9-16,-6-2 16 16,1 0-27-16,-9-4-67 15,9-6-77-15,11-11-417 0</inkml:trace>
  <inkml:trace contextRef="#ctx0" brushRef="#br0" timeOffset="127643.92">23677 2157 677 0,'0'0'140'0,"0"0"-80"15,9 107-10-15,-7-61 70 16,2 2-69-16,1-4-31 15,-2 0 41-15,1-2-48 16,-2-2-6-16,-2-5 9 16,3-6-15-16,-3-4-2 15,0-10 1-15,6-10-106 16,0-5 4-16,6 0-225 0</inkml:trace>
  <inkml:trace contextRef="#ctx0" brushRef="#br0" timeOffset="128156.2">24125 1953 1151 0,'0'0'142'0,"0"0"-64"16,0 0-64-16,0 0-2 16,0 0-12-16,138-54 16 15,-106 44-4-15,-3 4-12 16,0 1 0-16,-8 4-21 15,-5 1 21-15,-3 0-62 16,-5 0 33-16,-4 0-33 16,0 0 60-16,-2 0-98 15,1 4 6-15,-1 4 68 16,-2 2 9-16,2 2-14 16,0-2 30-16,-2 0 2 0,2-2 42 15,0 2-43-15,0 0 0 16,2 2 16-16,-2 6 8 15,2 8 10-15,0 8 38 16,1 10-40-16,1 7 68 16,-1 3-89-16,0 4 5 15,-3 2 41-15,2 0-18 16,-4-2-10-16,0 0-22 16,0-2 14-16,0-3-10 15,0-8-11-15,-4-4-11 16,-3-7 11-16,0-8 0 15,3-8-2-15,-1-4-9 16,1-6 22-16,2-4-33 16,0-4 22-16,-4 0-24 15,0 0 9-15,-5-18 15 0,-3-12-64 16,-5-40-5-16,-2 6-189 16,6-4-120-16</inkml:trace>
  <inkml:trace contextRef="#ctx0" brushRef="#br0" timeOffset="128567.68">24170 2053 970 0,'0'0'168'15,"0"0"-116"-15,0 0-36 16,0 0-16-16,0 0 0 0,0 0 44 16,-25 132-44-1,21-91 1-15,-1-5 13 0,3-4-14 16,2-6 6-16,0-8-6 15,0-6 0-15,0-4-36 16,0-6 36-16,0-2-3 16,0 0 3-16,9-2 13 15,2-16 27-15,3-6-40 16,-1-6 0-16,-2 0-19 16,-2 2 19-16,-5 7 0 15,-4 9 12-15,0 11 1 16,0 1-13-16,0 0-10 15,0 0 10-15,-10 12 55 0,-4 3-48 16,-4 6 13 0,-2-1 28-16,-3-2-29 0,6-4 20 15,-1-2-39-15,3-4 0 16,5-4 13-16,2-2-13 16,3-2 0-16,3 0-1 15,2 0-24-15,0-2-37 16,0-12-185-16,0-1-416 0</inkml:trace>
  <inkml:trace contextRef="#ctx0" brushRef="#br0" timeOffset="129294.15">24976 1856 67 0,'0'0'1247'16,"0"0"-1109"-16,0 0-111 15,0 0 72-15,0 0-51 16,0 0-29-16,0 0-19 16,46-32 2-16,-13 21 38 15,4-8-40-15,1 1-41 16,0 0 34-16,-7 2-34 0,-7 7 13 15,-7 2-11-15,-11 5 9 16,-6 2 15-16,0 0-18 16,0 0-31-16,-12 0 49 15,-7 22 25-15,-8 10-10 16,-4 17 8-16,-5 11 3 16,1 10 14-16,-4 6-25 15,1 6 0-15,5-3-4 16,6-7 4-16,7-10-2 15,7-10-4-15,11-14-30 16,2-8 13-16,0-10 19 16,11-8-37-16,9-8 41 15,9-4 0-15,4 0 12 0,9-18 15 16,8-4-26-16,16-22-2 16,-10 6-128-16,-9 2-192 0</inkml:trace>
  <inkml:trace contextRef="#ctx0" brushRef="#br0" timeOffset="129496.64">25400 2025 814 0,'0'0'180'16,"0"0"-157"-16,0 0-2 15,0 0 78-15,0 0-53 16,-116 58-11-16,74-36-31 0,-6 3 3 15,-1-2 22-15,-2 1-29 16,4-3-3-16,-3-12-15 16,9-3-85-16,12-6-156 0</inkml:trace>
  <inkml:trace contextRef="#ctx0" brushRef="#br0" timeOffset="129638.7">25074 2063 649 0,'0'0'173'0,"0"0"-105"16,0 0-23-16,0 0 36 16,87 113-10-16,-60-86-25 15,2 0-33-15,11 13 0 16,-7-8-26-16,-6-8-100 0</inkml:trace>
  <inkml:trace contextRef="#ctx0" brushRef="#br0" timeOffset="129803.51">25419 2551 595 0,'0'0'569'0,"0"0"-488"16,0 0-81-16,0 0 0 16,0 0 1-16,0 0 22 15,0 0-23-15,21 94-130 0</inkml:trace>
  <inkml:trace contextRef="#ctx0" brushRef="#br0" timeOffset="130524.88">25880 1842 1152 0,'0'0'106'0,"0"0"-60"15,0 0-45-15,0 0 21 16,8 155 58-16,-8-91-38 15,0 5 1-15,0 3-43 16,0-3 2-16,0-2 25 16,-2-5-27-16,-8-6-1 15,4-6-1-15,-1-12-40 16,5-13-54-16,2-12-131 16,0-13-470-16</inkml:trace>
  <inkml:trace contextRef="#ctx0" brushRef="#br0" timeOffset="130868.88">26065 1887 1257 0,'0'0'174'0,"0"0"-158"16,0 0 38-16,0 0-54 15,114-59 10-15,-64 45-10 16,2 6 11-16,4 7-5 15,-2 1-6-15,-5 8-56 16,-7 17 56-16,-6 11-61 16,-11 9 32-16,-6 7-3 15,-5 2 5-15,-8 6 12 16,-3 0 8-16,-3 1-6 0,0-5 13 16,-13-2 6-1,-8-8 2-15,-3-4-8 16,-3-2 1-16,-5-8 23 0,1-4-24 15,0-8-37 1,2-12 36-16,-6-8-41 0,11-18-93 16,4-8-447-16</inkml:trace>
  <inkml:trace contextRef="#ctx0" brushRef="#br0" timeOffset="131067.74">26353 1574 1134 0,'0'0'108'0,"0"0"-79"16,0 0-10-16,-18 148-6 0,1-76 63 15,-1 3-52-15,-5-1-14 16,2-4 40-16,-4-2-50 16,-4-5 16-16,0-5-16 15,-2-7 0-15,-5-2-18 16,7-15-115-16,9-18-454 0</inkml:trace>
  <inkml:trace contextRef="#ctx0" brushRef="#br0" timeOffset="131230.7">26271 2189 848 0,'0'0'190'0,"0"0"-168"16,0 0-12-16,0 0 78 15,0 0-38-15,0 0-16 16,137 82-21-16,-92-82-13 16,-3 0-99-16</inkml:trace>
  <inkml:trace contextRef="#ctx0" brushRef="#br0" timeOffset="131835.67">26770 1720 1023 0,'0'0'142'0,"0"0"-125"0,0 0 15 16,0 0-18-16,0 0 70 15,0 0-78-15,0 0-6 16,74 40 19-16,-68-31-18 15,-2 0 5-15,-4 4-6 16,0 2-51-16,0 6 11 16,-12-2-10-16,-7 2-3 15,-1 1 51-15,3 0-2 16,-2 2 2-16,6 2 2 16,4 0 0-16,0 4-2 15,7 0 2-15,2 4-17 0,0 2 17 16,0 0 13-16,9 2 5 15,5 1-18-15,-1-3 0 16,0 0 48-16,-2-4-48 16,-4-4 0-16,-3-2 11 15,-4-2-5-15,0-4-9 16,0 0 3-16,-15-2 0 16,-5 0 22-16,-5 0-22 15,-4 0 0-15,1-4 1 16,-1 0 1-16,2-2 17 15,2 2-19-15,9-4 0 16,5 1-7-16,7-4 7 16,4 0-57-16,0 3 27 15,13 2 30-15,18 2 13 0,12 4-13 16,10 2 16-16,12-2 26 16,6 0-42-16,7-2 0 15,-2-4 12-15,-1-2 0 16,-3-4 2-16,6-6-14 15,-20 0-53-15,-16 0-89 16</inkml:trace>
  <inkml:trace contextRef="#ctx0" brushRef="#br0" timeOffset="132207.94">26981 1508 1045 0,'0'0'160'0,"0"0"-160"16,0 0-1-16,0 0 1 15,0 0 6-15,0 0 26 16,129-38-32-16,-84 34-21 15,2 0 11-15,0 4-82 16,-7 0-169-16,-7 0-119 16,-12 0 27-16,-13 8 353 0,-8 7 55 15,0 6 86 1,-11 5 42-16,-11 4 26 0,-3 6-54 16,-4 4-61-16,-4 2-22 15,-1 4 9-15,-3 1-75 16,-3-1 8-16,-20 9-2 15,10-12-12-15,8-9-221 0</inkml:trace>
  <inkml:trace contextRef="#ctx0" brushRef="#br0" timeOffset="133003.22">26930 1714 1038 0,'0'0'150'0,"0"0"-108"0,0 0-14 16,0 0-28-16,0 0 51 16,124-6-51-16,-95 6 0 15,-2 2 17-15,-8 6-17 16,-9 2-10-16,-7-2 8 16,-3 2-56-16,0 2-20 15,-16 4 28-15,-6 2-1 16,-3 0 32-16,-2 0-10 15,1-1 29-15,4-3 0 16,4 0 12-16,5-4 5 16,8-4-17-16,5 0-37 15,0-2 37-15,0 2-63 16,7 2 63-16,8 2 35 0,5 2-22 16,5 2 72-1,2 0-85-15,-2 2 1 0,-4 0 43 16,-5-4-42-16,-5 0-1 15,-4-6-1-15,-7-2 7 16,0-2-20-16,0 4-7 16,-13 4 20-16,-10 2-14 15,-4 4 14-15,-4-2-6 16,2-2-13-16,0-2 19 16,10-2 17-16,2-1-17 15,9-6 0-15,6 2-1 16,2-3 1-16,0 1-36 0,0 3-37 15,6 2 73 1,8 4 93-16,1 5-70 16,6-1-7-16,0 0 18 0,0-2-28 15,-3-5 4-15,-3 1-10 16,-3-1 9-16,-6-4-2 16,-4 5-7-16,-2 1-33 15,0 0-8-15,-8 4-47 16,-13-1-1-16,-3 2 55 15,-3-3 34-15,0 4-4 16,5-3 6-16,0-2-2 16,6-2 26-16,3 2-17 15,4 0-8-15,2 2-1 0,7 0 1 16,0 2-10 0,0 0 16-16,3 0-7 0,10 2 35 15,5-2 5 1,1-2 1-16,8-2-27 0,2-4-1 15,7-6 41-15,-1 0-54 16,4 0 0-16,-2-6 16 16,-1-14-16-16,2-22-41 15,-9 2-70-15,-9-4-262 0</inkml:trace>
  <inkml:trace contextRef="#ctx0" brushRef="#br0" timeOffset="133329.76">27351 1135 717 0,'0'0'111'16,"0"0"-76"-16,0 0-28 15,0 0 22-15,0 0-15 16,0 0-13-16,-40 152 92 15,22-84-69-15,-3 22 41 16,-12 33 5-16,-2 39-30 16,-3 17 9-16,1-7-49 15,8-18 19-15,8-27 22 16,8-27-41-16,9-24-13 16,2-23 13-16,2-13-23 0,0 2-38 15,0 2-72 1,0-8-47-16,8-18-143 0</inkml:trace>
  <inkml:trace contextRef="#ctx0" brushRef="#br0" timeOffset="133567.63">27636 1823 965 0,'0'0'213'16,"0"0"-181"-16,0 0-25 0,5 142 49 15,-5-84-54-15,0 6 17 16,0 0 5-16,0-2-15 16,0-1 11-16,0-9-20 15,0-4-23-15,-5-8 17 16,-1-14-95-16,3-12-190 0</inkml:trace>
  <inkml:trace contextRef="#ctx0" brushRef="#br0" timeOffset="133867.57">27860 1794 1136 0,'0'0'159'15,"0"0"-159"-15,0 0 0 0,0 0 9 16,0 0-9-16,0 0 0 16,0 0 26-16,131 84-26 15,-111-49-2-15,-7-1 2 16,-4 2-11-16,-5-2-7 16,-4 0 5-16,0 0 13 15,-17 2-17-15,-8-2 17 16,-8 0-2-16,-7-3-43 15,-5-5-51-15,-4-6 21 16,2-8-146-16,-2-12 30 16,11 0 5-16,13-12-82 0</inkml:trace>
  <inkml:trace contextRef="#ctx0" brushRef="#br0" timeOffset="134157.78">27679 2126 204 0,'0'0'223'16,"0"0"-71"-16,0 0 6 15,0 0-68-15,0 0-18 16,0 0-24-16,118-17-11 15,-96 29 34-15,-2 0-71 16,-5-1 6-16,-3-4 19 16,-5 5-25-16,-7 5-13 15,0 5-16-15,-7 6 29 16,-20 6 14-16,-8 4-14 16,-8 6-40-16,-6 0-2 15,-2-2 1-15,2-2 15 16,4-6 19-16,12-6 14 0,8-7 9 15,14-10-16 1,11-8-20-16,0-3 13 0,13 0 7 16,16-21-2-1,9-7-15-15,7-8-3 0,-1-8 10 16,21-38-51-16,-11 10-151 16,-7-2 17-16</inkml:trace>
  <inkml:trace contextRef="#ctx0" brushRef="#br0" timeOffset="134419.66">28004 1550 806 0,'0'0'116'15,"0"0"-97"-15,-65 162 66 0,30-40-23 16,-9 29-10-16,3 8 12 16,8-27-24-16,10-34-9 15,10-34-2-15,7-14-29 16,-1 3 60-16,5 1-60 15,2-4-24-15,0-13 13 16,2-10-7-16,13-15 14 16,8-12 4-16,6 0 7 15,13-28 21-15,7-16-28 16,36-63-87-16,-12 11-56 16,-6-8-352-16</inkml:trace>
  <inkml:trace contextRef="#ctx0" brushRef="#br0" timeOffset="134562.65">28361 1824 1124 0,'0'0'220'0,"0"0"-205"16,0 0-14-16,0 0-1 16,0 0 24-16,0 0 74 15,-121 135-71-15,72-81-26 16,-2-4 14-16,-5-6-14 16,5-2-1-16,0-6 0 15,-5 3-73-15,13-14-141 16,14-10-483-16</inkml:trace>
  <inkml:trace contextRef="#ctx0" brushRef="#br0" timeOffset="134738.72">27939 2524 776 0,'0'0'136'0,"0"0"-82"15,-2 113 64-15,-4-69-74 16,-3-4-20-16,-1-2 5 15,2-4-7-15,-5-4-21 16,1-6-1-16,-3-12-40 16,5-8-67-16,4-4-470 0</inkml:trace>
  <inkml:trace contextRef="#ctx0" brushRef="#br0" timeOffset="134902.79">28359 1943 424 0,'0'0'12'0,"0"0"-12"0</inkml:trace>
  <inkml:trace contextRef="#ctx0" brushRef="#br0" timeOffset="135137.78">27924 2380 1041 0,'0'0'161'16,"0"0"-142"-16,0 0 33 15,0 0-36-15,0 0-3 16,0 0 27-16,154-91-40 16,-103 66-47-16,18-11-58 15,-12 6-135-15,-9 3-552 0</inkml:trace>
  <inkml:trace contextRef="#ctx0" brushRef="#br0" timeOffset="135334.94">28352 2184 456 0,'0'0'123'15,"0"0"61"-15,0 0-74 0,-56 142 68 16,34-86-90 0,-1 2-23-16,2 0-18 0,-4-1-21 15,2-6 33-15,3-2-59 16,3-9 7-16,3-10 11 16,5-6-18-16,7-10-2 15,2-6-5-15,0-8-87 16,31-4 33-16,2-18-33 15,3-8-508-15</inkml:trace>
  <inkml:trace contextRef="#ctx0" brushRef="#br0" timeOffset="135650.66">28467 2446 869 0,'0'0'263'16,"0"0"-204"-16,0 0-36 15,0 0 27-15,0 0-27 16,0 0 103-16,-27 105-87 0,6-69-27 15,-10-2 34-15,-5 0-46 16,-11-2 15-16,-7 0-15 16,-6-2-7-16,3-2-21 15,-1-4 7-15,11-6-66 16,9-2 86-16,11-6-32 16,14 0 17-16,8-4-2 15,5 0-37-15,0 0 55 16,22 2 5-16,5 0 2 15,7 1 33-15,1-4-31 16,6-1-7-16,-1-4 8 0,2 0-4 16,1 0 18-16,1-4-24 15,9-16-51-15,-11 2-27 16,-8 0-629-16</inkml:trace>
  <inkml:trace contextRef="#ctx0" brushRef="#br0" timeOffset="136126.68">28454 1708 1013 0,'0'0'137'0,"0"0"-96"0,0 0-4 15,0 0-37-15,0 0 8 16,0 0-7-16,0 0 11 16,7 94 37-16,-7-62-49 15,0 1 13-15,0-5 13 16,0-4 0-16,0-6-19 15,0-2-7-15,0-4 8 16,-2-2 11-16,-1-2-19 16,1-2-19-16,-4 4-12 15,-2-2-79-15,2-4-238 0</inkml:trace>
  <inkml:trace contextRef="#ctx0" brushRef="#br0" timeOffset="136433.76">28844 1755 1215 0,'0'0'151'0,"0"0"-131"16,0 0-2-16,0 0-17 15,0 0 16-15,0 0-17 16,0 0 0-16,47 114-9 0,-45-76 9 16,-2 2-24-1,0 8 23-15,0-10-146 0,0-10-414 0</inkml:trace>
  <inkml:trace contextRef="#ctx0" brushRef="#br0" timeOffset="137218.79">29138 1824 1113 0,'0'0'198'16,"0"0"-182"-16,0 0-6 15,0 0 99-15,0 0-93 0,0 0 1 16,0 0 28-16,-93 95-23 16,41-53-9-16,-8-2-13 15,1 0 0-15,-2-6-1 16,5-6 1-16,11-4-50 16,12-7-5-16,10-8-52 15,15-3 76-15,8-3-5 16,0-3-44-16,2 0 80 15,16 0-46-15,3 0 29 16,0 0 16-16,2 0 1 16,-5 1 17-16,-1 5-17 15,-1 1 0-15,-1 1 51 0,1-1-43 16,-5 1 0-16,-2 0-3 16,-5 1 3-16,-1-4-12 15,-3 4 4-15,0-1-72 16,-3 2-41-16,-14 2 71 15,-8-2-23-15,-2 0 0 16,-4-2 65-16,0 0 10 16,0-2-3-16,4 4 8 15,8-2 44-15,2 2-45 16,7 0-1-16,8-2-13 16,2 2 9-16,0-2-3 15,2 2 7-15,15 2 24 16,8-2 63-16,2 2-80 15,4-4 1-15,-2-2 3 16,-2-2-23-16,-10-2 44 0,-3 0-45 16,-8 0 1-16,-6 2 4 15,0-2-5-15,0 4-40 16,-20 2-27-16,-9 4 17 16,-9 2 18-16,-6 2-82 15,-5 0-3-15,-2-4 116 16,2 1 1-16,1-4 0 15,9 0 13-15,10-4 7 16,11 1 41-16,11 1-61 16,7-3 0-16,0 1 5 15,2 1 66-15,18 1 34 16,9-3-61-16,5-2-14 16,9-2 42-16,1 0-43 0,7 0-23 15,2-2 38-15,1-6-44 16,-3-2 0-16,-4-2 0 15,-9-11-64-15,-14 1-72 16,-10 0-547-16</inkml:trace>
  <inkml:trace contextRef="#ctx0" brushRef="#br0" timeOffset="137392.97">28746 2334 795 0,'0'0'138'0,"0"0"-55"16,0 0 18-1,-71 132-16-15,42-82 70 0,-3 3-97 16,-5 1-37-16,-3 2 30 16,-3-2-49-1,-1 2 7-15,1-6-9 0,7 0-79 16,10-14-12-16,15-16-473 0</inkml:trace>
  <inkml:trace contextRef="#ctx0" brushRef="#br0" timeOffset="137703.97">28722 2745 1024 0,'0'0'204'0,"0"0"-183"16,0 0 48-16,0 0-56 0,0 0 8 16,0 0 6-1,117 8-17-15,-94 0-4 0,-7 4-6 16,-8 4-9-16,-5 2-17 15,-3 2-10-15,0 4-30 16,-13 0 45-16,-8 0 21 16,-1 0 1-16,2 1-1 15,4-6 8-15,8-2-5 16,5-5-3-16,3-5-45 16,0-4 34-16,9-3 11 15,14 0 10-15,6 0-10 16,6-12-97-16,9-16-33 15,-6 3-145-15,-9 0-400 0</inkml:trace>
  <inkml:trace contextRef="#ctx0" brushRef="#br0" timeOffset="138783.96">27991 2330 605 0,'0'0'127'15,"0"0"-51"-15,0 0-28 16,0 0 24-16,0 0 44 16,0 0-73-16,0 0 5 15,8-14 5-15,-5 12-21 16,1 0 19-16,1 0-37 16,-3 2-8-16,-2-3 59 15,3 3-56-15,-3 0-7 16,0 0 3-16,0 0 8 15,0 0 8-15,0 0-21 16,0 0 0-16,0 0 0 16,0 0 0-16,0 0 0 15,0 0-1-15,0 0 2 0,0 0 6 16,0 0-7-16,0 0 0 16,0 0-18-16,0 0 18 15,0 0-5-15,0 0 4 16,0 0 2-16,0 0 9 15,0 0-10-15,0-3 0 16,2-3 0-16,0-3 0 16,2-2-23-16,-2 0 23 15,1 4 0-15,-3-1 17 16,2 4-17-16,-2 2 7 16,0 0 25-16,0 2-32 15,0 0-9-15,0 0 9 0,0 0-51 16,0 13 49-1,0 12-41-15,0 9 43 0,0 6-4 16,0 2 12-16,0 2-3 16,0-4 5-16,0-2-4 15,0-3-12-15,0-6 6 16,0-4-71-16,8-10-57 16,2-7-515-16</inkml:trace>
  <inkml:trace contextRef="#ctx0" brushRef="#br0" timeOffset="139653.56">28245 2284 561 0,'0'0'176'0,"0"0"-93"16,0 0 73-16,0 0-46 15,0 0-45-15,0 0-36 0,0 0-22 16,20-8 12-16,-3 2-19 16,2 0 8-16,3-2 2 15,5 0-10-15,-1-2 0 16,3 3 8-16,-2 2-8 15,-3-1 9-15,-3 2-9 16,-10 1 0-16,-3 2 7 16,-6-2-7-16,1 3 0 15,-3 0 7-15,0 0-6 16,0 0-1-16,0 0-4 16,0 0 0-16,0 0-12 15,0 0 16-15,-9 0-26 16,-2 0 26-16,-3 0 14 0,-1 3 10 15,-1 1-24 1,1 1 0-16,-1 0 9 0,5-1-9 16,2 0-1-16,5-3 1 15,4 2 0-15,0-3 0 16,0 0-17-16,0 0 17 16,4 0 39-16,9 0-38 15,3 0-1-15,2 0 9 16,2 0 1-16,3-3 10 15,-2-1-20-15,4-1 0 16,0-1 18-16,-1 2-18 16,-4 0 0-16,-2 1 3 15,-3 1-2-15,-3 2-2 16,-6-1-23-16,-6 1-44 16,0 0-34-16,0 0-516 0</inkml:trace>
  <inkml:trace contextRef="#ctx0" brushRef="#br0" timeOffset="151281.72">9819 7036 111 0,'0'0'119'0,"0"0"-33"16,0 0 9-16,0 0 42 15,0 0-21-15,0 0-32 16,0 0-44-16,2-8 0 16,-2 8 38-16,0-2-47 15,0 0 15-15,0 2-10 16,0-2-21-16,0 2 29 15,0 0-26-15,0-2-10 16,0 2 26-16,0 0-26 16,2 0 7-16,-2 0 2 15,0 0-17-15,0 0 29 16,0 0-29-16,0 0 2 0,0 0 18 16,0 0-20-1,0 0 0-15,0 0-1 0,0 0 10 16,0 0-18-16,0 0 9 15,0 0-14-15,0 0 5 16,0 0 18-16,-4 0 1 16,-5 4 8-16,0 2-17 15,0 2 39-15,-4 2-34 16,-1 1 5-16,-1 0 24 16,1-1-34-16,1 0 0 15,-1 0-1-15,1 0 7 16,-1 0 2-16,1-2-9 0,0 0 0 15,4-2 11-15,0-2-11 16,1 0-1-16,0 0-12 16,2-1 13-16,-1-1 0 15,1-1 0-15,-3 2 0 16,2 1 32-16,-2-3-32 16,2 2 0-16,1-2 0 15,-1-1 3-15,0 3 7 16,1-1-10-16,-1-2 0 15,0 0 9-15,2 1-9 16,1-1-25-16,0 3 24 16,-1-3 1-16,-1 1 29 15,-4 2-29-15,2-3 0 16,1 1 7-16,-1 2-6 16,0-2-2-16,0 2 1 0,1-3 0 15,-2 0 24 1,0 0-24-16,0 0 0 0,1 0 8 15,-4 0-7-15,3 0 0 16,1 0-1-16,1 0 13 16,2 0 22-16,0 0-35 15,-1 0 0-15,0 0 5 16,-1 0-5-16,0 0 1 16,0 0-1-16,-1 0 3 15,-1 0 0-15,-5 0-3 16,1 2-3-16,-1 0 1 15,1 1 2-15,-1 0 0 16,3-3-6-16,3 1 12 0,-2-1 4 16,2 3-10-1,1-1-3-15,3-2 3 0,-1 0 1 16,3 0 5-16,-3 0-6 16,3 0 0-16,-2 0 6 15,-1 2-6-15,-1-2-9 16,-3 2 9-16,-3 2 1 15,2-3 0-15,-4 3-1 16,1-1 0-16,2 1 10 16,1-2-10-16,2 0-3 15,3-2 3-15,-1 0 1 16,2 0 6-16,-2 0-7 16,0 0 0-16,-1 0 9 15,-1 0-9-15,-2 0-6 16,4 2 6-16,-3 0 2 0,-2 0 9 15,2-2-11 1,0 1 0-16,0-1-3 0,0 3 3 16,0-3-3-16,3 2 2 15,-1-2 2-15,0 2 10 16,-2 0-11-16,0 0 0 16,1 0-13-16,-4-2 13 15,3 2 0-15,1 0 3 16,0-2-3-16,2 0 20 15,-1 0-20-15,1 0 0 16,0 0 5-16,-2 0-5 16,2 0-2-16,-1 0 1 0,1 0 2 15,-2 0 5-15,2 0-6 16,-1 0 0-16,1 0 3 16,1 0-3-16,-2 0-5 15,1 0 5-15,-3 0 1 16,0 0 6-16,0 1-7 15,2-1 0-15,1 3 2 16,-1-3-2-16,1 0-8 16,-2 2 8-16,0-2 0 15,-1 2 10-15,-1 0-10 16,2 0 0-16,-1 0-3 16,1 0 3-16,-4-2-8 15,3 2 8-15,1 0 1 0,0 0 2 16,2 0-3-1,-1 2 0-15,1-2-5 0,-4 0 5 16,4 0 0 0,-1-2 0-16,-1 2 0 0,-4 2 10 15,1-2-10-15,-2 2 0 16,1 0-4-16,1-2 4 16,5-2 0-16,-1 0-8 15,0 2 19-15,1-2-16 16,-5 2 5-16,-3-2 0 15,1 2 6-15,-1-2-6 16,1 0 0-16,-3 2-6 16,5-2 12-16,-2 0 1 0,1 2-7 15,2-2 0 1,1 2-4-16,-3-2 4 0,4 2-7 16,-1 0 6-16,-3 2 1 15,2-2 3-15,-4 2-3 16,1 0 0-16,-2 0-12 15,-4 2 12-15,3-2 0 16,3 0 0-16,-2 2 2 16,3-4 8-16,-1 0-10 15,4 0 0-15,0 0-1 16,1 0 1-16,-1 2 0 16,-3 0-1-16,1 0 1 15,-3 0-4-15,2 0 4 16,1-2 0-16,-3 2-3 0,1 0 3 15,1-2 0-15,4 0 0 16,-1 2 1-16,2-2-1 16,-2-2 0-16,0 4 0 15,1-2-4-15,-2 0 4 16,-1 2 0-16,3-2 0 16,-2 2 2-16,1-2 5 15,-2 0-7-15,-2 0 0 16,0 0-6-16,-3 0 6 15,-2 0 0-15,2 0 0 16,-1 0 0-16,1 0 6 16,1 1-6-16,1-2 0 15,1-1-2-15,-1 2 2 0,-1 0 0 16,2-2-1-16,-1 0 3 16,1 0 4-16,1 0-6 15,2 0 0-15,-1 2-5 16,-1-2 5-16,1 0 0 15,-1 0 0-15,2 0 1 16,-1 0-1-16,-1 0 0 16,1 0 0-16,-2 0-1 15,2 2 1-15,-2-2-7 16,1 2 5-16,1 0 4 16,2-2 3-16,1 2-5 15,-2-2 0-15,2 3 0 16,1-3 0-16,3 0-1 0,-4 1 0 15,4-1 2 1,-5 3-14-16,-1-2 13 0,-4 1-3 16,-4 2-4-16,2 0 7 15,-4 0 0-15,3 0 0 16,-4 0 0-16,2 1-22 16,1-4 22-16,2 2-12 15,0-2 12-15,3-1 1 16,0 3 0-16,2-3-1 15,-1 0 0-15,-1 1 0 16,2-1 0-16,-5 0-10 16,3 2 7-16,-1-2 3 15,4 0 0-15,-2 2 0 16,1-2 7-16,2 0-8 16,0 0 1-16,2 0 0 15,1 0 1-15,2 0-1 0,-1 0 0 16,3 0-1-16,0 0 1 15,2 0 5-15,-2 0-5 16,2 0-9-16,-3 0 9 16,0 0 1-16,-1 0 1 15,2 0-2-15,-4 0 0 16,1 0 3-16,-1 0-3 16,-2 0-16-16,0 0 16 15,-1 0 7-15,3 0-6 16,-2 0-1-16,2 0 0 15,-1 0 2-15,3 0-2 16,0 0 0-16,-1 0-2 16,0 0 4-16,1 0 3 0,-1 0-5 15,1 0 0-15,-2 0-1 16,1 0 1-16,2 0-3 16,1 0 3-16,2 0 1 15,-2 0 12-15,2 0-13 16,0 0 0-16,-2 0 9 15,2-2-9-15,0 2 0 16,0 0 1-16,-3-2 0 16,3 2 28-16,-2 0-29 15,0-1 0-15,-2-2 7 16,0 3-7-16,-1-1-10 0,0 1 10 16,1-3 0-1,-1 3 16-15,3-1-16 0,0-2 0 16,0 3 9-16,0-2-9 15,-1 2 0-15,3 0 9 16,0 0-9-16,0 0 10 16,-2 0-10-16,2 0 0 15,-2 0 1-15,0-2-1 16,2 2 0-16,-2 0 0 16,2 0 0-16,-3 0 3 15,3 0-3-15,-2-2 0 16,2 2-7-16,-3 0 7 15,3 0 0-15,0 0 0 0,0 0 2 16,0 0 12 0,0 0-14-16,0 0 0 0,0 0 12 15,0 0-12 1,0 0 0-16,0 0 10 0,0 0-10 16,0 0 20-16,0 0-20 15,0 0 0-15,0 0 19 16,0 0-19-16,0 0 0 15,0 0 3-15,0 0 4 16,0 0 8-16,0 0-15 16,0 0 0-16,0 0 10 15,0 0-10-15,0 0 0 16,0 0-1-16,0 0 9 16,0 0 5-16,0 0-13 0,0 0 0 15,0 0 10 1,0 0-9-16,0 0-1 0,0 0 0 15,0 0 7-15,0 0 14 16,0 0-21-16,0 0 0 16,0 0 8-16,0 0-8 15,0 0 0-15,0 0 0 16,0 0 1-16,0 0-1 16,0 0 0-16,0 0 0 15,0 0-5-15,0 0 5 16,0 0-7-16,0 0 7 15,0 0 0-15,0 0-19 16,0 0 19-16,0 0-9 16,0 0-9-16,0 0 18 0,0 0 0 15,0 0-7 1,0 0 17-16,0 0 12 0,3 0-22 16,-3 0 0-16,2-1-3 15,1 1 3-15,-1 0-7 16,2-3 7-16,3 3 0 15,6 0 0-15,3-1 0 16,4-4-14-16,2 1 4 16,5-1-10-16,2-2-31 15,2-3-2-15,2 2-25 16,14-4-5-16,-9 2-87 16,-7 0-171-16</inkml:trace>
  <inkml:trace contextRef="#ctx0" brushRef="#br0" timeOffset="152177.24">9065 7503 849 0,'0'0'181'16,"0"0"-126"-16,0 0-18 16,0 0 92-16,0 0-25 15,0 0-35-15,0 0-24 16,14-10-24-16,-3 10 9 16,7 0-30-16,4 0 0 15,5 0 37-15,4 0-37 16,2-1 0-16,6-3 10 15,-2 1-9-15,-1-1 17 0,-1 0-18 16,-4 1 0-16,-6 0 1 16,-7-1-1-16,-5 4 0 15,-6 0-15-15,-5 0-27 16,-2 0-39-16,0 0-111 16,-9 0-42-16,-22 0 81 15,4 8-90-15</inkml:trace>
  <inkml:trace contextRef="#ctx0" brushRef="#br0" timeOffset="153142.75">9268 7502 143 0,'0'0'222'0,"0"0"-31"16,0 0-93-16,0 0-13 15,0 0-20-15,0 0-3 0,0 0 22 16,-18 13-47-16,18-4 14 16,-2 0 23-16,-2 5-34 15,-3 9-2-15,-1 0 5 16,-4 8-21-16,1 1 36 15,-3-2-42-15,3 0-16 16,-2-4 43-16,-1-2-43 16,4-2 0-16,-1-4 2 15,1-4 11-15,2-4-26 16,1 0 13-16,-3-4-31 16,4-2 18-16,-3-4-55 15,1 0 25-15,-2 0 17 16,2 0-18-16,-1-12 44 0,2 1-15 15,0 0 15-15,3 3 55 16,-1 4-27-16,5 0-1 16,0 4 14-16,0 0-15 15,0 0 32-15,0 0-45 16,0 0-6-16,0 0 48 16,0 0-43-16,0 0-3 15,0 0-9-15,9 0 0 16,5 0 43-16,5 0-43 15,8 0 2-15,4 0 31 16,5 0-33-16,2 0 10 16,2 0-7-16,0 0 6 15,-1-2-14-15,-2-6 5 16,-3 2-49-16,-5-4 30 16,-5 2-96-16,-2-2 4 0,-4 0-50 15,-3-2-37-15,-1-2-81 16,-3 0 67-16,3 0 36 15,-1 0 139-15,0 0 37 16,1 2 80-16,-1 4 43 16,3 0 31-16,-3 2 44 15,3 2-118-15,-3 0-54 16,-1 2 62-16,-6 0-6 16,-4-1-4-16,0 3-14 15,-2 0-35-15,0 0 69 16,0 0-48-16,0 0-3 15,0 0 17-15,0 0-39 16,0 0-17-16,0 0-8 0,0 0 0 16,-4 0-20-16,-10 0 30 15,-5 7-10-15,-6 4 33 16,-2 4-24-16,-2-1-2 16,4 2-7-16,4 0 9 15,3-2 0-15,5 0-9 16,3 0-32-16,10 0 31 15,0 0-41-15,0 2 11 16,20-2 12-16,3 2-4 16,6-4 10-16,-3-2-19 15,3-2 5-15,-4-2 19 16,-7-2 9-16,-3-2-1 0,-5 2 0 16,-6 0 1-1,-2 0 14-15,-2 2-15 0,0 2-23 16,0 0 23-16,-2 2 1 15,-12 2 52-15,-3 1-9 16,-6 1-37-16,-6 0 57 16,-9 0-64-16,-7 0-23 15,-36-2 21-15,9-6-163 16,1-6-734-16</inkml:trace>
  <inkml:trace contextRef="#ctx0" brushRef="#br0" timeOffset="160256.5">7125 7052 36 0,'0'0'81'16,"0"0"-15"-16,0 0-25 16,0 0 5-16,0 0-26 15,0 0-5-15,0 0 48 0,0 0-40 16,0 0 2-16,0 0 8 16,0 0-10-16,0 0 4 15,0 0-18-15,0 0-3 16,0 0 49-16,0 0-27 15,0 0 24-15,0 0 15 16,0 0-5-16,0 0 14 16,0 0-32-16,0 0-14 15,-5 0 50-15,1 0-70 16,2 0 16-16,-3 0 14 16,1 0-12-16,0 0 2 15,-4 0-11-15,2 0-13 0,2 0 47 16,-1 0-53-1,-1 0 18-15,0 0-4 0,-2 0-5 16,1 2 15-16,1-2-24 16,-1 2 6-16,-2 1 12 15,2-2-18-15,-3 3 0 16,0-2 2-16,-1 2-1 16,3-2 29-16,0 0-25 15,-3 1 8-15,3-3 11 16,1 0-23-16,0 1 17 15,0-1 1-15,5 0-18 16,-2 0 29-16,-1 0-30 16,-1 0 0-16,-1 0 25 15,-4 0-25-15,0 0 0 16,-1 2 5-16,1-2-4 16,-5 2 11-16,1 2-12 0,-1-2 0 15,1 2 0-15,-1-1 1 16,3-2-1-1,-3 2 0-15,1-2 10 0,-1 1-9 16,1 0-1-16,-4 0 0 16,2 2 4-16,-1-1-4 15,1 1 0-15,-2-3-6 16,1 3 12-16,-1-2-1 16,-4 2-5-16,-1-1-3 15,2 1 2-15,-3-3 1 16,1 2 0-16,3-2 2 0,0 1 8 15,2 1 2-15,4-3-12 16,-1 1 0-16,3-1 1 16,-3 0-1-16,3 3-5 15,-1-3 3-15,4 0 4 16,-1 0 12-16,1 0-14 16,1 0 0-16,1 0 4 15,-4 0-4-15,-1 0 0 16,1 0 0-16,4 0 9 15,-1 0 1-15,1 0-10 16,2 0 0-16,2 0 10 16,0 0-10-16,1 0 0 15,-1 0-1-15,0 0 3 0,-1 0 5 16,-2 0-7 0,1 0-2-16,1 0 1 0,1 0 1 15,2 0 0-15,2 0 0 16,0 0 6-16,-2 0 1 15,2 0-7-15,0 0-1 16,-3 0-15-16,3 0 16 16,0 0-44-16,0 0-72 15,0-9-128-15,7-4-439 0</inkml:trace>
  <inkml:trace contextRef="#ctx0" brushRef="#br0" timeOffset="162189.23">6737 6938 23 0,'0'0'237'0,"0"0"-102"16,0 0-52-16,0 0 83 15,0 0-55-15,0 0-3 16,0 0-65-16,3-2 2 15,-3 2 10-15,0 0-22 0,0 0 2 16,0 0-35 0,0 0 3-16,0 0 3 0,0 0-6 15,0 10 0-15,0 4 4 16,0 4 3-16,0 4 32 16,-7 4-30-16,-3 2 0 15,2 2 60-15,-1 3-68 16,0-1 8-16,0-3 0 15,3-3-2-15,1-3 7 16,1-10-14-16,2-4 0 16,2-3 0-16,0-4 0 15,0-2 0-15,0 0 6 16,0 0 2-16,0 0 24 16,0 0 17-16,0-8-33 15,4-12 38-15,5-6-54 0,4-6 0 16,3-8 0-1,-1-5 0-15,1 1 0 0,-1 0-17 16,-3 6-12-16,-4 6 13 16,-1 6 16-16,-3 10 0 15,-1 4 1-15,-1 6 22 16,-2 3 13-16,0 3-36 16,0 0-20-16,0 0 5 15,0 15-12-15,0 11 8 16,0 8 19-16,-2 10 0 15,-5 4 38-15,0 2-38 16,-1-1 0-16,1-2 29 16,0-7-29-16,0-7 0 0,3-9 7 15,-2-6-1 1,3-8 8-16,1-4-14 0,2-4 0 16,0 0 8-16,0-2-7 15,0 0-1-15,0 0 6 16,0-14-6-16,0-10 25 15,2-11-25-15,7-6 0 16,0-8 17-16,0-1-17 16,-2 0-1-16,1 4 0 15,-3 6 1-15,-1 10 2 16,-2 8-2-16,1 8 0 16,-3 8 33-16,2 6-32 0,-2 0-1 15,0 0 0 1,0 0-17-16,0 8 8 0,0 10-5 15,0 4 14-15,0 4-2 16,0-2 2-16,0-2 0 16,0-6 0-16,0-4 7 15,0-4-1-15,0-2-6 16,0-1 0-16,3-5 7 16,-3 0-7-16,0 0-7 15,0 0 6-15,0 0 2 16,0 0 16-16,0-13-17 15,2-7 0-15,0-6-4 16,0-6 4-16,0 2 0 16,0 2-1-16,1 8 2 15,-3 8 16-15,0 4-17 16,0 6-1-16,0 2-21 0,0 0 22 16,0 4-20-16,0 10 5 15,0 6 15-15,0 2 0 16,0-2 0-16,0-2 0 15,0-6 7-15,0-2-7 16,0-6 0-16,0-2 0 16,0-2 1-16,0 0 14 15,0 0-15-15,0 0 0 16,4-8 8-16,2-10-8 16,6-6-4-16,-1-2 2 15,1 2 4-15,-4 4-5 16,-3 6 3-16,-3 6 0 0,-2 6-9 15,0 2 9-15,0 0-10 16,0 0-12-16,0 0 3 16,0 10 0-16,0 4 18 15,0 0 1-15,0 2 7 16,0-4-6-16,0 0 9 16,0-4-10-16,0-2 2 15,0-2 9-15,0-2-11 16,0 0-36-16,0-2 35 15,0 0-19-15,0 0 11 16,0-8-5-16,2-10-50 16,7-4 63-16,-2 0-29 0,-3 6 23 15,1 4 7 1,-5 6 7-16,0 3-6 0,0 3-1 16,0 0 6-16,0 0 9 15,0 0-15-15,0 0-6 16,0 7 6-16,0 1 0 15,0-1 6-15,0 2-6 16,0-3 0-16,0-2 13 16,0 0-13-16,0 2 0 15,0-4 1-15,2 2-1 16,-2-4-2-16,2 0-18 16,-2 0 3-16,0 0-1 15,2 0 15-15,0-4-24 16,0-6 2-16,1 0 19 15,-3 2 6-15,0 2 0 16,0 4 0-16,0 2 9 0,0 0-9 16,0 0-17-16,0 0 9 15,0 14 8-15,0 2 9 16,0 0-9-16,-5 2 7 16,1 0 0-16,-3 0-7 15,-6 6-9-15,2-6-14 16,-2-6-555-16</inkml:trace>
  <inkml:trace contextRef="#ctx0" brushRef="#br0" timeOffset="163890.79">6684 6020 586 0,'0'0'168'0,"0"0"-86"16,0 0-41-16,0 0 16 15,0 0 36-15,0 0-25 16,0 0 43-16,8-93-75 16,-8 91 8-16,0 0 15 15,0 2-15-15,0 0-15 16,0 0-29-16,0 0-5 15,2 0-13-15,-2 16-17 16,0 12 26-16,0 12 9 16,0 10 19-16,0 5 11 15,0 3-30-15,0-2 1 16,0-4 24-16,0-2-25 0,0-6 0 16,0-6 12-16,0-7-12 15,0-7 3-15,0-8-3 16,0-8 0-16,0-4-12 15,0-4 12-15,3 0 0 16,8 0 18-16,7-16-12 16,11-14 31-16,11-13-37 15,9-11 0-15,7-10 7 16,0-2-7-16,-3-2-1 16,-2 4 1-16,-8 10 1 15,-8 12 13-15,-10 13-14 0,-10 11 0 16,-8 10 9-16,-5 6-9 15,-2 2 0 1,0 0-2-16,0 0-13 0,0 0-1 16,-4 4-93-16,-25 28-84 15,0-1 89-15,-3 1-182 0</inkml:trace>
  <inkml:trace contextRef="#ctx0" brushRef="#br0" timeOffset="164216.22">6893 6407 1039 0,'0'0'177'15,"0"0"-176"-15,0 0 10 16,0 0-11-16,0 0 0 15,0 0 8-15,0 0-7 16,7 38 11-16,-7-20-12 16,0 0 0-16,0 2 20 15,0 0-20-15,0 0 0 16,0-2-2-16,0 0 9 16,-2-2-11-16,-1-4 4 15,3-2 0-15,0-4-15 16,0-2-2-16,0-4-73 0,0 0-7 15,0-6 8-15,7-14-44 16,4-2-354-16</inkml:trace>
  <inkml:trace contextRef="#ctx0" brushRef="#br0" timeOffset="164756.64">6893 6407 751 0,'76'-51'207'0,"-76"47"-112"15,0 2 1-15,0 2-41 16,0 0 20-16,4-1 9 15,3 1-65-15,6 0 27 0,10-3-46 16,6 3 1 0,4 0 5-16,5 0-5 15,-5 0-1-15,-2 3 0 16,-6 4 2-16,-7 1 1 0,-5 2-3 16,-8-2-45-16,-5 2 29 15,0 5-70-15,-25 3 76 16,-8 6-28-16,-12-1 17 15,-6 2 19-15,-1-5-15 16,2-2 17-16,5-6 15 16,7-2-14-16,11-4-1 15,10-4 7-15,7 0-1 16,8-2-7-16,2 0 1 16,0 0-60-16,16 0 52 15,7 0 16-15,8 0-6 0,4 0-2 16,3 0 6-1,2 0 2-15,-7 0-8 0,-4 2 0 16,-6 6 2-16,-5 0-2 16,-9 2-2-16,-5 0-9 15,-4 2-23-15,0 0 34 16,0 4 0-16,-13 0 10 16,-7 0 29-16,-3 2-24 15,-2-2 9-15,2 0 4 16,-2-4-20-16,2 1 45 15,3-5-53-15,5-3 0 16,4 0 8-16,8-5-8 16,3 0-17-16,3-5-41 15,14-13-150-15,8-4-60 0</inkml:trace>
  <inkml:trace contextRef="#ctx0" brushRef="#br0" timeOffset="165409.57">7497 6422 1099 0,'0'0'204'0,"0"0"-175"16,0 0-29-16,0 0-42 15,0 0 42-15,0 0-24 16,0 0 11-16,-5 71 13 16,-1-35 27-16,-5 4-10 15,-3 0-8-15,3-2-8 16,-5-1 41-16,3-6-42 15,-3-3-5-15,3-4 5 0,2-6 1 16,4-7-1-16,5-5-32 16,2-6 32-16,0 0 3 15,0-6-3-15,0-20-111 16,7-10 102-16,6-11 9 16,3-9 8-16,2-4-8 15,2-4-5-15,-3 4 5 16,4 2 2-16,-1 7 7 15,-1 11 18-15,4 8 17 16,-1 8-2-16,3 10-21 16,-1 8-21-16,1 6 42 15,4 0-42-15,2 2-1 16,0 16-6-16,-2 4 8 0,-6 5-10 16,-8-2-4-16,-4 4 12 15,-8-2-37-15,-3 1 38 16,0-1 0-16,-14-1 18 15,-11-2-7-15,-3-2-11 16,-9-4 0-16,-2-6 0 16,1-2 58-16,3-8-58 15,1-2 0-15,5 0 19 16,4-2-9-16,7-10-8 16,7-2-2-16,5 4-3 15,6 2 3-15,0 2 8 16,0 6-6-16,0 0-2 0,13 0 1 15,9 16 6 1,10 8-7-16,5 8 0 0,11 8 7 16,2 6-7-16,8 4 0 15,5 5 9-15,5 0-9 16,38 18 0-16,-17-15-67 16,-12-14-578-16</inkml:trace>
  <inkml:trace contextRef="#ctx0" brushRef="#br0" timeOffset="171835.61">6365 7810 392 0,'0'0'352'0,"0"0"-277"16,0 0-75-16,0 0 23 0,0 0 6 15,0 0 33-15,-2-18-46 16,2 18-14-16,0 0 73 16,0-2-74-16,0 2 20 15,-2 0 10-15,-1-2-13 16,1 0 27-16,2 0-43 15,0 2 14-15,0-2 31 16,0 2-46-16,0 0 9 16,-2 0 3-16,2 0 1 15,0 0 20-15,-3 0-34 16,3 0 0-16,-2 0-16 16,2 0 16-16,-4 14-1 15,0 8 0-15,-1 9 2 0,-1 2 12 16,-2 10-13-16,0 0 0 15,-1 6 10-15,-3 1-10 16,-1 2-1-16,-3 0 1 16,1 4 1-16,-3 0 17 15,1 3-18-15,-1-1 0 16,2-2-2-16,0 0 2 16,3-2 0-16,0 0 0 15,0-2 1-15,2-2 5 16,-3-1-6-16,3-1 0 15,-1-4-1-15,2 0 1 16,-1 0-1-16,-1-2 1 0,1 0 0 16,3 1 9-16,-4-2-9 15,1 2-15-15,0-1 14 16,-1-2 1-16,4 0 0 16,-3-4 0-16,4 0 6 15,-2-2 7-15,3-2-13 16,-3-1 0-16,1-5-4 15,2-4 4-15,-1-2 0 16,3-4-1-16,0-2 1 16,-1-4-7-16,0 0 7 15,1-2 0-15,0 2-2 16,-1 2 3-16,1-2-2 16,2 0-11-16,-3-2 12 15,2 0 14-15,-1-2-14 16,2 0-14-16,-2-2 5 0,1 0 9 15,1-2-7-15,0 0-2 16,0 0 18-16,2 0 4 16,-2-2-13-16,2 0 0 15,0 2-6-15,0-2 6 16,0 0-2-16,0 0-6 16,0 0 16-16,0 0 0 15,0 0-8-15,0 0 0 16,-2 0-23-16,-4 0 16 15,2 0-8-15,-9-22-271 16,2 0-104-16</inkml:trace>
  <inkml:trace contextRef="#ctx0" brushRef="#br0" timeOffset="172424.92">5746 9212 178 0,'0'0'200'16,"0"0"-136"-16,0 0-53 16,0 0 37-16,0 0 33 15,0 0 57-15,0 0-54 16,0 0-60-16,2 0 4 0,0 0 17 15,-2 0-44 1,3 0 64-16,1 6-29 0,0 4-13 16,1 0 22-16,-1 4-30 15,1 0 6-15,-1 2-5 16,1 0-7-16,-1 4 41 16,0 0-50-16,-1 5 0 15,1 2 17-15,0 4-1 16,-1 2-7-16,2 3-9 15,-3 0 10-15,0-1 14 16,-2-3-24-16,2-4 0 16,0-2 2-16,3-6-1 15,-3-2 5-15,0-4-6 16,-2-4 0-16,0-4 6 0,2-2-6 16,-2-2 0-16,2-2 1 15,-2 2 0-15,2-2 5 16,-2 0-6-16,0 0 2 15,0 0 20-15,0 0-22 16,0 0 0-16,0 0 32 16,3 0 1-16,2 0 14 15,3 0-25-15,11-16-12 16,12-14 57-16,17-16-67 16,31-32 0-16,54-61-40 15,-15 17-125-15,-2 2-371 0</inkml:trace>
  <inkml:trace contextRef="#ctx0" brushRef="#br0" timeOffset="185958.59">6817 7060 208 0,'0'0'115'15,"0"0"-76"-15,0 0-33 0,0 0 36 16,0 0 89 0,0 0-47-16,0-12-26 0,0 8-35 15,0 0 4-15,0 0 34 16,0-2-24-16,0-2 51 16,0 0-72-16,2 0-10 15,-2-2 30-15,2 2-16 16,1 0-4-16,0 0-13 15,-1 0 12-15,0 0 15 16,-2 2-30-16,2 2 0 16,0 0 18-16,-2 0-13 15,2 0-4-15,-2 2-2 16,0 2 9-16,0 0 20 16,0 0-28-16,0 0 0 15,0 0 19-15,0 0-6 16,0 0-2-16,0 0-9 0,0 0 8 15,0 0 7-15,0 0-17 16,0 0 0-16,0 0 8 16,0 0-8-16,0 0 0 15,0 0-1-15,0 0-6 16,0 0-4-16,0 0 11 16,0 2-3-16,0 8 3 15,0 2 0-15,0 0 5 16,0 0-5-16,0 2 0 15,0 0-18-15,0-2 18 16,0 2-1-16,0 2-14 0,-2-2 15 16,-2 2 18-16,-3-1-18 15,2-1 0-15,3-1 20 16,-2-3-20-16,2 3-4 16,-1-4 4-16,1 0 0 15,0-1 16-15,2 2-16 16,-2-5 0-16,2 4 3 15,-2-1-3-15,0-2-7 16,2-2 7-16,-3 1 0 16,3-2 10-16,0 1-10 15,0-2 0-15,0 0 5 16,0 0-5-16,0 0-11 16,0-2 9-16,0 0 4 15,0 0-5-15,0 0-17 16,0 0-42-16,0 0 44 0,0 0-76 15,0 0-37 1,0 0-246-16</inkml:trace>
  <inkml:trace contextRef="#ctx0" brushRef="#br0" timeOffset="190967.74">6704 10171 80 0,'0'0'111'16,"0"0"-84"-16,0 0-17 15,0 0 23-15,0 0-7 16,0 0 15-16,0 0-27 16,0 0-13-16,0 4 27 0,0-4-27 15,0 0 5 1,0 1-6-16,0-1 0 0,0 0 14 16,0 0-14-16,0 0 0 15,0 0 3-15,0 0-2 16,0 0 16-16,0 0 22 15,0 0-23-15,0 0 15 16,0 0-13-16,0 0-1 16,0 0 33-16,0 0-24 15,0 0 0-15,0 0 5 16,0 0-15-16,0 0 28 16,0 0-32-16,0 0-11 0,0 0 35 15,0 0-24 1,0 0-3-16,0 0-9 0,0 0-31 15,0 0-117-15,0 0-96 0</inkml:trace>
  <inkml:trace contextRef="#ctx0" brushRef="#br0" timeOffset="191987.84">6748 6988 189 0,'0'0'139'16,"0"0"-95"-16,0 0 34 16,0 0 82-16,0 0-82 15,0 0-1-15,0 0-21 0,9-18 22 16,-7 16-17-16,-2 2-26 15,0 0 8-15,0 0-43 16,3 0-13-16,1 18-41 16,1 6-61-16,-3 4-110 0</inkml:trace>
  <inkml:trace contextRef="#ctx0" brushRef="#br0" timeOffset="193857.87">7317 8416 225 0,'0'0'133'16,"0"0"166"-16,0 0-129 0,0 0-70 15,0 0 18-15,0 0-43 16,0 0-23-16,2 0 8 16,-2 0-17-16,0 0 28 15,0 0-39-15,0 0-13 16,2 0 42-16,-2 0-49 16,0 0-12-16,0 0 1 15,0 0 15-15,0 0-17 16,2 2 1-16,5 2 0 15,-1 2 11-15,8 2-11 16,1 0 0-16,6 2 0 16,8-2 11-16,6 2 5 15,9-2-16-15,12-2 0 16,7-4 19-16,3-2-18 16,6 0 9-16,-1 0-10 0,-2 0 10 15,-7-2 3-15,-10 0-13 16,-10 0 0-16,-13 0 10 15,-11 2-10-15,-7 0-1 16,-9 0-6-16,0 0 14 16,-2 0-3-16,0 0-4 15,0 0 0-15,0-2 2 16,0 2-2-16,0 0 0 16,0 0-1-16,0 0 2 15,0-2 15-15,0 0-16 16,0-4-18-16,0-4 17 15,0 0-55-15,0-2-15 16,-13 0-63-16,-3 2-47 0,-3 4-325 0</inkml:trace>
  <inkml:trace contextRef="#ctx0" brushRef="#br0" timeOffset="195425.39">7710 8542 225 0,'0'0'110'0,"0"0"-42"16,0 0 152-16,0 0-68 16,0 0-71-16,0 0-9 15,0 0 18-15,3 0-22 16,0 0-37-16,-3 0 33 0,0 0-45 16,0 0-10-16,0 0 12 15,0 0-20-15,0 4 9 16,0 8-10-16,0 4 1 15,0 0 47-15,-6 4-48 16,-4 2 9-16,-3 3 10 16,-8-1 5-16,-1 2 4 15,-7 2-28-15,0-2 1 16,-2 2 34-16,-3-4-35 16,1 0 1-16,0-2-1 15,-1 0 1-15,-1-2 17 16,1 0-18-16,3 0 0 15,2-4 12-15,2 0-12 16,5-4-3-16,5 0 3 16,3-3 0-16,5-2 3 0,0-1-3 15,4-1 0-15,1-1-1 16,2-3 1-16,-1 2-8 16,3-2 7-16,0-1 2 15,0 0 0-15,0 0-1 16,0 0 0-16,0 0-12 15,0 0 12-15,0 0-14 16,0 0 14-16,0 0 2 16,0 0 20-16,0 0-22 15,0 0 0-15,3 0 7 16,3 0-6-16,8 0-1 16,1 2 14-16,10 2-8 0,6 0 12 15,4 3-18-15,8 0 0 16,4 1 6-16,4 2-6 15,3-2 0-15,1 1 0 16,-1-1 6-16,-5-4-1 16,-3 0-5-16,-5-2-8 15,-8-2-10-15,-4 1 18 16,-7-1-10-16,-6 0 9 16,-5 0 2-16,-5 0 4 15,0 0-5-15,-4 0 0 16,0 0 3-16,-2 0-3 15,0 0-1-15,0 0-6 16,0 0 14-16,2 0 3 0,-2 0-10 16,0 0 0-1,0 0 29-15,2 0-29 0,0-3 2 16,1-8-2-16,-1 0 7 16,-2-4 10-16,0 1-17 15,2-1 0-15,-2-6-3 16,0-1 3-16,0-2-7 15,0-4-1-15,0-4 8 16,0 0-16-16,0 0 16 16,-7-2 0-16,1 2 3 15,0 4-3-15,-2 6-9 16,4 2 8-16,-1 4 2 16,1 2 2-16,0 1-3 15,-1 1 0-15,2 2-3 16,1 0 5-16,-2 1-2 0,2-2 0 15,0 1 1-15,-1 2-11 16,-1 1 1-16,0-4 9 16,2 3-1-16,-3 0 1 15,0 0-12-15,1-2 9 16,-1 2-3-16,-1 0-7 16,2 2 13-16,-1 0 0 15,0 0-3-15,3 2 3 16,-2 0 0-16,1 0-2 15,1 2 2-15,0-2 0 16,-2 2 0-16,2 0-37 16,-3 2 21-16,3-2-41 15,0 2 5-15,-1 0 10 0,1-2-46 16,-1 2 17-16,3 0-23 16,0-4-39-16,0 0-82 15,0-2-33-15</inkml:trace>
  <inkml:trace contextRef="#ctx0" brushRef="#br0" timeOffset="196839.81">7866 7780 312 0,'0'0'55'0,"0"0"-25"16,0 0 28-16,0 0 62 15,0 0 70-15,0 0-151 0,0 0 41 16,0-44-31-1,0 42-16-15,0 2 6 0,0 0-11 16,0 0 6 0,0 0-34-16,0 0 6 0,0 0 6 15,0 0-12-15,0 0-3 16,0 0-4-16,0 0 14 16,0 2-7-16,0 12 0 15,0 4 0-15,0 8 36 16,0 2-30-16,0 4-5 15,0 0 15-15,-2 0-6 16,-4 0-10-16,-1-1-2 16,-1-1 2-16,-2 0 32 15,1-2-32-15,-1 2-5 16,0-2 5-16,1 0 2 16,1 0 5-16,-1-2-7 0,0 3 0 15,0-2 10-15,0 1-10 16,2 3-1-16,0-5 1 15,1 0 1-15,-1-4 4 16,3-2-5-16,-3-2 0 16,2 0 0-16,1 2 0 15,2 2 0-15,-2 0-1 16,-1 2 2-16,1 0 3 16,-4 0-4-16,4 0 0 15,0 2-2-15,-3-2 4 16,3 1-2-16,0 1 6 0,-2-5-5 15,2 4-2 1,0-3 0-16,-1-2 1 0,1 2 0 16,0-2 1-16,0 0-1 15,1 0 0-15,-2-2 1 16,1 2 7-16,-1 0-8 16,1-2 0-16,0 2-5 15,2 0 5-15,0 0 0 16,-1 1 0-16,-2-2 2 15,3 3 0-15,0 1-2 16,0-1 0-16,-1 0 0 16,1 0 0-16,0 0-1 15,0 0 0-15,0 0 1 16,0-2 5-16,-1 2-5 16,1 0 0-16,2 0-2 0,-2 0 2 15,0 2 0-15,-1 0-1 16,1 3 3-16,0 1 3 15,-1 2-5-15,1-1 0 16,0 4-3-16,0-3 3 16,0 2 0-16,0-2-1 15,-1 2 2-15,-1-2 0 16,0 2-1-16,1 1 0 16,-2 3-1-16,1 0 1 15,0 4 0-15,-1 4-1 16,-1 2 2-16,2-2 2 15,-4-2-3-15,2-4 0 0,-1-4-5 16,1-1 5-16,-4-5 0 16,4-1 0-16,-1-2 7 15,1-4-7-15,1-2 0 16,0-7 0-16,3-3 5 16,-2 0-5-16,2-7-8 15,2 0 7-15,-3-2 2 16,1 0-12-16,-2-8-2 15,-3-38-81-15,2 0-247 16</inkml:trace>
  <inkml:trace contextRef="#ctx0" brushRef="#br0" timeOffset="197838.81">7442 8063 377 0,'0'0'59'16,"0"0"-42"-16,0 0 3 0,0 0 25 15,0 0 154-15,0 0-88 16,0 0-73-16,0 0 28 16,0 0-35-16,0 0 6 15,0 0 5-15,0 0-20 16,0 0 17-16,0 0-39 16,0 0 9-16,-3 0 24 15,0 0-23-15,1 2-3 16,2 6 12-16,-2 0-12 15,0 2 18-15,-2 2-25 16,-1-2 6-16,3 4 17 0,-2 2-23 16,-1 0 0-16,0 2 4 15,-1 2-3-15,-1-2 17 16,1 0-18-16,1-2 0 16,-2 0 9-16,3 1-9 15,-3 1-5-15,1 2 5 16,-1 0 1-16,0 0 14 15,0-2-15-15,1-2 0 16,-1-2 0-16,3-2 0 16,0-2 0-16,1-2 0 15,0-2 1-15,1-2 3 16,0 0-4-16,2 0 0 16,-2-2 13-16,0 2-13 15,0 0-1-15,-1 0 0 16,1 0 2-16,0 0 3 0,0 2-4 15,0-4 0-15,2 0-6 16,0 0 6-16,0-2-1 16,0 2 1-16,0-2 0 15,0 0 5-15,0 2-5 16,0-2 0-16,0 0 0 16,0 0 0-16,0 0 0 15,0 0-1-15,0 0-1 16,0 0-5-16,0 0-15 15,15 0-36-15,3-6-19 16,4-4-480-16</inkml:trace>
  <inkml:trace contextRef="#ctx0" brushRef="#br0" timeOffset="198988.79">8128 8518 227 0,'0'0'118'16,"0"0"-55"-16,0 0-51 15,0 0-12-15,0 0 109 16,0 0 123-16,0 0-119 15,0 0-51-15,0 0-10 16,0 0 45-16,0 0-61 16,0 0-19-16,0 0 6 15,0 0-7-15,0 0 2 16,0 0-10-16,0 0-6 0,0 0 37 16,0 0-39-16,0 0 0 15,0 0 18-15,0 0-18 16,0 0 8-16,0 0-8 15,0 0 0-15,4 10 0 16,2 6 0-16,-3 2 0 16,1 4 0-16,-1 2 1 15,1 4 13-15,-2 3-14 16,1 1 2-16,-1 0 14 16,-2-2-15-16,0 0-1 15,0-2 10-15,0-4-3 16,0 0 2-16,0-4-9 0,0 0 0 15,0-4 19 1,0-2-19-16,0-4-5 0,0-2 5 16,0-2 1-16,0-2 10 15,-2-2-11-15,2-2 0 16,0 2 3-16,-3-2-3 16,3 0 0-16,0 0-1 15,-2 0 7-15,2 0 11 16,0 0-17-16,0 0 0 15,0 0 15-15,0 0-15 16,-4 0-6-16,-3-18-28 16,0-2-93-16,-2-6-578 0</inkml:trace>
  <inkml:trace contextRef="#ctx0" brushRef="#br0" timeOffset="203154.14">8695 8747 310 0,'0'0'728'16,"0"0"-647"-16,0 0-55 16,0 0 3-16,0 0-6 0,0 0 13 15,2 54-30 1,-2-42-4-16,0 0 29 0,4 4-31 15,-4 4 8 1,0 2 2-16,0 2-2 0,0 4 36 16,0 0-31-16,0 2-12 15,0 1 40-15,-4-2-31 16,2 4-2-16,-2-4 8 16,0 2-15-16,-1-1 32 15,1 0-33-15,2 2 0 16,0-2 11-16,0 0-11 15,-2-4-1-15,4-2 1 16,0-5 0-16,0-5 12 0,0-7-12 16,0-3 0-1,0-2 0-15,0-2 2 16,0 0 5-16,0 0 15 16,0 0 3-16,0 0 56 0,0-8-28 15,8-10-37-15,7-8 13 16,10-8-28-16,4-6 7 15,8-6-8-15,6-4 0 16,6-3 7-16,2-1-7 16,0 4-4-16,0 2 3 15,-3 4 1-15,-6 6 0 16,-7 4 0-16,-6 6 0 16,-4 4 13-16,-8 4-13 15,-1-1-3-15,-3 6 3 16,-1 1 0-16,-6 2 0 0,1 2 0 15,-3 3 0-15,-4 3-5 16,2 3 5-16,-2 1-35 16,0 0 2-16,0 0-17 15,0 0-21-15,0 0-29 16,0 1-97-16,-10 11 82 16,-3-2-187-16</inkml:trace>
  <inkml:trace contextRef="#ctx0" brushRef="#br0" timeOffset="203969.67">9038 9144 684 0,'0'0'368'16,"0"0"-229"-16,0 0-95 15,0 0-14-15,0 0 66 16,0 0-24-16,0 0-66 15,0-2 38-15,0 2-36 0,3 0 1 16,2 0 7-16,-3 0-16 16,2 0 7-16,1 0-7 15,3 2 0-15,8 8 21 16,1 2-20-16,8 0 0 16,0 2 20-16,0 0-15 15,-3 2 11-15,0-2-17 16,-4 2 0-16,-5-4 5 15,-1-2-5-15,-6 0-9 16,-2-4 8-16,-4-2-5 16,0 2 5-16,0 0-22 15,0 2-20-15,0 2 43 16,-8 2-28-16,-13 2 28 0,-5 3-6 16,-6 1 8-16,-5 1-8 15,-5 2 6-15,-8 0 0 16,1 1 13-16,1 0-13 15,0-4 0-15,6 0 5 16,7-5-5-16,6-1-1 16,11-4 0-16,7-2 1 15,4-4 13-15,7 0-13 16,0-2-19-16,0 2 5 16,0-2 5-16,0 2 0 15,0 2 2-15,5 0 7 16,5 2 16-16,6 2-15 15,0 2-1-15,6 0 6 16,1 0 2-16,4 0 3 0,1 2-11 16,1-2 2-16,-3-2 14 15,1 0-16-15,-2 0 0 16,-2-4-2-16,-6-2 4 16,-1 0 0-16,-5 0-2 15,-3 0-25-15,0-2 11 16,-4 0-4-16,0 0-37 15,1 0-12-15,-1-2-28 16,-2-6-69-16,0-2-346 0</inkml:trace>
  <inkml:trace contextRef="#ctx0" brushRef="#br0" timeOffset="204540.58">9038 9328 375 0,'0'0'39'0,"0"0"376"15,0 0-251-15,0 0-53 16,0 0-34-16,0 0 2 0,0 0 11 16,8-4-48-1,-6 4-8-15,-2 0 3 0,0 0-19 16,2 0 25-16,-2 0-30 16,0 0-12-16,2 0 42 15,0 0-36-15,1 0-7 16,3 0 0-16,4 0 6 15,0 8 17-15,3 4-23 16,3 4 0-16,-1 0 11 16,2 2-11-16,-2 1 1 15,-1 0-1-15,-1 2 7 16,0-3 8-16,-2-3-15 0,0 2 0 16,-1-1 7-1,0-4-7-15,-3 0 0 0,3-4-1 16,-4 0 10-16,0-2 0 15,1-2-9-15,-1 2-2 16,2-2 2-16,-2-2 1 16,-1 0-1-16,-3 0 0 15,0-2 1-15,0 0-25 16,-2 0 10-16,0 0-47 16,0-14-6-16,0-8-241 15,0-6-439-15</inkml:trace>
  <inkml:trace contextRef="#ctx0" brushRef="#br0" timeOffset="-200387.09">5162 10126 3 0,'0'0'114'0,"0"0"7"15,0 0 38-15,0 0-28 16,0 0 18-16,0 0-60 15,0 0-11-15,0 0 18 16,-33 0-20-16,33 0-5 16,0 0-3-16,0 0-10 15,0 0 17-15,0 0-75 16,2 0 0-16,9 0 9 16,4 0 3-16,8 0 1 15,8 5 7-15,2-1-19 16,3-3 37-16,0 1-38 0,0-2-16 15,-5 0 15 1,-2 0-36-16,-6 0-44 0,-2 2-81 16,-13-2-146-16</inkml:trace>
  <inkml:trace contextRef="#ctx0" brushRef="#br0" timeOffset="-199588.7">5262 10186 884 0,'0'0'176'0,"0"0"-140"15,0 0-36-15,0 0 0 16,0 0 32-16,0 0 0 0,0 0-10 16,0 3-22-16,5-3 0 15,-1 0 20-15,2 0-20 16,0 0-6-16,-2 0 6 15,-2 0 0-15,0 0 1 16,-2 0-2-16,0 0 2 16,0 0 8-16,0 0-9 15,0 0-2-15,0 0 2 16,0 0 9-16,0 0 5 16,0 0 14-16,0 0-28 15,0 0 66-15,0 0-46 0,0 0-4 16,0 0 14-1,0 0-9-15,0 0 5 0,0 0-26 16,0 0 10-16,0 0 24 16,0 0-34-16,0 0 0 15,0 0 12-15,0 0-2 16,0 0 6-16,0 0-16 16,-4 14 0-16,-6 9 13 15,-5 12-13-15,-3 11 0 16,-3 4 0-16,0 2 1 15,1-2 6-15,2-4-7 16,0-4 0-16,5-2 1 16,-1-5-1-16,1-6-14 15,5-2-5-15,0-5-19 16,2-8 18-16,-1-2-69 16,1-6-28-16,-4-2 37 15,-3-4-25-15,-5 0-53 0,-1 0-110 16,-2 0 103-16,1-6 115 15,1-2 32-15,-2 0 18 16,6 2 93-16,-1 2 15 16,5 2 41-16,2 2-14 15,2-2-42-15,5 2 5 16,2-2-34-16,0 2-22 16,0-2 76-16,0 2-71 15,4 0-46-15,8 0 11 16,5 0-3-16,6 0 20 0,8 0-29 15,4 0 0 1,7 0 48-16,1 0-48 0,2 0 0 16,0-2-2-16,-3-6 2 15,-3 0-34-15,-2-2-76 16,-2-8-65-16,-10 1-98 16,-10 2-266-16</inkml:trace>
  <inkml:trace contextRef="#ctx0" brushRef="#br0" timeOffset="-199171.72">5349 10481 791 0,'0'0'262'0,"0"0"-217"16,0 0-19-16,0 0-2 16,0 0-11-16,0 0 2 15,0 0 2-15,103 30-10 0,-72-22 16 16,-2-2-23-16,-5 0 0 15,-4 0-5-15,-4-1 5 16,-7 3-26-16,-7 2-13 16,-2 1-23-16,-2 10 30 15,-23 1 0-15,-11 4-40 16,-6 2 62-16,-5 0-28 16,1-2 38-16,3-4 0 15,5-4 8-15,7-4 16 16,10-2-24-16,7-4 1 15,9-4 10-15,5 0-11 16,0 2 0-16,2 0 16 0,15 2 3 16,0 0 10-1,1 0-29-15,1 0 8 0,4 0 27 16,-3 0-35-16,0-2 0 16,-2 0 2-16,-3 0 8 15,-1-3-20-15,-7-3 10 16,-3 0-80-16,-2 0 2 15,-2-5-211-15</inkml:trace>
  <inkml:trace contextRef="#ctx0" brushRef="#br0" timeOffset="-198954.95">5354 10674 831 0,'0'0'179'0,"0"0"-147"15,0 0-21-15,0 0 18 16,0 0-14-16,0 0 30 16,0 0-35-16,129 66-2 15,-107-56 21-15,0 0-29 16,0-2-1-16,-3 0-1 16,-2 0-74-16,-5-2-83 15,-6-4-547-15</inkml:trace>
  <inkml:trace contextRef="#ctx0" brushRef="#br0" timeOffset="-198669.57">5684 10772 939 0,'0'0'167'0,"0"0"-139"16,0 0-28-16,0 0 0 15,0 0 15-15,0 0-5 16,0 0 19-16,2 113-29 16,-7-81 0-16,-4-5 1 15,-2-4-1-15,5-5 0 16,-4-9-1-16,6-2 2 16,4-5-3-16,0-2-12 15,0-9-61-15,12-18-63 16,27-26-243-16,-1 7 168 15,0 4-44-15</inkml:trace>
  <inkml:trace contextRef="#ctx0" brushRef="#br0" timeOffset="-198492">5933 10744 172 0,'0'0'144'15,"0"0"-49"-15,0 0-7 16,0 0 52-16,0 0 10 16,0 0-59-16,5 124-36 15,-19-98 15-15,-2-2-43 16,0-6-4-16,6-4-8 15,-1-3-14-15,1-5 5 16,8-6-6-16,0 0-32 16,2 0-16-16,0-18-252 15,18-19 65-15,4 5 101 16,-2 2-19-16</inkml:trace>
  <inkml:trace contextRef="#ctx0" brushRef="#br0" timeOffset="-198256.63">5933 10744 59 0,'98'38'150'15,"-98"-26"39"-15,0 10-3 16,0 4-63-16,-4 4-19 16,-4 2-48-16,2 0-14 15,-1-1-14-15,7-4-27 16,0-2 34-16,0-3-35 16,2-6-13-16,19-4 13 15,6-8-8-15,4-4-10 16,7 0-11-16,1-16-57 0,4-8 8 15,-3-5-85-15,-2 0 20 16,-1-14 75-16,-12 11-20 16,-7 4-86-16</inkml:trace>
  <inkml:trace contextRef="#ctx0" brushRef="#br0" timeOffset="-197721.94">6316 10786 449 0,'0'0'136'0,"0"0"-25"15,0 0 12-15,0 0-34 16,0 0-47-16,-116 36 42 15,103-16-64-15,4 2 1 16,4-1 28-16,5-3-42 16,0-3 14-16,0-1-21 15,14-6 0-15,6-2-15 16,4-6 15-16,7 0-33 0,3-10 10 16,2-9-8-16,-3-8-35 15,-4 1-12-15,-3 0-91 16,-5 6 64-16,-5 8 34 15,-10 4 71-15,-1 6 33 16,-3 2 39-16,0 0 26 16,-2 0-3-16,2 14-28 15,-2 0 31-15,2 4-75 16,0-2-14-16,1-2 18 16,2-1-15-16,-3-4 1 15,2-4-13-15,-2-1 0 16,-2-4-21-16,0 0 21 15,3 0-27-15,3-13 27 0,6-7 7 16,-1-6-7-16,2 0-8 16,3 2 8-16,-6 4 24 15,2 8-24-15,-1 6 1 16,-2 4 41-16,5 2-4 16,1 0 21-16,7 12 2 15,7 8-28-15,5 6 63 16,3 2-87-16,1 0-2 15,3 0 10-15,-4-2-9 16,1-2 5-16,-5-3-13 16,-4-8 0-16,-8-3-31 15,-8-7-21-15,-7-3-74 16,-3-14 6-16,-3-8-382 0</inkml:trace>
  <inkml:trace contextRef="#ctx0" brushRef="#br0" timeOffset="-197567.1">7043 10686 1031 0,'0'0'156'16,"0"0"-43"-16,0 0-100 15,0 0 2-15,0 0 41 16,0 0-11-16,0 0 3 16,-65 102-48-16,22-68 2 15,-44 12-20-15,12-8-106 16,-1-8-172-16</inkml:trace>
  <inkml:trace contextRef="#ctx0" brushRef="#br0" timeOffset="-196338.8">5699 10882 196 0,'0'0'208'0,"0"0"-146"16,0 0-30-16,0 0 60 15,0 0-12-15,0 0 2 16,0 0-50-16,0 0-31 15,0 0 61-15,0 0-39 16,0 0 9-16,0 0 0 0,0 0-32 16,0 0 45-16,0 0-39 15,0 0-5-15,0 0 44 16,0 0-30-16,0 0 2 16,0 0 14-16,0 0-30 15,2 0 42-15,2 0-43 16,1-4 8-16,2-2 10 15,2-4-18-15,1 2 0 16,0 0 0-16,3-2 0 16,-2 2 2-16,1 0-2 15,1 2 0-15,0 0-10 16,-2 0 10-16,2 2-9 16,-3 0 2-16,-2-2 7 15,-1 2-21-15,-1 0 21 16,2 0-26-16,-4 2 15 0,-2 0 4 15,-2 2-11-15,0 0-19 16,0 0-24-16,0 0 61 16,0 0 9-16,0 0 0 15,2 0 24-15,1 0-32 16,1 0 6-16,0 0-7 16,1 0 12-16,0 0 1 15,1 0-13-15,-4 0 0 16,3 2 4-16,-3-2-4 15,-2 2 0-15,2 0 0 16,-2 2 10-16,0 0 32 16,2 0-42-16,-2 2 0 0,0-2 13 15,2 2-12-15,-2-2-1 16,8-4-5-16,-4 0-64 16,1 0-281-16</inkml:trace>
  <inkml:trace contextRef="#ctx0" brushRef="#br0" timeOffset="-195288.34">6497 10108 948 0,'0'0'155'16,"0"0"-104"-16,0 0-24 16,0 0 63-16,0 0 3 15,0 0-86-15,0 0 26 16,18 0-33-16,1 0 0 16,10 0 18-16,9 0-2 15,7 0 16-15,3 0-32 16,6 0 7-16,-4 0 9 15,-2-6-16-15,-3 2-1 16,-7 2 0-16,-7 0 2 16,-11 0-2-16,-7 2-15 15,-6 0-16-15,-7 0 17 0,0 0-22 16,0 0-14 0,-2 0 22-16,-16 2 2 0,-8 8 26 15,-6 3-18-15,-8 1 18 16,-2-3-15-16,-3 0 16 15,-2-2-9-15,3-3 9 16,1-2 9-16,3-4 17 16,5 0-25-16,8 0-1 15,7 0 72-15,9 0-56 16,9 0-4-16,2 0-6 16,0 0 8-16,0-1-14 15,4-2-4-15,12 2 4 16,8-6 0-16,9 1 0 15,8-4-1-15,1-2 1 16,0 0 10-16,-4 0 5 0,-4 2-15 16,-5 2 0-16,-8 2-22 15,-7 4 22-15,-5 2-45 16,-7 0 12-16,-2 0 0 16,-2 0 32-16,-17 0 1 15,-8 0 0-15,-5 0 0 16,-1 0 0-16,-16 0-10 15,9 0-32-15,1 0-188 0</inkml:trace>
  <inkml:trace contextRef="#ctx0" brushRef="#br0" timeOffset="-191601.94">6555 7475 423 0,'0'0'91'0,"0"0"-91"15,0 0-13-15,0 0 13 16,0 0 40-16,0 0-5 15,-9 0-9-15,9 0-13 16,0 0 40-16,0 0-38 16,0 0 34-16,0 0 75 15,0 0-74-15,0 0-22 16,0 0 18-16,0 0 6 16,0 0 41-16,0 0-73 0,0 0-10 15,0 0 28-15,0 0-17 16,0 0-3-16,0 0 5 15,0 0-22-15,0 0 61 16,0 0-61-16,0 0-1 16,0 0 39-16,0 0-28 15,0 0 0-15,0 0-11 16,0 0 0-16,0 0-13 16,4 0 13-16,3 4 0 15,1 2 18-15,6 1-12 16,1 0 9-16,4 0-15 15,-2 0 13-15,3 0 14 16,1-2-27-16,-2 2 0 0,2-4 9 16,-1 1-6-1,-1 0 3-15,0-1-6 0,-2 1 1 16,3-1 5-16,-2 0-6 16,2-3 0-16,0 0 8 15,3 0-6-15,-2 0 4 16,0 0-6-16,-3 0 7 15,-5 0 2-15,-2 0-9 16,1 0-6-16,-4 0 6 16,3 0 0-16,-1 4 0 15,0-3 0-15,1 2 1 16,3 1 3-16,-1 0-4 16,3-1 0-16,-3 1 0 15,1-1 0-15,1 1 0 16,1-2 0-16,-1 0 1 0,3 1 3 15,-2 0-4-15,0-2-2 16,-3 2 2-16,-2-1 1 16,-2-2 5-16,-3 2-6 15,1-2 0-15,-1 0 3 16,2 0-3-16,0 0 0 16,-1 0 0-16,-1 0 0 15,2 0 10-15,-4 0-10 16,0 0 0-16,-4 0-2 15,3 0 2-15,-3 0 0 16,0 0 2-16,0 0-1 16,0 0-1-16,0 0-6 0,0 0-23 15,-16 0 14-15,-4 0-40 16,-5 0-188-16</inkml:trace>
  <inkml:trace contextRef="#ctx0" brushRef="#br0" timeOffset="-190917.75">4759 7329 821 0,'0'0'152'0,"0"0"-90"16,0 0-43-16,0 0 31 15,0 0 78-15,0 0-97 16,0 0-30-16,-12-12 16 15,17 12-15-15,4 0 26 0,6 0-28 16,4 0 0-16,7 2 40 16,6 4-39-16,3 0 0 15,3 0 15-15,2 0-10 16,-3-2 22-16,2 0-28 16,-6-2-29-16,-4 0 29 15,-4-2-68-15,-8 2 9 16,-8 0-19-16,-9 0-47 15,0-2-79-15,-9 2-148 0</inkml:trace>
  <inkml:trace contextRef="#ctx0" brushRef="#br0" timeOffset="-190389.65">4928 7399 378 0,'0'0'198'0,"0"0"-99"16,0 0-35-16,0 0-53 15,0 0 2-15,0 0 13 16,0 0-26-16,-36 28 36 15,36-16 2-15,0 4-12 16,0 4 31-16,0 2-44 16,0 2 12-16,-2 2 5 15,-4 6-11-15,-2 1 30 16,2 3-37-16,-5 0-5 16,-1 2 23-16,-1-2-30 15,-3-2 2-15,1-2-2 16,2-4 9-16,-3-3 1 0,-2-6-10 15,3-1 0 1,-3-4-10-16,3-3 10 0,1-5-9 16,1-4-2-16,0-2-7 15,-3 0 4-15,3 0 5 16,-6-8 9-16,1-4 3 16,3-1-2-16,2 3 8 15,4 2 30-15,2 2-7 16,5 4 30-16,2 0-33 15,0 2-16-15,0 0 46 16,0 0-59-16,0 0 0 16,0 0 0-16,11 0 0 15,3 0 13-15,3 10-13 16,10 2 11-16,4 2 6 16,7-1-16-16,7-1 14 15,-1-2 1-15,3-2-15 0,-1-2 18 16,-1-5-19-16,-3-1-40 15,-4 0 25 1,-7 0-53-16,-2-11-26 0,-8-3-65 16,-8-2-376-16</inkml:trace>
  <inkml:trace contextRef="#ctx0" brushRef="#br0" timeOffset="-189942.36">5131 7700 355 0,'0'0'728'16,"0"0"-644"-16,0 0-64 0,0 0-14 15,0 0-6-15,0 0 36 16,0 0-29-16,36 0-7 16,-23 0 3-16,5 0 4 15,-3 0 8-15,-1 2-15 16,-3 4 0-16,-7-2-5 15,0 2 5-15,-4 2-14 16,0 0-19-16,0 6-38 16,-15 4 70-16,-10 6 1 15,-10 4-19-15,-5 0 12 16,-3 0 5-16,-1 1 2 0,6-5 0 16,2-2 2-1,7-4 12-15,5-2-14 0,8-6-1 16,7-2-12-16,7-2 13 15,2 0-52-15,0 0 17 16,9 4 35-16,13 0-6 16,8 0 6-16,5 2 0 15,3-2 14-15,1-2-14 16,2 2 0-16,-5-2 0 16,-3 0-11-16,-2 2 4 15,-6-2-136-15,-12-4-267 0</inkml:trace>
  <inkml:trace contextRef="#ctx0" brushRef="#br0" timeOffset="-189707.55">4970 7907 967 0,'0'0'75'0,"0"0"-61"16,0 0-14-16,0 0 0 16,0 0 2-16,0 0 32 15,122 0-18-15,-83 0-3 16,-1 0-13-16,-5 0 0 16,3 0-11-16,-12 0-69 0,-9 0-271 15</inkml:trace>
  <inkml:trace contextRef="#ctx0" brushRef="#br0" timeOffset="-189007.82">5333 7814 856 0,'0'0'136'0,"0"0"-135"16,0 0-1-16,0 0 0 15,0 0 0-15,0 0 67 16,0 0-43-16,-4 99-4 0,-7-67-11 16,-3-2-9-1,3-2 10-15,-2-8-10 0,2-4 0 16,2-4 32-16,3-6-32 16,4-4-6-16,2-2-1 15,0 0-8-15,0-4-40 16,10-14-62-16,8-11 7 15,6-2 103-15,1-3-26 16,2 1-75-16,-5 8 81 16,-2 4 27-16,-4 9 49 15,-5 6-9-15,-5 2-27 16,2 4 48-16,-6 0-60 16,0 0 19-16,-2 7 21 15,0 7-2-15,0 4 30 16,0 1-28-16,-2 3-41 0,-8-1 88 15,4-3-76-15,-3-2-5 16,5-4 9-16,-1-6-15 16,2-2 21-16,3-2-22 15,0-2 0-15,0 0-26 16,6 0-5-16,9-16-9 16,7-6-47-16,7-5 19 15,2-1-14-15,1 2-16 16,-3 7-16-16,-8 2 113 15,-5 9-14-15,-7 4 15 16,-7 4 12-16,-2 0 28 16,0 4 86-16,0 16-27 15,-6 7 3-15,-3 6 18 0,-3 3-94 16,4-1-5 0,1-3 7-16,1-2-12 0,1-6 3 15,3-4-19-15,-1-4 0 16,3-6-9-16,0-4 9 15,0-4-17-15,0-2 1 16,7 0-41-16,6-12-30 16,4-8-109-16</inkml:trace>
  <inkml:trace contextRef="#ctx0" brushRef="#br0" timeOffset="-188798.13">5739 7546 1156 0,'0'0'189'0,"0"0"-189"0,0 0-48 15,0 0 9-15,0 0 39 16,0 0 0-16,0 0 21 16,40 58 12-16,-27-36-33 15,-2 0 6-15,3 0-19 16,-12 6-25-16,-2-6-82 15,0-2-390-15</inkml:trace>
  <inkml:trace contextRef="#ctx0" brushRef="#br0" timeOffset="-188560.31">5684 8008 811 0,'0'0'126'0,"0"0"-87"15,0 0-32-15,0 0 18 16,0 0-2-16,0 0 3 16,0 0 36-16,0 79-48 15,0-67-6-15,0-2-7 16,0-4 6-16,0 0 6 16,0-2-13-16,0-4-52 15,0 0-39-15,6 0-111 16,7-10-59-16</inkml:trace>
  <inkml:trace contextRef="#ctx0" brushRef="#br0" timeOffset="-188137.02">6004 7810 1008 0,'0'0'166'0,"0"0"-98"15,0 0-62-15,0 0 1 16,0 0 11-16,0 0 6 15,0 0 39-15,-29 126-50 16,18-97 0-16,2-1-6 16,0-6 6-16,3-4 2 15,1-4-15-15,3-6 10 0,2-4-28 16,0-4 7-16,0 0-31 16,0 0 32-16,9-4 7 15,9-16 1-15,6-8-12 16,7-7 1-16,2-1 0 15,4 3 13-15,-4 4 0 16,-2 5 3-16,-4 6 4 16,-10 8-7-16,-3 2 9 15,-7 6-7-15,-5 2 38 16,-2 0-40-16,0 0 1 16,0 0 5-16,0 12 3 15,0 9 14-15,0 1 23 16,0 6-44-16,0-1 40 0,0 1-42 15,9 3 0-15,20 7-18 16,-5-8-5-16,1-10-170 0</inkml:trace>
  <inkml:trace contextRef="#ctx0" brushRef="#br0" timeOffset="-167980.97">16931 7445 209 0,'0'0'667'16,"0"0"-513"-16,0 0-109 16,0 0 42-16,0 0-34 0,0 0 11 15,0-2-2-15,0 2-33 16,0 0-6-16,2 2-23 16,7 6 0-16,1 4 55 15,4 0-55-15,1 0 11 16,-1 1 8-16,1-4-10 15,-1 1 6-15,-3-2-15 16,3 1 0-16,-5-1 14 16,-3-2-14-16,-2 2-25 15,-4-3-66-15,0 9-96 16,-17-3-133-16,-7-1-423 0</inkml:trace>
  <inkml:trace contextRef="#ctx0" brushRef="#br0" timeOffset="-167617.71">16684 7796 415 0,'0'0'492'16,"0"0"-364"-16,0 0-108 16,0 0 0-16,0 0 10 15,0 0 34-15,0 0-23 16,10 31 5-16,35-34-33 16,18-15 38-16,10-2-47 15,4-6-1-15,-2 4-2 16,-11 2 0-16,-12 6-2 15,-15 6-30-15,-12 6 8 16,-10 2 7-16,-6 0 10 0,-9 2-14 16,0 14-18-1,0 6 38-15,-9 8 15 0,-16 8 6 16,-8 6-13-16,-9 6 34 16,-14 4-25-16,-8 3-3 15,-5 1 7-15,-7 0-21 16,0-2 16-16,2-6-16 15,5-1 0-15,9-12 7 16,6-6-7-16,12-12-37 16,11-10-4-16,9-9-33 15,11-18-75-15,4-10-261 0</inkml:trace>
  <inkml:trace contextRef="#ctx0" brushRef="#br0" timeOffset="-167377.04">16696 7895 459 0,'0'0'635'16,"0"0"-574"-16,0 0-12 15,0 0-40-15,121 106 10 16,-74-66 65-16,8 2-54 16,7-2-7-16,8-2-4 15,6-6-19-15,-2-4 32 16,-3-6-32-16,-9-5-6 15,-8-10-8-15,-10-4-27 16,-11-3-21-16,-10 0-21 16,-19-21-48-16,-4 1-174 15,0-4-424-15</inkml:trace>
  <inkml:trace contextRef="#ctx0" brushRef="#br0" timeOffset="-167126.03">16784 8374 690 0,'0'0'367'16,"0"0"-274"-16,0 0-53 16,0 0-15-16,20 132-25 15,-9-98 58-15,0 0-52 16,-2-2-5-16,-5-3 14 0,-1-4-15 15,-3-3-29 1,0-8-13-16,0-7-113 0,-3-7 21 16,-6-8-37-16,5-15-326 0</inkml:trace>
  <inkml:trace contextRef="#ctx0" brushRef="#br0" timeOffset="-166920.37">16946 8300 375 0,'0'0'332'0,"0"0"-189"16,0 0-22-16,0 0 37 16,45 136-67-16,-34-74-28 0,-3 8 7 15,0 2-37 1,-2-1-8-16,-3-6-22 0,-3-4 6 16,0-11 1-16,0-8-10 15,0-12-18-15,6-14 0 16,0-8-122-16,2-8-136 0</inkml:trace>
  <inkml:trace contextRef="#ctx0" brushRef="#br0" timeOffset="-166253.65">17887 7834 772 0,'0'0'556'0,"0"0"-509"16,0 0-47-16,0 0 0 16,0 0 39-16,0 0-13 15,0 0-1-15,-112 102-25 16,74-67 10-16,1-3-23 16,-4 0 13-16,5-6-51 15,5-6 2-15,10-6-35 16,2-4 30-16,11-6 15 15,6 0-12-15,2-4 24 16,0 2-112-16,12 0 48 16,7 2 85-16,0 2 5 15,1 6 1-15,-2 4 0 16,-4 8 0-16,-6 8 44 0,-1 10 12 16,-7 6 0-1,0 7 35-15,0 3-27 0,0-2-16 16,-5-2-22-16,-1-8-12 15,2-6 49-15,2-8-63 16,2-10 0-16,0-10 8 16,0-7-8-16,0-5 2 15,12-10 18-15,11-25-18 16,10-17-4-16,11-34-34 16,8-29-38-16,-3 3 9 15,-7 14-36-15,-8 24 63 16,-10 30 38-16,-3 10 61 0,-2 6 43 15,-5 20-85-15,-3 8-18 16,-2 5 51-16,2 24 22 16,0 7-16-16,-2 8-29 15,0 2-20-15,-2 2 46 16,-5-3-55-16,0-5 1 16,-2-7 0-16,0-4 0 15,0-8 8-15,0-4-9 16,0-9-36-16,0-4 30 15,0-4-35-15,0 0-37 16,2-25-60-16,10-8-153 16,1-16-220-16,0-3 154 15</inkml:trace>
  <inkml:trace contextRef="#ctx0" brushRef="#br0" timeOffset="-165920.33">18172 8085 149 0,'0'0'171'0,"0"0"330"16,0 0-333-16,53-110-42 15,-40 92-54 1,5 1-7-16,2-1 54 0,5 3-80 15,4-2-24-15,4-1 3 16,6 2-16-16,0 2 12 16,1 2-14-16,-2 4 0 15,-3 6-30-15,-6 2 27 16,-2 2-32-16,-2 18 11 16,-7 10 6-16,-3 8 18 15,-6 9-19-15,-4 7 19 16,-3 6 17-16,-2 2-5 15,0 4 1-15,0 0 1 16,-9-3 10-16,-4-3 6 16,-5-2-30-16,-2-6 0 15,0-2-2-15,-3-8 2 16,2-8-16-16,0-9 2 0,1-11 21 16,0-13-7-16,2-1 0 15,1-18-41-15,-1-24-20 16,-1-58-92-16,9 8-8 15,1-2-123-15</inkml:trace>
  <inkml:trace contextRef="#ctx0" brushRef="#br0" timeOffset="-165721.16">18457 7561 573 0,'0'0'319'0,"0"0"-172"16,0 0-115-1,0 0-9-15,16 107 93 16,-16-47-52-16,0 10 8 0,0 4-25 15,-12 3-7-15,-3-3 4 16,-4-6-44-16,0-8 0 16,-1-4 21-16,-1-7-21 15,2-8-22-15,-4-6 12 16,1-9-34-16,2-8-115 16,6-16-193-16</inkml:trace>
  <inkml:trace contextRef="#ctx0" brushRef="#br0" timeOffset="-165548.66">18419 8233 316 0,'0'0'551'0,"0"0"-454"0,0 0-16 16,67 114 16-16,-47-83-26 16,0-5-35-16,2-8 19 15,-2-2-53-15,3-8 9 16,12-8-11-16,-1 0-75 15,-5-8-103-15</inkml:trace>
  <inkml:trace contextRef="#ctx0" brushRef="#br0" timeOffset="-160834.39">19114 7810 347 0,'0'0'739'0,"0"0"-601"16,0 0-96-16,0 0-31 16,0 0 34-16,0 0 3 15,0 0-36-15,69 2 27 16,-29-2-38-16,10 0 6 15,5-6 8-15,-2-4-14 16,-3 0 14-16,-6 0-15 16,-11 2 0-16,-6 2-11 15,-9 2 11-15,-9 4-25 16,-7 0-18-16,-2 0-53 16,-19 12-23-16,-11 8-101 15,-8 2-386-15</inkml:trace>
  <inkml:trace contextRef="#ctx0" brushRef="#br0" timeOffset="-160588.89">18780 8215 147 0,'0'0'948'0,"0"0"-780"16,0 0-131-16,0 0-5 15,0 0 39-15,0 0-63 16,127-44 6-16,-50 24 5 15,33-4-18-15,28-4 25 16,23-4-26-16,-12 2 0 16,-31 8-3-16,-38 4 3 0,-26 6-19 15,-1-1-44-15,-4-2-57 16,-9-11-59-16,-20 5-394 16,-15 1 296-16</inkml:trace>
  <inkml:trace contextRef="#ctx0" brushRef="#br0" timeOffset="-159869.87">19444 7488 880 0,'0'0'223'0,"0"0"-152"0,0 0-55 16,0 0 1-16,0 0 27 15,0 0-37-15,0 0-1 16,9 122 33-16,-9-48-22 16,0 26 15-16,0-3-19 15,-7 1-12-15,-8-2 25 16,-4-18-26-16,-2 8 0 16,-2-7-6-16,-2-11 6 15,1-8-23-15,7-14-13 16,0-12-28-16,7-18 29 15,1-14-118-15,6-2 39 16,3-26-205-16,0-18 95 16,0-12 16-16,0-11 73 15,0-1 73-15,0 2 62 16,0 8 216-16,0 14-124 0,0 16 545 16,-2 14-477-16,-5 14-103 15,-4 0-12-15,-2 8 4 16,-7 18 61-16,-2 8-58 15,-3 4-36-15,0 0 21 16,6 1-29-16,-2-7 5 16,8-2-13-16,-1-8 1 15,8-4 7-15,2-6-8 16,4-4-35-16,0-4 22 16,2-3-25-16,23-1 38 15,10 0-7-15,15 0 14 16,9-3 2-16,15-16-9 15,9-2-8-15,1-4-5 0,-2-1 2 16,-9 4-14-16,-12 4 16 16,-18 7 9-16,-14 8-10 15,-16 3 10-15,-11 10-14 16,-2 23 14-16,0 11 55 16,-13 12-4-16,-8 8-12 15,1 0-23-15,1-4 51 16,2-8-67-16,7-7 7 15,1-13 2-15,4-12-9 16,3-9 0-16,2-11-11 16,0 0-42-16,16-50 11 15,11-4-126-15,2-10-322 0</inkml:trace>
  <inkml:trace contextRef="#ctx0" brushRef="#br0" timeOffset="-159662.84">20401 7363 758 0,'0'0'639'0,"0"0"-592"15,0 0-46-15,0 0 21 16,0 0-9-16,0 0 5 16,0 0-17-16,66 111 9 15,-49-88 12-15,-3 1-22 16,-1-2-13-16,-11-4-33 15,-2-5-153-15,0-8-369 0</inkml:trace>
  <inkml:trace contextRef="#ctx0" brushRef="#br0" timeOffset="-159322.86">20277 7615 416 0,'0'0'716'15,"0"0"-635"-15,0 0-60 16,-78 135 28-16,60-97 19 15,5-6-14-15,4-6-26 16,4-8-27-16,5-5 27 16,0-8-28-16,0-5-12 15,21 0 12-15,12-5 15 16,16-20-15-16,18-7 0 16,8-8-29-16,10 2 19 15,-2 2-22-15,-6 10 17 0,-5 8 8 16,-9 10 14-16,-10 8-13 15,-13 0 6-15,-11 0 0 16,-7 12 23-16,-10 2-22 16,-4 0 1-16,-6 0 33 15,-2 0-11-15,0 2-24 16,-2 0-7-16,-18 0 7 16,-4 4-23-16,-23-2-25 15,7-2-97-15,-1-10-567 0</inkml:trace>
  <inkml:trace contextRef="#ctx0" brushRef="#br0" timeOffset="-159127.89">20496 7834 909 0,'0'0'334'16,"0"0"-262"-16,0 0-47 15,0 0 43-15,0 0 2 16,0 0-12-16,0 0-46 15,-91 113-1-15,64-92 22 16,-4 1-33-16,-3-4-44 16,-9-9-82-16,8-7-228 15,8-2-535-15</inkml:trace>
  <inkml:trace contextRef="#ctx0" brushRef="#br0" timeOffset="-158936.86">20625 7860 1088 0,'0'0'178'16,"0"0"-126"-16,0 0-20 15,0 0-22-15,0 0 6 16,125 3 33-16,-104-3-49 16,-2 0 0-16,-3 0-41 15,-14 0-124-15,-2 0-220 16,0 0-112-16</inkml:trace>
  <inkml:trace contextRef="#ctx0" brushRef="#br0" timeOffset="-158054.85">20210 8137 54 0,'0'0'1084'16,"0"0"-1004"-16,0 0-35 15,0 0-29-15,0 0 40 16,0 0-24-16,166-26-12 16,-109 6-7-16,1 2-13 15,-5 0 0-15,-5 2-4 16,-11 3 4-16,-10 4-14 16,-10 3 5-16,-7 2 9 0,-8 4-1 15,-2 0-6-15,0 0-47 16,-7 1 45-16,-13 17 9 15,-9 7 10-15,-4 9 6 16,-5 4 6-16,-5 6 1 16,1 0-12-16,2 1-10 15,2-5 59-15,7-3-59 16,4-2-1-16,12-5 0 16,3-8-10-16,12-6 9 15,0-4-29-15,12-6 30 16,17-6 39-16,11 0-38 15,9-12-1-15,4-12 1 16,3-6 12-16,2-2-13 16,-4-2 0-16,-6-3 0 15,-3 3 2-15,-12 3-2 0,-8 0-9 16,-10 5 8-16,-5 4-4 16,-6 6 4-16,-4 4-12 15,0 6 13-15,0 4-15 16,0 0 15-16,0 2-1 15,0 0-15-15,0 0 16 16,-6 0 21-16,-4 12-21 16,-1 12 0-16,-3 8 1 15,-1 12-1-15,-1 11 19 16,-1 7 15-16,-1 7-7 16,3 4 12-16,-4 1-39 0,4 0 7 15,1-7 18-15,1-7-25 16,2-8-2-16,2-10 2 15,0-10 0-15,3-12 6 16,1-10-6-16,0-8-7 16,1-2-12-16,-3-4 7 15,1-20-14-15,0-16-6 16,2-16-30-16,4-19-6 16,0-9 8-16,0-2-41 15,6 6 62-15,2 14 39 16,1 21 10-16,-3 22 46 15,-3 10-34-15,0 12 13 16,-3 1-28-16,0 0 10 16,0 0 59-16,0 10-18 15,-8 10 9-15,-9 5-3 0,-12 11-22 16,-9 7 29 0,-11 5-58-16,-11 2-7 0,-11 3 6 15,-12-2-12-15,-44 11-38 16,20-12-95-16,13-13-223 0</inkml:trace>
  <inkml:trace contextRef="#ctx0" brushRef="#br0" timeOffset="-154465.79">17133 9501 163 0,'0'0'504'0,"0"0"-401"16,0 0-80-16,0 0-17 15,141-29 46-15,-112 25-15 16,-7 4-7-16,-4-1 7 16,-4 1-3-16,-8 0 37 15,-2 0-36-15,-1 0-5 16,-1 0 38-16,-2 0-20 15,0 0-16-15,0 0-13 16,0 0-18-16,0 0 29 16,0 0-30-16,0 0-15 15,0 0 14-15,0 0-73 16,-5-2-27-16,-9-2-44 16,-1-4-351-16</inkml:trace>
  <inkml:trace contextRef="#ctx0" brushRef="#br0" timeOffset="-153842.02">16684 9601 608 0,'0'0'365'16,"0"0"-278"-16,0 0-28 0,0 0-28 16,0 0 9-1,0 0 7-15,0 0-26 0,37 0-3 16,-19 0 11-16,4 0-19 15,7 0 52-15,2 0-46 16,7 0-9-16,3-6 22 16,3-2-20-16,1 2-8 15,-1 0-1-15,1 2 10 16,-3 2-1-16,-4 0-9 16,-7 2 0-16,-4 0 4 15,-7 0-4-15,-7 0-1 16,-2 0 1-16,-4 0 0 15,-2 0 9-15,-3 0-9 16,-2 0-7-16,2 0-2 16,-2 0-1-16,2-6-29 0,0-2-15 15,-2-2-31-15,0-2 5 16,-4-4-92-16,-14 4-371 16</inkml:trace>
  <inkml:trace contextRef="#ctx0" brushRef="#br0" timeOffset="-153588.75">16652 9705 1060 0,'0'0'221'0,"0"0"-221"0,0 0 19 16,0 0-6-16,0 0-13 15,0 0 0-15,-2 124 23 16,2-93-10-16,0-1 0 16,0-4-13-16,0-2 1 15,0-2-11-15,0-6 5 16,0-4-77-16,0-12-91 16,0 0-194-16,0 0 4 0</inkml:trace>
  <inkml:trace contextRef="#ctx0" brushRef="#br0" timeOffset="-153207.43">16815 9821 567 0,'0'0'637'16,"0"0"-522"-16,0 0-115 16,0 0 0-16,0 0 41 15,0 0-21-15,176-32 32 16,-99 12-52-16,11 0-7 15,3 2 5-15,-2 4-40 16,-8 6-49-16,-10 4-27 16,-9 4-36-16,-13 0 63 15,-11 0 5-15,-11 0 42 16,-10 10 37-16,-8 0 7 16,-4 7 19-16,-5 1 42 15,0 5-3-15,0 5 54 16,-9 4-67-16,-6 1-1 0,-4-3-29 15,-3 2 10-15,-4-4 16 16,-3-2-41-16,-4-2 4 16,-2-4-17-16,2-6 6 15,0-6-34-15,-1-8-43 16,5 0-14-16,2-18-182 16,-2-34 42-16,8 4-90 15</inkml:trace>
  <inkml:trace contextRef="#ctx0" brushRef="#br0" timeOffset="-151775.84">17267 9633 225 0,'0'0'641'16,"0"0"-466"-16,0 0-134 15,0 0-28-15,0 0 29 0,0 0-10 16,0 0 1-16,9 44 28 16,-7-8-12-16,-2 2 23 15,0 3-53-15,0-4-7 16,0-1-2-16,0-3-10 15,0-5 7-15,-4-4-7 16,-5-6-55-16,0-4-1 16,-2-6-60-16,-2-4 33 15,-1-4 60-15,1 0-100 16,-1-10-54-16,1-12-33 16,1-4 67-16,4-2 90 15,-1 2 24-15,0 2 29 16,4 6 139-16,1 7 136 15,0 6-85-15,4 2-88 0,0 3-57 16,-3 0 20-16,3 0-46 16,-2 4-13-16,0 17 24 15,-2 5 21-15,-3 6 13 16,-4 2-40-16,0 0-23 16,-1 0 40-16,-1-4-32 15,2-4-5-15,2-6 14 16,4-6-17-16,3-6 6 15,2-6-7-15,0-2-18 16,2 0 1-16,21-18 15 16,12-10-12-16,15-10 5 0,12-4-24 15,11-4-12-15,6-1-20 16,-4 6 10 0,-4 2 53-16,-9 7-11 0,-12 6 13 15,-15 8 0-15,-10 6 1 16,-12 6 22-16,-8 4-22 15,-5 2 19-15,0 0 54 16,0 0-74-16,-16 4 0 16,-2 8 15-16,-1 4 5 15,-2 1 16-15,4-3-36 16,1 1 8-16,7-1-13 16,3-2 5-16,4 1-33 15,2-1 18-15,0-1 15 16,0 2 0-16,8-3 0 15,3-1-40-15,1-2 28 0,1-1-1 16,-5-4-7-16,-1 0 3 16,-7-1 1-16,0 2-2 15,0 1-40-15,-18 4-104 16,-11 4 109-16,-8 4-8 16,-8 4 41-16,-4 0 20 15,-2 4 19-15,1 0 33 16,4 0 3-16,8-4 0 15,7-2 34-15,9-8-55 16,9-2-3-16,7-6-20 16,6 1-1-16,0-3 17 15,0 0-8-15,14 0-17 16,6 0 33-16,4-11-34 16,8 3-1-16,1-2 7 15,2 0-7-15,0 2 6 0,-4 4-6 16,-5 2 0-16,-6 2 2 15,-4 0-2-15,-5 0-12 16,-7 14 5-16,-4 6-5 16,0 8 12-16,0 4 51 15,-13 6-39-15,-5 2 57 16,-2 3-46-16,0-5-15 16,-2-2 16-16,1-6-12 15,2-8-12-15,1-4-6 16,1-6-45-16,0-8 21 0,2-4-56 15,-3 0-27 1,0-16-88-16,3-10 3 0,-1-6 148 16,1 0 50-16,4 4 42 15,1 8 154-15,6 6-76 16,2 8-17-16,2 6-18 16,0 0-38-16,0 0 6 15,0 0-31-15,8 0-21 16,11 0 37-16,3 0-37 15,5 4 14-15,1 0-2 16,-3-2-13-16,-5-1 14 16,-5 4-14-16,-7-1 0 15,-6 2-19-15,-2 4-11 16,0 4-40-16,-21 6 19 16,-3 2 51-16,-3 2 6 0,1-4-6 15,3-2 1-15,7-6 14 16,8-2-15-16,6-6 0 15,2-2-9-15,0-2 9 16,10 0 39-16,11 0-26 16,6 0-1-16,0-6 24 15,2 2-23-15,-4 0 2 16,4 0 5-16,-4 0-19 16,2 0 25-16,-4-2-26 15,-1 2 0-15,-2 0 17 16,-2 0-17-16,-5-2-32 15,-5 0-57-15,-2-10-163 16,-6 4-261-16,0-2 256 0</inkml:trace>
  <inkml:trace contextRef="#ctx0" brushRef="#br0" timeOffset="-149827.95">18610 9186 781 0,'0'0'489'0,"0"0"-467"16,0 0-21-16,0 0 19 15,0 0 20-15,0 0-1 16,12 120-20-16,-12-82-17 16,0 3 32-16,0-4-34 15,-12 2-11-15,-5-6 11 16,-8-1-1-16,-4-1-21 15,-2-5-24-15,-4-8-42 16,-3-6 41-16,-3-6-57 16,6-6-29-16,-1 0 4 0,3-16 43 15,4-8 37 1,4-2 49-16,8-2 39 0,3 2 72 16,5 8-2-16,5 4-8 15,4 8-10-15,0 3-24 16,0 3-21-16,0 0-22 15,0 0-23-15,-2 18 51 16,-6 7-24-16,0 5-2 16,-3 2 13-16,-1 2-17 15,-1-2 0-15,0-4-17 16,2-4-4-16,2-6 25 16,5-6-26-16,4-4-10 15,0-4 9-15,4-4-11 16,27 0 12-16,18 0-1 15,38-18 2-15,33-14-11 0,0 0 10 16,-6 0-48-16,-18 6-16 16,-25 6 19-16,5 0 16 15,-3 0 19-15,-17 8 10 16,-16 4-6-16,-15 6 6 16,-14 2-1-16,-9 0 1 15,-2 7 10-15,0 11 48 16,-11 5-31-16,-2 1 11 15,-1 0 22-15,-1 0-55 16,1 0-3-16,1-2 4 16,-3-2-6-16,-5 2 0 15,-6-2-65-15,-9 2-16 16,-7-4 8-16,-11-2-131 0,-34 0-306 16,10-6 236-1,7-3 33-15</inkml:trace>
  <inkml:trace contextRef="#ctx0" brushRef="#br0" timeOffset="-149590.9">18194 9836 159 0,'0'0'114'0,"0"0"560"15,0 0-570-15,0 0-14 16,0 0-7-16,-47 136 24 16,43-84-27-16,-3 10-22 15,1 5-5-15,-2 1-34 16,-3-2-13-16,-2-2 23 0,-3-6-29 15,1-8 0 1,-1-8 0-16,3-8 0 0,1-8 0 16,6-12-7-16,4-10-72 15,2-4 59 1,0-14-83-16,6-50-231 0,13 2-275 16,-2-6 277-16</inkml:trace>
  <inkml:trace contextRef="#ctx0" brushRef="#br0" timeOffset="-148742.39">18272 9860 1166 0,'0'0'146'0,"0"0"-124"15,0 0 22-15,0 0-12 16,0 0-25-16,0 0 10 16,0 0-17-16,114-31 0 0,-79 27-1 15,-2 3-47-15,-1 1 19 16,-8 0-33-16,-3 9 12 15,-8 16 20-15,-5 9 20 16,-2 8 10-16,-4 12 14 16,-2 4 20-16,0 8 38 15,0-2-37-15,0-1-16 16,-6-3 8-16,-2-8-12 16,1-8 2-16,-4-6-17 15,0-8-29-15,0-6 17 16,0-6-33-16,-1-6 26 15,-1-10-16-15,-3-2 4 16,1-9-27-16,-5-20-57 0,-1-9 0 16,4-10 77-1,1-4-4-15,1 2 42 0,3 4 39 16,4 11 77-16,1 12-18 16,5 9-30-16,2 6 6 15,0 1 29-15,0 1-61 16,0 2-19-16,9-4-10 15,9 1-11-15,3-4 14 16,6 1-16-16,0 2 0 16,0 4 6-16,-2 2-6 15,-5 2-12-15,-5 0 12 16,-6 0-1-16,-5 4-8 16,-4 16-36-16,0 9 29 15,-13 8 16-15,-9 6 16 16,-2 3 4-16,-3-2-8 0,5-4 18 15,1-10-8-15,8-10-22 16,9-8 2-16,4-10-17 16,0-2 11-16,11-6-15 15,18-22-23-15,6-16-25 16,10-12-43-16,2-11 0 16,0-5-67-16,-1 0 8 15,-1 4-56-15,-7 10 225 16,-7 18 117-16,-8 16 32 15,-10 14-41-15,-5 10-47 16,-6 0 5-16,0 18 75 16,2 16-47-16,-4 10-22 0,0 8-30 15,0 6-8-15,0 0-2 16,-10 3-32-16,-3-7 0 16,1-2 10-16,-1-8-10 15,3-10-20-15,-2-8 13 16,1-10 5-16,2-8-25 15,2-8-33-15,3 0 1 16,1-18-41-16,1-16-220 16,2-14 10-16,0-46 141 15,2 9-44-15,7 3 41 0</inkml:trace>
  <inkml:trace contextRef="#ctx0" brushRef="#br0" timeOffset="-148409.78">18799 9847 309 0,'0'0'588'0,"0"0"-416"0,0 0-124 16,0 0-13-16,0 0 36 15,0 0-13-15,0 0-6 16,92-18-51-16,-65 13 6 16,0 0-5-16,-3 4-2 15,1 1-20-15,-6 0-53 16,0 0 8-16,-9 22 35 16,0 12 9-16,-6 10 21 15,-4 10 22-15,0 10 14 16,0 8 20-16,0 5 8 15,0-1-32-15,-2 0 32 16,-2-6-47-16,-4-8 2 16,4-7-2-16,-2-8-2 15,-1-8-2-15,3-9-13 16,-1-8 0-16,2-8-13 0,-1-10 9 16,-2-4-13-16,-1 0-52 15,-1-26-25-15,-6-14-129 16,-7-46-273-16,4 9 324 15,-1 3-34-15</inkml:trace>
  <inkml:trace contextRef="#ctx0" brushRef="#br0" timeOffset="-148089.84">18867 10167 429 0,'0'0'1'15,"0"0"616"-15,0 0-542 16,0 0 12-16,0 0 45 16,0 0-26-16,0 0-70 15,2-35-36-15,18 27 23 16,7-2-23-16,2 0 1 0,4 2 9 15,-2 2-10-15,-4 0 0 16,-2 2 0-16,-8 4 1 16,-7 0 3-16,-6 0-4 15,-4 0-37-15,0 16-14 16,-11 10-3-16,-11 10 2 16,-5 5 11-16,-4-1 17 15,-1 0 16-15,5-6-6 16,3-6 14-16,9-6 2 15,8-8-2-15,7-10-16 16,0-4 14-16,2 0 2 16,16-8 20-16,4-12-20 15,7-6 13-15,2-7-22 0,3-7 9 16,28-32-40-16,-8 10-111 16,4 2-446-16</inkml:trace>
  <inkml:trace contextRef="#ctx0" brushRef="#br0" timeOffset="-147821.75">19711 9649 734 0,'0'0'669'0,"0"0"-605"16,0 0-48-16,0 0-3 0,0 0 32 15,0 0-2-15,139-12-42 16,-93 6 33-16,1-2-34 16,-3 2 0-16,-2 2 7 15,-5 0-7-15,-9 2-1 16,-8 2 1-16,-9 0-45 16,-11 0-3-16,-8 12-151 15,-21 8-14-15,-5 2-152 0</inkml:trace>
  <inkml:trace contextRef="#ctx0" brushRef="#br0" timeOffset="-147556.97">19337 10086 230 0,'0'0'695'0,"0"0"-581"15,0 0-44-15,0 0-2 16,0 0-12-16,0 0-24 15,147-22-10-15,-92 8 24 16,9-2-39-16,0-4-5 16,3 0 30-16,2-2-19 15,-3-2 0-15,1 0-13 16,-5-2 9-16,-4 0-14 16,-10-3 5-16,-11 1-39 15,-10-2-3-15,-14-18-101 0,-5 8-249 16,-8 0-223-16</inkml:trace>
  <inkml:trace contextRef="#ctx0" brushRef="#br0" timeOffset="-146860.84">19969 9385 352 0,'0'0'665'0,"0"0"-541"15,0 0-86-15,0 0 11 16,0 0-13-16,0 0-21 15,0 0 40-15,-46 116-9 16,40-58-21-16,-2 6 11 16,2 4-24-16,-3 2 9 15,-2 2-11-15,-1 1-9 16,2-5 14-16,-1-4-15 16,-3-8 0-16,3-4-1 15,-3-9 1-15,1-10-25 0,1-8-28 16,2-11-55-16,-1-14 14 15,1 0-105-15,0-18-342 16,-3-35 382-16,-1-5 94 16,3 6-32-16,2 8 69 15,2 32 28-15,2 6 192 16,-3 4 453-16,-1 2-512 16,-3 0-74-16,0 4-19 15,-2 12 46-15,1 8 2 16,0 6-47-16,-1 4 26 15,1 4-56-15,-1 0-5 16,3 1 19-16,0-5-24 16,2-6 0-16,4-6-1 0,3-10 0 15,2-6-12-15,0-4-1 16,9-2 7-16,13 0 6 16,12-4 2-16,9-14-2 15,5-9-2-15,6-2-34 16,2-5 24-16,-1-1-41 15,-4 1 18-15,-1 7 25 16,-13 2-8-16,-5 7 17 16,-10 8 0-16,-5 6 1 15,-3 4-6-15,-3 2 6 16,-2 20 0-16,0 12 33 16,-2 8 17-16,-3 6-14 0,-4 1-14 15,2-3-16-15,-2-6 37 16,0-8-43-16,0-8 0 15,0-8 11-15,0-6-9 16,0-6 5-16,0-4-7 16,2 0-46-16,7-26-31 15,24-38-136-15,0 4-181 16,0-6 5-16</inkml:trace>
  <inkml:trace contextRef="#ctx0" brushRef="#br0" timeOffset="-146659.16">20956 9164 952 0,'0'0'386'0,"0"0"-277"16,0 0-70-16,0 0-26 16,0 0 10-16,0 0-15 15,66 114 19-15,-58-96-27 16,-1-2-9-16,-3-4 8 15,-4-2-43-15,-8-2-187 16,-11-4-816-16</inkml:trace>
  <inkml:trace contextRef="#ctx0" brushRef="#br0" timeOffset="-146411.72">20665 9551 1014 0,'0'0'140'0,"0"0"-99"0,-67 124 8 16,45-82-32-16,1-3-5 15,6-8 4-15,4-8-8 16,2-5 3-16,4-10-11 16,5-7-23-16,0-1 22 15,3-12-66-15,21-20-125 16,12-8 21-16,38-26-26 15,8-2-157-15</inkml:trace>
  <inkml:trace contextRef="#ctx0" brushRef="#br0" timeOffset="-146230.05">20974 9489 224 0,'0'0'150'0,"0"0"3"15,132-21 124-15,-92 21-162 16,-6 0-63-16,-7 3-10 16,-6 12 51-16,-5 6-45 15,-5 1-1-15,-4 4 8 16,-5 0-2-16,-2 2-17 15,0 0-35-15,-9 0 11 16,-10-2-11-16,-8 2-1 16,-4-2-16-16,-10-2-13 15,-3-4-53-15,-21-12-171 16,11-4-509-16,8-4 545 0</inkml:trace>
  <inkml:trace contextRef="#ctx0" brushRef="#br0" timeOffset="-146042.98">20837 9689 358 0,'0'0'706'0,"0"0"-596"15,0 0-39-15,0 0 44 16,-35 107-37-16,18-79 18 16,-5-1-77-16,-3 4-10 15,-4-5 1-15,-2-2-9 16,-3-2-1-16,-1-8-78 15,-3-14-141-15,9 0-522 16</inkml:trace>
  <inkml:trace contextRef="#ctx0" brushRef="#br0" timeOffset="-145847.05">21001 9779 221 0,'0'0'803'0,"0"0"-714"15,0 0-27-15,0 0-1 16,127-14 7-16,-96 9-26 16,-6-2-26-16,-4 3-9 15,-9 2-7-15,-9 0-93 16,-3 2-36-16,-23 0-461 16,-4 2 370-16</inkml:trace>
  <inkml:trace contextRef="#ctx0" brushRef="#br0" timeOffset="-145297.15">20774 9970 430 0,'0'0'180'0,"0"0"94"16,0 0-161-16,0 0-86 15,0 0 14-15,0 0 69 16,0 0-77-16,5 50-17 16,26-64 6-16,4-4-21 15,1 2 2-15,-7 0-3 16,-4 4 0-16,-10 6 12 15,-6 2-12-15,-4 4-13 16,-5 0 12-16,0 8-15 0,-5 14 16 16,-15 8 26-1,-3 6-25-15,-6 2 42 0,-2 4-41 16,-2-2-2-16,-3-1 7 16,5-6-6-16,4-4 18 15,5-7-19-15,11-6 1 16,5-8-14-16,6-6 13 15,0-2-12-15,17 0 12 16,19-10 22-16,8-12-16 16,12-6-6-16,7-3-16 15,1-2-2-15,1 0 14 16,-3 3-6-16,-6 4 10 16,-8 4 0-16,-9 6 10 15,-12 6-10-15,-12 6 0 0,-9 2 14 16,-6 2-14-16,0 0 0 15,-2 14 12 1,-13 8 22-16,-3 2 0 0,-2 2-34 16,0 0 10-16,2-2 12 15,1-3-22-15,-2-6 0 16,4-4-16-16,-5-5-26 16,2-6-16-16,0 0-131 15,0-10-136-15,1-25 37 16,1 5 120-16,5 1 124 0</inkml:trace>
  <inkml:trace contextRef="#ctx0" brushRef="#br0" timeOffset="-144864.05">20991 10012 182 0,'0'0'143'15,"0"0"349"-15,0 0-359 0,0 0-65 16,0 0 13 0,0 0 33-16,0 0-41 0,0 56-35 15,0-24 41-15,2 6-60 16,0 9 7-16,-2 4-4 15,0 7-2-15,0 5 18 16,0-1-38-16,-2-2 1 16,-10-2 30-16,-1-3-31 15,-3-5 0-15,-1-2 0 16,1-8-9-16,-2-6-2 16,4-10-33-16,1-10 44 15,2-10-1-15,2-4 1 16,0-8-2-16,3-22-24 15,-1-10-26-15,4-12 29 0,1-14-27 16,2-11-34 0,0-5-26-16,0 4-24 0,2 14 66 15,8 20 68-15,-4 18 72 16,-1 16-8-16,-3 10-43 16,0 0 24-16,-2 15 71 15,0 12 10-15,0 3-27 16,0 4-19-16,-6 0-22 15,-10-2 18-15,-8 2-66 16,-7 0-9-16,-14 4 36 16,-18 1-37-16,-64 5-18 0,9-10-68 15,2-12-277-15</inkml:trace>
  <inkml:trace contextRef="#ctx0" brushRef="#br0" timeOffset="-126193.04">11842 4291 126 0,'0'0'124'0,"0"0"-98"16,0 0-25-16,0 0 38 16,0 0-26-16,0 0 16 15,15-20-6-15,-15 18-14 16,0 2 9-16,0-2 99 15,0-2-29-15,0 2 6 16,0 0-58-16,0 2 15 16,0 0 22-16,0-2-29 15,0 2 21-15,0 0-48 16,0 0-8-16,0 0 62 16,0 0-57-16,0 0-2 15,0 0 18-15,0 0-18 0,0 0 8 16,0 0-20-16,0 0 0 15,0 0 6-15,0 0-6 16,0 0 0-16,0 0-1 16,0 0 2-16,0 0 0 15,0 2-1-15,2 4 0 16,1 2 1-16,-3 2-1 16,0 4-35-16,0 8-67 15,0-4-46-15,-7-2-239 0</inkml:trace>
  <inkml:trace contextRef="#ctx0" brushRef="#br0" timeOffset="-125962.71">11755 4624 573 0,'0'0'94'0,"0"0"-71"16,0 0 1-16,0 0 4 16,0 0 40-16,0 0-47 15,0 0-19-15,0 30 50 16,0-20-52-16,0 8-32 16,0-4-104-16,0 0-204 0</inkml:trace>
  <inkml:trace contextRef="#ctx0" brushRef="#br0" timeOffset="-125755.83">11728 4975 453 0,'0'0'89'0,"0"0"-63"16,0 0 51-16,0 0-57 15,0 0 1-15,0 0 1 16,0 0-6-16,0 56-7 16,0-40-9-16,-4-2-110 15,-6 0-212-15</inkml:trace>
  <inkml:trace contextRef="#ctx0" brushRef="#br0" timeOffset="-125559.08">11630 5382 575 0,'0'0'62'0,"0"0"-33"16,0 0 10-16,0 0-12 16,0 0 14-16,0 0-41 15,0 0 2-15,-20 90-14 16,11-76-94-16,0 0-551 0</inkml:trace>
  <inkml:trace contextRef="#ctx0" brushRef="#br0" timeOffset="-125371.89">11500 5689 550 0,'0'0'114'0,"0"0"-61"15,0 0-14-15,0 0 9 16,0 0-33-16,0 0-14 16,0 0-2-16,-35 82-15 15,24-68-299-15</inkml:trace>
  <inkml:trace contextRef="#ctx0" brushRef="#br0" timeOffset="-125191.99">11307 5975 565 0,'0'0'98'0,"0"0"-62"15,0 0-1-15,0 0 2 16,0 0 32-16,0 0-53 16,0 0-16-16,-40 64 24 15,24-46-24-15,1-1-59 16,-1-5-227-16</inkml:trace>
  <inkml:trace contextRef="#ctx0" brushRef="#br0" timeOffset="-124987.93">11082 6242 763 0,'0'0'159'15,"0"0"-155"-15,0 0 18 16,0 0-9-16,0 0-12 16,0 0-2-16,0 0-9 15,-54 46-109-15,37-30-55 16,-1 0-86-16</inkml:trace>
  <inkml:trace contextRef="#ctx0" brushRef="#br0" timeOffset="-124792.2">10879 6435 149 0,'0'0'394'0,"0"0"-263"15,0 0-52-15,0 0-27 16,0 0-1-16,0 0 51 16,0 0-73-16,-15 12-10 15,8-6-5-15,-7 4-14 16,-1 2-2-16,-12 10-64 0,5-4-79 15,-1-4-143-15</inkml:trace>
  <inkml:trace contextRef="#ctx0" brushRef="#br0" timeOffset="-124403.95">10585 6607 515 0,'0'0'192'16,"0"0"-151"-16,0 0-34 15,0 0 53-15,0 0-3 16,0 0-4-16,0 0-24 16,-56 26-28-16,40-18 16 15,-1 2-17-15,-3 0-54 16,-3 2 7-16,2-1-102 16,-4-4-23-16,0 4 32 15,0-6 13-15,2 3 104 0,-2 1-4 16,2-4 27-16,5 1 10 15,1 1-3-15,3-4 54 16,1 1 30-16,4 3-48 16,2-6 58-16,1 3-10 15,3-1-33-15,1-3 20 16,0 0-31-16,2 0-5 16,-2 0 4-16,0 1-28 15,-5 4 31-15,-4 3-49 16,-5 2-31-16,-10 8 8 15,-1-2-123-15,2-2-249 0</inkml:trace>
  <inkml:trace contextRef="#ctx0" brushRef="#br0" timeOffset="-124207.92">9973 6906 811 0,'0'0'147'15,"0"0"-84"-15,0 0-40 16,0 0-12-16,0 0 80 16,0 0-49-16,0 0-34 15,-7 2 25-15,5-2-33 16,-1 0-12-16,-2 2-17 0,-8 4-65 16,0 2-36-1,-3 0-442-15</inkml:trace>
  <inkml:trace contextRef="#ctx0" brushRef="#br0" timeOffset="-123674.72">9825 7038 618 0,'0'0'167'15,"0"0"-86"-15,0 0-58 0,0 0 9 16,0 0 47-16,0 0-24 15,0 0 54-15,2 0-83 16,-2 0-15-16,0 0 27 16,0 0-6-16,0 0-10 15,0 0-22-15,0 0-12 16,0 0-6-16,0 0 34 16,-8 12-32-16,-1 2-8 15,-3 2-20-15,2 3-20 16,-11 2-34-16,6-2-166 15,1-8-57-15</inkml:trace>
  <inkml:trace contextRef="#ctx0" brushRef="#br0" timeOffset="-123469.77">9665 7225 616 0,'0'0'139'0,"0"0"-92"15,0 0-3-15,0 0 24 16,0 0-9-16,0 0 51 15,0 0-73-15,-25 32-18 16,19-31 14-16,-1 6-32 16,-2-3-1-16,-2 4-4 15,0-2-78-15,-14 6 6 16,5-2-149-16,0-4-363 0</inkml:trace>
  <inkml:trace contextRef="#ctx0" brushRef="#br0" timeOffset="-123259.99">9431 7361 707 0,'0'0'146'0,"0"0"-120"15,0 0 42-15,0 0-26 16,0 0 30-16,0 0 9 16,0 0-40-16,-18 10-15 15,9-8-26-15,-4 4 1 16,-1 0-24-16,-5 4 23 15,-2 0-54-15,-1 2-18 16,-2-2-15-16,-7 4-76 16,4-3-123-16,2-2 24 0</inkml:trace>
  <inkml:trace contextRef="#ctx0" brushRef="#br0" timeOffset="-123056.98">9125 7488 123 0,'0'0'161'0,"0"0"18"15,0 0-37-15,0 0 3 16,0 0-65-16,0 0-11 15,0 0 24-15,-19 14-21 16,17-14-1-16,2 0-47 16,-6 1-22-16,0-1 44 15,-3 3-44-15,-1-2-2 16,-6 3 0-16,-3 2-13 16,2 2 4-16,-3-1-69 15,-7 3-68-15,5-2-136 16,2-2-87-16</inkml:trace>
  <inkml:trace contextRef="#ctx0" brushRef="#br0" timeOffset="-122860.05">8807 7597 567 0,'0'0'264'16,"0"0"-175"-16,0 0-45 16,0 0-21-16,0 0 13 15,0 0 83-15,0 0-54 16,-22 7-19-16,17-7-16 15,-1 2-28-15,-1 0 8 16,-5 0-10-16,0 0-61 16,-2 0 29-16,-1 2-101 15,-12 0-55-15,2 0-142 16,3 0-182-16</inkml:trace>
  <inkml:trace contextRef="#ctx0" brushRef="#br0" timeOffset="-122640.61">8479 7646 365 0,'0'0'221'0,"0"0"-101"16,0 0-78-16,0 0 66 16,0 0-46-16,0 0 7 15,0 0 12-15,-111 18-34 16,102-16-1-16,0 0-46 16,1 0 0-16,-4 2 8 15,-1 0-8-15,0 4-25 16,-3-2-7-16,-5 4-52 15,0-2-17-15,-13 4-74 16,3-2-96-16,4-4-52 0</inkml:trace>
  <inkml:trace contextRef="#ctx0" brushRef="#br0" timeOffset="-122203.2">7972 7788 515 0,'0'0'153'15,"0"0"-75"-15,0 0-27 16,0 0 9-16,0 0 36 15,0 0-26-15,0 0-28 16,-65 14 35-16,56-12-77 16,2 0 2-16,-2-2-2 15,-1 2 6-15,-2-2-6 16,-1 0-31-16,-3 0-57 0,-1 0 49 16,-4 0-65-1,1 0-56-15,-4 0 44 0,2 0 53 16,-3 0 62-16,2 0-12 15,2 4 13-15,0 0 4 16,1 0-3 0,5 3 11-16,-3-4 33 0,5 1-9 15,-1 0 32-15,3-2-39 16,2 0-3-16,0 1 63 16,4-2-51-16,1-1 24 15,0 3 0-15,2-3-11 16,2 0 14-16,-3 1-49 0,3-1-6 15,-2 0 55-15,2 0-65 16,-2 0 1 0,0 0 6-16,-2 0-6 0,-4 2-1 15,0 0-19-15,-3 2-64 16,-5-2 1-16,-7 6-115 16,4-2-73-1,1-2-74-15</inkml:trace>
  <inkml:trace contextRef="#ctx0" brushRef="#br0" timeOffset="-122015.7">7301 7895 461 0,'0'0'208'0,"0"0"-91"16,0 0-26-16,0 0 30 15,0 0-34-15,0 0-35 0,0 0 27 16,-21 0-57 0,19 0 10-16,2 0-12 0,-2 0-20 15,-2 0 26-15,-1 0-26 16,-1 0-29-16,-4 1 9 15,0 3-54-15,-3 0-31 16,-10-1-50-16,3-2-180 16,5-1-220-16</inkml:trace>
  <inkml:trace contextRef="#ctx0" brushRef="#br0" timeOffset="-121801.66">7016 7908 553 0,'0'0'230'16,"0"0"-144"-16,0 0-26 15,0 0-27-15,0 0 42 16,0 0 7-16,0 0-22 0,-74 0 6 16,69 0-35-1,1 2-31-15,0-2 35 0,-1 0-34 16,-1 3-1-16,1-3 0 16,-4 1-29-16,-2 3 5 15,-7 3-38-15,-15 3-70 16,4 0 2-16,0-1-246 0</inkml:trace>
  <inkml:trace contextRef="#ctx0" brushRef="#br0" timeOffset="-121593.89">6636 7977 652 0,'0'0'171'0,"0"0"-83"0,0 0-59 15,0 0 17 1,0 0 72-16,0 0-54 0,0 0-13 15,0 0 2-15,0 0-52 16,0 2 30-16,0-2-31 16,0 0 0-16,0 0-21 15,0 2 0-15,-2 0-39 16,-13 8-32-16,1 0-43 16,-1-2-249-16</inkml:trace>
  <inkml:trace contextRef="#ctx0" brushRef="#br0" timeOffset="-121387.06">6434 8061 947 0,'0'0'140'0,"0"0"-82"16,0 0-57-16,0 0 0 15,0 0 86-15,0 0-52 16,0 0-9-16,-2 0-5 15,2 0-20-15,0 0-2 16,0 0 1-16,-6 0-93 16,0 0 18-16,-2-8-599 0</inkml:trace>
  <inkml:trace contextRef="#ctx0" brushRef="#br0" timeOffset="-84391.1">249 12547 682 0,'0'0'107'0,"0"0"-41"16,0 0-41-16,0 0 8 0,0 0 16 16,0 0-26-16,-15-35 60 15,15 26-54-15,0-4-16 16,0 3 66-16,0-2-66 16,-5-2-5-16,0 0 0 15,3 0-6-15,2 0 45 16,0 5-47-16,0-2 0 15,0 3 66-15,-2 0-50 16,-2 0 4-16,1 2 7 16,-1-2-19-16,2 0 39 15,2-2-47-15,0-8 0 16,0-6 3-16,9-6-3 0,17-6-2 16,6-2 2-16,10-1 0 15,1 2-5-15,-4 6 5 16,5 8-3-16,-5 4-7 15,-3 7 10-15,-3 6-11 16,-8 4 9-16,-8 2 2 16,-1 0-24-16,-10 0 24 15,1 0-37-15,-5 0 30 16,-2 12-41-16,0 6 48 16,-2 10-1-16,-15 8 8 15,-12 9 12-15,-3 3-19 16,-6 4-18-16,-4-4 17 15,-2-2 1-15,-1-8-9 16,9-8 9-16,7-9 0 16,14-7 15-16,5-9-15 0,8-3-34 15,2-2 4-15,0 0-26 16,5 0 19-16,17-7 29 16,9-4 8-16,7-3 34 15,3 3-34-15,-1-2 0 16,-3 5 8-16,-6 2-7 15,-6 6-1-15,-10 0 0 16,-3 0 1-16,-6 6-20 16,-1 10 19-16,-3 4 0 15,-2 10 31-15,0 7 9 16,-11 8-14-16,-14 8-24 0,-1 5 14 16,-8 0 26-1,-3-2-42-15,-3-4 0 0,-1-8 17 16,5-4-7-16,7-9-8 15,5-7-2-15,9-8-31 16,10-10 14-16,5-6-137 16,0 0-555-16</inkml:trace>
  <inkml:trace contextRef="#ctx0" brushRef="#br0" timeOffset="-84157.93">760 12872 1096 0,'0'0'300'15,"0"0"-299"-15,0 0-1 0,0 0-8 16,0 0 8-16,0 0-7 16,0 0 7-16,64 92-1 15,-49-78 0-15,3 0 1 16,0-2-22-16,-7-4-102 15,-2-8-38-15,-5-6-61 16,-1-12-299-16</inkml:trace>
  <inkml:trace contextRef="#ctx0" brushRef="#br0" timeOffset="-83912.08">1250 12374 1242 0,'0'0'130'16,"0"0"-130"-16,0 0-8 16,0 0 8-16,0 0-1 15,0 0-5-15,0 0 6 16,46 111 21-16,-35-66-21 16,-1 2-16-16,-4-5 7 15,0-4 18-15,-1-10-19 16,-5-6-34-16,7-8-56 15,-5-14 51-15,3-8-151 16,-5-16-345-16</inkml:trace>
  <inkml:trace contextRef="#ctx0" brushRef="#br0" timeOffset="-83619.66">1365 12196 1147 0,'0'0'209'0,"0"0"-186"16,0 0-8-16,0 0 21 15,0 0-36-15,0 0-2 16,0 0 0-16,158-96 4 16,-86 71 16-16</inkml:trace>
  <inkml:trace contextRef="#ctx0" brushRef="#br0" timeOffset="-83386.98">1470 12573 0 0,'-22'-18'0'0,"-1"0"0"15,6 2 459-15</inkml:trace>
  <inkml:trace contextRef="#ctx0" brushRef="#br0" timeOffset="-83057.31">1876 12011 0 0,'-9'-218'0'16,"-5"-51"0"-16,-8 2 0 16,4 13 0-16,4 35 0 15,6 35 0-15,-10 5 0 16,7 29 0-16,6 7 0 0,-5 13 0 16,-29 10 0-16,8-19 0 15,26-1 0-15,-7-2 0 16</inkml:trace>
  <inkml:trace contextRef="#ctx0" brushRef="#br0" timeOffset="-81041.91">2219 10401 0 0,'10'4'0'16,"-4"2"0"-16,-4 0 0 15,-2 2 0-15,0 2 0 16,0 4 0-16,0 4 0 16,0 6 0-16,-5 10 0 15,-2-6 0-15,3-28 0 16,-1 61 0-16,5 25 0 0,0 30 0 15,-2 39 0 1,-4 39 0-16,-6 55 0 0,3 35 0 16,5-15 0-16,-2-145 0 15,1-43 0-15,-2-33 0 16,7 28 0-16,0 31 0 16,0-2 0-16,0 4 0 15,0-27 0-15,0-28 0 16,9 29 0-16,-2-3 0 15,4 12 0-15,1 8 0 16,-4-18 0-16,9 8 0 16,-7-5 0-16,-1-11 0 15,-3-6 0-15,-2-6 0 16,4-13 0-16,-6-5 0 0,2-44 0 16,-4 0 0-16,0-11 0 15,0 11 0-15,0 8 0 16,0 1 0-16,-6 19 0 15,-6-6 0-15,-1-6 0 16,-1-6 0-16,-3-2 0 16,-3-6 0-16,-1-2 0 15,-3 0 0-15,2 0 0 16,-5-12 0-16,0-3 0 16,-2-4 0-16,0-9 0 15,0-11 0-15,-2-6 0 16,-2-12 0-16,1-9 0 15,-1-10 0-15,0-5 0 0,-1 4 0 16,1 6 0 0,-2 27 0-16,1 2 0 0,3 2 0 15,0 0 0-15,0 40 0 16,0 0 0-16,4 0 0 16,0-14 0-16,2-4 0 15,2 0 0-15,4-18 0 16,-1 2 0-16,5 2 0 15,3 0 0-15,-8-15 0 16,13 21 0-16,3-2 0 16,1 4 0-16,1 0 0 15,2 2 0-15,0 2 0 16,0 2 0-16,0 0 0 0,2 0 0 16,7-7 0-1,-1 14 0-15,-4-1 0 0,-2 2 0 16,0 3 0-16,-2 2 0 15,0 0 0-15,0 1 0 16,0 3 0-16,0 1 0 16,-6 0 0-16,-2-3 0 15,0 3 0-15,-1-1 0 16,3-2 0-16,-2 2 0 16,-1-5 0-16,3 2 0 15,4-3 0-15,0 1 0 16,0-2 0-16,2 2 0 15,0-2 0-15,0 0 0 16,4 0 0-16,4 0 0 16,6 2 0-16,4-6 0 15,-2 6 0-15,-3 2 0 16,9-2 0-16,-11 6 0 0,-5 0 0 16,2 0 0-16,-6 0 0 15,-2 0 0-15,0 0 0 16,0 0 0-16,0 0 0 15,0 0 0-15,0 0 0 16,0 0 0-16,0 0 0 16,0 0 0-16,0 0 0 15,-4 0 0-15,-4 0 0 16,2 0 0-16,-5 0 0 16,7 2 0-16,-2 0 0 0,4 0 97 15,2-2 242-15,0 0-124 16,0 0-185-16,0 0-15 15,0 0 28-15,0 0 35 16,0 0-32-16,0-4-21 16,0 0-24-16,0 2 62 15,0-2-47-15,-4 0 10 16,-2-2-3-16,3-2-11 16,-1 0 4-16,2-2-11 15,-2 2 10-15,-2 0 12 16,4 2-26-16,0 0 0 15,0 2 30-15,-3 0-10 16,3 0-5-16,-4 0-3 0,2 0-11 16,-4 0 48-1,6 2-48-15,-2-2 20 0,4 2 18 16,0 0-12-16,0 2-14 16,0-2-14-16,0 0 12 15,0-2 12-15,6-6-24 16,19-4 0-16,6-6 6 15,10-2 0-15,3-2-3 16,0 0-3-16,5 2 7 16,-3 0 5-16,-7 3-12 15,-3 6-7-15,-9 0 7 16,-5 5 0-16,-4 2 13 16,-5 4-13-16,-2 2 0 15,-6 0-9-15,-1 0 9 16,0 0-23-16,-2 0 17 0,6 12-25 15,-4 10 20-15,3 5-11 16,-3 9 22-16,0 4-7 16,1 4 7-16,-5 6 0 15,0 0 6-15,0 2 4 16,0-2 3-16,-11-2-13 16,-2-7 0-16,-1-11-13 15,3-10-12-15,-3-10-59 16,-1-8-3-16,-16-2-69 15,2-17-153-15,-2-2-257 0</inkml:trace>
  <inkml:trace contextRef="#ctx0" brushRef="#br0" timeOffset="-80158.08">1488 12439 416 0,'0'0'336'15,"0"0"-116"-15,0 0-58 16,0 0-54-16,0 0-35 16,0 0 41-16,0 0-89 15,-96-39-16-15,112 35 2 16,5-2 0-16,11-4 9 15,13-2-20-15,6-4 0 16,4 0 26-16,-3 2-26 16,-10 4 0-16,-13 4-1 15,-15 6-11-15,-12 0-10 16,-2 2-55-16,-16 20-33 16,-20 14 109-16,-14 14-62 15,-16 10 36-15,-5 7 17 0,-6 1 10 16,0-4 14-16,11-10-14 15,8-10 0-15,20-14 49 16,13-14-49-16,17-7-10 16,8-8-22-16,8-1 32 15,28 0 20-15,15-11-19 16,16-14 10-16,12-7 42 16,7-10-52-16,-6-2 4 15,-11 4 13-15,-13 2-18 16,-16 7 20-16,-15 8-20 15,-12-4 0-15,-10 1-18 16,-3-7-19-16,0-8-8 16,-10-5-9-16,-9-10-21 0,-6-6-23 15,-6-4-5 1,-3-1 83-16,-3 8 20 0,6 9 32 16,4 11 40-16,11 11 31 15,5 10-35-15,9 8 27 16,-1 6-41-16,3 0-22 15,0 4 29-15,0 0-61 16,0 0-12-16,0 20-1 16,7 14-7-16,6 16 20 15,5 30 11-15,3 35-11 16,-6 31 46-16,3 14-44 16,-7-11-2-16,-1-31 23 15,4-38-22-15,-5-21 14 16,7-13-15-16,-1 0-7 0,6-4-2 15,0-6 9-15,0-16-11 16,3-14-1-16,5-6 8 16,7-30 4-16,15-38 10 15,16-44-1-15,13-49 5 16,-6-20-14-16,-12 3-29 16,-18 38 13-16,-19 47 16 15,-7 31-13-15,-9 22 13 16,-3 4 0-16,-4 8 15 15,1 4-14-15,-3 14 8 16,0 8 7-16,0 2 2 16,0 0-36-16,2 12 5 15,3 12 13-15,4 14 2 0,-1 12 12 16,4 5-2-16,-3 1 5 16,-3-2-15-16,1-8 19 15,-3-8-21-15,-2-6-13 16,-2-12 2-16,0-14-53 15,3-16-65-15,2-20 1 16,-3-12-221-16</inkml:trace>
  <inkml:trace contextRef="#ctx0" brushRef="#br0" timeOffset="-79693.16">2393 11891 120 0,'0'0'805'16,"0"0"-672"-16,0 0-12 15,0 0-67-15,0 0-17 16,77-108 46-16,-50 90-58 0,2 4-14 15,0 3-8-15,-4 4 12 16,-6 7-23-16,-3 0 8 16,-7 0-33-16,-5 24 14 15,-4 10-40-15,0 12-18 16,-19 10-16-16,-12 6-38 16,-3 0 11-16,-6-1 39 15,2-2 81-15,2-5 23 16,5-3 30-16,4-11 9 15,12-10 13-15,3-12-36 16,10-10-11-16,2-6-4 16,0-2-3-16,14-4 28 15,10-16-30-15,7-8-19 16,2-4-33-16,2-2-60 16,-9 6 54-16,-8 6-8 0,-9 10 47 15,-5 10-15-15,-2 2 12 16,-2 0-7-16,0 18 10 15,0 10 29-15,0 6 72 16,0 6-64-16,0 6-22 16,0 2 20-16,3 2-22 15,-3 3 0-15,0-2-13 16,0-2 0-16,0-5-15 16,0-6-28-16,0-14-96 15,0-14-486-15</inkml:trace>
  <inkml:trace contextRef="#ctx0" brushRef="#br0" timeOffset="-79488.52">2634 12320 973 0,'0'0'288'16,"0"0"-157"-16,0 0-116 16,0 0-14-16,0 0 40 15,0 0-31-15,0 0 5 16,15-12-15-16,-13 12 0 15,2 0-23-15,0 0 17 16,-4 0-81-16,0 0 13 16,0 4-46-16,0 4 59 15,-10 4-166-15,-5-4-13 16,-4-4-32-16</inkml:trace>
  <inkml:trace contextRef="#ctx0" brushRef="#br0" timeOffset="-78723.95">2366 12408 355 0,'0'0'406'0,"0"0"-230"0,0 0-118 16,0 0 25-16,-4 117-44 15,6-80 22-15,9 6 41 16,5 3-63-16,-1 2-16 16,-1 0-3-16,-4-4-13 15,-1-6 9-15,-3-6-16 16,0-7 0-16,-2-7 9 15,0-8-9-15,-1-8-14 16,1-2-24-16,2-11 28 16,8-25-5-16,8-37-5 0,12-46-48 15,12-42 40-15,4-13-138 16,-8 28-23-16,-9 37 78 16,-10 43 111-16,1 8 62 15,2-6-18-15,5-4 20 16,4-1 82-16,-4 15-107 15,-7 18 16-15,-6 12-6 16,-9 16-26-16,-5 8-23 16,-4 0-10-16,0 24 10 15,0 12 15-15,-4 11 8 0,-7 7-16 16,-3 2 18 0,1-2-4-16,4-4 0 0,0-10-21 15,9-10 0-15,0-8-21 16,0-7-19-16,20-8-22 15,7-3 20-15,4-4 5 16,5 0-2-16,-1 0-18 16,-2 0 13-16,-6 0 34 15,-6 0 10-15,-8 12-6 16,-6 5 6-16,-5 3 10 16,-2 6 61-16,0 4 1 15,-14 6-18-15,-10 4 37 16,-12 4-65-16,-4 2-9 15,-9-2-11-15,-4-2 7 16,-1-6-6-16,-1-10-7 0,5-12-49 16,6-11 29-1,11-3-80-15,10-17-88 0,10-9-17 16,13-3 52-16,0 0 63 16,11 5 83-16,16 4 7 15,8 8 130-15,5 6-6 16,3 6-11-16,3 0-6 15,2 0-36-15,-4 0 15 16,-3 0-31-16,-4 2-27 16,-3 0 31-16,-3 0-50 15,-9 0 0-15,-2 0-9 16,-11 0-47-16,-7-2-100 16,-2 0-226-16</inkml:trace>
  <inkml:trace contextRef="#ctx0" brushRef="#br0" timeOffset="-78536.71">2769 12771 1018 0,'0'0'190'16,"0"0"-125"-16,0 0-62 16,0 0 11-16,38 123-5 15,-22-101-3-15,-3-4-6 16,-5-2 0-16,-2-7-63 15,-6-4-135-15</inkml:trace>
  <inkml:trace contextRef="#ctx0" brushRef="#br0" timeOffset="-78226.95">2956 12655 765 0,'0'0'269'16,"0"0"-203"-16,0 0-14 15,0 0-52-15,0 0 0 16,0 0 17-16,0 0-16 16,63 46 1-16,-63-14 6 15,0 4-5-15,0 6 76 16,0-2-69-16,-7-1 12 16,-3-10 29-16,6-4-37 15,2-11-4-15,2-6-10 0,0-8 6 16,0 0-1-16,2 0 5 15,10-14 22-15,5-16 29 16,10-13-46-16,11-13-14 16,11-12-2-16,3-10-53 15,6-40-14-15,-14 17-221 16,-13 13-546-16</inkml:trace>
  <inkml:trace contextRef="#ctx0" brushRef="#br0" timeOffset="-77843.88">3297 12232 576 0,'0'0'613'0,"0"0"-476"16,0 0-137-16,0 0 0 16,0 0-15-16,0 0 15 15,0 0 66-15,78-26-47 16,-46 7-7-16,5-2 18 0,1-8-17 16,4 0 2-16,-1-4-15 15,-4 1-8 1,-6-1-5-16,-8 2-56 0,-6-1-69 15,-7 2-40-15,-8 2-10 16,-2 2-56-16,0 4 64 16,-14 4 180-16,1 7 10 15,7 10 264-15,0 1-160 16,6 10-70-16,0 24 26 16,0 16 24-16,12 16-8 15,3 28-50-15,6 31 55 16,-3 29-50-16,-3 5-27 15,-4-25 17-15,-6-34-8 0,-3-36-15 16,-2-11-8 0,0 2 1-16,0-2-19 15,0-9 18-15,0-20-83 0,0-30-4 16,-2-26 32-16,-12-16-600 0</inkml:trace>
  <inkml:trace contextRef="#ctx0" brushRef="#br0" timeOffset="-77647.89">3571 12111 649 0,'0'0'564'0,"0"0"-529"15,0 0-22-15,0 0 5 0,2 111 41 16,-2-65 34-16,-2 6-19 16,-16 4-64-16,-4 4 28 15,-5-2-38-15,1-4 0 16,-1-7-2-16,4-13 2 15,4-12-53 1,1-20-103-16,5-2-114 0,1-2-457 0</inkml:trace>
  <inkml:trace contextRef="#ctx0" brushRef="#br0" timeOffset="-77465.66">3727 12348 631 0,'0'0'500'0,"0"0"-426"0,0 0-22 15,0 0-36 1,139 76-16-16,-111-57 60 0,-6-5-60 16,-1 0 12-16,-4-2 2 15,-5-5-13-15,-6-4-1 16,-6-3-107-16,0-8-73 16,0-13-645-16</inkml:trace>
  <inkml:trace contextRef="#ctx0" brushRef="#br0" timeOffset="-77219.83">3771 11955 508 0,'0'0'705'15,"0"0"-632"-15,0 0-41 0,0 0-31 16,0 0 47-16,0 0-10 15,134 12-21-15,-100-12 46 16,1-6-56-16,3-14-7 16,3-6 3-16,-1-4-3 15,4-22-35-15,-9 8-108 16,-12 2-225-16</inkml:trace>
  <inkml:trace contextRef="#ctx0" brushRef="#br0" timeOffset="-77055.21">4068 11690 466 0,'0'0'375'16,"0"0"-261"-16,0 0-19 15,-7 135-47-15,5-91-32 16,2-4 43-16,0-4-21 16,0-2-26-16,0-6-4 15,0-6-8-15,0-18-71 16,0-4-202-16,0 0-426 0</inkml:trace>
  <inkml:trace contextRef="#ctx0" brushRef="#br0" timeOffset="-76861.7">4365 11654 129 0,'0'0'917'0,"0"0"-791"0,0 0-126 16,0 0 7-16,-10 117 48 15,-1-79 25-15,-9 4-28 16,-2 4-28-16,-9 6-23 16,-8-4-2-16,-3-2-122 15,-22 2-80-15,12-13-56 16,6-11-355-16</inkml:trace>
  <inkml:trace contextRef="#ctx0" brushRef="#br0" timeOffset="-75940.9">3930 12216 310 0,'0'0'378'0,"0"0"-220"16,0 0-31-16,0 0-48 0,49 126-24 15,-45-98 38-15,0 2-45 16,-4-2-19-16,0 1-29 16,0-6-13-16,0-2 13 15,0-7-20-15,-6-8-55 16,-1-6 75-16,-1 0-1 15,-2-6-28-15,1-15-79 16,3-7 54-16,2-3 54 16,4-1 44-16,0-5-33 15,8 5 40-15,15-2-11 16,6 4-9-16,4 0-4 16,5 2-25-16,2 3 29 0,3 6-31 15,-1 2 0-15,-3 10 7 16,0 4-7-16,-6 3-1 15,-6 0-5-15,-7 0 6 16,-6 13-11-16,-8 1 11 16,-6 2-38-16,0 8 38 15,0 4-1-15,-23 4 0 16,-6 2-64-16,-6-2-63 16,-5-2-10-16,-1-6-17 15,4-4 80-15,3-6 75 16,7-6 91-16,10-3 2 15,5-5 37-15,10 0 5 16,2 0-7-16,0-5-96 0,14-11 1 16,8-4-3-16,5-2-21 15,2-2-8 1,2 2-1-16,-6 4 0 0,-3 2 3 16,-9 8-3-16,-6 2-8 15,-7 6 6-15,0 0-44 16,0 0-16-16,-5 8-44 15,-10 10 81-15,-1 6 7 16,-3 2-13-16,0 2 10 16,1-2 21-16,5 1 11 15,2-8 17-15,4-2-4 16,5-5-11-16,2-9 26 16,0 0-39-16,0-3 0 15,0 0 35-15,12 0-15 16,-2 0-2-16,1 0-18 0,1 0 8 15,-3 0 10-15,-3 1-18 16,-4 6-15-16,-2 3-15 16,0 5-21-16,-6 7-40 15,-14 7-20-15,-4 5-197 16,-3 0 204-16,-2 4 104 16,-2-2 70-16,2-2 55 15,-1-2-9-15,6-4 22 16,4-8-28-16,6-8-55 15,8-7 45-15,6-4-54 16,0-1-36-16,0 0 53 16,13-4-31-16,9-11-2 15,10-10-18-15,7-3-11 0,4-6 32 16,4 2-33-16,-4 4-11 16,-10 4 11-16,-14 4-116 15,-9 4-111-15,-10 6-376 0</inkml:trace>
  <inkml:trace contextRef="#ctx0" brushRef="#br0" timeOffset="-75749.45">4090 12593 348 0,'0'0'511'0,"0"0"-362"16,0 0-72-16,0 0 7 16,20 116 5-16,-8-80-29 15,-4 2 9-15,-3 2-34 16,-5 2-33-16,0 2 69 0,-7 3-71 15,-11-3 0-15,-4-2 5 16,0-8-5-16,-5-8-48 16,-11-18-69-16,7-8-50 15,2 0-174-15</inkml:trace>
  <inkml:trace contextRef="#ctx0" brushRef="#br0" timeOffset="-75566.72">4311 12787 700 0,'0'0'360'16,"0"0"-262"-16,0 0-79 0,0 0 33 15,133 45-51 1,-117-40 0-16,-5-1 7 0,-7-4-8 16,-4 0-71-16,0-13-191 15,0-8-490-15</inkml:trace>
  <inkml:trace contextRef="#ctx0" brushRef="#br0" timeOffset="-75095.11">4576 12093 1393 0,'0'0'169'0,"0"0"-155"15,0 0 4-15,0 0-18 0,0 0 39 16,156-74-39-16,-105 54 1 16,3 2 12-16,-3 2-13 15,-5 4 0-15,-10 4-1 16,-11 4-20-16,-11 4-6 16,-10 0-48-16,-4 0-55 15,0 2-2-15,-18 14-6 16,-14 8 72-16,-10 8-31 15,-9 6-113-15,-11 6 68 16,-7 5 45-16,-8 1 42 16,0 0 55-16,1-2 97 15,13-8 93-15,17-8-12 0,17-10-60 16,18-12-11-16,8-5-75 16,3-5 19-16,5 0 18 15,15 0-22-15,13-5-1 16,12-13-1-16,11-8-32 15,9-10 24-15,3-4-37 16,1 0 10-16,-6 4-6 16,-12 3-4-16,-15 10-26 15,-16 5-55-15,-20-2-105 16,-6 3-194-16,-19 4-339 0</inkml:trace>
  <inkml:trace contextRef="#ctx0" brushRef="#br0" timeOffset="-74924.11">4536 12132 408 0,'0'0'348'0,"0"0"-181"0,0 0-110 16,0 0-11-16,0 128 25 15,0-92-15-15,6 0 11 16,-1-2-46-16,-3-2-19 16,1-2 20-16,-3-8-22 15,0-4-14-15,0-7-20 16,0-11-74-16,2 0-11 15,0-17-246-15</inkml:trace>
  <inkml:trace contextRef="#ctx0" brushRef="#br0" timeOffset="-74712.76">4627 12093 307 0,'0'0'630'0,"0"0"-538"15,0 0-43-15,0 0 8 16,62 115 82-16,-43-67-86 15,-4 6-25-15,-1-2 33 16,-6-2-48-16,-1-4-12 16,-3-7-1-16,-1-11 18 15,-1-9-12-15,-2-8-6 16,2-11-32-16,-2-18-18 16,0-16-109-16,3-11-668 0</inkml:trace>
  <inkml:trace contextRef="#ctx0" brushRef="#br0" timeOffset="-74516.08">4926 12025 624 0,'0'0'493'0,"0"0"-436"0,0 0-40 16,0 0 35-16,56 141 9 16,-43-101-3-16,-5-2 2 15,0-2-52-15,-4-4 32 16,-2-8-40-16,0-8-5 15,-2-8-8-15,0-8 7 16,0-14-69-16,0-12-244 0</inkml:trace>
  <inkml:trace contextRef="#ctx0" brushRef="#br0" timeOffset="-74293.86">5318 11949 886 0,'0'0'183'15,"0"0"-105"-15,0 0-20 16,38 140 20-16,-32-97-24 16,-4 1 55-16,-2-2-96 15,0 2-12-15,0-2-1 16,-8-2 0-16,-13-4-13 16,-5-4-6-16,-8-5-54 15,-6-5 11-15,-2-8-49 16,-3-9-43-16,-23-5 24 15,12-16-166-15,7-8-194 0</inkml:trace>
  <inkml:trace contextRef="#ctx0" brushRef="#br0" timeOffset="-73743.44">4884 12338 871 0,'0'0'215'0,"0"0"-161"16,0 0-25-16,0 0 30 16,0 0 10-16,82 120 49 15,-62-71-77-15,-5 3-7 16,-3-2 0-16,-8-4-24 15,-4 0 2-15,0-6-12 16,0-3-8-16,-4-8-2 16,-8-7 10-16,-1-8-17 15,-3-7-41-15,-1-7 7 16,-4 0 4-16,-3-22-129 16,2-10-85-16,2-3 196 15,7 1 65-15,3 8 52 0,6 10 71 16,4 6 16-16,0 6-11 15,0 0-62-15,6 2-32 16,17 0 66-16,6 0-57 16,4 2 7-16,5-2-12 15,-2 2-24-15,-2 0 4 16,-7 0-18-16,-8 0 0 16,-5 0-21-16,-8 0 21 15,-6 4-30-15,0 4 17 16,0 4-27-16,-8 6 23 15,-13 8-11-15,-5 4 28 16,-8 2-29-16,1 0 19 0,0-2 4 16,-1-3 6-16,7-4 0 15,7-6 32-15,7-5-21 16,6-8-5-16,7-2 15 16,0-2-21-16,3 0 0 15,12 0 30-15,7 0 14 16,7 0 18-16,7-10-30 15,10-8-23-15,8-8 51 16,8-2-60-16,5-5-7 16,20-17-70-16,-18 8-191 15,-15 2-826-15</inkml:trace>
  <inkml:trace contextRef="#ctx0" brushRef="#br0" timeOffset="-73602.95">5649 12715 1332 0,'0'0'132'0,"0"0"-132"15,0 0-32-15,0 0 9 16,0 0-565-16</inkml:trace>
  <inkml:trace contextRef="#ctx0" brushRef="#br0" timeOffset="-57836.43">1468 15873 224 0,'0'0'186'0,"0"0"61"15,0 0-174-15,0 0-2 16,0 0 1-16,0 0-17 15,0 0 0-15,0 0-36 0,0 0 33 16,0 0-29-16,0 0-6 16,0 0 24-16,0 0 5 15,0 0 8-15,0 0-11 16,0 0-21-16,0 0 37 16,0 0-40-16,0 0-1 15,0 0 21-15,0 0-23 16,0 0 4-16,0 0-14 15,0 0 0-15,0 0 13 16,0 0-19-16,0 0 0 16,0 0 1-16,4 0 2 15,3 0-2-15,2 0-1 16,4 0 6-16,3 0 4 16,0 0-10-16,3 0 0 15,6 0 0-15,4 0 1 0,4 0 5 16,5 0-6-16,0 0 0 15,2 0-4-15,2 0 4 16,5 0 0-16,0 0-1 16,0 0 2-16,-5 0-1 15,1 0 0-15,-8 0 1 16,1 0 3-16,-5 0-4 16,0 0 0-16,0 0 0 15,-2 0 0-15,-2-4 7 16,2 4-7-16,3 0 0 0,-1-4 0 15,4 4 0-15,-1-4 0 16,1 0-7-16,1 2 14 16,-3-6-13-16,3 4 6 15,0 0 0-15,1-2-1 16,5 2 1-16,-1 0 0 16,-1-4-1-16,0 2 2 15,1 2 0-15,-4-6-1 16,3 6 0-16,-2-6-3 15,3 2 3-15,-4 4 0 16,1 0 2-16,-3-4-1 16,1 6-1-16,-3-6 0 15,-1 2 0-15,2 0 0 16,-1 0 0-16,0 2-5 16,1-4 5-16,-3 6 0 15,-4-2 5-15,-3 0-5 0,-4 4 0 16,0 0 1-16,-5 0-1 15,1 0-1-15,0 0 1 16,0 0 0-16,-1 0 12 16,1 0-12-16,-1 0 0 15,1 0 1-15,1-4-1 16,1 4-4-16,-1-2-3 16,0 0 14-16,3 2-9 15,-3-2 2-15,4 2 0 16,-1-4 0-16,0 4 0 15,0 0 0-15,0-4-3 16,0 4 9-16,0-4-4 0,3 0-2 16,-2 2 0-16,2-2 0 15,-1 0 0-15,1 4 0 16,-1-4-1-16,0-2 2 16,1 4-1-16,-4 0 0 15,2-2 0-15,-3 0 3 16,-5 4-3-16,0 0-3 15,-2 0 3-15,-2 0 0 16,-5-4 0-16,-2 4-5 16,-2 0 5-16,3 0-1 15,-3 0 1-15,0 0 0 16,2 0 0-16,-2 0 0 0,3 0 0 16,-1 0-6-1,2 0 6-15,-1 0 0 0,3 0 0 16,-2 0-1-16,1 0 0 15,2 0 1-15,-3 0 0 16,1 0 0-16,-1 0 0 16,0 0 2-16,1 0-2 15,-1 0-17-15,-2 0 16 16,-2 0 2-16,3 0 5 16,-3 0-6-16,0 0 0 15,2 0-5-15,-2 0 5 16,3 0 0-16,-1 0 1 15,4 0-1-15,1 0 8 16,-1 0-8-16,2 0 0 16,-2 0 2-16,3 0-2 0,-3 0-15 15,4 0 14-15,-2 0 2 16,-1 0 1-16,2 0-2 16,0 0 0-16,0 0 7 15,-1 0-7-15,4 0-15 16,-1 0 14-16,0 0 2 15,3 0 8-15,-4 0-9 16,2 0 0-16,3 0 3 16,-2 0-3-16,6 0-10 15,-1 0 10-15,1 0 0 16,2 0 5-16,-1 0-5 16,2 0 0-16,0 0 0 15,1 0 0-15,1 0-4 16,5 0 2-16,3 0 4 15,1-2 9-15,2 2-11 0,1 0 0 16,-3 0-4-16,1 0 4 16,-5-2 0-16,0 2 0 15,-3-2 0-15,1-2-5 16,-2 0 5-16,-1 4 0 16,-2-6-1-16,1 4 1 15,-6-3-1-15,-1 4 1 16,-3 1 0-16,-3 0 7 15,-4 0-7-15,1 0 0 16,-3-4-4-16,0 4 4 0,-4 0 0 16,0 0 0-1,0 0-3-15,0 0-4 0,0 0-18 16,-2-4-68-16,-13-2 14 16,-5-2-60-16</inkml:trace>
  <inkml:trace contextRef="#ctx0" brushRef="#br0" timeOffset="-57436">4824 15302 789 0,'0'0'509'0,"0"0"-461"16,0 0-39-16,0 0-9 16,0 0 10-16,0 0 12 15,0 0-22-15,35 40 0 16,-10-18 22-16,6 4-15 16,2 2-7-16,5-4 7 15,2 0-6-15,1 0 34 16,1-2-35-16,-5 0 6 15,-6-4 3-15,-4 0-9 16,-12-5-3-16,-3-3 2 16,-10-1-24-16,-2 8 18 15,-2 1 1-15,-29 6 6 16,-16 14 19-16,-20 6-12 16,-37 24-6-16,-46 16-1 0,-41 16-10 15,-10-3-22-15,47-25-109 16,45-32-93-16</inkml:trace>
  <inkml:trace contextRef="#ctx0" brushRef="#br0" timeOffset="-56119.71">2998 13353 806 0,'0'0'146'0,"0"0"-111"15,0 0-25-15,0 0-3 16,0 0 3-16,0 0 9 15,29 112-18-15,-17-60 65 16,1 8-47-16,5 13 0 16,1 21 30-16,4 28-3 15,4 28-7-15,-5 11-13 16,0-13-25-16,-8-11 41 0,-1-19-42 16,-1 0 0-1,-8 0 8-15,5-1-8 0,-5-17 8 16,0-20-8-16,1-16 9 15,-2-1 17-15,1 9-26 16,2 12 0-16,1 14 7 16,2-5 1-16,-2 1 5 15,2 0-13-15,-3-4 1 16,-2-5 18-16,1 1-19 16,0-2 0-16,-1 0 0 15,3-4 3-15,-1 5-2 16,1-7-1-16,0 0 2 15,0-6 17-15,-3-6-19 16,0-7 0-16,-2-5 4 0,1-4-4 16,-3-10 7-16,0 0-7 15,0-4 0-15,0-2 2 16,0 2-2-16,-7 4 0 16,1 1-2-16,-3 3 8 15,-1-2-12-15,2 2 5 16,-1-4 1-16,0-4-16 15,-2-2 4-15,0-10-15 16,-1 2 26-16,-1 4-14 16,2-2 14-16,-2 4 1 15,2 7 0-15,-3-3 3 16,3 0-3-16,0-4-3 16,2-6 3-16,0-8 0 0,3-4-6 15,1-10-42-15,0-4-37 16,3 0 25-16,-2 0-48 15,-1 0 47-15,3 0 61 16,0 0 0-16,2 0-17 16,0 8-41-16,0 6 58 15,0 0 46-15,0 2-36 16,0 4 15-16,0 6 24 16,0 10 15-16,0 13 30 15,0 9-20-15,0 4-38 16,0 2 29-16,0-6-50 15,0-14-5-15,0-8-3 16,0-15-6-16,0-12-1 0,0-9-31 16,0-26-105-16,0-10-25 15,-14-12-448-15</inkml:trace>
  <inkml:trace contextRef="#ctx0" brushRef="#br0" timeOffset="-55268.86">2967 13289 532 0,'0'0'154'16,"0"0"-84"-16,0 0 25 16,0 0 39-16,0 0-67 15,0 0 4-15,0 0 1 16,-4-28-8-16,4 28-5 15,0 0-25-15,0 0-16 16,0 0 36-16,0 0-54 16,0 0-9-16,0 11 0 15,0 14 9-15,-3 5 32 16,3 8-12-16,-4 4-19 0,-2 0 46 16,-1-2-47-16,-5-2 2 15,2-1 8-15,-2-5-10 16,3-6 7-16,3-4-7 15,1-7-80-15,3-5-76 16,0-7-158-16</inkml:trace>
  <inkml:trace contextRef="#ctx0" brushRef="#br0" timeOffset="-55077.82">3023 13298 1220 0,'0'0'176'16,"0"0"-150"-16,0 0-8 16,0 0-17-16,0 0 22 15,0 0-23-15,129 35 6 16,-73-11 10-16,8 4-16 16,39 14 0-16,-14-6-54 15,-11-4-217-15</inkml:trace>
  <inkml:trace contextRef="#ctx0" brushRef="#br0" timeOffset="-54012.07">4324 13459 150 0,'0'0'110'0,"0"0"-110"15,0 0-23-15,0 0 16 16,0 0 7-16,0 0 0 15,0 0 9-15,7 6-9 16,-5 0 0-16,3 2-6 16,-3 0 6-16,0 0-148 0</inkml:trace>
  <inkml:trace contextRef="#ctx0" brushRef="#br0" timeOffset="-53778.73">4324 13459 371 0</inkml:trace>
  <inkml:trace contextRef="#ctx0" brushRef="#br0" timeOffset="-49319.63">4324 13459 371 0,'105'-42'321'0,"-105"42"-171"0,0 0-76 15,0 0 35-15,0 0-57 16,0 0-28-16,0 0 20 16,0 0-2-16,0 0-1 15,0 0-3-15,0 0-28 16,0 0 38-16,0 0-48 15,2 0-6-15,0 8 6 16,3 4 19-16,1 6-8 0,-2 2 12 16,4 4-21-16,-4 0 54 15,3 2-56-15,-3-2 0 16,3 3 14-16,-2-4-12 16,-1 4 5-16,-2-4-7 15,3 2 12-15,-1-3 17 16,0 2-29-16,1-2 0 15,-1-2 6-15,1 0-6 16,-3 2 2-16,3 0-2 16,-1 2 1-16,0 0 12 15,-2 0-13-15,1-2-5 16,-1 2 5-16,-2-2 1 16,2 3 0-16,3-1-1 15,-3-2 1-15,-2 1 13 16,2-2-14-16,-2-1-6 0,0 0 6 15,0-2 1-15,3 0 0 16,-1 0-1-16,-2 0 1 16,0 0 4-16,2 0-5 15,-2 4-2-15,0-4 2 16,0 4 0-16,0-5 6 16,0 1-6-16,0 1 0 15,0 2-3-15,0 3 3 16,0-2 0-16,0-3 0 15,0 6 0-15,0-3 7 16,0 2-7-16,0 2 0 16,0-4-3-16,0 0 3 15,0 0-3-15,0-2 3 0,0 0 0 16,0 0 12-16,0 0-12 16,0-2 0-16,0-2-3 15,-2 0 3-15,-3 2-7 16,1-4 7-16,-1 3 1 15,1 1 8-15,-1-3-9 16,1 6 0-16,-3-3-3 16,3 0 3-16,-1 0 0 15,-2-4 0-15,3 4 0 16,0-2 6-16,-3 0-6 16,1 0 0-16,-4-2-1 15,4 2 1-15,-3 0 0 0,3 0-1 16,-2-2 2-1,2 0 8-15,-1 2-9 0,1-2 0 16,-2 4-3-16,2-5 3 16,-3 1-7-16,1-1 7 15,0 1 1-15,-1-1 6 16,3 1-7-16,2 0 0 16,-3-5 1-16,2 4-1 15,1-1-5-15,-3-2 5 16,1 4 0-16,1-6 7 15,-2 6-7-15,0-4 0 16,1 2 9-16,0-4-9 16,3 2 0-16,-1-2-1 15,-1 2 2-15,-2-4 8 16,3 6-9-16,-3-8 0 0,1 4 17 16,2 2-17-16,-2-6-3 15,2 4 3-15,0 2 0 16,2-6 7-1,-5 4-7-15,1-2 0 0,-2 0 7 16,2-2-7-16,-1 0 0 16,3 0 0-16,0 0 1 15,-2 0 12-15,2 0-13 16,0 2 0-16,-1-2-1 16,-1 0 1-16,-1-2-1 0,-2 2 1 15,2 0 0 1,-1 0 6-16,-1 0-6 0,2 0 0 15,-2 1 0-15,0 0 0 16,0-1-9-16,0 0 9 16,1 2 10-16,-1-2-7 15,-1 4-3-15,2-6 0 16,-1 2-2-16,-1-1 2 16,4 2 0-16,-5 0 0 15,3-5 0-15,-4 4 3 16,3 0-3-16,-2-3 0 15,4 3 1-15,-2 1-1 16,1-1 0-16,-2 0 1 16,1 1 0-16,1 0 3 15,-3-1-4-15,4 0 0 0,-2-3-5 16,2 2 5 0,-1-3 0-16,-2 2-1 0,2 2 7 15,-1-4-4-15,-3 0-2 16,1 0 0-16,1 0 0 15,-2 0 0-15,1 0-8 16,-3 0 8-16,3 0 6 16,-2 0-2-16,0 4-4 15,0-4 0-15,-1 0 7 16,3 0-7-16,2 0-12 16,0 4 11-16,-2-4 2 15,2 0 7-15,0 0-8 16,0 0 0-16,3 0 6 15,-5 1-6-15,1 4-6 16,-1-3 4-16,3 0 4 0,-4 2-5 16,1 0 3-1,-3-4 0-15,3 4 0 0,-1-2 0 16,-2 2 0-16,1 0 0 16,1 0 6-16,-1 0-4 15,0 0-2-15,-1 2 0 16,1-2-8-16,1 2 9 15,4-2-1-15,-1 0 0 16,-1 4 7-16,4-8-11 16,0 4 4-16,-1-2 0 15,1 0 1-15,0 0-1 16,0 2-6-16,-1-4 5 16,1 4 2-16,-1-4 1 0,0 4-2 15,0 0 0-15,-1 2-2 16,-1-2 2-16,2 0 0 15,2 0-1-15,1-2 2 16,0 0 3-16,2 4-4 16,0-6 0-16,-3 4-1 15,3-4 1-15,-3 4-8 16,3-4 7-16,-1 0 2 16,1 2 3-16,-2 0-4 15,0 0 0-15,-1 2 2 16,1-4-2-16,2 0-6 15,2 4 5-15,-3-4 2 0,1 0 9 16,2 0-10-16,-5 4 0 16,5-4-6-16,-2 0 6 15,-2 2 0-15,2 0-2 16,-3 0 11-16,3-2-15 16,0 4 6-16,-2 0 0 15,1 0 5-15,-2 0-5 16,1 2-11-16,0 2 10 15,-1-4 2-15,3-2 6 16,0 0-7-16,-2 0 0 16,-2 2-4-16,2-4 6 15,0 4-2-15,2 0 0 16,-3-4 1-16,1 2 10 0,0 0-11 16,-4 2 0-1,4-2 4-15,-3 2-4 0,1-4 0 16,2 4-7-16,-4-4 14 15,2 4 4-15,-1-4-11 16,1 2 0-16,-6-2-3 16,3 2 3-16,-1 0 0 15,1-2-1-15,-1 4 7 16,2-4 4-16,-1 4-10 16,-1 0 0-16,2-4 8 15,1 2-8-15,-1-2-5 16,-2 2 4-16,-3-2 2 15,-1 0 8-15,1 2-9 16,0 0 0-16,2 0-4 16,0 2 4-16,-3-4 0 0,3 0-1 15,-4 4 2-15,1-4 12 16,1 4-13-16,-1-2 0 16,3 2 0-16,-2 0 0 15,0 4-8-15,2-6 7 16,-3 2 2-16,3 0 8 15,-1 0-9-15,-1 0 0 16,3 1 1-16,-6-1-1 16,3 1-8-16,1 0 7 15,3-1 2-15,1-3 17 16,1 3-18-16,0 0 0 16,-2-4-13-16,0 5 14 0,1-1-1 15,-4-3 0-15,3 3 0 16,-5 0 1-16,1 1-1 15,1-1 0-15,-5 0 16 16,-1-3-16-16,3 4-7 16,-3-1 6-16,1 0 2 15,1 1 11-15,0 4-12 16,0-5 0-16,1 4 10 16,-1-6-9-16,3 2-1 15,1 0 0-15,2 0 9 16,-1 0-3-16,-3-4-6 15,1 4 0-15,-5 2 0 16,3-2 0-16,-4 4 0 16,4-2-7-16,-1 2 18 15,1-4-5-15,1-2-6 0,1 0 0 16,-1 0 2-16,6 2-2 16,1-4 0-16,1 4-1 15,2-4 2-15,-4 0 6 16,2 0-7-16,-3 0 0 15,0 0 4-15,-2 0-4 16,-2 0-1-16,-3 0-1 16,0 0 2-16,0 0 3 15,3 0-3-15,-1 0 0 16,4 0 0-16,-1 0 0 16,1 0-6-16,2 0 4 0,-1 0 2 15,-1 0 9 1,4 0-9-16,-1 0-9 15,1 0 9-15,2 0 1 0,-4 0-1 16,4 0 0-16,-3 0 0 16,3 4 12-16,-2-4-12 15,-2 0-10-15,4 2 10 16,-3-2 1-16,-1 0-1 16,1 2-1-16,-4-2 1 15,2 0 4-15,-4 2-4 16,-1-2-4-16,3 0 4 15,-3 4 0-15,1-4-1 16,3 0 1-16,-4 0 0 16,3 0-9-16,-1 0 9 0,6 0 0 15,1 4 0-15,3-4 0 16,0 0 0-16,0 0-1 16,-2 0 11-16,1 0-13 15,0 0 3-15,3 0 0 16,-2 0 3-16,0 0-3 15,-2 0 0-15,-1 4 0 16,3-4 0-16,-2 0-10 16,-3 4 10-16,2-4-2 15,1 2 2-15,-3 2 0 16,3 0-1-16,0-4 1 16,-1 0 0-16,1 4-6 15,-1-4 6-15,0 4 0 0,1-4 2 16,0 2-2-16,2 0 0 15,-3 0-7-15,3 2 14 16,0 0-10-16,-3-4 3 16,3 4-12-16,-1 0 12 15,1-4 0-15,0 2 0 16,2 0-5-16,0-2 5 16,0 0 1-16,0 0-1 15,0 0-10-15,-2 2 10 16,0 2 0-16,-2 4 0 15,1 6-9-15,1-4 9 16,-2 6-7-16,-1-2 7 16,0-4-6-16,5 2 6 15,-2-2 0-15,2-2 1 16,0 2-1-16,0 2 0 0,0-2-3 16,0 3 3-16,0 1-6 15,0-5 0-15,0 4 12 16,0 1-6-16,-2-5 0 15,0 4 0-15,2 1-6 16,0-2 6-16,0 2-3 16,0 4 2-16,0-4 2 15,0 2 4-15,0-2-5 16,0 0 1-16,0 4-1 16,0-6 0-16,0 6 0 0,0-4 0 15,0 8 0 1,0-4 5-16,0 4-5 15,0 0 0-15,0 1-2 0,0 0 2 16,0 4-3-16,0-1 3 16,0 2 0-16,0-2 7 15,0 2-7-15,0-2 0 16,0 0-8-16,0 2 8 16,0-2 0-16,2-4-5 15,-2 4 11-15,4 2-3 16,-4-6-3-16,5 4 0 15,-2-2-7-15,-1 2 7 16,2 1-5-16,3-5 5 16,-3 0 0-16,0 2 6 15,1-2-6-15,-3 4 0 16,1 2-4-16,-1 2 4 0,-2-4 0 16,2-4 1-16,-2-4-1 15,2 6 1-15,-2-2-1 16,3 0 1-16,-3 0 3 15,2 5-4-15,-2-5-16 16,4 2 16-16,-2-2 3 16,2 0 6-16,-1 0-9 15,-1 0 0-15,-2 0 1 16,0 0-1-16,0-4 0 16,0-4 2-16,0 0-1 15,0-2 2-15,0-2-3 16,0 2 0-16,0-2-1 15,0 2 1-15,0-6-2 16,0 2 2-16,0 2 0 0,0-6 6 16,0 7-6-16,0-4 0 15,0 1 4-15,0-2-4 16,0-2-8-16,0 5 8 16,0-4 0-16,0 3 3 15,0 1-3-15,0-4 0 16,0 4 4-16,0-1-4 15,0-2-10-15,0 6 10 16,-5-6 1-16,3 2 6 16,0 0-7-16,0-2 0 15,2 2 1-15,0-2-1 16,-2-2-8-16,0 4 8 16,0 2 0-16,-1-2 12 0,3 2-12 15,0-2 0-15,-2 2 3 16,2-2-3-16,-2 0-4 15,2-2 4-15,-2 2 0 16,2 0 9-16,-3-2-9 16,1 2 0-16,-3 2 0 15,3-2 0-15,0 2 0 16,0-2-1-16,2 3 2 16,-4-4-1-16,1-3 0 15,3 0 0-15,-2 2 4 16,2-2-4-16,-2 0-5 15,2 0 5-15,-2-4 0 0,2 0 0 16,0 0 0 0,0 0 0-16,0 0 17 0,-2 0-17 15,-4 0 0-15,4 0-5 16,2 0 5-16,0 0 0 16,0 0-17-16,-11-40-75 15,-5 0-29-15,-3-4-138 0</inkml:trace>
  <inkml:trace contextRef="#ctx0" brushRef="#br0" timeOffset="-45642.04">5404 14102 365 0,'0'0'69'0,"0"0"-24"16,0 0 14-16,0 0-11 15,0 0 90-15,0 0-68 16,0 0-60-16,-44 85 43 16,44-79-15-16,0 0 1 15,0-2 13-15,0 0-25 16,0-2 33-16,0-2-18 0,0 0-8 15,0 0 84 1,0 0-87-16,0 0-25 16,7 0 19-16,4-8 4 15,5-2 14-15,4-4-12 0,1-4-31 16,6-6 61-16,7-2-61 16,4-4 0-16,4-5 6 15,8-1-5-15,2-1 5 16,6-6-6-16,12-1 0 15,6-2-4-15,9-2 4 16,6 2 0-16,9 0 0 16,2 3 1-16,6 2-1 15,-4-2-2-15,1 1 1 16,-5 0-27-16,-2-2 27 16,-4 2-23-16,-5-4-2 15,-2 2 2-15,-10-2 5 16,-5 2-22-16,-7-1-5 0,-9 5 31 15,-10 6-1-15,-6 6 5 16,-11 6 11-16,-9 6 0 16,-7 2 6-16,-3 6-6 15,-4 2 0-15,-4 0 33 16,1 4-23-16,-1-2 9 16,0 2-4-16,0 2-2 15,-2 0 11-15,0-2-24 16,0 2 9-16,0 0 17 15,0 0-24-15,0 0-2 16,2 0 14-16,-2 0-1 16,0 0 9-16,0 0-18 15,0 0 2-15,0 0 32 0,0 0-38 16,0 0 0 0,0 0 4-16,0 0-3 0,0 0 18 15,0 0-19-15,0 0 0 16,0 0 15-16,0 0-15 15,0 0-6-15,0 0-10 16,-13-8-49-16,-1 0-125 16,1-4-120-16</inkml:trace>
  <inkml:trace contextRef="#ctx0" brushRef="#br0" timeOffset="-45191.8">7228 12904 582 0,'0'0'216'15,"0"0"-160"-15,0 0 5 16,0 0 14-16,0 0 0 15,0 0-11-15,0 0-21 16,71 36 12-16,-44-28-40 16,-1-2-9-16,1 2 17 15,-3-2-23-15,-1-2-11 16,-5 0-2-16,-3 0-2 0,-3 0 8 16,-2 0 7-16,-3 0-4 15,-3 2-11-15,4 4 9 16,-4 2 6-16,0 6 9 15,1 2 0-15,-1 6 37 16,-2 0-15-16,-2 4-29 16,0 2 33-16,0 0-29 15,0 3 1-15,0-3-3 16,-4 2-2-16,-3-2-4 16,3-2 2-16,-8-2-117 15,6-6-2-15,-3-12-472 0</inkml:trace>
  <inkml:trace contextRef="#ctx0" brushRef="#br0" timeOffset="-43991.68">9640 10555 205 0,'0'0'143'0,"0"0"-88"15,0 0 8-15,0 0-5 16,0 0 127-16,0 0-76 0,0 0-51 16,5 0 27-1,-5 0-44-15,0 0-18 0,0 0 6 16,0 5-12-16,0 9 2 16,0 8 27-16,0 8-21 15,0 8 34-15,0 10-34 16,0 6-6-16,0 10 31 15,0 9-22-15,-7 7-15 16,1 6 16-16,-6 22-28 16,-5 25 45-16,-2 21-46 15,-3 12 0-15,2-9 5 16,2-19-5-16,1-20 1 0,3-24-2 16,1-15 2-1,7-19 15-15,-4 2-16 0,1 10 0 16,-1 15 3-16,-4 11-3 15,1-2-1-15,1-2-13 16,1-1 8-16,0-7-12 16,2-2 11-16,0-2-19 15,1-4 23-15,-1-3-6 16,1-3 1-16,-2-6 2 16,1-8 6-16,-1-8-10 15,2-10 10-15,-1-5-5 16,1-10-2-16,0-7 7 15,-3-3-9-15,3-5 9 16,-2-6-42-16,-1-4 35 16,-2 0-51-16,-5-25 0 0,2-7-18 15,1-4-121-15</inkml:trace>
  <inkml:trace contextRef="#ctx0" brushRef="#br0" timeOffset="-43246.91">9721 10555 580 0,'0'0'245'15,"0"0"-181"-15,0 0 34 16,0 0-32-16,0 0-25 16,0 0 17-16,0 0-22 15,-99 67 4-15,75-52-18 16,-5 3-15-16,0 3 48 15,-2-1-55-15,-2 2 0 16,-1 0 9-16,3 0-9 16,0-2-18-16,-3 2-72 15,10-6-53-15,6-4-380 0</inkml:trace>
  <inkml:trace contextRef="#ctx0" brushRef="#br0" timeOffset="-43004.97">9767 10487 874 0,'0'0'158'15,"0"0"-57"-15,0 0 5 0,0 0 12 16,143 128-74-16,-107-95-28 15,3-1 11-15,7 0-19 16,0 2-8-16,12 16-16 16,-13-10-221-16,-14-6-453 15</inkml:trace>
  <inkml:trace contextRef="#ctx0" brushRef="#br0" timeOffset="-41493.63">8267 12846 23 0,'0'0'41'0,"0"0"44"15,0 0-10-15,0 0-6 16,0 0-24-16,0 0-32 0,0 0-12 16,-35-41 32-1,33 35 162-15,0 3-64 0,2-2-81 16,-3 1-7-16,3 0 39 15,0 2 2-15,0 0-38 16,0-2 55-16,0 0-53 16,0 0 12-16,0 0 2 15,0-2-11-15,0 0 1 16,0 2-13-16,0 2-20 16,0 0 58-16,0 2-58 15,0 0 7-15,0 0 6 16,0 0-12-16,0 0 9 0,0 0-29 15,0 0 0 1,0 0 8-16,0 0-8 0,3 0-5 16,8 0 5-16,2 0 0 15,6 0 13-15,4 4-13 16,6 2 0-16,7-2 4 16,5 2-4-16,5-2 0 15,5 2 1-15,7 0-1 16,5 0 17-16,4 0-17 15,1 0 0-15,6 0 2 16,2 0-2-16,-3 0-5 16,1 2 4-16,-5 1 2 15,-2-2-2-15,-7 4 0 16,-2-2 1-16,-2 0 4 16,-3 1-4-16,2-1-13 0,-1-2 13 15,2 0-18-15,2 0 18 16,0-1-14-16,4-1 12 15,1-1-15-15,1 1 17 16,3-1-9-16,0-2 9 16,1 0-3-16,0-1-5 15,-1-1-3-15,2 3-13 16,-3-3 10-16,3 0-1 16,-1 0 6-16,1 0 8 15,-3 0 2-15,1 0 4 16,-3 0-5-16,-3 0 0 15,-5 0 2-15,-3 0-2 16,-1 0-2-16,-4 0 0 0,-3 0 2 16,0 0 2-1,-6 0-2-15,0 0 0 0,-3 0-2 16,-1 1 2-16,-4-1-1 16,0 0 0-16,1 0 2 15,-6 0 0-15,3 0-1 16,-2 0 0-16,-1 0-1 15,1 0 1-15,-2-1 0 16,2-2-1-16,-5 2 2 16,0-1 6-16,-6 0-7 15,-3 0 0-15,-4 2 0 16,-2 0 0-16,-5 0-1 0,0 0-6 16,0 0 14-1,3 0-8-15,1 0 1 0,4 0 0 16,3 0-6-16,3 0 6 15,3 0 0-15,6 2-1 16,0 2 11-16,-1 0-7 16,0-3-3-16,-1 4 0 15,-3-3-4-15,-3 0 4 16,-3 0 0-16,-5-2-1 16,-5 2 7-16,-2-2-17 15,-2 0 11-15,0 0-48 16,0 0 46-16,0 0-15 15,0 0 17-15,-2 0-1 16,-4 0-24-16,-3 0-7 16,-9-13-107-16,3 2-184 0,-1-3-412 0</inkml:trace>
  <inkml:trace contextRef="#ctx0" brushRef="#br0" timeOffset="-41040.06">11710 12701 354 0,'0'0'525'16,"0"0"-414"-16,0 0-54 15,0 0 0-15,0 0 62 16,0 0-48-16,0 0-36 16,69 106 24-16,-51-84-44 15,5 0-4-15,1-1 14 16,2-2-23-16,1-1 18 16,4-4-20-16,0 0 0 15,-2-1 6-15,0-1-6 16,-2-2-2-16,-2 0-4 15,-8-2 12-15,-3 0-4 16,-5-2-2-16,-5-2-3 16,-4 2-7-16,0 2 10 0,0 2-9 15,0 0 9 1,0 4 0-16,-8 2 56 0,-13 2-35 16,-5 2-20-16,-17 4 44 15,-13 2-43-15,-30 10 5 16,-44 4-7-16,-52 3-39 15,19-7-60-15,18-12-414 0</inkml:trace>
  <inkml:trace contextRef="#ctx0" brushRef="#br0" timeOffset="-39859.99">9297 13495 227 0,'0'0'137'0,"0"0"-100"16,0 0 2-16,0 0 55 15,0 0 20-15,0 0-40 16,0 0-30-16,0 10 13 16,0-2-7-16,0 2-35 15,0 2 44-15,2 4-52 16,-2 2 6-16,3 4 33 15,-3 2-14-15,0 2 1 0,0 2-4 16,0 3-21-16,0-1 45 16,0 2-36-16,0-2-11 15,-9 2 22-15,-3-4-9 16,1 4 2-16,1 0 0 16,-2 2-20-16,1 5 38 15,0-3-39-15,0 0 0 16,2-4 14-16,0-6-13 15,0-4 0-15,4-4-1 16,1-8 12-16,2-2-2 16,2-6-10-16,0-2 0 15,0 2 0-15,0-2 1 16,0 0-1-16,-2 0 0 16,2 0 6-16,0 0 9 15,0 0-15-15,0 0 0 0,0 0 10 16,0-10-10-16,0-6-23 15,0-4-10-15,0-6-44 16,0-4 31-16,6-2-66 16,1-7-47-16,0 2-91 15,4-12 47-15,-5 9 122 16,1 8-215-16</inkml:trace>
  <inkml:trace contextRef="#ctx0" brushRef="#br0" timeOffset="-39628.06">9239 13792 97 0,'0'0'128'16,"0"0"-57"-16,0 0-13 15,0 0 77-15,0 0 70 0,0 0-39 16,0 0-66-16,2 66-26 16,-2-40 1-16,0 2-17 15,0 2-5-15,0 0-11 16,0 0-35-16,0-2 37 16,0-6-44-16,0-3 0 15,-2-6 3-15,0 0-2 16,0-5-1-16,0-2-22 15,0-2-81-15,0-4 67 16,-4 0-38-16,4 0-41 16,-4 0-207-16,1-10 144 15,1-2 83-15</inkml:trace>
  <inkml:trace contextRef="#ctx0" brushRef="#br0" timeOffset="-36977.81">7118 12775 274 0,'0'0'110'0,"0"0"-19"16,0 0 40-16,0 0 57 15,0 0-55-15,0 0-58 16,0 0 4-16,-71-26-11 0,67 24-11 15,2-2 54 1,-4 0-72-16,4 2 5 0,2 0 2 16,-2 0-2-16,2 2 14 15,0 0-24-15,0 0-20 16,0 0 63-16,0 0-61 16,0 0 2-16,0 0 1 15,0 0-10-15,0 0 5 16,0 0-14-16,7 0 0 15,4 0 25-15,6 2-25 16,6 2 0-16,6 0 17 16,2 0-14-16,5-2 25 15,5 0-28-15,0 0 0 16,4 2 15-16,0-2-15 16,-3 2 0-16,-2 0 15 0,-2 0-14 15,-2-2 24-15,-5 3-25 16,2-4 1-16,-2 3 29 15,3-2-30-15,-1 2 1 16,5-2 15-16,2 0-10 16,2-2 14-16,6 0-20 15,2 0 0-15,4 0 10 16,2 0-10-16,2-2 0 16,2 0 4-16,-5 0-3 15,-1 0 15-15,-5 0-16 16,-5 0 0-16,-1-1 4 15,-5 3-4-15,-3-3 0 16,1 1-6-16,-3 2 12 0,-2-2 6 16,3 2-12-16,-1 0 0 15,1 0 6 1,0 0-6-16,1 0 0 0,1 0-2 16,-1 0 10-16,3 0-2 15,3 0-6-15,-2 0 0 16,1 2 6-16,1 3-6 15,-1-2 0-15,0-1-5 16,-3 0 15-16,4 0-1 16,-5 0-9-16,-3 0 0 15,-4 0-5-15,-2-2 5 16,-2 3 0-16,-6-2-1 0,-1-1 2 16,-3 2 0-1,-1 0-1-15,1 0 0 0,1 0 2 16,-1-2-2-16,6 2-1 15,-1-2 0-15,2 0 2 16,-2 0 5-16,-2 0-6 16,-2 0 0-16,-3 0-1 15,-4 0 1-15,-2 0-8 16,-3 0 7-16,0 0 2 16,-2 0 11-16,1 0-12 15,1 2 0-15,-1-2-9 16,-1 2 9-16,0-2-5 15,-2 0 4-15,0 0 2 0,0 0-2 16,0 0 1 0,0 0 0-16,0 3-5 0,0-3 5 15,0 0-6-15,0 0 4 16,0 0 4-16,0 1 8 16,0-1-10-16,0 0 0 15,0 0 12-15,0 0-12 16,0 0 1-16,0 0-3 15,-2 0 11-15,0 3 4 16,-1-3-13-16,-1 0 0 16,1 0 3-16,1 0-3 15,0 0 0-15,0 0-1 16,2 0 8-16,-2 0-8 16,0 0 1-16,2 0 0 0,-3 0-17 15,1 0 17 1,0 0-13-16,0 0 7 0,0 0-27 15,-1 0 27-15,-2 0-29 16,1 0-16-16,-2 1 50 16,-3 3-49-16,-3 1-16 15,-3 0-16-15,-16-1-58 16,2-2-114-16,0-2-450 0</inkml:trace>
  <inkml:trace contextRef="#ctx0" brushRef="#br1" timeOffset="-16395">11227 10804 51 0,'0'0'245'0,"0"0"-150"16,0 0 8-16,0 0-24 15,0 0-10-15,0 0-7 16,0-2-21-16,0 2 5 15,0 0-43-15,0 0 7 16,0 0 62-16,0 0-49 16,0 0 3-16,0 0 12 0,0 0-12 15,0 0 19 1,0 0-45-16,0 0 7 0,0 0 45 16,0 0-52-16,0 0 1 15,0 0 14-15,0 0-14 16,0 0 20-16,0 0-21 15,0 0 0-15,0 0 2 16,0 0-2-16,0 0 0 16,0 0 11-16,0 0-10 15,0 0 21-15,0 0-22 16,0 0 1-16,0 0 22 16,0 0-23-16,0 0 0 15,0 0 0-15,0 0 10 0,0 0 16 16,0 0-26-16,0 0 0 15,0 0 17-15,0 0-17 16,0 0-3-16,0 0-4 16,0 0 14-16,0 0-15 15,0 0-5-15,0 0 13 16,0 0-25-16,0 0 25 16,0 0 0-16,0 4 23 15,0 2-22-15,0 0 29 16,-3 0-30-16,1 2 0 15,0 0 3-15,0 2-3 16,-1 2 0-16,1 2 4 0,-2-2 2 16,2 3 9-16,-3-4-15 15,3 1 0-15,-2 1 1 16,1-6-1-16,1 4 0 16,2-6 5-16,-2 1-4 15,-1 2 4-15,1-1-5 16,0 3 0-16,0 0 0 15,-2 2 0-15,1-1 0 16,-1 2 1-16,2-1 6 16,-3 2-10-16,3-2 3 15,-3 0 0-15,3 0 13 0,-2-2-13 16,2 0-6 0,-1 0 6-16,1 0 0 0,2 0 15 15,-2 0-15 1,-2 0 0-16,2-2-3 0,-6 4 3 15,4-2-9-15,0 2 9 16,-1 2 1-16,1-4 7 16,2 0-8-16,-4 0 0 15,4-2-1-15,-2 0 1 16,2 0-6-16,-2 0 6 16,-1 3 0-16,1-4 3 15,0 4-3-15,-2-4 0 16,4 1 4-16,-2 2-4 15,0-2-7-15,1 1 7 16,-1 0 0-16,2 0 8 16,0-1-8-16,-3 2 0 15,3-2 5-15,-3 0-5 0,1-1 0 16,1 2 0-16,-1-1 0 16,2 0 3-16,-2 0-3 15,2 2 0-15,-1-2 2 16,-1 0-2-16,1 0 0 15,-1 2-3-15,1-2 10 16,-1 0-1-16,2 0-6 16,0-2 0-16,0 4 4 15,-3-2-4-15,3 4-10 16,-2-2 10-16,-1 0 0 16,2-2 8-16,1-2-8 15,0 2 0-15,0 2 4 16,-2-2-4-16,2 2 0 0,-3 0-2 15,1 0 5 1,2 2 1-16,-1 2-4 0,0 3 0 16,1-2-11-16,-2-1 11 15,0 3-8-15,1-4 8 16,-1 1 0-16,2-1 10 16,-2 1-10-16,1-2 0 15,0 2 2-15,-1-2-2 16,2 2 0-16,-5 2-1 15,3 0 8-15,0 4 1 16,-4-2-8-16,4-2 0 16,-2 0 1-16,1-4-1 15,-1 2 0-15,1-2-4 16,0 0 12-16,1 0-5 0,0 0-3 16,-3 2 0-16,3-2 3 15,-3 0-3-15,0 2 0 16,0 0-1-16,-1-1 3 15,1 2 18-15,-2 0-20 16,2-4 0-16,-1 3-3 16,1-1 3-16,2-1-1 15,-2 2-6-15,3 0 7 16,0 0 9-16,-1-2-9 16,1 0 0-16,0 0 0 15,-2 0 0-15,2 0 0 0,-2 2-15 16,-1 2 30-1,1 0-5-15,-2 2-10 0,2 0 0 16,-1-2-3-16,-1 0 3 16,0 0 0-16,4 0 0 15,-3 0 10-15,1 2-1 16,0 0-9-16,-2-1 0 16,2-3-8-16,-1 0 8 15,1 0 0-15,1-2 0 16,-2 0 6-16,3 0-6 15,-1-2 0-15,-1 2 0 16,1 2 3-16,-1 0-3 16,-1 0 0-16,0 0-6 15,1-2 12-15,1 0 1 16,1-2-7-16,-1 0 0 0,0-2-3 16,3 0 3-1,-2 0-10-15,2-2-1 0,0 2 11 16,-1 0 3-16,1 0-3 15,0 0 0-15,-2-2 10 16,2 2-10-16,-4 1-1 16,2-2 0-16,2 4 2 15,-2-2 8-15,-1 0-9 16,1-2 0-16,2 0 0 16,0-2 0-16,-4 1-2 15,4 2 1-15,2-1 1 16,-2-2-6-16,-2 4 6 15,2-1 0-15,-3-1 10 16,1 1-10-16,0 1 0 0,1-4-10 16,0 2 24-16,1-1-9 15,2-2-5-15,0-3-6 16,0-1-20-16,0 0 26 16,0 0-16-16,0 0 16 15,0 0 0-15,0 0 7 16,0 0-7-16,0 0 0 15,0 3 3-15,0-1-3 16,-2 0 0-16,2 2-1 16,0-2 2-16,-2-1 18 15,2 2-19-15,0-3 0 16,-2 1-10-16,2 2 10 16,0-1 0-16,-2 0 0 0,2 0 7 15,-3 0-1-15,3 0-6 16,-2-2 0-16,2 2 0 15,0 1 0-15,0 0-8 16,0 1 6-16,0-2 4 16,0-2 9-16,0 0-11 15,-2 0 0-15,2 0 1 16,0 0-1-16,0 0-7 16,0 0 6-16,0 0 1 15,0 0-14-15,0 0 14 16,0 0 0-16,0 0 0 15,0 0 0-15,0 0 0 16,0 0 0-16,0 0 7 0,0 0-17 16,0 0 10-16,0 0 0 15,0 0-15-15,0 0 15 16,0 0-1-16,0 0 1 16,0 0 0-16,0 0 21 15,0 0-21-15,0 0 0 16,0 0 11-16,0 0-11 15,0 0-1-15,0 0 1 16,0 0 0-16,0 0 15 16,0 0-15-16,0 0 0 15,0 0 1-15,0 0-1 16,0 0 0-16,0 0 0 0,0 0 7 16,0 0-24-16,0 0 4 15,0 0 13 1,-2 0-8-16,0 2 8 0,-3-2 0 15,0 2 0-15,3 0 13 16,-2-2 2-16,2 0-15 16,-1 0 0-16,3 0-6 15,-2 0 6-15,0 0-6 16,0 0 6-16,-2 2 0 16,-1-2 22-16,0 0-22 15,3 2 0-15,0-2-6 16,-3 0 7-16,1 0-1 15,2 0 0-15,-2 0 6 16,-1 2 10-16,1-2-16 0,-1 0 0 16,0 0 3-16,1 0-3 15,0 0 0-15,2 0 0 16,-1 0 1-16,-1 0 15 16,2 2-16-16,2-2 0 15,-2 0-8-15,-1 0 8 16,0 0-1-16,-1 0 0 15,-2 0 2-15,-1 0 6 16,3 0-7-16,-4 0 0 16,2 0 3-16,2 0-3 15,-1 0 0-15,1 0 0 16,0 0 0-16,-2 0 6 16,2 0-6-16,0 0-1 15,-1 0 0-15,-3 0 1 0,1 0-11 16,-4 0 10-1,2 0 1-15,-2 0 15 0,-3 0-15 16,3 0-5-16,-2 0 5 16,4 0 0-16,2 0 0 15,3 0-1-15,2 0 7 16,0 0 4-16,-1 0-10 16,-2 0-10-16,3 0 10 15,-4 0 1-15,1 0-1 16,-1 0 0-16,-4 0 1 15,0 0-19-15,1 0 18 16,-3 0 0-16,4 0 9 16,-1 0-9-16,-1 0 0 0,4 0-9 15,-3 0 21-15,1 0-1 16,-2 0-11-16,3 0 0 16,3 0 3-16,-2 0-3 15,-1 0 0-15,-2 0-1 16,0 0 7-16,0 0 4 15,0-2-10-15,0 2-5 16,0 0-2-16,1 0 7 16,-2 0 0-16,-1-2 0 15,1 2 8-15,-2 0 10 0,1-2-18 16,-3 2-22 0,1 0 22-16,0 0 1 15,-1 0 2-15,1 0-3 16,0 0 9-16,2 0 2 0,0 0-11 15,-1 0-3-15,4 0 3 16,-1 0 1-16,-1 0 0 16,2 0-2-16,-3 0 3 15,1 0 2-15,-3 0-4 16,-1 2 0-16,1 0 2 16,1-2-2-16,-2 2-1 15,1-2 0-15,-3 2 1 16,3-2 10-16,-1 0-10 15,1 2-16-15,2-2 16 16,-1 0 2-16,4 0 11 16,-3 0-13-16,-3 0 0 0,1 0 8 15,-1 0-8-15,1 0 0 16,1 0 2-16,2 2-2 16,-1-2 0-16,1 0-1 15,2 0 1-15,-1 0 5 16,0 0-5-16,2 0-7 15,0 0 7-15,1 0 9 16,-1 0-9-16,0 0-1 16,-2 0 1-16,1 0 1 15,-1 0-1-15,-1 0 0 16,2 0 0-16,-3 0 0 16,-3 0 0-16,1 0-7 15,-1 0 17-15,-1-2-5 16,1 0-5-16,-1 0-8 15,1-2 7-15,3 2 1 16,-2-2 0-16,2 0-10 0,2 0 10 16,0-1-4-1,0 2 4-15,-2 1 0 0,0-2 3 16,-1 0-3-16,0-1 6 16,1 1-6-16,-3 1 0 15,1-1 4-15,1 0-4 16,-1 0-13-16,-1 0 13 15,1 0 6-15,3-1 1 0,-2 4-7 16,-1-3 2 0,-1 0 14-16,-1 0-16 0,-1-1 0 15,1 1 4-15,-1 3-4 16,0-2 0-16,0 2-11 16,1-2 11-16,-1 2 21 15,1-4-21-15,-1 4-1 16,3-2 0-16,-3-1 2 15,1 3 3-15,-1-2-4 16,-1 0 0-16,-2 0 7 16,0 2-7-16,-4-2-3 15,1 2 3-15,-1-2 6 16,2 2 3-16,0 1-9 16,1 0 0-16,5-3 11 15,2 3-11-15,-1 0-4 16,3-2 4-16,-1 2 3 15,4-2 1-15,-1 0-4 0,-1 2 0 16,4-1 2-16,-3 1-2 16,1 0 0-16,-4 0-9 15,1 0 18-15,0 0-8 16,2 0-1-16,0 0-4 16,3 0-8-16,-3 0 12 15,-1 0-4-15,0 0 4 16,-4 0 1-16,1 0 20 15,2 0-21-15,-5 0 0 16,3 0-6-16,-3 0 6 16,3 0-3-16,-3 0 3 0,1 0 0 15,1 0 1 1,1 0-1-16,4 0 0 0,0 0 3 16,2 0-3-16,3 0 0 15,2 0 5-15,0 0-4 16,-1 0 3-16,-1 0-4 15,-3 0 0-15,-2 0-22 16,0 0 22-16,-2 0 0 16,2 0 1-16,3 0 0 15,-3 0 16-15,1 0-17 16,0 0 0-16,1 0 11 16,3-3-11-16,0 3-4 15,-2 0 4-15,0 0 0 16,2-1 2-16,-3 1-2 0,-1 0 0 15,-2-3 1-15,1 3-1 16,1 0-8-16,-4 0 8 16,3 0 1-16,1 0 3 15,-2 0-4-15,4 0 0 16,-3 0 3-16,-2 0-3 16,2 0-3-16,0 0 3 15,2 0 2-15,1 0 17 16,-1 0-19-16,2 0 0 15,-1 0 1-15,1 0-1 16,1 0-10-16,-2 0 10 16,-2 0 2-16,2 0 7 15,-1 0-9-15,1 0 0 0,-2 0 9 16,0 0-9-16,1 0-7 16,1 0 1-16,-2 0 12 15,2 0-1-15,-3 0-5 16,1 0 0-16,0 0-8 15,0-1 8-15,1 1-6 16,1 0 6-16,-1-3 9 16,0 1-8-16,0 2-1 15,1-2 0-15,-1 0-7 16,3 1 7-16,-1 1 0 16,2-3 0-16,1 2 0 15,0 1 0-15,-2-3-16 16,2 1 16-16,0 2-3 15,2 0 3-15,-3-2 0 16,1 2 5-16,2 0 2 0,-2-2 16 16,0 2-23-16,-3-2 0 15,0 0 0-15,1 0 0 16,2 2 0-16,0 0 6 16,0 0 1-16,-1 0 12 15,3-2-19-15,-2 2 0 16,0 0 6-16,2-1-6 15,-2 1-3-15,2 0 3 16,0 0 0-16,0 0 15 16,0 0-15-16,0 0 0 15,0 0 0-15,-2 0 0 16,2 0-6-16,0 0 5 16,0 0 2-16,0 0 8 15,0 0-9-15,0 0 0 0,0 0-7 16,0 0 7-16,0 0-11 15,-2 0 10-15,2 0 2 16,0 0-8-16,-4 0 7 16,2 0 0-16,0 0-12 15,0 0 12-15,0 0 0 16,0 0 2-16,0 0-2 16,-1 0 19-16,1 0-19 15,0 0 0-15,2 0 3 16,-2 0-3-16,0 0 0 15,0 0-3-15,2 0 11 0,-4 0 5 16,4 0-13 0,0 0 0-16,0 0 17 0,0 0-17 15,0 0 0 1,0 0 8-16,0 0-7 0,0 0 20 16,0 0-21-16,0 0 0 15,0 0 3-15,0 0-3 16,0 0 0-16,0 0 0 15,0 0 15-15,0 0-14 16,0 0-1-16,0 0 0 16,0 0-10-16,0 0 10 15,0 0-1-15,0 0-8 16,0 0 18-16,0 0 2 16,0 0-11-16,0 0 0 15,0 0 0-15,0 0 0 0,0 0-7 16,0 0 1-16,0 0 2 15,0 0-12-15,0 0 16 16,0 0-3-16,0 0-15 16,4 0 18-16,0 0-1 15,-2-3-8-15,2 3 18 16,-1 0-5-16,1-2-4 16,0 2 0-16,4 0-1 15,-4 0 1-15,2 0-2 16,3 0-5-16,-3-2 14 15,4 2-4-15,-3 0-3 16,1 0 0-16,1 0-19 16,0 0 19-16,0 0-19 0,0 0 19 15,2 0 0 1,-2 0-10-16,2 0 10 0,1 0 0 16,-2 0-11-16,-1 0 11 15,3 0-7-15,-1 0 0 16,-1 0 14-16,4 0-21 15,-1 0 14-15,1 0-6 16,-1 0-22-16,1 0 28 16,-5 0-23-16,-1 0 14 15,-1 0 5-15,0 0-15 16,-2 0 19-16,-1 0 0 16,-2 0-5-16,0 0 5 0,2 0 0 15,-1 0 0-15,-1 0 6 16,2 0-16-16,1 0 10 15,2 0 0-15,1 0 4 16,-1 0-4-16,3 0-8 16,-4 0 6-16,3 0 4 15,-3 0 5-15,2 0-7 16,-2 0 0-16,1 0 1 16,1 0-1-16,2 0-5 15,-2 0 3-15,1 0 4 16,0 0 9-16,0 0-11 15,2 0 0-15,-2 0-11 16,2 0 11-16,0 0-1 0,0 0 0 16,1 0 2-1,1 0 6-15,-2 0-7 0,0 0-3 16,0 0-14-16,1 0 17 16,-1 0-8-16,3 0 7 15,1 0 2-15,1 0-24 16,-1 0 23-16,3 0-12 15,-3 0-12-15,3 0 24 16,0 2-8-16,0-2 7 16,-3 2 1-16,1 1-26 15,-3 0 26-15,-3-1-22 16,0 0 3-16,-1 0 19 16,1 0-1-16,-2 0 0 0,3 0 1 15,1-2-13 1,1 3 13-16,0-3 0 0,5 0-20 15,0 0 20-15,-1 0 0 16,6 0 0-16,-3 0 1 16,2 0-23-16,-4 0 22 15,-1 0-19-15,2 0 8 16,-1 0 11-16,-3 0-7 16,1 0 6-16,-3 0 2 15,0 1-1-15,1 2 0 16,-3-2-1-16,5-1-11 15,-1 0 12-15,3 0-1 16,3 0 0-16,0 0 1 16,2 0-6-16,-3 0 6 15,2 0-1-15,-4 0-15 16,2 0 16-16,-3 0 0 0,0 0-1 16,0 0 2-16,1 0 0 15,-3 0-1-15,3 2-3 16,0 0-5-16,0-2 8 15,0 2-6-15,-1-2-1 16,-1 3 7-16,-3-2-6 16,1 3 6-16,-3 0-7 15,-2 0 5-15,3 1 2 16,-2-4-1-16,1 3-5 16,1-1 6-16,-1-2 2 15,2 2-2-15,1-3-12 16,-2 1 4-16,2-1 8 0,-1 0-1 15,3 0 1-15,-3 0 0 16,3 0 7-16,-3 0-7 16,1 0 0-16,1 0-1 15,-4 0 1-15,3 0-1 16,-3 0 1-16,1 0 0 16,-2 0 1-16,1 2-1 15,-1 1 0-15,1-2 0 16,-3 2 0-16,4-2-1 15,-1 3 1-15,0-1 0 16,0 0 3-16,0 1-3 16,-2 0 0-16,0 0-1 0,0 2 1 15,-3-2-1 1,1-1 0-16,0 1 1 0,2 0 6 16,-3-2-6-16,3-2-3 15,1 0-7-15,-2 0 10 16,3 0-5-16,1 0 4 15,-1 0 2-15,-1 0 1 16,2 0-2-16,-1 0-5 16,-2 0 4-16,0 0 1 15,0 0 0-15,-3 0-2 16,3 0 2-16,1 0 12 16,-2 0-12-16,1 0-6 15,0 0 6-15,0 0 0 16,0 0 0-16,-1 0 0 15,4 0 2-15,-3 2 6 0,-1 0-8 16,2-1-5 0,-1 2 5-16,-3-2 0 0,4 2 0 15,-2-1 0-15,1 0 1 16,-3 0 7-16,4 0-8 16,-3 1-10-16,-1 0 10 15,-2-2 1-15,3 2 1 16,0-1-2-16,0 0 0 15,-1 2 7-15,1-2-7 16,-1 0-11-16,-1 0 11 16,0 2 1-16,-1-2-1 15,0 0 0-15,-1 0 0 0,1 0 12 16,0-2-12 0,1 0-6-16,0 2 4 0,1-2 2 15,1 0 0-15,-3 0-1 16,2 0 1-16,0 0 3 15,0 0-3-15,3 0-7 16,-3 0 7-16,2 0 0 16,-2 0 0-16,1 0-1 15,-3 0 2-15,3 0 6 16,-2 0-7-16,-1 0-2 16,0 0 0-16,-1 0 3 15,-1 0-1-15,0 0 0 16,-2 0 0-16,2 0 7 0,-2 0-7 15,0 0-6 1,0 0-1-16,0 0-11 0,-2 0-123 16</inkml:trace>
  <inkml:trace contextRef="#ctx0" brushRef="#br0" timeOffset="9949.31">9186 14494 25 0,'0'0'494'15,"0"0"-401"-15,0 0-44 16,0 0 8-16,0 0 11 16,0 0 56-16,0 0-82 15,0 0-18-15,0 0 30 16,0 0-5-16,0 0 4 0,0 0 8 16,0 0-26-1,0 0 52-15,0 0-70 0,0 0-15 16,0 0 27-16,0 0-18 15,0 0-5-15,0 0-6 16,0 0 1-16,0 0 10 16,0 18-11-16,0-2 0 15,-5 8 5-15,3 0-5 16,2 4 2-16,0 2-2 16,0 4 6-16,0 2-3 15,0 8-3-15,0 1 0 16,0 5 3-16,-2 2-1 15,0 2 3-15,0 0-5 16,-3 4 0-16,3-8 3 16,0 4-3-16,-1-1-6 0,1-8 6 15,2 4 1-15,0-1 2 16,0-4-3-16,0 0 0 16,0 2 0-16,0-2 0 15,0 1-4-15,7 5 3 16,-3 0 2-16,1 2 7 15,-1 2-8-15,0 4 0 16,-1-5 2-16,-1 2-2 16,0 2 0-16,3 5-2 15,-1 0 4-15,3 6 5 16,-1 0-7-16,3 3 0 16,-1-5 1-16,0-6-1 15,-1 0-8-15,-1-6 0 0,2-4 14 16,-4-6-15-16,-2-3-1 15,0-10-32-15,-2 4 23 16,2-3-15-16,-2 0-4 16,2 2 12-16,1 2 16 15,-1 4 0-15,0-4 4 16,0 0-3-16,0-4-21 16,-2-1 24-16,0-9-42 15,0-4 2-15,0-8-26 16,-11-6-53-16,-7-4-244 0</inkml:trace>
  <inkml:trace contextRef="#ctx0" brushRef="#br0" timeOffset="10749.51">9086 14658 195 0,'0'0'288'0,"0"0"-211"16,0 0-27-16,0 0-22 15,0 0 9-15,0 0 60 0,0 0-46 16,0-38-5-16,0 38-7 16,0 0-13-16,0 0 39 15,0 0-35-15,0 0-28 16,0 0 60-16,0-2-49 15,0 0 3-15,0 0-16 16,0-6 6-16,2 0-19 16,2 2-8-16,0-4-50 15,4 2 45-15,-4-2-66 16,0 4 10-16,1 0 1 16,-1 2 27-16,-2 0 53 15,0 4 2-15,-2-2 4 16,0 2 47-16,0-2-16 0,0 2 17 15,2 0 9-15,-2 0-18 16,0 0 34-16,0 0-52 16,0 0-9-16,0 0 55 15,0 0-20-15,0 0 14 16,0 0 0-16,0 2-37 16,0 8 31-16,-6 8-60 15,-9 4 0-15,-3 6 7 16,-7 8-7-16,-4 4 0 15,-7 7 0-15,-3 0 2 16,-6 4-17-16,-20 5-18 16,12-14-161-16,10-14-120 0</inkml:trace>
  <inkml:trace contextRef="#ctx0" brushRef="#br0" timeOffset="11010.5">9258 14490 656 0,'0'0'691'0,"0"0"-636"15,0 0-25-15,0 0-21 16,0 0 1-16,141-40-10 15,-91 34 10-15,8 6 14 0,4 0-24 16,7 0-3 0,2 1-10-16,1 12 7 0,20 6-39 15,-17-1-136-15,-19-1-158 0</inkml:trace>
  <inkml:trace contextRef="#ctx0" brushRef="#br0" timeOffset="12232.15">7125 16132 481 0,'0'0'311'16,"0"0"-243"-16,0 0-58 15,0 0 44-15,0 0-31 16,0 0 9-16,0 0 8 16,-16 0-21-16,16 0 14 0,-2 0-33 15,2 0 1-15,0 0 41 16,-2 0-27-16,0 0 11 15,0 0 8-15,-1 0 13 16,0 0 22-16,1 0-31 16,0 0-24-16,2 0 52 15,0 0-56-15,0 0 6 16,0 0 6-16,0 0-15 16,0-4 12-16,0 4-19 15,10 0 0-15,9 0 19 16,10 0-3-16,11 0-3 15,12-4 13-15,10-4-26 16,7-2 37-16,9-8-37 16,5 0 1-16,3 0 8 0,8-4-9 15,7-4 0-15,3-2-3 16,3 2 15-16,2-6-4 16,-1 1-8-16,-2 1 0 15,-2 2-1-15,2 0 1 16,-6 2 0-16,0-4-7 15,-1 4 14-15,-6 2-6 16,3-2-1-16,-7 4 0 16,-3 0 0-16,1 2 0 15,-4 2 0-15,0-3 0 16,1 3 1-16,0 0 9 16,1 0-10-16,0 4 0 15,5-4-7-15,-2 0 7 16,3-4 0-16,3 4-6 0,-1-2 12 15,1 4 0-15,-3 4-6 16,1-2 0-16,-3 2-12 16,-2 2 12-1,-2 4 0-15,-2 0 0 0,-6 0 1 16,-4 2 0-16,1-2-1 16,-5 0 0-16,2 0-5 15,-1 0 5-15,-1 0-2 16,0 0 2-16,-1-4 0 15,2 2-6-15,-1-2 6 16,0 2 0-16,-5-2-10 16,1 2 10-16,-7 0-2 0,-4 2 2 15,-3-1 0-15,-7 2-16 16,-4 0 16-16,-3 0-9 16,-6 1-1-16,-7 0 10 15,-4-2-7-15,-9 2 0 16,-4 1-30-16,-5 3 30 15,-2-1-39-15,0-4-23 16,-7 1-18-16,-8-5-137 0</inkml:trace>
  <inkml:trace contextRef="#ctx0" brushRef="#br0" timeOffset="12652.42">11984 14780 880 0,'0'0'178'15,"0"0"-130"-15,0 0-41 16,0 0 73-16,0 0-38 15,0 0-32-15,0 0 25 16,116 27-21-16,-85-19-7 16,1 2-7-16,1-5 8 15,0 6 0-15,-4-1-8 16,-4 0 0-16,-6-1 3 0,0 0-1 16,-9 1-2-16,0-2-2 15,-3 4 2-15,-3 2 16 16,0 2 3-16,-2 4 4 15,-2 6 25-15,0 0-4 16,-6 10-4-16,-21 6-40 16,-13 10 12-16,-20 7-19 15,-31 13 7-15,-57 16-79 16,17-20-115-16,4-10-625 0</inkml:trace>
  <inkml:trace contextRef="#ctx0" brushRef="#br0" timeOffset="15500.29">9195 15625 170 0,'0'0'123'0,"0"0"-77"16,0 0 3-16,0 0-14 15,0 0 20-15,0 0-55 16,0 0 0-16,0-6 0 16,0 2 0-16,0-4-24 15,0-1-21-15</inkml:trace>
  <inkml:trace contextRef="#ctx0" brushRef="#br0" timeOffset="18200.03">10788 16673 831 0,'0'0'182'0,"0"0"-134"15,0 0-37-15,0 0 15 16,0 0-25-16,0 0 32 15,0-28-24-15,0 24-8 0,0 4 30 16,0 0-9-16,0 0 20 16,0 0 11-16,0 0-25 15,0 0 20-15,0 0-37 16,0 0-2-16,0 0 39 16,0 0-48-16,0 0-5 15,0 0 4-15,0 0 2 16,0 4 20-16,0 10-21 15,0 8 0-15,0 10 32 16,0 9-32-16,4 7 1 16,3 10 0-16,4 6 1 15,2 6 23-15,3 2-25 0,2 9 0 16,-3 3-2 0,2 6 2-16,0 12 0 0,-1-8-1 15,-1 5 1-15,-1-5 7 16,-5-24-7-16,-1 11-5 15,4-13 5-15,-3-2 0 16,-1 0 1-16,-1-12-10 16,0-7 18-16,-3-7-11 15,1-7 2-15,-3-5-35 16,0-1 35-16,0-5-29 16,-2 0 9-16,2 6 8 15,0 2 5-15,1 2-15 16,1 4 18-16,1 4 4 15,0 8-6-15,1 2 7 0,3 3-1 16,-1 1 0-16,2-4 6 16,-1-2-2-16,-1-8-4 15,0-8-4-15,-2-14-3 16,-4-3 7-16,-2-11-47 16,0-4-16-16,0 0-4 15,0 0 6-15,-6-4-323 16,-6-3 229-16,3-1 127 15,3 6-186-15</inkml:trace>
  <inkml:trace contextRef="#ctx0" brushRef="#br0" timeOffset="19099.14">10658 16713 629 0,'0'0'189'0,"0"0"-93"16,0 0-39-16,0 0 58 16,0 0-73-16,0 0-19 15,0 0 1-15,0-4-9 16,0 4 31-16,0 0 2 15,0 0-39-15,0 0 75 16,-2 0-61-16,2 0-16 16,0 0 24-16,0 0-30 0,0 0 13 15,0 0-14-15,0 0 0 16,0 0 9-16,-2 0-9 16,2 0-7-16,0 0 7 15,-2 0 8-15,0 0 27 16,0 0-28-16,-5 4 2 15,-2 5 25-15,-2 0-34 16,-1 5 0-16,1 3-1 16,0 1 2-16,-2 0 9 15,-3 6-10-15,-2 2 0 16,-1 4-6-16,-4-2 6 16,-4 2-14-16,1 2 14 15,-3-6-38-15,2-4 29 0,5-4-28 16,4-4-8-1,5-14 45-15,5 0-146 0,6-4-162 0</inkml:trace>
  <inkml:trace contextRef="#ctx0" brushRef="#br0" timeOffset="19433.02">10814 16499 147 0,'0'0'690'0,"0"0"-572"16,0 0-76-16,0 0 45 15,0 0-18-15,0 0-33 16,0 0 27-16,5-4-62 15,4 4 9-15,4 0 2 16,8 4-12-16,6 14 51 16,8 4-47-16,5 0 2 15,4 6 25-15,3 2-31 16,-1-4 0-16,0-2 5 16,-4-2-3-16,-2 0-4 15,-2-4-9-15,-7-4-160 16,-16-1-196-16</inkml:trace>
  <inkml:trace contextRef="#ctx0" brushRef="#br0" timeOffset="19949.12">8803 18245 127 0,'0'0'624'0,"0"0"-564"16,0 0-52-16,0 0 2 15,0 0-4-15,0 0-6 16,0 0-69-16,-12 18-194 15,12-14 55-15</inkml:trace>
  <inkml:trace contextRef="#ctx0" brushRef="#br0" timeOffset="21056.69">8803 18245 443 0,'-14'45'359'0,"14"-45"-196"15,0 0-121-15,0 0 38 16,0 0-1-16,0 0-27 16,2 0-18-16,1 0-34 15,1 0 14-15,5-5 13 16,6-4-26-16,10-4 12 16,4-5 36-16,12 0-24 15,5-4 4-15,6 0-29 0,6-6 9 16,4 2 17-1,5-6-26-15,-1 2 0 16,7-6 9-16,2 0-8 0,0 0 24 16,3 4-25-16,0-3 0 15,-2 4 13-15,-3 4-12 16,-2 1-1-16,3 2 13 16,-5 2-12-16,2 4 6 15,-1 0-7-15,1 2 0 16,2 2 9-16,1-4-9 15,4 4 0-15,2-4 7 16,0 0 3-16,3-8 24 16,-1 4-34-16,-2-4 0 15,-4 3 19-15,-5 0-19 0,-2 5 0 16,-1-5 0 0,-6 5 9-16,-2 2-9 0,-3 2 0 15,-1 0 0-15,-2 6 12 16,-2-2-12-16,-2 2 0 15,0-2 0-15,1 2 0 16,-2 2 10-16,2-2-10 16,-2-4 0-16,0 2 0 15,-2 2 0-15,0-2 0 16,0 2-6-16,1-2 12 16,2 2-3-16,-2-2-3 15,-1 2 0-15,0-2 1 16,0 2-1-16,-3-2-4 15,3 6 3-15,-3-4 2 16,2-2 5-16,-4 2-6 0,1-2 0 16,-2-2 0-16,-3 2 0 15,0 2-6-15,-3-2 5 16,2 2 2-16,-4-2 12 16,-2 2-13-16,0-1 0 15,1 4-2-15,-1-4 2 16,-2 0-7-16,2 0 6 15,0 5 2-15,-2-6 17 16,0 2-18-16,-5 4 0 16,-4-2 3-16,-1-2-3 15,-9 4-10-15,-1 0 4 16,-2 4 12-16,-2 0 4 16,-5 0-10-16,2 0 0 0,-2 0-9 15,0 0 9 1,0 0-1-16,0 0-5 0,2 0 12 15,-2 0-8-15,0 0 2 16,0 0 0-16,0 0 8 16,0 0-8-16,0 0-10 15,0 0 9-15,2 0 2 16,-2 0 2-16,0 0-3 16,0 0 0-16,2-2-1 15,-2 2 1-15,5 0-1 16,-3 0 1-16,4 0 0 15,0 0 4-15,-2 0-4 16,2-4 0-16,-3 4-1 0,-1 0 1 16,0 0-5-1,-2 0 4-15,0 0 2 0,0 0 1 16,0 0-2-16,0 0-58 16,0-4 43-16,0-4-71 15,-9-14-157-15,-5 2-264 16</inkml:trace>
  <inkml:trace contextRef="#ctx0" brushRef="#br0" timeOffset="21477.91">12992 16812 377 0,'0'0'381'15,"0"0"-259"-15,0 0-55 0,0 0-2 16,0 0 62-16,0 0-44 15,0 0-24-15,-7 0 32 16,7 0-47-16,0 0-9 16,0-4 0-16,0 4-24 15,0-4 23-15,0 4-34 16,0 0 0-16,2 0-3 16,7 0 3-16,4 0 0 15,5 4-1-15,2 4 13 16,2-2-3-16,3 6-9 15,2-4 0-15,-3 6 4 16,3-4 2-16,-5 6-6 16,-2-6-1-16,-4 4 1 0,-5-2-4 15,-2 2 4-15,-5-4-16 16,-2 2 13-16,-2-2 3 16,0 2-1-16,0 6 0 15,-6 4 2-15,-12 6 43 16,-9 2-44-16,-8 11-19 15,-10 0 13-15,-28 26-64 16,10-9-147-16,3-14-560 0</inkml:trace>
  <inkml:trace contextRef="#ctx0" brushRef="#br2" timeOffset="46269.11">8986 15683 129 0,'0'0'134'0,"0"0"-105"15,0 0-18-15,0 0 14 16,0 0-17-16,0 0 1 15,0 0-9-15,0-18 6 16,0 16 8-16,0 0-14 16,0 0 0-16,0-2 11 0,0 0 35 15,0 0 25-15,2 0-43 16,2-2-22-16,-2 2 35 16,0-4-31-16,0 6 4 15,-2-1 24-15,0 3-5 16,0 0 12-16,0 0-6 15,0 0-22-15,0-1 38 16,3 1-47-16,-1-4-6 16,0 4 18-16,3-4-10 15,0 0 0-15,1 2-4 16,-2-2-4-16,3 0 21 16,2 0-23-16,-2 4 0 15,2-9 1-15,-1 5 0 0,0 3 0 16,-2-3-1-16,-2-1 7 15,1 1-2-15,-3 3-5 16,0 1 0-16,0 0 0 16,0 0 1-16,0 0 2 15,2 0-3-15,-2 0 6 16,0 0 1-16,0-3-7 16,0 3-3-16,0 0 3 15,1 0 2-15,-1 0-2 16,0 0 0-16,2 0-15 15,-2 0 6-15,3 0-71 16,-2 0-31-16,-1 0 30 0,0 3 15 16,0 2 3-1,0 0 5-15,-2 3 10 0,0-3 24 16,0 4-128-16</inkml:trace>
  <inkml:trace contextRef="#ctx0" brushRef="#br2" timeOffset="50188.07">9195 15759 127 0,'0'0'139'15,"0"0"-102"-15,0 0-36 0,0 0 42 16,0 0-37 0,0 0-4-16,0 0 8 0,-43 12-9 15,39-12 19-15,0 0 16 16,-3 0-21-16,0 0 22 16,2 0-18-16,1 0 39 15,2 0 17-15,2 0-19 16,-2 0 8-16,2 0-14 15,-2-4-9-15,2 4 48 16,0 0-53-16,0 0-1 16,0 0-2-16,0 0 3 15,0 0 3-15,0 0-39 16,0-4-12-16,0 2-4 16,0 0 16-16,0 2-6 15,0-2 6-15,0 2 1 0,-3-4 10 16,3 0-11-16,0 0 0 15,0-4-14-15,0-2 4 16,0 0-24-16,0-4-18 16,0 6-37-16,0-2 8 15,5 2-1-15,-1 4 35 16,-2 0 40-16,-2 4 3 16,2-4 4-16,-2 2 1 15,0 2 6-15,0-2 23 16,2 2-24-16,1-2-4 15,-3 2 29-15,0 0-15 16,3 0-1-16,-3 0 18 16,0 0-13-16,2 0 39 15,-2 0-18-15,0 0-15 16,0 0 19-16,0 0-25 0,0 0 3 16,0 0 9-1,0 0-8-15,0 0 28 0,0 0-30 16,0 0-10-16,0 0 31 15,0 0-15-15,0 0-1 16,0 0 18-16,0 0-16 16,-2 0 13-16,-8 0-42 15,-1 0 1-15,1 4 26 16,-6 2-27-16,-1-2 0 16,2 2 11-16,-1 2-11 15,-1 0 29-15,-1-4-29 16,3 2 0-16,-4 2 20 0,2-4-19 15,-1 2-1-15,3 2 4 16,-1-4 3-16,-1 0 12 16,0 0-19-16,-1 2 0 15,1 2 8-15,-1-2-8 16,-2 2 0-16,-2-2-1 16,1 2 2-16,2 0 10 15,1-4-11-15,-1 0 0 16,2 2 4-16,1-2-4 15,1 0 0-15,-1 0 0 16,1 2 1-16,-3 2 18 16,3-2-19-16,-4 2 0 15,4 0 1-15,-1 2-1 16,1-2 0-16,-1-2 0 0,1 2 0 16,1 0 11-16,-1-3-11 15,3 4 0-15,-1-5 0 16,2 2 0-16,0 2 0 15,0 1 0-15,-3-4 1 16,3 4 5-16,-2-1-6 16,1-3 0-16,2 4 9 15,-4-4-9-15,1 4-7 16,2-5 6-16,-3 1 2 16,3 0 8-16,-3 3-9 15,3-4 0-15,3-3-2 16,-4 2 2-16,1 3 0 15,3-2 0-15,-2-4 1 16,1 4 7-16,-1 0-8 0,0-2 0 16,1 2 0-1,-1 0 0-15,1 0 0 0,-1 0-6 16,0-2 12-16,-1 2-4 16,-3 0-2-16,3 0 0 15,-5 0 3-15,3 0-3 16,-1-2-7-16,-1 0 7 15,-1 4 0-15,1-2 5 16,-1 0-5-16,1-2-5 16,1 0 5-16,1 4 7 15,0-6-5-15,-1 0-4 16,3 4 5-16,-3-4 4 0,3 0-7 16,-1 0 0-16,-2 0 5 15,3 0-5-15,-3 0 0 16,3 0 0-16,0 0 1 15,0 0 12-15,0 0-13 16,2 0-3-16,-3 0 3 16,4 0 6-16,-3 0-5 15,-1 0-1-15,1 0 10 16,0 0 0-16,0 0-10 16,0 0-10-16,-1 0 10 15,2 0 2-15,-3 0-1 0,1 0-1 16,-3 0 0-1,1 0 9-15,1 0-9 0,-1 4-6 16,3-2 6-16,0 0 0 16,2 0 7-16,-2 2-7 15,2-4 1-15,-5 4 8 16,4-4-9-16,-3 4-2 16,-3 0 2-16,3-2 0 15,-3 6 1-15,-3-4-1 16,2 0 1-16,-1 2 4 15,1 2-5-15,-2-4 0 16,6 0-1-16,-1 2 2 16,2-2 9-16,1 0-10 15,-3-4 0-15,1 4 11 16,-1-2-11-16,1 0-6 0,-1 4 6 16,1-6 0-1,2 4 10-15,0 0-10 0,2-4 0 16,0 0 25-16,0 2-25 15,2-2 0-15,1 2 4 16,-1-2 4-16,0 2 8 16,0-2-16-16,-1 4 0 15,-1-4 10-15,-3 4-10 16,2-4-12-16,-7 4 12 16,2-4 1-16,1 4 10 15,4-4-11-15,-1 2 0 16,4-2 23-16,2 2-23 15,1-2 0-15,-1 0 0 16,3 2 0-16,0 2 9 16,0-4-9-16,0 0 0 0,-2 0 0 15,1 0 0 1,1 4-7-16,-3-4 6 0,-2 4 1 16,1-2-1-16,-3 6-59 15,-2-8-65-15,2 4 0 16,0-4-236-16</inkml:trace>
  <inkml:trace contextRef="#ctx0" brushRef="#br2" timeOffset="71881.09">9783 13738 166 0,'0'0'166'15,"0"0"-56"-15,0 0 22 16,0 0 18-16,0 0-64 15,0 0 23-15,0 0-54 16,0-24-19-16,0 24 12 16,0-2-12-16,0 2 35 15</inkml:trace>
  <inkml:trace contextRef="#ctx0" brushRef="#br2" timeOffset="72423">9645 14249 1435 0,'-5'18'-18'15,"1"-2"18"-15,2-2 0 16,0 0 0-16,0-4 1 16,-1 2 7-16,1-4-8 15,-1 1 0-15,3-2 0 16,0 1 0-16,-2-4 0 15,0 0-2-15,0 0 4 0,-1-2 0 16,3 1-2-16,0 1 0 16,-2 0-7-16,2 1 7 15,-2-3-19-15,0 1 3 16,-2 1-56-16,-3-3 49 16,-5-1-135-16,2 0-46 15,-2 0-145-15</inkml:trace>
  <inkml:trace contextRef="#ctx0" brushRef="#br2" timeOffset="74753.97">9785 13705 499 0,'0'0'0'16,"0"0"-2"-16,0 0 2 0,0 0 243 15,0 0-152 1,0 0-72-16,0 0 31 0,0-5 43 16,0 5-4-16,0 0-38 15,0 0-42-15,0 0 76 16,0 0-40-16,0 0 0 15,0 0 19-15,0 0-24 16,0 0 1-16,0 0-40 16,0 0 21-16,0 0 1 15,0 2-23-15,0 5 0 16,0 2 16-16,0 5-10 0,-2 0 17 16,-2 2-23-1,-1 2 0-15,0 0 9 0,1 2-9 16,2 2-2-16,-2 2 2 15,-1 0 1 1,1 0 14-16,-1 0-15 0,0 2 0 16,1-6 0-16,0 2 0 15,-3-1-8-15,1 1 8 16,-2 2 1-16,0 0 12 16,1 0-13-16,1 0 0 15,0 0-2-15,2 0 2 16,0 2 0-16,-3 0 2 15,3 0-2-15,0 2 10 16,-4-8-10-16,4 2 0 0,0-4-7 16,1 2 7-1,-1-2 0-15,2-4 3 0,-2 3-3 16,2-3 10-16,-3 0-10 16,2-4 0-16,1 2 0 15,0 2 0-15,0 0-1 16,-1 0 0-16,-1 2 2 15,2 2 8-15,-2-6-9 16,-1 0 0-16,1 0-2 16,-1-2 2-16,0 2-3 15,1 0 3-15,-2 0 0 16,1 0 6-16,-2 2-6 16,3-2 0-16,-3 0-3 15,1 0 3-15,-1 4-8 16,-2-2 8-16,2-1 1 0,-2 2 7 15,3 1-8-15,-1-6 0 16,2 3 9-16,3 1-9 16,-2-5-1-16,-1 4 0 15,1 1 2-15,-2 0 1 16,-2-2-2-16,4 0 0 16,-3 0 12-16,3 0-12 15,-2 0-3-15,1 0 2 16,0 4 2-16,1-6 4 15,-3 4-5-15,3-4 0 16,0 2 2-16,-4 0-2 16,2-2-9-16,-1 2 9 15,3-2 1-15,-3 2 13 0,3-4-14 16,-3 2 0-16,2 2-1 16,-1-2 1-16,2 4-2 15,-1-8-5-15,1 2 14 16,1 0-5-16,-4 1-2 15,3 0 0-15,0 0-2 16,-1 0 2-16,3 0 0 16,-2-1-4-16,-4 2 13 15,4-1-3-15,0 0-6 16,-1-1 0-16,1 2 5 16,0-5-5-16,0 2-5 15,-2 3 3-15,2-2 4 16,-3 2 11-16,3 0-13 15,-2 2 0-15,0-4-3 0,0 2 3 16,4 0 0-16,-3-2 0 16,3 2 7-16,-2 2 0 15,2-4-7-15,-2 2 0 16,-2 0 6-16,4 2-6 16,-2-4 0-16,-1 2-1 15,1 4 9-15,0-6 0 16,-1 2-8-16,1 0 0 15,-1 2 2-15,1-4-2 16,-1 2 0-16,1-2-6 16,0 6 13-16,-3-4 4 15,2 6-11-15,-2-2 0 16,3 4 0-16,-2-4 0 0,1 0-2 16,1 3-6-16,-1-3 16 15,2-2-8-15,-1 2 0 16,2-6 0-16,0-2-2 15,0 2 2-15,2-6 0 16,0 0-9-16,0 0 20 16,0-2-9-16,-2 0-2 15,2 0 0-15,0 0-4 16,0 4 4-16,0-4 0 16,0 0-2-16,0 0 9 15,0 0-2-15,0 0-5 0,-3 0 0 16,3 0-2-1,0 0 2-15,0 0-1 16,0 0 1-16,0 0 0 0,0 0 6 16,0 0-6-16,0 0 0 15,0 0-4-15,0 0 4 16,0 0 0-16,0 0-1 16,0 0 7-16,0 0 10 15,0 0-16-15,0 0 0 16,0 4 7-16,0-4-7 15,0 4 0-15,0-2-7 16,0-2 17-16,0 0-4 16,0 0-6-16,0 0 0 15,0 0 5-15,0 0-5 0,0 0 0 16,0 0-6-16,0 0 16 16,0 0 9-1,0 0-19-15,0 0 0 0,0 0-25 16,0 0 25-16,0 0-20 15,0 0 14-15,0 0-48 16,0-2-17-16,5-30-78 16,8 2 9-16,1-6-24 0</inkml:trace>
  <inkml:trace contextRef="#ctx0" brushRef="#br2" timeOffset="80387.23">10634 15731 694 0,'0'0'147'0,"0"0"-111"16,0 0 29-16,0 0-16 15,0 0-33-15,0 0 38 16,0 0-52-16,0-4 17 0,0 4 24 15,0 0-7 1,0 0 34-16,0 0-35 0,0 0-17 16,0 0 48-16,0 0-43 15,0 0 3-15,0 0-6 16,0 0-19-16,0 0 50 16,0 0-51-16,0 0 0 15,0 0 19-15,0 0-19 16,0 0 0-16,0 0-10 15,0 0 20-15,0 0 11 16,0 0-21-16,0 4 0 16,0 8 26-16,2 4-19 15,0 0 5-15,1 2-12 16,-1 0 7-16,3 0 19 16,-3 0-26-16,0-4 0 0,0 0 0 15,0 2 0-15,-2-2 0 16,0 0-1-16,0 3 3 15,0-3 8-15,0-1-10 16,0-3-3-16,0 3 3 16,2-4 0-16,-2 4 0 15,3 1-7-15,-1-2 14 16,-2 2-4-16,0 0-3 16,2 2 0-16,-2 2 3 15,0 0-3-15,0 0 0 16,0 0-9-16,0 0 18 15,0 0-8-15,0-4-1 16,0-2 0-16,0 2 1 0,0 0-1 16,0-2 0-1,0 2-1-15,2 0 2 0,-2-1 2 16,2 0-3-16,1 6-10 16,2-6 10-16,-3 0 3 15,2 1-3-15,-2 4 0 16,3-4 1-16,-1 4 8 15,0-6-9-15,-2 6-3 16,4-4 3-16,-2 0 0 16,0 2 0-16,-1 2 0 15,1 0 6-15,0 0-9 16,0-4 3-16,4 4 0 16,-4-4 0-16,3 2 0 15,-3-2 0-15,2 4 0 0,2-4 0 16,-4 0 6-16,3 4-6 15,-1 3-9-15,1-3 9 16,0 4 1-16,2 2-1 16,-3-6 0-16,3 4 1 15,-2-4 6-15,-2-2-7 16,-1-2 0-16,0 0 3 16,-2-2-2-16,1 2-1 15,-1-4 0-15,0 2 1 16,0 2 2-16,0-4-3 15,1 2 0-15,2 2 0 16,-3-2 1-16,2-2-1 16,0 4 0-16,-1-2 0 0,-1 2 4 15,0-4-4 1,0 6-6-16,2-2 6 0,0 0 0 16,0-1 15-16,-2 1-15 15,0-1 0-15,0 6-12 16,0-7 12-16,1 6 0 15,-1-4 1-15,0-4 0 16,0 2 8-16,0-2-9 16,0-2 0-16,1-4 9 15,0 6-9-15,-3-2-12 16,2 2 11-16,-2 2 2 16,2 2 2-16,0-4-3 15,2 2 0-15,-1 6-1 0,-1-4 1 16,0-2-2-1,-2 2 2-15,2 0 0 0,-2-6 3 16,0 2-3-16,0-6 0 16,2 4 0-16,-2 2 0 15,0-6 0-15,0 4 0 16,0 2 1-16,0-2 1 16,2 2-2-16,-2-6 0 15,3 0-1-15,-3 2 1 16,0-2-5-16,0 0 4 15,0-4 2-15,0 0 7 16,0 0-8-16,0 0 0 0,0 0 2 16,0 0-2-1,0 0-6-15,0 0 4 16,0 0 2-16,0 0 0 0,0 0-29 16,0 0 29-16,0 0-6 15,0 0 6-15,0 0 0 16,0 0 0-16,0 0 1 15,0 0 19-15,0 0-20 16,0 0 0-16,0 0 5 16,0 0-5-16,0 5 0 15,0-5 1-15,0 0-1 16,0 0 15-16,0 0-15 16,0 0 0-16,0 0 0 15,0 0 0-15,0 0 0 16,0 0 14-16,0 0-14 0,0 0 19 15,0 0-19-15,0 0 0 16,0 0 30-16,0 0-29 16,0 0-1-16,0 0 19 15,0 0-7-15,0 0 23 16,0 4-35-16,0-4 7 16,-3 0 22-16,-1 4-29 15,-2-3 0-15,-5 3 10 16,-3 5-4-16,-1 0 1 15,-6 0-3-15,1 1-2 16,-2-2 62-16,2 2-48 16,2-6-1-16,1 4-4 15,0-2-10-15,2 2 20 0,-1-4-21 16,3 4 1-16,-1-2 6 16,6-2-7-1,-1 0-7-15,1-4 6 0,-2 6 2 16,1-2 20-16,1-4-21 15,-4 8 0-15,3-4-3 16,1-4 3-16,-4 0 0 16,3 0-1-16,-4 0 3 15,-1 0 6-15,-1 6-8 16,-1-2 0-16,-1 4-4 16,-1-2 4-16,3 2 0 15,1-4 0-15,1 2 8 16,1 2-8-16,1-4 0 0,3 0 0 15,-2-4 4-15,-1 4-4 16,0-2-6-16,-3 2 5 16,-1 0 2-16,-1 0 8 15,-1 2-9-15,-1 2 0 16,3 0-7-16,-4 2 7 16,3-6 0-16,1 0-1 15,-1 2 2-15,3-6 3 16,2 0-4-16,0 4 0 15,0 0-10-15,-2 0 10 16,-3 2 0-16,1 2 0 16,-1-4 7-16,3 4 2 0,-3-2-9 15,3-2 0 1,-3 4 23-16,1-2-23 0,-1 2 0 16,-2 2-1-16,2-2 7 15,-2 1 11-15,3-4-17 16,2 4 0-16,-1-4 25 15,3-1-25-15,-1 0 0 16,4 1-1-16,-1-1 8 16,3 0 1-16,0-3-8 15,0 3 0-15,2 1 12 16,-3-5-12-16,1 4-3 16,-2 0-6-16,2-3 18 15,-3 4-5-15,3-1-4 16,-4 0 0-16,4-4-1 15,-1 6 1-15,1-4-1 0,-1 0 0 16,2 2 2-16,1-4 14 16,-1 4-15-16,-1-4 0 15,1 0 1-15,1 4-1 16,-3 0 0-16,2-2-1 16,-1-2 2-16,-3 0 8 15,0 4-9-15,-2-4 0 16,0 4-4-16,-3 0 4 15,1 0 0-15,-3 0 0 16,3-2 8-16,-1 2 6 16,-1 0-14-16,2 0 0 15,1 0 10-15,0-2-10 16,0 2 0-16,3-4-7 0,-2 4 15 16,2 0-5-1,0-4-3-15,0 0 0 0,1 4 3 16,-4-4-3-16,3 0 0 15,-1 2 0-15,-2 2 0 16,1 0 9-16,-3 0-9 16,1 0-1-16,0 0 0 15,-3-2 1-15,0 2 0 16,3 0-2-16,-2 0 10 16,-1 2-5-16,3-2-3 15,-1 0 0-15,3 0 4 16,0 0-4-16,2-2 0 0,0 2 0 15,1-4 0 1,-2 4 11-16,4-4-11 0,-1 4 0 16,1 0 0-16,-4 0 0 15,1 2-1-15,-1-2 1 16,-2 4 0-16,-3-2-5 16,1-2 5-16,1 4 0 15,-3-2 0-15,3 2 0 16,-2 2 0-16,-1-2-3 15,3 3 10-15,-3-8-8 16,1 5 1-16,-1 2-3 16,3-2 2-16,-1 0 2 15,1-2-1-15,-3 2 0 16,3 2 7-16,-1-2 1 16,-1 2-8-16,4-6 0 0,-1 5 1 15,3-9-1-15,1 4 1 16,3-2-2-16,-2 1 2 15,3-3-1-15,-1 4 0 16,3 1 0-16,0-5 2 16,-2 4-2-16,2-4 0 15,-4 4 0-15,4-3 1 16,0-1 8-16,0 0-9 16,0 4-6-16,2-4 6 15,-2 0 1-15,2 0-1 16,0 0 0-16,-3 5 2 15,3-5-4-15,0 0 2 16,0 0 0-16,0 0 3 0,0 0-1 16,0 0-4-16,0 0 2 15,0 0 0-15,0 0 0 16,0 0 0-16,0 0 0 16,0 0 2-16,0 0-2 15,0 0 0-15,0 0 0 16,0 0 0-16,0 0-3 15,0 0 3-15,0 0-9 16,0 0 9-16,-6 0 0 16,-12 8 0-16,-62 14-72 15,0-2-229-15,-16 2-861 0</inkml:trace>
  <inkml:trace contextRef="#ctx0" brushRef="#br2" timeOffset="105391">14259 17173 209 0,'0'0'107'15,"0"0"-69"-15,0 0-20 16,0 0 157-16,0 0 28 15,0 0-125-15,-4 0 5 16,4 0-10-16,-2 0-16 16,2 0-18-16,0 0-16 0,0 0-1 15,0 0-11-15,0 0-10 16,0 0 41-16,0 0-19 16,0 0 9-16,0 0 19 15,0 4-2-15,0-4 5 16,0 0-22-16,0 0-18 15,0 0 37-15,0 0-39 16,0 0 4-16,0 0 3 16,0 0-3-16,0 0 4 15,0 2-20-15,0 2 1 16,10 0 22-16,4 4-14 16,4-2-2-16,0 2 9 15,1 2-7-15,4-6 8 0,-1 0-17 16,3 4 1-1,-1-6 15-15,5 2-16 0,2 0 0 16,10 0 5-16,5 0-4 16,8 2 15-16,6-2-16 15,5 4 1-15,1-2 14 16,3 6-15-16,3-2 0 16,-3 2 0-16,2 2 0 15,-1 0 9-15,-2-2-9 16,1-2 0-16,-4 2 8 15,-1-6-8-15,-3 2-3 16,-6-4 1-16,1 2 2 16,-7-2 0-16,0 0-1 15,-3-4 1-15,0 4 0 16,-2 0 0-16,3 2-5 0,-1-2 5 16,6 0 0-16,2 0 10 15,1-2-10-15,0 6 6 16,1-8-5-16,-2 4-1 15,0 0-5-15,-4 2 5 16,0 2 0-16,-4 1 0 16,1-4 0-16,-3 4 0 15,6-1 8-15,-1-3-8 16,4 0-1-16,5 3 1 16,0-7 0-16,4 3 2 15,-1 1-2-15,-3-1 0 16,0 0-1-16,0-3 1 15,-4 4 0-15,0-5-1 0,0 0 2 16,-2 0-2-16,0 4 1 16,0-4-5-1,0 4 4-15,-4-4 1 0,1 0-10 16,-2 0 9-16,-2 0-20 16,-1 0 20-16,-1 0 1 15,-3 0-1-15,-5 0 0 16,-6-4 1-16,-4 0-7 15,-10-2 5-15,-1 2 4 16,-3 4-4-16,1-4 1 16,-2-1 1-16,1 1 9 15,5 3-9-15,4-3-1 0,0 0 0 16,5-1 2 0,-1 1 3-16,1 3-4 0,-5-3 1 15,-2 0 0-15,-5-1-1 16,-5 5 0-16,0 0 0 15,-4 0 1-15,-4-4 8 16,0 4-9-16,0 0-1 16,0-4-15-16,-6-2 9 15,-17-6-69-15,-4 2-117 0</inkml:trace>
  <inkml:trace contextRef="#ctx0" brushRef="#br2" timeOffset="108443.64">15391 16607 497 0,'0'0'326'0,"0"0"-157"16,0 0-123-16,0 0-34 15,0 0 73-15,0 0-33 16,0 0-30-16,5-20-3 16,-5 20-6-16,0 0 41 15,0 0-25-15,0 0-8 16,0 0 7-16,0 0-28 16,0 0-7-16,0 10 6 15,0 8 2-15,0 8 38 16,0 6-38-16,0 4 19 15,-7 9 3-15,-5-1-6 0,2 0-15 16,-3 6 8 0,-3 0-9-16,-3 6 17 0,2-2-18 15,-3 5 0-15,2-1 5 16,0 0-5-16,-2 0 1 16,2 0-2-16,0 0 2 15,1 0 7-15,-1 5-8 16,-1-9 0-16,2 4 0 15,-1-6 1-15,3-2-1 16,-3 2 0-16,3-6 6 16,-2 3-15-16,2-3 9 15,-1-2 0-15,3-4 1 16,2 0 0-16,2-4-1 16,2-6 0-16,3-6 6 0,0-2-6 15,2-4 0-15,0-2 0 16,-2-2-1-16,2 0 1 15,2-1-1-15,-2 1 1 16,0-5 0-16,0 4-3 16,0 1 3-16,2 0 0 15,-3 0-1-15,1-2 1 16,0 2 0-16,2-6 0 16,-2 0 6-16,2-6 0 15,0 2-6-15,0-4 0 16,0 0 0-16,0 0 0 15,0 0-6-15,0 0 5 16,0 0 2-16,0 0-10 16,0 0 9-16,0 0-17 15,0 0 17-15,0 0 9 0,0 0 17 16,0 0-8-16,4 0-18 16,9 0 24-16,8 0-23 15,1-6 11-15,5 2 8 16,2 0-12-16,-1-4-7 15,3 4-1-15,4 4 10 16,0 0-9-16,3 0-1 16,2 0 0-16,0 0 2 15,5 4-2-15,2 4 10 16,1-2-10-16,8-2 0 16,2 0-3-16,2 0 3 15,3 2-1-15,1 2 1 16,1 0 1-16,-3 2-1 0,-2-2 0 15,-2 6 0-15,0-6 7 16,-2 2-7-16,1 2-6 16,-1-6 6-16,0-2 3 15,-2 0 5-15,-6-4-8 16,-3 4 0-16,-7-2 2 16,-9-2-2-16,-6 0-8 15,-8 0 8-15,-3 0 2 16,-4 0-1-16,1 2-1 15,-1-2 0-15,2 2 12 16,-1-2-12-16,-1 4-7 16,2-4 7-16,-2 0 0 15,-1 0 1-15,-3 0-1 0,3 0 0 16,-2 0-9-16,-1 0 9 16,3 0-2-16,-1 0 2 15,-1 0 0-15,2 0-1 16,0 0 1-16,-1 0-2 15,-2 0 0-15,1 0 2 16,1 0-4-16,-1 0 3 16,0-4 2-16,-1 2 4 15,0 0-5-15,3 0 0 16,-3-2 6-16,1 0-6 16,0 4-10-16,-1-4 10 15,-2 4 14-15,0-2 5 0,-2-2-3 16,3 0-10-16,-1-4 39 15,-2-6-36-15,0 0-7 16,0-12 3-16,0-2-5 16,0-10 0-16,0-3-26 15,0-5-21-15,0-2 37 16,0-2-11-16,0-2 8 16,0 2 12-16,0 2-13 15,0-6 8-15,14 4-12 16,-4 1-6-16,3-1 23 15,3-2-18-15,-3 2 7 16,1-8 6-16,1 4-4 16,-1-3 9-16,-1-1-23 15,1 8 20-15,-3 2-10 16,0 2 9-16,-2 2-6 0,0 8 9 16,-3 0-11-16,-1 10 13 15,1 0 0-15,-3 2-2 16,2 2 2-16,-3-1 1 15,0 5 0-15,0 2 5 16,0 2-5-16,0 0 14 16,1 6-15-16,-1-6 0 15,0 4 6-15,0 2 2 16,2-6-8-16,0 2 13 16,0-2-13-16,-2 0 3 15,2-2-3-15,1 6 0 16,1-4 16-16,-2-2-15 15,4 2-1-15,1-4 1 0,-1 0 9 16,2-4-1 0,1 0-9-16,1-1 0 0,0 4 12 15,-3-2-12-15,-1 7 0 16,-1 0 0-16,0 6 1 16,-4-2 20-16,-1 2-14 15,0 4-6-15,-2 2 29 16,0-2-19-16,0 4-4 15,0 0 10-15,0 0-16 16,0 0 23-16,0 0-10 16,0 0-14-16,0 0 22 15,0 0-22-15,-7 0-1 0,-2 0 1 16,-2 0 0-16,-2 0 20 16,1-4-20-16,-3 4 1 15,-1 0 3-15,-1-4-4 16,-1 4 0-16,-5-6 0 15,2 4 1-15,-6 0 6 16,0 2-7-16,-4 0 0 16,-1 0 0-16,-1-4 0 15,0 4 0-15,-3 0 0 16,2 0 1-16,-2 0 4 16,1-4-5-16,-1 4-2 15,1-4 1-15,2 0 1 16,-3 2-3-16,2-6 2 0,0 4 2 15,-1-4-2 1,2 6-4-16,-5-6-9 0,3 4 14 16,-3-2 0-16,1 2-16 15,2-4 15-15,-1 2 2 16,5 2 1-16,0-4-2 16,0 4 0-16,2 0 2 15,0 2-2-15,0-2-5 16,2 0 4-16,0 0 2 15,-1 0 1-15,-1 2-2 16,0 2-3-16,2-4-15 16,2 4 15-16,5 0 3 15,1 0-1-15,0-4 1 16,4 4 1-16,-1-4-1 16,5 0-10-16,0 2 4 0,-2 0 6 15,2 0 0-15,-3 2-1 16,3 0 1-16,-3-4 7 15,-1 4-7-15,1 0 0 16,-1 0 0-16,-1 0 0 16,1 0-1-16,-1 0 1 15,1 4 0-15,-3-2 5 16,0 6-5-16,-2-4-3 16,-1 0 3-16,0 0 0 15,1 2 0-15,-1-2-6 16,4-4 13-16,1 4-5 15,5-4-2-15,2 4 0 16,2-4 3-16,0 0-3 0,1 0 0 16,-1 0-7-1,3 0 7-15,-3 0 7 0,2 0-7 16,1 0 0-16,2 0-8 16,-2 0-20-16,1 0-35 15,3-16-91-15,0 2-386 16,0 4-108-16</inkml:trace>
  <inkml:trace contextRef="#ctx0" brushRef="#br2" timeOffset="109574.06">15751 16924 317 0,'0'0'137'0,"0"0"95"16,0 0-106-16,0 0-42 16,0 0 27-16,0 0-39 15,0 0-25-15,39-40 16 16,-39 38 10-16,2 2-15 16,-2 0-8-16,0 0-21 15,0 0 19-15,0 0-48 0,0 0 0 16,0 0 0-16,0 6 16 15,0 6 21-15,0 6-7 16,0 0-14-16,0 4 23 16,0 2-38-16,0 2-1 15,-6 4 18-15,-4-2-11 16,2 8-5-16,-3-1-4 16,1 5 11-16,-1 2-2 15,-2 2-7-15,2 0 1 16,-2 0 6-16,1 2-6 15,1-2 4-15,3 1-5 16,-2-5 1-16,1 4 9 0,3-4-10 16,2-4-1-1,-3 0 1-15,2-4 0 0,0-2 2 16,1-6-2 0,0-4 0-16,0-6 9 0,-1 0-9 15,1 0-3-15,-1-6 2 16,-2 2 2-16,3 3 0 15,-3-4-1-15,3 0 0 16,0 0 11-16,-2 0-11 16,4-1-7-16,-2-2 6 15,0 2 2-15,1 0 1 16,-1-2-2-16,0-2 0 16,0 4-3-16,0-6 3 15,4 2 0-15,0 0 1 16,-2-4-1-16,2 0 3 0,0 0-3 15,0 0 1-15,0 0 6 16,0 0-7-16,0 0-7 16,0 0 7-16,0 0 0 15,0 0 5-15,0 0-5 16,0 0 0-16,0 0 9 16,0 0-9-16,0 0-5 15,0 0 5-15,0 0 0 16,0 0 3-16,0 0-3 15,0 0 0-15,0 0 10 16,0 0-10-16,0 0 0 16,0 0 0-16,0 0 0 15,0 0 6-15,0 0-6 0,0 0 0 16,0 0-17-16,0 0 15 16,0-4-60-16,0-10-21 15,-2-4-141-15,-2-22-71 16,2 3-307-16,-3-3 306 0</inkml:trace>
  <inkml:trace contextRef="#ctx0" brushRef="#br2" timeOffset="112523.33">15712 17383 143 0,'0'0'91'0,"0"0"-61"16,0 0-20-16,0 0 6 15,0 0 84-15,0 0 14 16,0 0 10-16,0 0 0 0,0 0-17 16,0 0-31-1,0 0-16-15,0 0 13 0,0 0-26 16,0 0 3-16,0 0 31 16,0 0-13-16,0 0-13 15,0 0-4-15,0 0-16 16,0 0 7-16,0 0-27 15,2-4-5-15,7-6 16 16,2 2-11-16,2-2-1 16,3-2 0-16,4-2-13 15,0 0 21-15,5 2-22 16,-1-6 0-16,3 4 10 0,2-4-10 16,3 4 0-1,-3-2 0-15,2 2 1 0,-3 4 9 16,1-6-10-16,-2 2 0 15,2 4 2-15,-5-7-2 16,-1 8 0-16,-1 0 0 16,-4 0 0-16,-2 4 0 15,-3-3 0-15,-2 3 0 16,0 0 7-16,-2 1-7 16,2 0-1-16,-2 3 1 15,0-4 0-15,0 1-6 16,-1 0 6-16,2 0-12 15,-4-2 5-15,3 2-5 16,-3 4-4-16,0-4 16 16,-2 4 0-16,0 0-2 0,-1-4 2 15,-3 4-7-15,2 0 7 16,2-6 1-16,0 6-1 16,4-4 0-16,-2 4 2 15,1-4 5-15,1 0-7 16,0 4-7-16,-4-4 7 15,3 4 1-15,-3-2-1 16,0-2 0-16,0 4 0 16,1-4 5-16,0 4-5 15,-3-4 0-15,0 4 1 16,-2 0-1-16,0 0 0 16,0 0 0-16,0 0 10 15,0 0-21-15,0 0 11 0,0 0 0 16,0 0 3-16,0 0 5 15,0 0 11-15,0 0-19 16,0 0 11-16,0 8-14 16,-2 2 3-16,-2 8 0 15,-4 4 13-15,2 5-11 16,0 0 5-16,-1 4-7 16,0-3 1-16,0 2 17 15,1 2-18-15,1-2-3 16,-1-2 3-16,-2 6 0 15,2-2 0-15,-3 0 0 16,3 2 1-16,-2-2 6 0,0-5-7 16,1 5-1-1,1-6 1-15,-1-2-1 0,0-2 2 16,-2 0-2-16,3 0 2 16,-1 4 0-16,0 0-1 15,0-2 0-15,1-2 0 16,0 4 1-16,-1-4 1 15,-3 6-2-15,4-6 1 16,-3 5 6-16,3-5-7 16,-2 1-6-16,4-2 6 15,0-3 0-15,-1 2 1 16,1-4-1-16,0 2 0 16,2-4-1-16,-4 0 1 0,4-2-2 15,0 2-4 1,-2-4 6-16,2-2 0 0,-3 4-8 15,3-6 3-15,0 2-6 16,-2-2 11-16,0-2-10 16,0 0 10-16,2 0 1 15,0 3-1-15,0-6-3 16,0 1 3-16,-1-2 1 16,1 0 0-16,0 0-1 15,-2 0 0-15,-1 0 7 16,-2 0 2-16,1 0-9 15,-5-3 7-15,-1-8-4 16,1 3-3-16,-2-6-9 16,1 0 9-16,2 2 1 15,-1-6 12-15,-1 0-13 0,1 0-7 16,0 4-2 0,0-4 9-16,2 6 0 0,-3-2 9 15,4-4-2-15,-3 4 2 16,-3-4-9-16,3-4 1 15,-2 4 0-15,-1-1-1 16,4 4 0-16,-4-4 0 16,1 1 7-16,2 0 2 15,-3 0-9-15,1 0 0 16,1-4-2-16,2 4 3 16,-1 0-1-16,-1 4 1 15,1 2 0-15,3-2 9 16,-2 0-10-16,1 2 0 15,1 2-2-15,-2-4 2 16,4 2 0-16,-1 2 0 0,-1 2 1 16,0-2 7-16,2 2-8 15,-3-1 0-15,3 0-5 16,-1-1 5-16,0-3-1 16,0 4-1-16,1-4 2 15,1 3 0-15,-2 2 0 16,0-2 0-16,1-2 5 15,0 6-5-15,1-2-1 16,-2 0 1-16,2 2 1 16,-1-2 13-16,2 4-14 15,-1-2 0-15,3 2 1 16,-2-4-1-16,2 2 1 0,-1 2 0 16,3 4 5-16,-3 0 3 15,1 0-9-15,2 0 0 16,0-4 2-16,0 4 4 15,0 0-6-15,0 0 1 16,0 0-1-16,-2 0 4 16,2 0-4-16,-2 0-23 15,-2 0 21-15,-15 0-84 16,4 0-96-16,-7 0-1038 0</inkml:trace>
  <inkml:trace contextRef="#ctx0" brushRef="#br2" timeOffset="126547.43">13316 14949 168 0,'0'0'144'0,"0"0"253"15,0 0-265-15,0 0-77 0,0 0 57 16,0 0-29-1,0 0-36-15,0 0-7 0,0 0-4 16,0 0 28-16,0 0-22 16,0 0-7-16,0 0 23 15,0 0-23-15,0 0-8 16,0 0 1-16,0 0-25 16,0 0 38-16,0 0-41 15,0 0 1-15,0 0 10 16,0 0-10-16,0 0 11 15,0 0-11-15,0 0 5 16,0 0 25-16,0 0-31 0,0 0 0 16,8 0 8-16,3 2-7 15,1 2-1-15,5 4 0 16,3-2 0-16,4 0 14 16,5 0-14-16,4 2 0 15,10-4 0-15,3 0 0 16,6 2 0-16,-1-6 1 15,2 4 6-15,-1 0-10 16,-1 0 3-16,-2 2 0 16,2-2 0-16,-1 0 0 15,-4 0 6-15,3 0-6 16,0-4 0-16,0 0 8 16,2 0-8-16,3 0-8 15,-1 0 8-15,3 0 0 16,0-4 7-16,1-2-16 0,1 0 19 15,0 0-7-15,0 2-3 16,0 0-3-16,0 4-6 16,-2-4 11-16,-3 0-3 15,1 2 1-15,-3-2 0 16,0 0 10-16,3-4-10 16,-3 0 0-16,1 2 0 15,-2-4 0-15,-2 6-2 16,-6 0 2-16,0 0-1 15,-2 4-9-15,0 0 10 16,2-4 0-16,-1 0 3 16,3 2-3-16,3-2-5 15,4 0 5-15,3 0 0 0,4-2 16 16,0 2-16 0,2 0-5-16,0-4-3 0,3 2 15 15,-3 0-10-15,-2 0 3 16,0 0 0-16,-1 2 8 15,-1 0-8-15,-2 0-10 16,-3-2 10-16,-5-1 1 16,-4 6-1-16,-5-3-1 15,-8-2 1-15,-10 2-3 16,-5 1 3-16,-5 3-8 16,-5 0 6-16,-4 0 2 15,2 0-6-15,-2 0 6 0,0 0 0 16,0 0 8-16,0 0-8 15,0 0-4-15,0 0 4 16,0 0 0-16,0 0-10 16,0 0 10-16,0 0-5 15,0 0-4-15,0 0-9 16,0 0 1-16,0 0 4 16,0 0-2-16,0 0 14 15,0 0 1-15,0 0-2 16,0 0 2-16,0 0 0 15,0 0 1-15,0 0-1 16,0 0 0-16,0 0 9 16,0 0-9-16,0 0 3 15,0 0-3-15,0 0 0 16,0 0-1-16,0 0 1 0,0 0 6 16,0 0-5-16,0 0-1 15,0 0 7-15,0 0 12 16,0 0-13-16,0 0-5 15,0 0 16-15,0 0-11 16,0 0-5-16,5 0-1 16,4 0 0-16,0 0-3 15,2 0 3-15,0 3 0 16,0 1 1-16,0 2 0 16,-1-2-1-16,-2-3 0 15,3 4 0-15,-1-1 14 16,0 0-14-16,1-4 0 15,1 0 15-15,1 0-5 0,1 0 14 16,-1 0-23-16,0 0 9 16,-2 0 8-16,-2 0-18 15,-2 0 1-15,-3 0-1 16,3 0 0-16,-2 0 1 16,-3 0-1-16,2 0 0 15,-4 0-3-15,2 0 3 16,-2 0 0-16,0 0 1 15,0 0 0-15,0 0 4 16,0 0-5-16,0 0 0 16,0 0 10-16,0 0-10 15,0 0-9-15,0 0-10 16,0 0-38-16,0-6-15 16,0-10-91-16,-6 2-414 0,-1-4-10 15</inkml:trace>
  <inkml:trace contextRef="#ctx0" brushRef="#br2" timeOffset="126989.17">16888 14720 204 0,'0'0'318'0,"0"0"-110"0,0 0-130 15,0 0-10-15,0 0 32 16,0 0-35-16,0 0-9 16,7 105 2-16,-4-78-32 15,1 8 6-15,0-5 3 16,-2 2 1-16,0-6-14 15,1 2-22-15,-1-6 16 16,-2 0-6-16,2-4-10 16,-2 0 0-16,0-10 12 15,0 2-11-15,0-4 4 16,0-2-5-16,0 4-9 16,0-4-3-16,0 2-12 0,0 1-24 15,0-2 20-15,0-1-18 16,0-4-32-16,2 0-46 15,0-4-100-15,4-14-65 16,-4 2 112-16</inkml:trace>
  <inkml:trace contextRef="#ctx0" brushRef="#br2" timeOffset="127449.87">17002 14739 201 0,'0'0'672'0,"0"0"-526"0,0 0-52 16,0 0-10-1,0 0 25-15,0 0-41 0,0 0-42 16,49-5 28-16,-25 3-22 16,5 2-12-16,4 0-10 15,2 0-8-15,4 0 12 16,10 0-14-16,7 0 7 15,6-2-7-15,5 2 0 16,-2-4-8-16,-8 4 2 16,-9 0-28-16,-13 0 20 15,-10 0-5-15,-10 0 6 16,-8 0 3-16,-2 0-9 0,-5 0-12 16,0 4 13-1,0 6 18-15,0 7 20 0,0 2-7 16,0 7-13-16,0 2 45 15,0 7-38-15,-2-1 18 16,-3 4-11-16,2 0 8 16,-1 0 9-16,-1-2-23 15,1-2-6-15,0-4 17 16,0-6-19-16,-1-2-3 16,3-4 3-16,-3-4 0 15,0-1-7-15,-1-8-60 16,-9-5-83-16,-1 0-89 15,-2 0-139-15</inkml:trace>
  <inkml:trace contextRef="#ctx0" brushRef="#br2" timeOffset="128232.48">16726 15033 312 0,'0'0'6'0,"0"0"249"16,0 0-61-16,0 0-108 15,0 0-21-15,0 0 6 0,0 0-13 16,-21 32-19-16,21-30-31 16,-2 2-7-16,0-2 15 15,2 0-6-15,-2-2-10 16,-1 0 10-16,3 0-9 16,0 0 25-16,0 0-2 15,0 2 3-15,0-2 38 16,0 2 12-16,0 2-4 15,0-4-8-15,0 0-40 16,0 4-5-16,0-2-1 0,7 2-7 16,0 4 27-1,4 0-14-15,0 2 2 0,5-4 13 16,3 2-17-16,6 0 15 16,2-2-13-16,6 2-24 15,8 0 33-15,3-6-8 16,8 2-5-1,6-1-13-15,4-3-6 0,5 0 10 16,2 0-12-16,2 0 0 16,-1 0 7-16,-6 0-7 15,-7-4 0-15,-7-1-1 16,-8 1 1-16,-8 4-1 16,-10-5 1-16,-6 2 0 0,-10-1 0 15,-1 2 0 1,-2 2 0-16,0 0 0 15,-3-4 6-15,0 4-10 0,0 0 4 16,-2 0 0-16,2 0 7 16,-2 0-6-16,0 0-1 15,0 0 0-15,0 0 0 16,0 0-6-16,0 0 5 16,0 0-33-16,0 0 20 15,0-4-42-15,0 0-14 16,0-6-47-16,0-4-11 15,-4-4-25-15,2-8-99 16,2 4-241-16,0 0 324 0</inkml:trace>
  <inkml:trace contextRef="#ctx0" brushRef="#br2" timeOffset="128857.3">17760 14852 179 0,'0'0'639'0,"0"0"-460"15,0 0-70-15,0 0-12 16,0 0 9-16,0 0-14 16,0 0-57-16,6 0-12 15,3 0-2-15,5 0-5 16,-1 0 16-16,5 0-31 15,6 0 9-15,9 0 12 16,10 0 1-16,11 0-3 16,8 0 7-16,9 0-17 15,10 0 10-15,3 0-13 16,5 0-5-16,2 0 12 0,1 0-14 16,-1 5 0-16,-4-1 0 15,0 0 0-15,-5 0-2 16,-6-3 2-16,-3 2 0 15,-8-1 9-15,-5-2-9 16,-11 2-3-16,-7 0-6 16,-6 0 18-16,-5 0-11 15,-4-2 2-15,-4 0 0 16,-1 0 4-16,-5 0-4 16,-3 0 0-16,-5 0 0 15,-5 0 2-15,-2 0-18 16,-2 0 1-16,0 0-43 15,0 0-37-15,-10 0-85 0,-44 0-79 16,3 0-295 0,-9 0 176-16</inkml:trace>
  <inkml:trace contextRef="#ctx0" brushRef="#br2" timeOffset="129613.15">17820 15276 147 0,'0'0'650'16,"0"0"-513"-16,0 0-84 15,0 0 43-15,0 0-5 16,0 0 2-16,0 0-54 16,40-14-7-16,-36 14 2 15,-2 0-6-15,3 0-19 16,-1 14 6-16,-2 4-14 16,1 8 42-16,-3 10-29 0,0 8 5 15,0 2 17 1,0 6-2-16,0 2-9 0,-5 1-12 15,-2-3-5-15,-1-2 27 16,1-2-35-16,-2-8 0 16,2-2 2-16,1-4-1 15,-1-6-1-15,3-7 0 16,2-3 6-16,-1-13-4 16,1 4-2-16,2-9-14 15,0 0 3-15,0 0-10 16,0-14-21-16,0-17-23 15,0-15-48-15,0-14-19 16,0-12-87-16,0-32-178 16,5 19 107-16,3 13 118 0</inkml:trace>
  <inkml:trace contextRef="#ctx0" brushRef="#br2" timeOffset="129667.02">17820 15276 189 0</inkml:trace>
  <inkml:trace contextRef="#ctx0" brushRef="#br2" timeOffset="130246.99">17820 15276 189 0,'69'18'78'0,"-63"-28"333"0,-1-2-180 0,1 2-114 0,2 2-26 16,0 4 30-16,3-1-39 15,3 4 1-15,3-3-47 16,6 0-7-16,1 2 6 16,5 0-13-16,0 0-9 15,3 2-13-15,1 0 0 16,0 0 5-16,3 10-5 0,-1 4 0 16,-1 2-10-1,-3 0 10-15,-2 0 0 0,-9-2-17 16,-3 2-5-16,-5 0 15 15,-5 0 2-15,-5 2 5 16,-2 0 8-16,0 0-6 16,-2 0 7-16,-13 4-2 15,-8-4 7-15,-6 4-28 16,-2-4 7-16,-5 0-9 16,-4-4 7-16,-2-1-9 15,0-8 7-15,1-1-17 16,3 1-3-16,5-5 30 15,6 4-13-15,8-4 11 0,5 0 3 16,5 0 0-16,3 0 11 16,6 0-11-1,0 0 7-15,0 1-16 16,0 3-13-16,0 5 22 0,2 5 54 16,8 4-17-16,3 4-3 15,4 4-2-15,3 2-21 16,1 2 31-16,4 0-23 15,0 2-4-15,0-8 2 16,-1 2-2-16,-2-4 4 16,0 0-7-16,-1-8-10 15,-6-2 29-15,-1-2-30 16,-6-6 8-16,-1 0-3 16,-5-4 9-16,-2 0-1 15,2 0-14-15,-2 0 1 0,0 0-7 16,0 0-32-1,0 0-44-15,0-8-34 0,2-2-80 16,1-12-109-16,-1 0-256 16,1 4 450-16</inkml:trace>
  <inkml:trace contextRef="#ctx0" brushRef="#br2" timeOffset="130796.32">18323 15731 101 0,'0'0'146'15,"0"0"422"-15,0 0-451 16,0 0-18-16,0 0 2 0,0 0 9 16,0 0 6-16,0 0-58 15,34 134-16-15,-34-104 0 16,0 2-6-16,0-1-12 16,0-3-5-16,0-2-12 15,-7-4 3-15,3-4-10 16,-1-4-1-16,0-6 1 15,1-8-7-15,2 0-9 16,-3 0 0-16,1 0-20 16,0-26 34-16,-3-10-90 15,2-13-3-15,3-5-16 16,2 0 41-16,0 14 34 16,0 8 35-16,0 16 1 15,7 2 47-15,2 10-12 16,2-2-12-16,3 6 16 0,3 0 8 15,1 0 18 1,5 0-24-16,0 14-40 0,6 0 46 16,3 8-45-16,3 0 10 15,2 2 34-15,-2 2-11 16,-4 0-35-16,-6-4-4 16,-8 1 4-16,-3-5-16 15,-10 0 27-15,-1 0-11 16,-3 0 13-16,0 0 3 15,0-4 24-15,-14 0-27 16,-4 2-12-16,-4-6 36 16,-7 2-37-16,-2-10 7 15,-7-2-7-15,-2 0-48 0,-3-10-43 16,-11-44-120-16,13 5-386 16,5-5 188-16</inkml:trace>
  <inkml:trace contextRef="#ctx0" brushRef="#br2" timeOffset="134229.31">14159 14454 756 0,'0'0'159'16,"0"0"-87"-16,0 0-30 0,0 0 42 16,0 0-27-16,0 0-47 15,0 0 30-15,22-28-28 16,-19 25 15-16,-3 3 14 15,2 0-12-15,-2 0-7 16,4 0-22-16,1 7 7 16,3 11-6-16,-1 10 7 15,2 4 3-15,-2 12 14 16,-1 0-18-16,-1 10 6 16,-1 0 12-16,-4 8-25 15,2 1 19-15,-2 3-19 16,0-2 0-16,0 2 11 0,0-4-9 15,0-4-1-15,0-3-1 16,0-3 0-16,0-2 16 16,0-2-16-16,0-2 0 15,0-2 11-15,0-8-10 16,0-4 0-16,0-2-1 16,0-3 0-16,0-8 11 15,0-1-11-15,0-1 0 16,0-9-1-16,0 2 2 15,0-6-4-15,0 0 3 16,0-2 0-16,0 2-3 16,0-4 3-16,0 0-1 15,0 0 1-15,0 0 0 0,0 0 4 16,0 0-4 0,0 0 0-16,0 0 0 0,0 0 0 15,0 0-1-15,0 0 1 16,0 0 0-16,0 0 26 15,3 0-8-15,-3 0-11 16,2 0 21-16,-2 0-15 16,0 0-7-16,0 0 18 15,0 0-8-15,3 0 6 16,3 0-13-16,0 0 3 16,3 0 37-16,3 0-30 15,-1 0-4-15,5 0 4 16,-1-4-3-16,3 0-4 0,4 2-12 15,2-1 0 1,5 2 8-16,9 1-8 0,7 0 0 16,9 0 5-16,6 0-4 15,9-4-1-15,6 4 0 16,8 0 1-16,4 0 3 16,4 0-4-16,-1 4-1 15,-4 0 1-15,-6 2 0 16,-11-2 9-16,-11 0-9 15,-13 0 0-15,-9-4-10 16,-9 2 10-16,-12-2-2 16,-3 0 2-16,-6 2 0 15,0-2 5-15,-1 0-5 16,1 0 0-16,2 0 8 16,-2 0-8-16,3 0-1 0,-3 0-4 15,4 0 5-15,-4 0 12 16,1 0-12-16,-3 0 0 15,3 0-7-15,-3 0 7 16,3 0 0-16,-2 0 6 16,-1 0-6-16,2-2 0 15,-1 0-2-15,0-2 2 16,2 0 22-16,-3 4-22 16,0-6 1-16,0 2 15 15,1 1-9-15,-1 2 18 16,1-3-25-16,0-2 1 15,-3 2 36-15,0 0-24 16,-2 0-4-16,2 0 10 0,-2-2-3 16,2 2 3-16,-2 0-7 15,0-6-11-15,0 2 33 16,0-1-34-16,0 0 1 16,0 0 1-16,0-5-2 15,-2 2 8-15,-4-2-8 16,1-4 0-16,-2 0-9 15,0-4 9-15,-1-2 0 16,-1-6-1-16,0-6 2 16,0-4-2-16,0-4-7 15,2-10-21-15,0-7 28 16,1-3-19-16,2-2-3 0,2 0 17 16,-1 2-9-1,3 0 6-15,-2 7-4 0,0 5 13 16,2 10 10-16,0 2-10 15,-2 4-8-15,2 8 8 16,0 2 1-16,-3 4 2 16,3 4-3-16,-2 4-12 15,-1 2-1-15,3 4 13 16,-2-1-6-16,0 8 0 16,0-3-1-16,0 0 1 15,0 4 4-15,-1 0-17 16,1 0 18-16,-4-2-38 15,-4 2-37-15,-3 0-33 16,-22-7-37-16,-1 3-85 16,2-1-598-16</inkml:trace>
  <inkml:trace contextRef="#ctx0" brushRef="#br2" timeOffset="135343.32">14114 14427 178 0,'0'0'89'0,"0"0"430"16,0 0-402-16,0 0-39 16,0 0 4-16,0 0 2 15,0 0 13-15,31-27-43 16,-23 22 21-16,-6 5-30 16,2-4-13-16,-2 4 16 0,3-1-32 15,1 1 3 1,3 0 1-16,5 0-2 0,1 0 23 15,3 0-12-15,5 1-9 16,1 5 21-16,4 1-40 16,7 3 18-16,0-6-1 15,5 4-17-15,2-2 24 16,1-1-25-16,3 2 1 16,8-3 7-16,4 2-7 15,6-5-1-15,3 3 13 16,2-4-12-16,-1 0 2 15,-6 0-3-15,-5 0 0 16,-5 0 4-16,-11 0-3 16,-2 0-1-16,-3 0 0 0,-5 0 0 15,2 0-2 1,-4 0 2-16,2 0 0 0,-4 0 3 16,0 0-3-16,-5 0-1 15,-4 3 1-15,-5-1 0 16,-4-2 0-16,-2 2 0 15,-3-2-2-15,1 2-14 16,-1 2 16-16,3-4 0 16,-2 0 3-16,1 4 3 15,3-4 0-15,-3 0-6 16,4 1-1-16,-4-1 1 16,3 3 0-16,-3-3 0 15,0 0-1-15,-2 0 2 0,0 0 5 16,1 0-6-16,-3 0 0 15,0 0 4-15,0 2-4 16,0-2 0-16,0 0 3 16,-2 0-2-16,3 0 1 15,-3 0-2-15,3 0 0 16,-1 0 2-16,-2 0-2 16,0 0-2-16,2 0 1 15,-2 0-12-15,0 0 0 16,0 0-79-16,-7 8-100 15,-11 0-204-15,-4 0-458 0</inkml:trace>
  <inkml:trace contextRef="#ctx0" brushRef="#br2" timeOffset="136076.14">14493 14642 178 0,'0'0'111'16,"0"0"249"-16,0 0-199 16,0 0-86-16,0 0 0 15,0 0-17-15,0 0-29 0,26-2-2 16,-18 12-7 0,-2 4-7-16,1 6 38 0,-3 8-26 15,0 8 1-15,2 5-2 16,-4 7 27-16,-2 6-5 15,0 4-25-15,0 0-14 16,0 0 35-16,0-4-42 16,0 0 0-16,-5-1 0 15,-2-7 9-15,1 2 6 16,1-2-15-16,1-4 7 16,0-6 6-16,-2 0-13 15,4-9 0-15,2-4 0 16,-2-1 2-16,2-8-2 0,0-1 0 15,0-4 1 1,0-4 1-16,0-1-2 0,0-4-2 16,0 0 1-16,0 0 1 15,0 0-1-15,0 0-25 16,0-10-5-16,0-7 15 16,0-9-84-16,0-2 0 15,0-8-57-15,2-2-201 16,8-8 109-16,-2 10 36 15,-1 6 139-15</inkml:trace>
  <inkml:trace contextRef="#ctx0" brushRef="#br2" timeOffset="138041.34">14577 15258 159 0,'0'0'127'15,"0"0"-55"-15,0 0 10 16,0 0 204-16,0 0-123 16,0 0-85-16,0 0-7 0,48-63-13 15,-40 54-25-15,1-1-1 16,1-1-6-16,-2 0 1 15,1-2 28-15,0 1-18 16,2 2-7-16,2-4 3 16,1-4-11-16,-1 2-7 15,3-6-8-15,1 0-7 16,2-2 22-16,1 0-22 16,-1 0 0-16,2-2 8 15,1 2-7-15,-2-2 1 16,2-1-2-16,1 4 1 15,-4 1 13-15,2 4-14 0,-3-5 0 16,-1 5 3-16,1 0-2 16,0 2 8-16,0 0-4 15,-1 2-4-15,4 2 14 16,1-6-15-16,1 6 1 16,-4 2 9-16,-1-2-10 15,-7 6 12-15,-4 2-12 16,0-2 7-16,-5 4 9 15,2 2-14-15,-1 0-1 16,-1 0 20-16,-2 0-21 16,0 0 8-16,2 0-8 15,-2 0 12-15,0 0 3 16,0 0-15-16,0 0-2 16,0 0 2-16,0 0 2 15,0 0 3-15,0 0-5 0,0 0-21 16,4 4 21-16,1 10 1 15,2 6 7-15,-1 4 12 16,1 6-2-16,-3 6 3 16,1 4-19-16,-1 1 4 15,1 5 16-15,-3 2-22 16,1 0 0-16,-1-2 3 16,0 2-3-16,-2-8 8 15,0-2-8-15,0-4 0 16,0-6 9-16,0-3-9 15,0-3-12-15,0-4 12 16,0-2 2-16,0 0-1 16,-4-6-1-16,-1 0 0 0,2-4-7 15,-1 0 7-15,2-2-9 16,-1 0 8-16,-1-2 0 16,2 0-5-16,-2-2 1 15,-1 2 3-15,1-2 2 16,-3 2 2-16,-2-2-2 15,0 2 15-15,-2-2-14 16,0 0 10-16,-4 0-11 16,-1 0 9-16,-3 0 8 15,4 0-15-15,-5-4-1 16,3-2 7-16,-6-6 3 16,-2 2 9-16,-2-6-20 0,-2 0 0 15,0 0 1-15,0-2 12 16,1 0-12-16,-3-5 10 15,2 1-10-15,0 0 2 16,0 0-3-16,2 0 0 16,3 2 14-16,-1-2-14 15,3 6 0-15,0 2 2 16,1 4-2-16,2 2 7 16,1 0-7-16,-1 6 0 15,4-2 0-15,1-2 0 16,1 4 1-16,1 0-1 15,2 0 2-15,3 2 10 16,1 0-12-16,4-2 0 0,0 2-4 16,2 0 4-1,0 0 0-15,0 0 3 0,0 0-3 16,0 0 9-16,0 0-9 16,0 0 1-16,0 0 19 15,0 0-20-15,0 0 1 16,0 0 3-16,0 0 2 15,0 0 4-15,0 0-10 16,0 0 1-16,-5 0 7 16,2-4-8-16,-3 0 0 15,-1-2 0-15,3 2 0 16,0 0-1-16,-1 4 1 16,0-4 0-16,3 4-3 15,2-4 3-15,-2 2 0 16,2 0 2-16,0 2-2 0,0 0 0 15,0 0-12-15,0 0-10 16,0 0 20-16,0 0-6 16,0 0 7-16,0 0 1 15,11 8 0-15,2 10 9 16,8 4-9-16,4 4 2 16,0 0 9-16,2-2-11 15,2-2-1-15,0-4 1 16,-4-1 0-16,-2-6 0 15,-8-3 0-15,-1 0 0 16,-8-6 3-16,-2 1-3 16,-1-3-10-16,-3 0 9 0,2 0-3 15,-2 0 2-15,0 0 2 16,0 0-7-16,0 0-6 16,0 0 13-1,0 0-8-15,0 0 7 0,0-3-12 16,0-3 13-16,0 1-20 15,0-4-5-15,-5 1 25 16,-3 0-14-16,0-2-1 16,-3 0 1-16,3 2-2 15,-1-4-3-15,-3 0-12 16,4 4-2-16,-1 0 31 16,4-2-6-16,1 6 7 15,1 0 1-15,1 0-3 0,0 2 3 16,2 0 0-1,0 2 0-15,0 0 5 0,0 0-5 16,0 0-15-16,0 0 1 16,0 0 0-16,0 8 13 15,9-2 1-15,3 6 0 16,3 0-6-16,-1-2 12 16,-2 0-6-16,2-2 0 15,-3-4 1-15,-2 0 4 16,-5-2-5-16,0 0 0 15,0-2-2-15,-4 0 3 16,0 0-1-16,2 0 10 16,-2 0-9-16,0 0 22 15,0 0-11-15,0 0-10 16,0 0 10-16,0 0-12 0,0-4-2 16,0 2-4-16,0 2 6 15,0 0 0-15,0 0 0 16,0 0 0-16,0 0 9 15,0 0-9-15,0 0-2 16,0 0 1-16,0 0-17 16,0 0 12-16,0 0 5 15,0 0 1-15,2 0 0 16,4 6 0-16,-1 0-11 16,-5-2-37-16,0-4-215 15,0 0-783-15</inkml:trace>
  <inkml:trace contextRef="#ctx0" brushRef="#br2" timeOffset="142335.38">13063 12486 84 0,'0'0'131'0,"0"0"-86"16,0 0-28-16,0 0 16 16,0 0 61-16,0 0-42 15,0-3-27-15,0 0-18 0,0-1 6 16,0 3-2-1,0-2-10-15,0 3 12 0,0-1-11 16,0 1-2-16,0 0 11 16,0 0-11-16,0 0-1 15,0 0-8-15,0 0-23 16,0 0-2-16,0 0-14 16,0 0 6-16,0 0 9 15,0 0-14-15,0 0 3 16,-5 0-52-16,1 0 15 15,0 0 9-15</inkml:trace>
  <inkml:trace contextRef="#ctx0" brushRef="#br2" timeOffset="146687.61">10249 13080 114 0,'0'0'90'15,"0"0"-66"-15,0 0 11 16,0 0 83-16,0 0-33 16,0 0-36-16,0 0-34 15,13-10 12-15,-11 8 21 16,2-2-11-16,-2 2 8 16,4-2-18-16,0-2-4 15,1 2 9-15,1-4-30 16,2 2 7-16,3-2-9 15,1 2-23-15,-3 2-14 0,1 0-47 16,0 0 13-16,-1 0 9 16,-2 2-4-16,-2-2 28 15,-3 0 4-15,1 2 20 16,-3 0 14-16,-2-2 1 16,0 0 1-16,0 2 39 15,0-2-28-15,0 0 15 16,0 2 40-16,0-2-28 15,0 2-15-15,0 2-7 16,0 0 11-16,0 0 17 16,0 0-44-16,0 0-1 15,0 10 22-15,0 8 24 16,0 6 2-16,4 4-25 16,3 0-24-16,-1 0 35 0,-1-2-19 15,2-2-3-15,-3-2-3 16,1-5-9-16,-3-6 16 15,2-3-17-15,-2-4 0 16,0-4 8-16,1 0-7 16,0 0 0-16,1-12-1 15,2-10-14-15,3-6 14 16,-2-6-33-16,0-4-39 16,-5 0 49-16,-2 2-10 15,0 2-36-15,0 8 69 16,0 5 1-16,0 12 74 15,0 3 0-15,0 6-39 16,0 0-17-16,0 0-12 16,0 8 25-16,0 6 1 15,0 0-20-15,0 1 7 0,0 0-20 16,0-3 1 0,0-2 6-16,0 2-7 0,0 2-17 15,-2-2-32-15,-5-4-322 0</inkml:trace>
  <inkml:trace contextRef="#ctx0" brushRef="#br2" timeOffset="147205.35">10396 13298 484 0,'0'0'257'16,"0"0"-90"-16,0 0-120 16,0 0-19-16,0 0 0 15,0 0-9-15,0 0-5 16,11 21-13-16,-2 9-1 15,2 10 38-15,0 4-11 0,-2 4-1 16,2-2-13 0,-4 0-7-16,-1-1 14 0,1-4-19 15,-5-2-1-15,0-7 12 16,0-4-12-16,-2-8 0 16,0-4 12-16,0-8-11 15,0-4 8-15,3-2-9 16,0-2 0-16,-1 0 9 15,4 0-9-15,3-2 42 16,7-16 0-16,6-8-29 16,7-9 18-16,6-5-31 15,4-3 0-15,-4-4 9 16,3 1-7-16,-7 4-4 16,-2 2-3-16,-4 6-30 15,-8 8 19-15,-5 6-61 0,-6 12-4 16,-6 8-29-1,0 0-140-15,0 0-95 0</inkml:trace>
  <inkml:trace contextRef="#ctx0" brushRef="#br2" timeOffset="147491.06">10750 13646 204 0,'0'0'398'16,"0"0"-248"-16,0 0-48 0,0 0-6 16,58 120-40-16,-47-90 11 15,-2 2-28 1,-2-4-6-16,-3-2-13 0,-2-2-20 16,0-6 26-16,-2-3-17 15,0-4-9-15,0-4 7 16,0-6-7-16,0-1-5 15,0 0-24-15,0-4-75 16,-4-16-92-16,-14-28-139 16,5 4 137-16,-3 0-126 0</inkml:trace>
  <inkml:trace contextRef="#ctx0" brushRef="#br2" timeOffset="147793.51">10750 13646 192 0,'22'22'489'0,"-22"-22"-336"15,0-6-88 1,7 3-11-16,6 3 19 0,5 0-2 15,5 0-33-15,6 0 15 16,4 3-32-16,0 8-1 16,1 3 7-16,-7 4-27 15,-3 3-5-15,-9-3 4 16,-6 4 2-16,-7 0-16 16,-2 4 25-16,0 0-11 15,-9 2 2-15,-10-2 37 16,-3-4-37-16,-1-2 21 15,-2-2-20-15,1-6 32 16,4-3-34-16,0-5 2 16,2-4-1-16,5 0-1 15,4 0-40-15,5-17-36 0,4-1-74 16,4-20-191-16,16 6-23 16,6 0 53-16</inkml:trace>
  <inkml:trace contextRef="#ctx0" brushRef="#br2" timeOffset="148022.51">11253 13664 124 0,'0'0'153'0,"0"0"227"15,0 0-178-15,0 0-75 16,0 0-10-16,0 0-88 16,0 0 39-16,-9 16-16 15,1 0-17-15,-4 6-3 16,1 8-6-16,0 4-20 0,0 4 20 15,2 2-26-15,5-2 4 16,2-4-5-16,2-4 1 16,0-8-2-16,2-4-36 15,13-13-98-15,19-5-11 16,-3-21-168-16,-3-7-368 0</inkml:trace>
  <inkml:trace contextRef="#ctx0" brushRef="#br2" timeOffset="148803.66">11467 13702 958 0,'0'0'177'16,"0"0"-144"-16,0 0-23 0,0 0 39 16,-9 124-1-16,9-98-3 15,0-2-20-15,3-6-24 16,5-4 41-16,0-4-42 15,2-6-13-15,1-4 12 16,5 0-9-16,2-16 4 16,2-10-8-16,0-8-46 15,-2-4 34-15,-4-2-27 16,-10-2-12-16,-4 0 36 16,0 4 23-16,-2 6 6 15,-12 9 16-15,1 11 17 16,2 6 37-16,-3 6-21 15,3 0-16-15,-5 2-13 16,3 12-1-16,3 2-7 0,-2 1-12 16,3-3 9-16,3-4 11 15,3-1-20-15,0-2-14 16,3-1 4-16,0-6-11 16,6 0 14-16,15 0-7 15,10 0-40-15,8-6 37 16,3-9-14-16,0 0 1 15,-1 2 23-15,-6 5 7 16,-4 6-2-16,-8 2 2 16,-8 0-13-16,-2 14 12 15,-6 4 2-15,-4 5-1 16,-3 0 29-16,0 4 7 16,0-5 2-16,0 0-16 15,-5-4-8-15,-2-4 27 0,3-2-24 16,-1-6 2-16,3-2 1 15,2-4-2-15,0 0-5 16,0 0-13-16,0-14-26 16,0-8 26-16,13-10-44 15,5-3-28-15,7 2 38 16,2 1-21-16,2 6 26 16,-2 4 2-16,-6 5-28 15,-5 7 54-15,-3 6-12 16,-6 4 6-16,-2 0 7 15,-3 12 17-15,0 11 23 16,1 4 2-16,-1 4-20 0,-2-2 30 16,0 0-32-16,2-3-18 15,-2-2 21-15,2-10-12 16,-2 0-5-16,2-8-6 16,7-6-26-16,-2-4-15 15,2-14-144-15</inkml:trace>
  <inkml:trace contextRef="#ctx0" brushRef="#br2" timeOffset="148996.44">12352 13445 760 0,'0'0'497'0,"0"0"-404"15,0 0-76-15,0 0 2 0,64 126 0 16,-52-93-19-16,-8-1 20 15,-4 1-20-15,0 6 1 16,-16 3-5-16,-46 14 4 16,4-8-79-16,-9-10-144 0</inkml:trace>
  <inkml:trace contextRef="#ctx0" brushRef="#br2" timeOffset="152792.71">13143 12605 211 0,'0'0'661'16,"0"0"-575"-16,0 0-21 15,0 0-21-15,0 0 6 16,0 0 0-16,0 0-20 16,65 0 11-16,-41 0-2 15,5 0-15-15,3 2 34 16,-1 2-39-16,0 0-6 16,0 0 3-16,2 0-3 15,3 0 2-15,2-2-15 0,1 2 1 16,4-2 31-16,1 2-32 15,6-2 0-15,0 0 11 16,6-2-1-16,2 0 8 16,7 0-18-16,-1 0 0 15,6 0 16-15,-1 0-16 16,0 0-8-16,-2 0 8 16,2 0 1-16,-2 0 10 15,0 0-11-15,2 2 0 16,2 0-1-16,1-2 1 15,3 2-8-15,1-2 8 16,2 2 2-16,0-2 4 16,2 0-6-16,2 0 0 15,1 0 6-15,-1 0-6 16,1 0-7-16,4 0 7 16,0 0 0-16,4 0 7 0,3 0-7 15,1 0 0-15,3 0 0 16,0 0 0-1,0-4 0-15,-2 2-1 0,3-2 2 16,-2 0-3-16,1 2 2 16,0-2 0-16,-2 2 9 15,-3 0-9-15,-6 2-8 16,-4-2 8-16,-3 2 0 16,-6 0 5-16,-1 0-5 15,-1 0 0-15,1 0 3 16,0 0-3-16,6-2-6 0,-2 0 6 15,4 0 0-15,2-2 3 16,-2 2-3-16,4-2 0 16,0 0-6-16,2-2 6 15,5 2 0-15,-1-2-1 16,0-2 2-16,1 2 2 16,-2-3-3-16,-3 4 1 15,-4-1-5-15,-6 2 4 16,-5 0 0-16,-7 1 0 15,-7 2 1-15,-10 1-1 16,-2 0 0-16,-9 0 0 16,-6 0 1-16,-4 0-1 15,-8 0-4-15,-7 0 2 0,-3 0-18 16,-7 0-12-16,-2 0-107 16,-13 0-74-16,-11 0-111 0</inkml:trace>
  <inkml:trace contextRef="#ctx0" brushRef="#br2" timeOffset="153801.09">14371 11957 214 0,'0'0'621'16,"0"0"-472"-16,0 0-87 15,0 0-16-15,0 0 15 16,0 0 19-16,0 0-50 0,4-20-18 16,-4 20-1-1,0 0-11-15,2 6 21 0,3 14-14 16,-3 10 9-16,0 14 29 15,0 15-9-15,-2 9-8 16,0 10 11-16,0 8-30 16,-6 7 40-16,-5 1-40 15,-5 2 2-15,1-6 17 16,-1-2-28-16,-5-4 0 16,4-7 13-16,-1-5-12 15,3-6 16-15,1-6-17 16,5-5-1-16,0-5 1 15,0-9 5-15,5-6-3 16,-3-7-3-16,5-6 2 16,-2-6 5-16,1-6-6 0,3-4-4 15,-2-4 2-15,2-2-21 16,0 0-15-16,0 0-5 16,0-26-39-16,-2-6-92 15,2-7-481-15</inkml:trace>
  <inkml:trace contextRef="#ctx0" brushRef="#br2" timeOffset="154490.07">14554 11867 416 0,'0'0'610'15,"0"0"-550"-15,0 0-26 16,0 0-16-16,0 0 11 15,0 0-5-15,0 0-2 16,137-10 11-16,-93 10-24 0,12 0-8 16,11 0 29-1,11-2-28-15,10 0-1 0,-1 0-1 16,-1 2 18-16,-8 0-24 16,-7 0 6-16,-13 0-29 15,-11 0 19-15,-13 0 4 16,-12 0-14-16,-9 0 12 15,-6 0 8-15,-5 0-10 16,-2 0 10-16,0 0-10 16,0 0 9-16,0 0 1 15,2 6 11-15,0 6-11 16,4 6 0-16,-2 6 23 16,0 2-21-16,0 6 15 15,3 2 24-15,-1 4-14 16,2 8 7-16,-2 8-15 0,3 9-12 15,-3 5 49-15,2 8-55 16,-2 4 0-16,-1 7 20 16,-3-1-14-16,-2 2-6 15,0 1 5-15,0-8-5 16,0-4 10-16,0-11-11 16,-4-6 0-16,-1-10 0 15,-2-8 0-15,2-7-1 16,-1-10 0-16,2-5-22 15,-3-10-29-15,-2-6-76 16,-11-4-109-16,0 0-150 0,0-5-277 16</inkml:trace>
  <inkml:trace contextRef="#ctx0" brushRef="#br2" timeOffset="155151.2">13717 13294 153 0,'0'0'131'0,"0"0"278"16,0 0-259-16,0 0-72 15,0 0 32-15,0 0-24 16,0 0-6-16,25 3-3 0,-7-2-18 16,7 2-1-16,1 1-11 15,8 0-26-15,6-1 38 16,12 1-32-16,7 1 2 15,15-1 9-15,13 0-22 16,22-2-3-16,29-2-13 16,27 0 0-16,9 0 13 15,-10-4-13-15,-18-8 0 16,-38 2 6-16,-23 2-6 16,-23 0-11-16,-12-1-2 15,0 1 3-15,0 1-3 16,-6-4 6-16,-15 5-2 15,-15 2 8-15,-10 0 1 0,-4 0 1 16,0-2-1-16,0-2-43 16,-4-2 42-16,-8-4-30 15,-1-2-14-15,-16-13-32 16,2 0-121-16,-2 3-205 0</inkml:trace>
  <inkml:trace contextRef="#ctx0" brushRef="#br2" timeOffset="155705.32">14698 12244 183 0,'0'0'57'16,"0"0"93"-16,0 0 117 0,0 0-156 16,0 0-4-16,0 0-15 15,0 0 5-15,25-30-28 16,-23 30-14-16,0 0-42 16,0 0 16-16,4 16-16 15,2 12 8-15,1 14 19 16,-1 10 7-16,0 10-5 15,-4 9-25-15,-4 1-14 16,0 2 43-16,0-2-40 16,0-2 0-16,0-6-6 15,-2-5 1-15,-8-7 11 16,4-6-12-16,1-8 0 16,1-8 1-16,0-10-1 15,2-6-14-15,2-8-27 0,-4-6-77 16,2-6-18-16,-2-12-405 0</inkml:trace>
  <inkml:trace contextRef="#ctx0" brushRef="#br2" timeOffset="156571.14">14820 12565 137 0,'0'0'540'0,"0"0"-310"16,0 0-156-16,0 0 14 15,0 0 4-15,0 0-16 16,0 0-13-16,29-26-47 16,-15 16 0-16,1-4 3 15,8-3-7-15,2-2 11 16,4-6-23-16,6 1 6 15,3-2-4-15,2 0-1 16,-5 2-1-16,-2 4 0 16,-8 4 0-16,-4 6 2 15,-6 2-2-15,-6 4 0 16,0 2 4-16,-5 0 2 16,1 2-12-16,-3 0-10 15,0 0 4-15,1 0 4 0,-1 0-5 16,0 0 10-16,3 10 3 15,-1 6 0-15,0 10 15 16,-2 6-2-16,-2 8 0 16,0 8 11-16,0 4-18 15,0 5-5-15,0 1 28 16,0 0-28-16,0-2-1 16,0-2 1-16,0-2 6 15,0-6 8-15,0-3-15 16,0-5 0-16,-4-6 0 15,2-6 0-15,-2-8 0 0,1-4-2 16,1-6 7 0,0-2-13-16,0-4 6 0,-1-2 2 15,-1 0 12 1,-3 0-12-16,1 0 31 0,-5-2-15 16,-3-10-16-16,-1 0 22 15,-1-4-22-15,-3 0 0 16,0-2 8-16,1-4-8 15,-2 0 0-15,-2-2 9 16,1-4-7-16,-3-2 36 16,2-5-24-16,-3-1-14 15,-1-4 23-15,1-2-22 16,3-2 7-16,2 2 1 16,0 6-8-16,4 4 35 0,0 5-36 15,6 12 1-15,3 3 23 16,0 6-24-16,5 3-1 15,-1 3-1-15,1 0 2 16,0 0-8-16,0 0 8 16,2 0 0-16,-2 0-2 15,2 0 2-15,-2 0-7 16,-1 0 7-16,1 0-17 16,-2 0 16-16,2 0-45 15,0 0-24-15,-4 0-13 16,2 0-104-16,2 0-360 0</inkml:trace>
  <inkml:trace contextRef="#ctx0" brushRef="#br2" timeOffset="157899.01">16249 12362 322 0,'0'0'55'15,"0"0"279"-15,0 0-192 0,0 0-76 16,0 0 85-1,0 0-72-15,0 0-38 0,0-26 53 16,0 24-32-16,-5 2-24 16,1 0-18-16,-1 0-1 15,-1 0 12-15,-3 0-30 16,-5 0 13-16,1 8 14 16,-5 8-22-16,3 2 2 15,-3 4-8-15,0 6 2 16,0 7 12-16,5 5-14 15,-1 6-11-15,4 4 11 16,3 2 7-16,2 4-6 16,3 0-1-16,2 1 6 15,0-3-3-15,2-3-3 16,12-2-8-16,3-1 8 0,6-4 0 16,1-4 5-16,5-2-5 15,0-6-6-15,2-3-5 16,3-7 11-16,1-7-21 15,1-4 21-15,1-8 1 16,2-3 0-16,3 0-1 16,-2-11 1-16,3-11 12 15,-1-9-13-15,3-3 0 16,-3-8 4-16,0-4-3 16,-4-8 12-16,-4-4-13 15,-5-2 1-15,-8-3 12 0,-5 1-13 16,-7 6 0-1,-5 4 4-15,-1 8 3 0,-3 6 11 16,0 5-6-16,0 7-12 16,0 2 55-16,-9 2-42 15,-2-1-1-15,-5 2 6 16,1-1-17-16,-5 0 15 16,-1 4-16-16,0-2 1 15,-2 4 13-15,0 0-14 16,-1 4 0-16,2 2 3 15,-2 0 6-15,-1 4-5 16,0 0-4-16,-2 2 0 16,4 2-13-16,-4 2 13 15,0 0-8-15,0 0 8 0,0 0 0 16,-2 0 0-16,-2 4-12 16,0 4 6-16,-1 0-8 15,1 0 14-15,4-2-21 16,1 0 13-16,4-2-11 15,4 0 19-15,5-2-42 16,1-2 27-16,6 0-1 16,3 0-10-16,1 0-45 15,2 0-25-15,0-6-99 16,2-8-456-16,7 0 455 0</inkml:trace>
  <inkml:trace contextRef="#ctx0" brushRef="#br2" timeOffset="158271.13">16991 12060 426 0,'0'0'691'15,"0"0"-563"-15,0 0-76 16,0 0-35-16,0 0 9 16,0 0 30-16,123 4-34 0,-86 1-21 15,5-1 16-15,3-2-9 16,-1 1 8-16,4-3-16 15,-8 0 0-15,-9 0 12 16,-7 0-12-16,-8 0-6 16,-9 0 5-16,-5 0-16 15,-2-9-28-15,0 1-119 16,0-2-348-16</inkml:trace>
  <inkml:trace contextRef="#ctx0" brushRef="#br2" timeOffset="158527.23">17240 11729 540 0,'0'0'283'16,"0"0"-133"-16,0 0-96 15,0 0-9-15,0 0 46 16,0 126 6-16,0-72-45 15,0 4 3-15,0 3-20 16,-4-2-22-16,-3 1 1 16,-4 1-2-16,-4-3-8 15,-3 2-4-15,-14 12-81 16,3-16-90-16,3-12-542 0</inkml:trace>
  <inkml:trace contextRef="#ctx0" brushRef="#br2" timeOffset="159210.07">15886 11907 157 0,'0'0'756'0,"0"0"-629"15,0 0-85-15,0 0 52 16,0 0-6-16,0 0-52 16,0 0 17-16,120-20-33 15,-95 20-19-15,-1 0 47 16,-4 0-22-16,0 0 8 15,-2 0-17-15,0 0-4 16,-3 0 21-16,1 0-29 0,-3 0 3 16,1 0 12-1,-3 0-8-15,0 0 1 0,-2 0-12 16,-2 0 7-16,-5 0 10 16,2 0-18-16,-4-2 0 15,0 2 6-15,0-4-6 16,0-2-39-16,0-16-53 15,0 0-208-15,-6 0-337 0</inkml:trace>
  <inkml:trace contextRef="#ctx0" brushRef="#br2" timeOffset="159734.19">16320 11321 140 0,'0'0'916'0,"0"0"-789"16,0 0-89-16,0 0 11 15,0 0-32-15,0 0 11 16,0 0 12-16,36 98-25 15,-30-47 33-15,-4 7-37 16,0 4-2-16,-2 2 9 16,0-4-18-16,0 1 0 15,0-9 19-15,0-6-19 0,0-8 18 16,0-12-18 0,0-8 0-16,0-8 1 0,0-8-1 15,0-2 0-15,8 0 7 16,1-10 3-16,6-20 18 15,5-12-28-15,3-14 0 16,3-12 6-16,-2-8-6 16,3-7 0-16,-2 1-15 15,2 2-14-15,-5 9 28 16,0 13-7-16,-2 12 8 16,-2 12 0-16,-5 10 6 15,-2 8-5-15,-1 6-1 0,-4 4 1 16,-4 4-7-16,0 2 6 15,-2 0-58-15,0 10-35 16,0 20-71-16,-10-2-64 16,-4-4-340-16</inkml:trace>
  <inkml:trace contextRef="#ctx0" brushRef="#br2" timeOffset="159999.51">16576 11689 139 0,'0'0'141'0,"0"0"182"0,0 0-150 15,0 0-61 1,0 0-11-16,0 122-26 0,0-96-6 16,0 2-17-16,0-2-8 15,0 0-18-15,0-2 14 16,0-4-38-16,0-4-2 15,-4-2 22-15,-1-6-22 16,3-4-25-16,0-4-68 16,2 0-16-16,0-22-102 15,0-6-196-15</inkml:trace>
  <inkml:trace contextRef="#ctx0" brushRef="#br2" timeOffset="160316.04">16574 11578 189 0,'0'0'156'15,"0"0"408"-15,0 0-460 0,0 0-19 16,0 0 34-16,0 0-50 16,0 0-9-16,52-28-34 15,-37 28-13-15,1 2 9 16,-1 10 1-16,1 2-17 16,-3 2-6-16,1 4 0 15,-6 1-1-15,-3 0 1 16,-1 3-3-16,-4 0-4 15,0 1 2-15,0-1 4 16,0-1 2-16,-9 2-1 16,-6-1 0-16,-3 0-2 15,-5-4-5-15,1-2 7 16,0-2-1-16,0-2-24 16,-1-6-33-16,2-4-42 15,-2-6-39-15,7-16-60 0,5-6-555 0</inkml:trace>
  <inkml:trace contextRef="#ctx0" brushRef="#br2" timeOffset="160576.19">16810 11554 314 0,'0'0'562'15,"0"0"-479"1,0 0-45-16,0 0 79 0,0 0-42 16,-2 128-11-16,-4-89 0 15,1 1-25-15,-2-3-7 16,5-2-32-16,0-3 7 16,2-8 13-16,0-4-20 15,0-6-16-15,0-8-30 16,16-6-103-16,1-16-74 15,-1-6-473-15</inkml:trace>
  <inkml:trace contextRef="#ctx0" brushRef="#br2" timeOffset="161084.21">16989 11512 393 0,'0'0'489'0,"0"0"-341"16,0 0-83-16,0 0-9 15,0 0-7-15,0 0 43 16,-16 134-66-16,11-95-3 16,1-3 2-16,0-6-7 15,4-6 7-15,0-5-25 16,0-6-10-16,0-5 0 16,0-6-6-16,0-2-10 15,8 0 17-15,3-10-8 16,1-6-20-16,-1-4-34 15,-3-4 34-15,2-2 28 16,-6-2-5-16,1-5 1 0,-3 1 13 16,-2-2 1-1,0 4 14-15,0 4-13 0,0 2-2 16,0 8 60-16,-2 2-18 16,-3 6 19-16,1 4 10 15,2 2-42-15,0 2-15 16,-4 0-14-16,4 0 0 15,0 0 28-15,-2 0-27 16,-3 6 9-16,1 6 2 16,-2 2-11-16,0 2 12 15,1 2-13-15,3-2 1 16,0 2 18-16,-2 0-19 0,2-2 0 16,2-2 0-1,0-2 0-15,2-2 0 0,0-2-14 16,0-6-111-16,0-2-47 15,2-4-110-15,8-10-396 0</inkml:trace>
  <inkml:trace contextRef="#ctx0" brushRef="#br2" timeOffset="161614.53">17140 11480 201 0,'0'0'517'15,"0"0"-418"-15,0 0-19 0,0 0 28 16,0 0-33 0,0 0-5-16,0 0-30 15,92 68 5-15,-88-44 32 0,-2 2-45 16,-2 4-12-16,0-2 8 16,0 2-21-16,0-2 12 15,-9-3-19-15,2-3 1 16,3-8 9-16,0-4-10 15,1-4-12-15,1-4 12 16,0-2 1-16,2 0 36 16,0-6-29-16,0-14 4 15,0-8-24-15,0-8-1 16,4-5-11-16,7-3 0 16,3 2-26-16,1 6 21 15,1 4 5-15,-1 8 24 0,4 6-1 16,-2 6 2-1,-1 4-1-15,-3 6 13 0,-3 2-7 16,-4 0 9-16,1 4-8 16,-1 12 0-16,0 8 43 15,0 2-33-15,-2 6-1 16,3 0 3-16,-3-2-19 16,4 0 29-16,0-1-29 15,-2-6 9-15,-1-5 0 16,-3-4-9-16,-2-3-6 15,2-5-3-15,-2-5-33 16,0-1-35-16,0-11-58 0,0-7-512 16</inkml:trace>
  <inkml:trace contextRef="#ctx0" brushRef="#br2" timeOffset="161874.27">17700 11263 643 0,'0'0'284'0,"0"0"-155"16,0 0-41-16,0 0 35 16,0 0-52-16,64 131-33 15,-53-97 14-15,-3 4-33 16,0 0-2-16,-4 0 2 0,-4-2-17 15,0 0 3-15,0 0-5 16,-16-1-5-16,-11 1-4 16,-28 10-22-16,4-10-130 15,-3-8-372-15</inkml:trace>
  <inkml:trace contextRef="#ctx0" brushRef="#br2" timeOffset="163581.27">19188 12360 78 0,'0'0'495'0,"0"0"-249"16,0 0-126-16,0 0-25 15,0 0-11-15,0 0 39 16,0 0-61-16,-3-34-27 0,3 34 7 16,0 0-16-16,0 0 2 15,0 0-28-15,-2 8 0 16,2 14 24-16,-2 10-23 16,0 10 27-16,0 7 1 15,-2 5-5-15,0 2 4 16,0-2-28-16,2 0 0 15,-2-8 29-15,-1-4-29 16,1-6 0-16,2-7 0 16,2-10 1-16,0-6 5 15,-2-5-6-15,2-4 0 16,0-4 17-16,0 0-17 16,0 0-7-16,0-18-12 0,0-8-32 15,0-13-7-15,0-37-128 16,2 10-112-16,0 2-309 0</inkml:trace>
  <inkml:trace contextRef="#ctx0" brushRef="#br2" timeOffset="164183.04">19192 12362 217 0,'0'0'295'15,"0"0"-72"-15,0 0-121 0,0 0 19 16,0 0-22 0,0 0 9-16,0 0-25 0,49 36-24 15,-31-31 9-15,2-4-40 16,5 1 5-16,4-2-11 16,2 0-16-16,4 0 0 15,1 0-6-15,2-6-18 16,-3 0 17-16,6 2-11 15,-1 0-5-15,2 2 8 16,1 0 2-16,-4-2-9 16,1 4 10-16,-1 0 6 15,-2 0 3-15,1 0-3 16,-5 0-9-16,-1 0 8 16,-8 4 1-16,-3 2 7 15,-8 0-7-15,-3 0 0 0,0 0 10 16,-3-2 0-1,-1 0 5-15,0-2-5 0,2 3 13 16,-4-2-1-16,1-1-22 16,-1 2 1-16,-2 1 29 15,2-4-29-15,1 3 0 16,-3 0 17-16,1 2-1 16,-1-2 8-16,-2 4-10 15,2 1-13-15,-2 3 32 16,0 2-25-16,0 4 18 15,0 2-5-15,0 2-16 16,0 0 16-16,0 0-22 16,-7 2 7-16,0-2-10 15,-1-2 5-15,-3 0-3 0,-1-2 1 16,-1 0-31-16,-3-2-36 16,-9-6-107-16,4-4-178 15,0-6-601-15</inkml:trace>
  <inkml:trace contextRef="#ctx0" brushRef="#br2" timeOffset="164933.16">18969 12781 211 0,'0'0'99'0,"0"0"274"0,0 0-225 15,0 0-35-15,0 0 0 16,0 0 2-16,0 0 4 15,25 20-52-15,-12-16-28 16,3 0 25-16,1 2-34 16,2 0-5-16,3 1 0 15,0-2-11-15,2-1 39 16,8 0-34-16,3-2-11 16,12-2 36-16,9 0-23 15,7 0-11-15,3 0-6 16,5 0 3-16,-2 0 2 0,3 0-9 15,-7 0 0-15,-3 0 10 16,-4 0-10 0,-10-2 1-16,-5 0-2 0,-5-1 8 15,-9 0-5-15,-4 2-2 16,-10 1 0-16,-4-3 2 16,-4 3-2-16,-5-1 0 15,0 1-1-15,-2 0 2 16,3 0 21-16,-3-3-22 15,0 3 0-15,0 0 0 16,2-2 0-16,-2 2 0 16,0 0-2-16,2-2 4 15,-2 2-12-15,0-3-13 16,4-4-59-16,3-3-8 0,2-2-70 16,9-14-76-1,-2 4-446-15,-1 2 531 0</inkml:trace>
  <inkml:trace contextRef="#ctx0" brushRef="#br2" timeOffset="166398.07">19816 11504 39 0,'0'0'798'0,"0"0"-617"15,0 0-126-15,0 0 20 16,0 0 42-16,0 0-53 16,0 0-53-16,0 12-2 0,0 16 1 15,-3 10 51-15,-1 8-40 16,-5 6 0-16,1 7 11 16,-2-1-8-16,-1 0-10 15,-2 0-14-15,2-8 1 16,0-3 14-16,-1-10-15 15,3-5-1-15,3-7 1 16,0-7-1-16,1-8 0 16,3-6-52-16,2-4-13 15,0 0-10-15,0-28-112 16,0-2-505-16,0-7 397 0</inkml:trace>
  <inkml:trace contextRef="#ctx0" brushRef="#br2" timeOffset="166964.07">19983 11149 508 0,'0'0'535'0,"0"0"-464"16,0 0 17-16,0 0 13 15,118-8-38-15,-78 14 8 16,2 14-54-16,1 4-2 15,-1 6 2-15,-2 4-16 16,-6 3 28-16,-3 0-29 16,-9 3 1-16,-4-1 12 0,-5-5-13 15,-6-2 1 1,-4-2-2-16,-3-2 8 0,0-2-8 16,-12 0 1-16,-11-2 0 15,-8 0 1-15,-4 0 0 16,-9 2 0-16,-6-1-1 15,-6-3-10-15,4-7 9 16,-2-1-24-16,7-5-3 16,5-5 27-16,8-2-21 15,7 0 22-15,10-2 0 16,3 0 6-16,8 1 21 16,4-1-27-16,2 4-8 15,0 1 7-15,0 3-32 16,2 6 33-16,11 6 17 0,3 4-5 15,3 2 33-15,4 4-25 16,1-2-11-16,1-2 42 16,0-2-39-16,-4-4 1 15,2-2 8-15,-3-2-20 16,-4-4 15-16,0-2-16 16,-6-2 0-16,-1-4-17 15,-2 2 17-15,-2-3-69 16,-1-2-83-16,-2-1-210 15,0-4-230-15,1-10 270 0</inkml:trace>
  <inkml:trace contextRef="#ctx0" brushRef="#br2" timeOffset="167545.16">20275 11869 320 0,'0'0'609'0,"0"0"-483"16,0 0-87-16,0 0 68 15,0 0 7-15,0 0-30 16,14 110 9-16,-14-82-30 16,0-2-28-16,0 1-5 15,0-4-12-15,-3-1 18 16,-4-4-36-16,0-4-5 16,3-4-8-16,0-2 14 15,-1-3-2-15,3-3-34 16,0-2-42-16,2 0 16 0,0-11-34 15,0-11-105 1,0-7 53-16,0-10-48 0,0-9-166 16,11 0 152-16,-2 0 56 15,0 8 153-15,0 12 160 16,-3 12 367-16,1 8-335 16,0 6-101-16,2 2 24 15,2 0-2-15,3 0-38 16,3 10 3-16,1 2-34 15,5 4-31-15,-2 4 29 16,4 2-42-16,0 2 1 16,-3 4 11-16,0 0-11 0,-4 0 16 15,-3-2-17 1,-1 2 1-16,-5-4 0 16,-7 2 0-16,-2-4-1 0,0 1 0 15,-11-3 1-15,-7 0 5 16,-2-2-6-16,-2-4 1 15,-5 0 17-15,0-2-12 16,0-4 7-16,-2-2-4 16,-2-4-7-16,0-2 24 15,-3 0-18-15,3-6-8 16,0-12 0-16,4-6-54 16,-4-18-61-16,9 5-62 15,6 4-537-15</inkml:trace>
  <inkml:trace contextRef="#ctx0" brushRef="#br2" timeOffset="178212.15">26534 13309 1352 0,'0'0'299'0,"0"0"-217"16,0 0-59-16,0 0-23 15,0 0-16-15,0 0-319 0</inkml:trace>
  <inkml:trace contextRef="#ctx0" brushRef="#br2" timeOffset="180267.5">22447 11145 485 0,'0'0'295'0,"0"0"-190"16,0 0-28-16,0 0 5 15,0 0 40-15,0 0-72 16,0 0-19-16,0-14-4 15,0 14-12-15,0 0 4 16,0 0-19-16,0 2 8 16,0 16 10-16,0 10-18 15,0 12 7-15,0 8 42 16,0 10-2-16,0 7-15 16,0 5-19-16,0 8-12 15,0 20 38-15,-10 27-39 0,-4 23 0 16,-1 14 12-16,1-1-5 15,-1-5 1-15,3-5-8 16,-1 1 0-16,-1-2 16 16,5 1-16-16,1-3 0 15,1-1 0-15,0-7 2 16,5-10-1-16,-1-7-1 16,1-11 1-16,2 0 11 15,0-8-12-15,0-11-8 16,0-17 8-16,0-18 9 15,0 0-6-15,0 8-3 16,0 12 6-16,0 7-9 16,0-5 3-16,-2-2-2 0,0-1 2 15,0-4 0-15,-2 2 6 16,1-3-6-16,-1-2 0 16,-1-2 5-16,0-1-5 15,1-9 0-15,0 0 17 16,-1 4-16-16,1-4 15 15,0 0-16-15,-1 4 0 16,2-2 23-16,-1 5-23 16,2-1 0-16,-2-6 0 15,-1 4 1-15,1 0 11 16,0-3-12-16,-4 3 0 16,4 0 0-16,0-4 0 15,-1 2-1-15,-1 0 1 0,2-5 0 16,-2 3 2-1,0-4-2-15,-1 0 0 0,3 2 0 16,-3-2 0-16,0 0 0 16,3 0 0-16,-3-1 1 15,3-7 1-15,0 2-2 16,-1-4 0-16,3-2 2 16,-1 2-2-16,-1 0-7 15,2 0 7-15,-1-3 1 16,1 5 8-16,0-6-9 15,0 4 0-15,-2-4 0 16,1-4 0-16,1 0-10 0,-2-2 10 16,-1-2 0-1,3 4 9-15,-3 0-9 0,1-1 0 16,0 1-2-16,1 4 2 16,1-4-5-16,2 0 5 15,-2 4 0-15,0-4 2 16,0 0-2-16,2 3 0 15,-3-3-2-15,3 0 2 16,-3 0-8-16,1 0 8 16,2-4 0-16,0 2-1 15,0-2-7-15,0-6 8 16,0 2 3-16,0-2-3 16,0-4-2-16,0 4 2 15,0-2 0-15,0 2 2 16,0 1-2-16,0-3 0 0,0 2 0 15,0 0 0-15,0 2-2 16,2-2 2-16,1 0 0 16,0 0 1-16,-3-2-1 15,2-2 0-15,-2 0 2 16,2 7-2-16,-2-4 0 16,0 1 0-16,2 1 0 15,-2 0 0-15,0 0 0 16,0 1 0-16,0 2 1 15,0-4-1-15,0-2 0 16,0-6 1-16,0-2 5 16,0-10-12-16,0-6-6 15,0 0-72-15,-18-58 30 0,-5-4-117 16,-2-15-1082-16</inkml:trace>
  <inkml:trace contextRef="#ctx0" brushRef="#br2" timeOffset="197768.02">20447 14209 322 0,'0'0'623'0,"0"0"-455"16,0 0-135-16,0 0 0 15,0 0 77-15,0 0-4 0,2-6-14 16,-2 6-49-16,2-2-12 16,2 0 84-16,3-4-72 15,4 0-19-15,7-4 18 16,9-8-23-16,8-4 10 16,10-2-29-16,11-6 2 15,6-5 15-15,9-1-17 16,-2-1-1-16,0 1 0 15,-7 3 1-15,-10 3 0 16,-12 6-13-16,-13 6-49 16,-9 8 17-16,-12-4-87 15,-6-2-28-15,-4 2-77 16,-14 0-329-16</inkml:trace>
  <inkml:trace contextRef="#ctx0" brushRef="#br2" timeOffset="198257.12">20908 13546 601 0,'0'0'512'0,"0"0"-421"15,0 0-51-15,0 0-3 16,0 0 54-16,0 0-42 16,0 0-42-16,0 43 49 15,0-9-29-15,0 11 1 16,0 7 4-16,-2 8-32 15,-17 6 25-15,-5 2-25 16,-4 2 0-16,-7-3 9 16,4-5-9-16,-2-6-21 0,4-8-41 15,5-8-54-15,2-14-42 16,5-8-51-16,5-4-101 16,5-10 102-16,3 0 208 15,1-2 3-15,3 2 141 16,0 6 2-16,0 6-15 15,0 6-47-15,0 6-17 16,0 12 56-16,0 9-12 16,0 11-24-16,0 6-20 15,0 8-31-15,0 2 31 16,0 5-41-16,-3-3-25 16,1-4 37-16,-2-8-38 0,0-8 0 15,1-9 6 1,1-12-5-16,2-6 11 0,0-13-12 15,0-8-38-15,0-10 29 16,0 0-55-16,0-18-29 16,-2-60-175-16,2 3-523 15,-4-9 396-15</inkml:trace>
  <inkml:trace contextRef="#ctx0" brushRef="#br2" timeOffset="198664.33">20723 14339 1101 0,'0'0'217'16,"0"0"-157"-16,0 0-43 0,0 0 27 16,0 0-18-1,0 0 19-15,120-120-45 0,-82 94 0 16,2 2-8-16,1 2 8 16,-6 4-15-16,-6 8 8 15,-7 10-28-15,-4 0 33 16,-5 0-74-16,-4 2 39 15,0 12 37-15,0 4 1 16,-2 6 9-16,0 2 12 16,-1 12-13-16,1 10 40 15,-1 14-36-15,4 10-12 16,0 27 50-16,-1 25-28 16,3 23-22-16,-6-13 25 15,1-30-26-15,-5-30 32 16,-2-29-32-16,0 9 0 0,0 0 8 15,0 0-8-15,0-6 1 16,0-16-1-16,-2-10 8 16,-5-10-21-16,-1-10-23 15,-8-2-24-15,-7-10 15 16,-23-60-156-16,4 8-104 16,-1-6-408-16</inkml:trace>
  <inkml:trace contextRef="#ctx0" brushRef="#br2" timeOffset="199563.95">20756 14714 1025 0,'0'0'169'15,"0"0"-92"-15,0 0 74 0,0 0-34 16,0 0-45 0,0 0-46-16,0 0-17 0,34-42 15 15,-10 24-24-15,5-2 0 16,0 2 3-16,-2 2-2 15,-3 4-1-15,-6 2-1 16,-7 6-41-16,-1 0 41 16,-8 4-73-16,-2 0-39 15,0 0 46-15,-5 18 14 16,-13 12 21-16,-7 8 1 16,-1 6-8-16,-6 4 38 15,6-3-14-15,0-1 10 16,1 0 5-16,7-6 1 0,3-6 8 15,5-8-9-15,4-8 3 16,6-8 25 0,0-4-28-16,0-4 0 0,0 0 19 15,8 0 0-15,10-12 2 16,1-4-21-16,-2-2 12 16,-1 2 5-16,-3 2-17 15,-4 2 0-15,-4 6 0 16,-1 2 0-16,-2 4-1 15,0 0-33-15,-2 0-63 16,3 4 76-16,-3 14-11 16,0 8-17-16,0 2 13 15,-3 2 14-15,-5-2 20 16,-2-2-10-16,2-4 12 16,3-4 6-16,1-4-6 0,2-6-16 15,2-2 1-15,0-3-28 16,0-3-31-16,13 0-5 15,5 0-48-15,4 0-16 16,0-7 90-16,1 1 53 16,-4-2 33-16,-5 6 8 15,-3 2-5-15,-9 0-36 16,-2 0 1-16,0 16-12 16,-15 6 11-16,-10 9-13 15,-8-1-5-15,-9 6-21 16,-10 0 39-16,-6 4 28 15,-8 0 37-15,-5-2 40 0,-1 0-5 16,1-2-5 0,8-8 26-16,9-6-47 0,19-5-12 15,12-8-14-15,17-4-7 16,6-5 78-16,0 0-77 16,20 0-32-16,16-19 16 15,15-7-12-15,16-6 13 16,15-2-27-16,7-4 1 15,7 4 10-15,5-2-11 16,-1 4 0-16,-2 2 0 16,-3 2 2-16,-5 6 1 15,-12 0-3-15,-13 4-51 16,-17 5-7-16,-13 5-73 16,-16 2-54-16,-17 6-35 0,-9 0-83 15,-19 9 41-15,-6 5-30 0</inkml:trace>
  <inkml:trace contextRef="#ctx0" brushRef="#br2" timeOffset="199902.08">20451 15901 310 0,'0'0'541'16,"0"0"-381"-16,0 0-79 16,0 0 28-16,0 0-2 0,6 121-36 15,6-65 45-15,-1 16-59 16,-2 8-9-16,0 10 6 16,-2 5-28-16,-5-3 8 15,-2-2-34-15,0-6 8 16,0-7 7-16,0-9-15 15,0-10 0-15,0-6-4 16,0-16 12-16,0-10-16 16,0-16-20-16,0-10-70 15,0-22 21-15,0-22-136 16,-5-10-522-16</inkml:trace>
  <inkml:trace contextRef="#ctx0" brushRef="#br2" timeOffset="200105.64">20806 15602 690 0,'0'0'788'15,"0"0"-714"-15,0 0-62 16,0 0 6-16,0 0 6 16,0 0 20-16,0 0-31 15,122 43-12-15,-102-29 27 16,-2-4-28-16,-3 2-31 15,1 6-56-15,1 14-61 16,-5-2-109-16,-8-2-292 0</inkml:trace>
  <inkml:trace contextRef="#ctx0" brushRef="#br2" timeOffset="200849.36">20623 16128 836 0,'0'0'536'16,"0"0"-479"-16,0 0-56 16,0 0 100-16,0 0-19 15,0 0-36-15,0 0-16 16,44-22-29-16,-4 0 33 0,11-10-34 16,10-4-2-1,3 1-21-15,3 4 23 0,-5 4-6 16,-6 9-5-16,-9 0-26 15,-11 8 23-15,-12 6-4 16,-8 0-36-16,-10 4 31 16,-6 0-38-16,0 18 25 15,-4 13 35-15,-23 9-1 16,-9 10 1-16,-10 4 1 16,-8 4 0-16,-6 0 16 15,2-4-16-15,2-2 17 16,12-11 12-16,11-10-27 15,10-8 30-15,10-9-32 16,10-6 0-16,3-8 0 16,0 0 0-16,12-4 0 0,17-18 6 15,15-6-5 1,14-7 10-16,11-1-11 0,7-4-2 16,0 8-7-16,-5 0 9 15,-6 10 0-15,-12 6 0 16,-15 6-10-16,-9 10 4 15,-13 0-20-15,-8 0 4 16,-6 4 13-16,-2 14 6 16,0 4 3-16,-2 2-1 15,-17 6 2-15,-8 0-4 16,-4 2 3-16,-7-4-23 16,-5 3 13-16,-3-9-42 15,-4 0 16-15,2-8 15 0,-1 0 18 16,3-2-5-1,4 2 16-15,5 4 8 0,3 4 61 16,5 6-19-16,7 2-10 16,5 6-7-16,3 4-15 15,5 0 44-15,0 9-62 16,4-8-7-16,1 0 18 16,2-1-17-16,2-6-1 15,0-6-1-15,0-10-18 16,0-4 2-16,0-6-86 15,0-8-81-15,0-22-27 16,0-14-470-16,0-4 373 0</inkml:trace>
  <inkml:trace contextRef="#ctx0" brushRef="#br2" timeOffset="201042.25">20979 16567 1031 0,'0'0'243'16,"0"0"-185"-16,0 0-46 15,25 110 50-15,-21-69-4 16,-4-1-26-16,0 0-19 16,0-4-5-16,0-8 16 15,0-6-24-15,0-6-16 16,2-14 6-16,2-2-80 16,10-36-135-16,-1-10-516 15,3-6 522-15</inkml:trace>
  <inkml:trace contextRef="#ctx0" brushRef="#br2" timeOffset="201334.17">21271 16419 740 0,'0'0'412'0,"0"0"-279"16,0 0-101-16,0 0-5 16,0 0 11-16,7 138-36 15,-5-84 47-15,2 0-49 16,3 3 0-16,2 1 6 15,2-4 2-15,2-10-8 16,3-4 0-16,-1-8 2 16,3-6-1-16,3-12-1 15,-2-10-15-15,2-4 14 16,-1 0 2-16,4-22 4 0,0-10-5 16,3-12 10-16,7-8 8 15,3-12-18-15,19-25 0 16,20-37-1-16,11-38-21 15,-11 21-191-15,-20 17-634 0</inkml:trace>
  <inkml:trace contextRef="#ctx0" brushRef="#br2" timeOffset="-203661.31">26503 11921 530 0,'0'0'105'0,"0"0"-60"16,0 0 36-16,0 0 4 16,0 0 15-16,0 0-3 15,35-54-44-15,-33 50 30 16,1 2-51-16,-3 2-30 0,0 0 68 15,0 0-58 1,0 0-1-16,0 0-11 0,0 0 7 16,0 12 14-16,0 10-21 15,0 10 0-15,-9 8 42 16,-1 4-34-16,0 6-2 16,-1 4-6-16,-1 7 13 15,-1 7 12-15,-1 8-25 16,1 4 0-16,-1 0 19 15,1-1-19-15,5-5 0 16,-2-4-7-16,2 0 15 16,1-6-15-16,1-1 7 15,-2-5 0-15,-1-6-3 16,1-6 4-16,1-8-1 0,-2-8 0 16,2-4 7-1,1-8-32-15,-1-4 24 0,1-3-92 16,-6-6 19-16,1 0-116 15,3-4-80-15</inkml:trace>
  <inkml:trace contextRef="#ctx0" brushRef="#br2" timeOffset="-203304.59">26213 13094 629 0,'0'0'312'0,"0"0"-243"0,0 0-18 15,0 0-8-15,0 0 14 16,-13 142-9-16,8-87-27 16,-2 7 50-16,-2 6-69 15,1 4 9-15,-2 4 34 16,-1-4-44-16,0 5 6 15,0-5-7-15,-2 2 12 16,2-8-7-16,-1 1-5 16,1-9-10-16,1-8 10 15,0-10 0-15,4-8-1 16,-1-14-1-16,3-4-22 0,2-6 8 16,-2-8-35-1,2-12-23-15,0-16-21 0,2-8-518 16</inkml:trace>
  <inkml:trace contextRef="#ctx0" brushRef="#br2" timeOffset="-202828.72">26208 13253 778 0,'0'0'115'16,"0"0"-68"-16,0 0-17 0,0 0 13 15,0 0 53 1,58-105-85-16,-43 87-9 0,2 0 17 16,-2 4-18-16,-1 2 7 15,1 4-8-15,-1 2 15 16,-2 4-4-16,7 2-11 16,-2 0-7-16,3 0 7 15,5 2 1-15,2 8-1 16,0 4 0-16,-1 0 2 15,-2 4-28-15,-1 0 22 16,-5 0-34-16,-7-2 20 16,-2 2-1-16,-3-2 6 15,-1 4-10-15,-2 4 23 16,-1 5 62-16,-2 11-27 16,0 8-9-16,0 10 37 0,0 8 14 15,0 4-20-15,-5 2-5 16,-4-1-41-16,0-5 57 15,3-2-68-15,-1-2 0 16,-2-9 9-16,2-3-4 16,1-9-4-16,-4-5-2 15,1-5 2-15,-1-5-30 16,-4-8-25-16,-8 0-79 16,2-8 13-16,-1-6-120 0</inkml:trace>
  <inkml:trace contextRef="#ctx0" brushRef="#br2" timeOffset="-202478.75">25919 14271 576 0,'0'0'114'0,"0"0"-60"15,0 0-10-15,0 0 30 16,0 0 78-16,0 0-89 15,0 0-22-15,-27 0 24 16,27 0-13-16,0 0 6 16,7-6-20-16,6-2-37 15,5-2 73-15,4-2-74 16,10 0 0-16,3 0 9 16,7 2-3-16,7 2 7 15,2 0-13-15,5 2 0 16,-5 4 6-16,-1-4-6 0,-10 4-2 15,-7 0 2-15,-10 0 0 16,-8 2-16-16,-9 0-50 16,-6 0-35-16,0 0 91 15,0-4-99-15,-4 2-60 16,-7-6-357-16</inkml:trace>
  <inkml:trace contextRef="#ctx0" brushRef="#br2" timeOffset="-202175.47">26287 14231 712 0,'0'0'147'0,"0"0"-85"16,0 0-23-16,0 0 74 16,0 0-41-16,-10 112-51 15,8-78 64-15,0 7-59 16,-3 5 10-16,1 8 8 15,-4 2-17-15,0 4 6 16,-3 0-33-16,3 3 0 16,-4-4 17-16,3 4-17 15,-2-1-1-15,0-4 1 16,2-6 0-16,3-2 8 16,-1-14-8-16,2-1 0 15,1-7-34-15,1-2 15 16,-3-2-131-16,2-6 57 15,-3-2-111-15</inkml:trace>
  <inkml:trace contextRef="#ctx0" brushRef="#br2" timeOffset="-201842.5">26038 15482 620 0,'0'0'270'0,"0"0"-126"16,0 0-119-16,0 0 2 15,-8 111 37-15,6-71 7 0,0 6 13 16,-3 14-26-16,1 8-50 16,-3 4 66-16,-2 3-59 15,2 1-1-15,-1-4 8 16,-2-6-20-16,1-2 21 15,1-8-23-15,1-6 0 16,0-9 0-16,0-11 0 16,3-8-12-16,2-8 4 15,2-12-27-15,-2-2 6 16,-5-24-63-16,1-16-100 16,-6-5-310-16</inkml:trace>
  <inkml:trace contextRef="#ctx0" brushRef="#br2" timeOffset="-201307.58">26030 15230 936 0,'0'0'133'0,"0"0"-119"15,0 0-5-15,0 0 59 16,0 0-52-16,0 0-15 16,0 0 14-16,62-30-15 15,-39 30 17-15,1 0-17 0,8 0 0 16,1 0-17 0,0 0 17-16,3 0-31 0,-3 8-5 15,-4 2-10-15,-2-2 13 16,-4 0-6-16,-2 2 33 15,-3-4-7-15,1 2 13 16,-6 0-7-16,-1 2 7 16,-2 0 14-16,-1 6 33 15,-3 2-25-15,-1 0 1 16,0 4 54-16,-5 6-34 16,2 6 8-16,-2 6 4 15,0 10-12-15,0 4 23 16,0 13-37-16,0 5-10 0,0 6 56 15,0 8-49 1,-2-1-11-16,-1-1 5 0,1-2-18 16,-3-2 15-16,3-8-17 15,-2-6-13-15,2-3 4 16,-3-9-4-16,1-10-23 16,-4-12-59-16,-7-10-64 15,-1-10-37-15,1-6-398 16</inkml:trace>
  <inkml:trace contextRef="#ctx0" brushRef="#br2" timeOffset="-200828.69">25794 16469 418 0,'0'0'248'0,"0"0"-181"16,0 0-33-16,0 0 73 16,0 0 22-16,0 0-18 15,0 0-37-15,-16-20-32 0,16 20 62 16,0 0-44-1,0 0-15-15,0-2-3 0,0 2-23 16,0 0 30-16,0 0-28 16,0 0-20-16,0 0 49 15,11 0-49-15,9 0 12 16,9 0 32-16,13 4-35 16,10 4 27-16,6 0-37 15,2-6 10-15,3 2-7 16,-3-4-3-16,-4 0-11 15,-10 4-7-15,-11-4-27 16,-8 0 32-16,-8 0-19 16,-9 0-29-16,-8 0 49 15,-2 4-36-15,0-4-27 16,0 4-36-16,0-2-61 16,-6 10-29-16,-3 2 62 15,-5-6-152-15</inkml:trace>
  <inkml:trace contextRef="#ctx0" brushRef="#br2" timeOffset="-200240.73">26106 16583 639 0,'0'0'149'0,"0"0"-71"0,0 0-9 16,0 0 44 0,0 0 14-16,0 0-67 0,0 0-15 15,-2-4 13-15,2 4-16 16,0 0 17-16,0 0-59 16,0 4 13-16,-5 14 16 15,0 8-27-15,1 6 11 16,0 4 4-16,2 9-16 15,-1-1 41-15,3 6-42 16,-2 4 1-16,2 0 18 16,-2 4-18-16,2 0-1 15,0 8 7-15,0-3 0 16,0 9 14-16,0-2-21 16,0-2 0-16,0 7 1 0,0-7-1 15,0 4-4-15,0-2-2 16,0-2 12-16,0-2 0 15,-2-3-6-15,0-1-5 16,0-8 5-16,-2-4 0 16,4-6 0-16,-2-11-1 15,0-12 1-15,2-2 0 16,0-12 0-16,0-3-36 16,0 0 36-16,0-4-39 15,0 0 17-15,0 0 9 16,0 0-16-16,0 0 22 15,0 0-22-15,-2 0-23 16,2 0 50-16,-4 0-63 0,-5 0 5 16,-5-26-28-1,1 0-77-15,-1-6-128 0</inkml:trace>
  <inkml:trace contextRef="#ctx0" brushRef="#br2" timeOffset="-199108.72">27316 13230 696 0,'0'0'99'16,"0"0"-67"-16,0 0-11 16,0 0-20-16,0 0 86 15,2 111-46-15,-2-77 5 16,0 4 31-16,0 4-40 15,0 2-12-15,0 3 12 16,-9 3-37-16,-3 4 80 16,-1 5-64-16,1 6-6 15,-7 3 34-15,1 4-27 16,-3 0-5-16,-4-1-12 0,0-3 14 16,-2-6 25-16,3-6-39 15,4-8 0-15,2-7 12 16,5-9-12-16,1-6 0 15,6-8-2-15,-1-8 4 16,5-5 23-16,2-5-25 16,0 0 0-16,0 0 25 15,0-23-3-15,7-13-22 16,11-19-2-16,5-15-28 16,7-10 9-16,1-14-35 15,7 0-44-15,2-3 59 16,0 7 9-16,1 8 13 0,-1 9 18 15,-3 13 1-15,-3 10 24 16,-1 6-24-16,-4 10 0 16,-4 6 25-16,-1 8 5 15,-4 4 1-15,-4 6-8 16,-3 6-22-16,1 4 51 16,-4 0-52-16,-1 0 0 15,3 0 5-15,-4 6 5 16,1 4-9-16,-1 0-1 15,-4 0 0-15,0 2-18 16,-4 2 18-16,0 8-79 16,0 18 10-16,-4-4 17 15,-8 0-184-15</inkml:trace>
  <inkml:trace contextRef="#ctx0" brushRef="#br2" timeOffset="-198611.46">27696 13904 889 0,'0'0'163'16,"0"0"-103"-16,0 0-31 0,0 0 101 15,0 0-92 1,0 0-38-16,0 0 12 0,-29-24-12 16,12 24-1-16,-6 0-7 15,1 0 8-15,0 4 9 16,0 8-9-16,1 4-6 16,4 0 6-16,3 4 0 15,6-2 0-15,1 2-4 16,5-2 4-16,2 3 1 15,0-3-1-15,0 0-8 16,2 1 8-16,7 2 1 16,2-3 10-16,0 0-11 15,-2-2 0-15,0 0 0 16,-5-4 0-16,3 0 0 16,-5-2 11-16,3 4-10 0,-5-4 30 15,0 2-10-15,0 6-20 16,0 0 79-16,-9 0-64 15,-7 4-9-15,-6 0 25 16,-2-2-31-16,-5 2 9 16,-5-4-10-16,-19 3-26 15,5-7 26-15,2-9-267 0</inkml:trace>
  <inkml:trace contextRef="#ctx0" brushRef="#br2" timeOffset="-196730.66">26921 15520 867 0,'0'0'181'16,"0"0"-129"-16,0 0 70 15,0 0-21-15,0 0-59 16,0 0-14-16,0 0-18 16,4 0 23-16,-1 0-33 15,-1 0 7-15,1 0 6 16,3 0-13-16,1 18 0 16,4 6 20-16,-2 11 2 15,0 5 23-15,-3 8-20 0,1 8-24 16,-5 4 36-1,-2 4-37-15,0 2-8 0,0-2 6 16,0 7 2-16,-9-5-7 16,-1 2 7-16,-2-2-3 15,1-7-16-15,0-9 19 16,2-6-22-16,2-16 21 16,1-6-22-16,3-10 23 15,3-8-12-15,0-4 12 16,0 0-1-16,0-18 1 15,0-12-2-15,0-6-5 16,7-13 14-16,2-1-7 16,5-8 0-16,1-4-26 15,1-8 26-15,1 2-19 16,3-4-9-16,-1 1 9 0,0 7 1 16,1 8 16-16,1 6 2 15,-2 10 0-15,2 4 10 16,-4 0-1-16,3 10 4 15,1-5 10-15,-4 7-11 16,1 2 23-16,-1 4-32 16,-1 6 5-16,3 2 27 15,-2-2-34-15,-1 6-1 16,1-2 4-16,-1 4 3 16,-3 0 8-16,1 2-15 15,-1-2 0-15,0 4-1 16,-1 0 1-16,-3 0 0 15,-1 0-9-15,2 0 18 0,-4 0-12 16,-1 0 3-16,-3 0-4 16,0 0-12-16,-2 0-8 15,0 14-83-15,-2 2-126 16,-9 2-600-16</inkml:trace>
  <inkml:trace contextRef="#ctx0" brushRef="#br2" timeOffset="-196459.1">27276 15937 568 0,'0'0'403'0,"0"0"-266"16,0 0-83-16,0 0-12 15,0 0 82-15,0 0-44 16,0 0-57-16,40 67 25 16,-32-49-35-16,2 0-11 15,-4 8-1-15,-3-4 0 16,-3 6-2-16,0 8-110 16,-14-6-112-16,-1-4-419 0</inkml:trace>
  <inkml:trace contextRef="#ctx0" brushRef="#br2" timeOffset="-195925.56">27177 16477 228 0,'0'0'404'16,"0"0"-265"-16,0 0-18 15,0 0-33-15,0 0-8 16,23 138 8-16,-19-98-61 16,-4 4-2-16,0 1-2 15,0 1-13-15,0 6 24 16,0-2-23-16,0 4-9 16,-7 4 26-16,-1 0-27 0,-1 0-1 15,0-1 0-15,-2 1 2 16,-3-4 11-16,3 0-13 15,-4-6 0-15,1-2-12 16,-1-2 12-16,-1-12-1 16,1-1 1-16,-3-13 0 15,2 0 19-15,-4-6-19 16,2-6 0-16,-2-6 16 16,0 0-10-16,0 0 7 15,0-10 7-15,2-6-5 16,3 2 36-16,1-8-50 15,3-1 10-15,7-4 26 0,2-5-26 16,2-3-2-16,0-5-9 16,0 4 6-16,15-4 19 15,3 0-25-15,1 4 0 16,6 4 10-16,0 2-9 16,2 8 0-16,0-1-1 15,-1 9-17-15,8-4-17 16,-7 4-147-16,-6 2-476 0</inkml:trace>
  <inkml:trace contextRef="#ctx0" brushRef="#br2" timeOffset="-182937.75">27567 16132 114 0,'0'0'904'0,"0"0"-758"16,0 0-72-16,0 0 61 15,0 0-61-15,0 0-54 16,5 0 27-16,-3 0-37 16,2 0-4-16,1 0 18 15,0 0-6-15,1 0 46 0,1 0-13 16,-1 0-31 0,4 0 40-16,0 2-25 0,4-2-11 15,4 2 12-15,2 0-23 16,2-2 23-16,0 4-36 15,1-4 7-15,-1 0 3 16,0 0-10-16,-4 0-1 16,0 0 0-16,-5 0 2 15,-2 0 7-15,-3 0-8 16,-2-4-11-16,-4 4 2 16,-2-2-25-16,0 0-42 15,0-8-38-15,0-2-82 16,-8 2-399-16</inkml:trace>
  <inkml:trace contextRef="#ctx0" brushRef="#br2" timeOffset="-182204.36">27498 16487 160 0,'0'0'519'0,"0"0"-299"15,0 0-138-15,0 0 31 16,0 0-19-16,0 0-33 16,0 0-25-16,11 0-19 15,-6 0 41-15,0-2-30 16,-1-2-12-16,3 4 55 15,-3-4-32-15,2 0 2 0,1 4 7 16,2 0-16-16,0 0 28 16,2 0-33-1,3-4-26-15,-1 4 42 0,3-2-30 16,1 2-3-16,1 0 13 16,3 0-22-16,-2 0 34 15,-1 0-35-15,0 0 7 16,0 0 15-16,-3 0-21 15,1 0 5-15,0 0 4 16,1 0-9-16,2 0 29 16,-2 0-30-16,1-4 0 15,-3 4 10-15,1 0-10 16,-3 0 0-16,-1 0 0 0,-3 0 2 16,-1 0 7-1,-1 0-9-15,-2 0 0 0,-1 0 5 16,-1 0-5-16,-1 0-2 15,-2 0-4-15,0 0 12 16,0 0-3-16,0 0-3 16,0 0 0-16,0 0-16 15,0-4-2-15,0 0-52 16,-7-22-59-16,-11 2-191 16,0 2-513-16</inkml:trace>
  <inkml:trace contextRef="#ctx0" brushRef="#br2" timeOffset="-178169.53">28153 15488 234 0,'0'0'659'15,"0"0"-573"-15,0 0 13 16,0 0 3-16,0 0-24 0,0 0-1 15,0 0-27-15,-4-26-9 16,4 26 1-16,0 0-30 16,0 0 52-16,0 0-37 15,0 0 5-15,0 0 11 16,0 0-13-16,0 0-4 16,0 0-26-16,0 10 11 15,0 6 8-15,2 12-18 16,7 3 9-16,-2 9 22 15,2 2-16-15,-5 6 2 16,3-4-18-16,-1 2 11 16,-1 2 12-16,2-8-23 15,-1-4 0-15,1-4 0 16,-1-5 0-16,0-5 11 0,-2-13-11 16,0 0 0-16,-2-9-13 15,0 0 13-15,1 0 0 16,-3 0 0-16,4 0 7 15,6-4 15-15,0-19-6 16,11-9-9-16,0-12 30 16,4-10-37-16,2-4-2 15,2-4 2-15,2 4 1 16,0 0 17-16,0 8-18 16,1 3 0-16,1 9-9 15,-2 0 9-15,-2 6 0 16,0 4 3-16,-4 6-2 15,-4 4 2-15,-4 2-3 0,-5 6 0 16,0 0 3-16,-5 6-3 16,-1 0-4-16,-4 0 3 15,0 4 2-15,-2 0-2 16,0 0-5-16,0 0-42 16,0 0 31-16,0 0-126 15,0 10-91-15,-10 8-121 16,-3 2-299-16</inkml:trace>
  <inkml:trace contextRef="#ctx0" brushRef="#br2" timeOffset="-177727.37">28523 15775 183 0,'0'0'888'16,"0"0"-727"-16,0 0-71 0,0 0 18 15,0 0 10 1,0 0-79-16,0 0-21 0,27-4 4 16,-14 4-3-16,5 0 27 15,3 0-11-15,-2 0-20 16,3 0 42-16,-1 4-44 16,0-4 2-16,4 2 1 15,-4-2-9-15,1 0 9 16,-2 0-16-16,0 0 0 15,-3 0 6-15,-1-2-6 16,-3-6-12-16,-3 4 2 16,-8 2-24-16,-2 2-7 15,0-2-97-15,0 0-63 16,-12-2-135-16,-1 4-273 0</inkml:trace>
  <inkml:trace contextRef="#ctx0" brushRef="#br2" timeOffset="-177423.43">28675 15777 653 0,'0'0'364'16,"0"0"-246"-16,0 0-37 15,0 0 41-15,0 0-70 16,0 0-52-16,0 0 34 15,0 34-14-15,0-16 16 16,0 8-8-16,-5-4-9 0,-1 10 32 16,-4-1-34-1,2 2-17-15,-3 6 24 0,1-7-24 16,2-2 0-16,1-2 0 16,1-2-16-16,4-4-10 15,-3-4-62-15,0-10-97 16,1-2-99-16,-1-6-273 0</inkml:trace>
  <inkml:trace contextRef="#ctx0" brushRef="#br2" timeOffset="-176490.22">28213 16190 165 0,'0'0'95'0,"0"0"-72"15,0 0 368-15,0 0-189 16,0 0-105-16,0 0 13 15,0 0 14-15,0 0-9 16,0 0-56-16,0 0-14 16,0 0 31-16,0 0-34 15,0 0 16-15,0 0 2 16,0 0-18-16,0 0 21 16,0 0-37-16,0 0-14 15,0 0 34-15,0 0-34 0,0 0-3 16,0 0 10-16,9 0-18 15,5 2 50-15,1-2-35 16,3 2-15-16,5-2 38 16,-2 2-22-16,4 2-3 15,2 0 2-15,0-4-15 16,2 4 25-16,2 0-26 16,2 2 0-16,3-2 4 15,-1 4-4-15,1-4-6 16,0 6 5-16,-2-6 2 15,-3 6 6-15,-2-6-7 16,-3 4 0-16,1-6 3 16,-3 2-3-16,-1 0-1 15,-3 0 1-15,2-4 0 16,-2 4 8-16,1-4-8 0,-2 0-2 16,-1 0 2-1,-5 0 1-15,1 0 0 0,-5 0-1 16,-1 0 1-16,-3 0 10 15,0 0-11-15,-1 0-3 16,-1 0 3-16,-1 0 0 16,-2 0 0-16,0 0 0 15,2 0 2-15,-2 0 6 16,0 0-8-16,0 0-4 16,0 0 3-16,0 0 1 15,0 0-2-15,0 0 2 16,0 0 0-16,0 0-11 0,0 0 11 15,0 0-18-15,0 0 17 16,0 0-23-16,0 0-27 16,-4 0-34-16,-17 0-88 15,1-8-38-15,-2 4-756 0</inkml:trace>
  <inkml:trace contextRef="#ctx0" brushRef="#br2" timeOffset="-174857.43">28417 16455 182 0,'0'0'333'0,"0"0"-7"0,0 0-207 15,0 0-45-15,0 0 18 16,0 0-31-16,0 0-2 15,0 0-15-15,-3 0 2 16,3 0 6-16,0 0-18 16,-2 0 21-16,2 0-29 15,0 0-19-15,0 0 37 16,0 0-30-16,0 0 2 16,0 0 19-16,0 0-24 15,0 0 34-15,0 0-20 16,0 0-17-16,0 0 45 15,0 8-37-15,2-2 32 16,11 6 19-16,3-4-37 0,2 6 21 16,0-8-24-1,4 2-25-15,0 0 41 0,3-4-43 16,-3 2 8-16,0-6-8 16,-2 4 0-16,1-4 8 15,-4 0-8-15,-3 0-3 16,-3 0-10-16,-5 0 13 15,-2 0-31-15,0 0-8 16,-4 0-33-16,0 0 9 16,0 0-47-16,0 0-52 15,-4 0 33-15,-6 0-96 16,-3 0-377-16</inkml:trace>
  <inkml:trace contextRef="#ctx0" brushRef="#br2" timeOffset="-173006.45">28532 16529 201 0,'0'0'608'0,"0"0"-460"0,0 0-85 16,0 0 20-16,0 0 9 16,0 0-10-16,0 0-40 15,-2 0-32-15,2 0 38 16,-5 10-9-16,-1 4-8 15,-1 8-1-15,1 0-8 16,-2 4 41-16,0 6-50 16,-1 0-12-16,-1 7 41 0,0 3-36 15,-1-2-5-15,-3 8-1 16,1-4 1-16,-1 6 11 16,1-2-12-16,-2-2 0 15,1-2 4-15,1 1-2 16,1-9-2-16,2 0 0 15,-1-10 7-15,1 0-12 16,4-8 5-16,-1-8 0 16,3-2-1-16,0-2 1 15,2-6-16-15,-4 0 7 16,0 0-27-16,-1 0 33 16,-1 0-22-16,-6 0-11 15,1-4 26-15,-1-10-35 16,-1 0-39-16,-1-4-27 0,1 0 9 15,-1 0 32-15,0 2-25 16,3 2 40-16,0 4 43 16,2 6-6-16,1 4 18 15,2 0 45-15,1 0-6 16,1 0 44-16,0 0-33 16,4 0 10-16,0 0 38 15,2 0-21-15,0 0-2 16,0 0-11-16,0 0-24 15,0 0 44-15,0 0-43 16,2 0-8-16,12 0 13 16,1 4-22-16,6 0 9 15,5 2-6-15,1 2-9 16,4-2 57-16,3 2-61 0,-3-4-5 16,0-4 12-16,0 4-5 15,-2-4-9-15,-2 0-7 16,-1 0 2-16,1 0 9 15,-4 0-11-15,-3 4-6 16,-3-2 5-16,-1-2 1 16,-3 0-20-16,-3 4-46 15,1-4-44-15,-5 0 36 16,3 0-59-16,0-4 5 16,0-6-55-16,2-2-45 0,-2 2 40 15,0-4-23 1,-3 2 55-16,3 2 88 0,-1-3 68 15,-2 4 90-15,-2 0 142 16,3 4-79-16,-3-4-60 16,0 5-12-16,2-1-12 15,-4 1 45-15,0 4-37 16,0 0-20-16,-2 0 11 16,0 0-3-16,0 0-11 15,0 0 2-15,0 0-30 16,0 0 48-16,0 0-53 15,0 0-5-15,0 0 19 16,0 0-15-16,0 0 1 16,0 0-5-16,0 0-15 15,0 0 32-15,-2 9-32 0,-8 9 2 16,0 5 20 0,-1-1-15-16,-3 4 3 0,3 6-11 15,0-6 1-15,0 6 14 16,4-2-15-16,3-2 0 15,2 2 0-15,2-6 0 16,0 2 0-16,0-4-3 16,0-4-5-16,8-4-11 15,6 3 19-15,3-8-1 16,2 4-6-16,0-8 7 16,2 0 8-16,3-5-8 15,-1 0 0-15,0 0 3 16,4-9-2-16,-2-9-1 0,0-4 11 15,-1-2-9 1,0-10 13-16,1-12-15 0,-3 2 0 16,-1-10-18-1,-4-4 18-15,-3 0-26 0,-5 0 19 16,-5 5 7-16,-2 7-1 16,-2 6-4-16,0 14 5 15,0 8 1-15,0 4 0 16,0 6 10-16,-6 4 9 15,-8 0-13-15,-1 2-1 16,-4 2-6-16,0 0 0 16,-6 0 0-16,1 6 0 15,-1 2-1-15,0 2 1 16,1 2 0-16,0 2 1 16,1 4-1-16,1 0 0 0,2 4-6 15,2 0 6-15,3-4 0 16,3 0-1-16,1 0 1 15,3-4-3-15,0 3 2 16,2-8 1-16,4 5-9 16,-1-1 9-16,3-3-13 15,0-2 7-15,0 2 6 16,0-2-1-16,0 0-14 16,0-2 15-16,9 6 13 15,5-2-13-15,-1-2 2 16,3-2 15-16,3 6-11 15,4-6 18-15,2 2-24 0,2 4 0 16,2-6 19 0,0 6-19-16,0-2 0 0,0-2 10 15,0 2 2-15,-1 2 8 16,1-2-20-16,-5-2 0 16,3 2 26-16,-4-2-26 15,-1 2 0-15,-4 4 4 16,0-6-4-16,-5 2 16 15,-2 2-16-15,0-4 0 16,-4-2-4-16,2 2 4 16,-2-4-1-16,-1 2 0 15,-1 2 2-15,-3-4 9 16,-2-4-10-16,2 5 0 0,-2-5 5 16,0 0-5-1,0 0 0-15,0 0 1 0,0 0 5 16,0-5-12-16,0-7-36 15,-6-12-31-15,-23-38-23 16,2 6-127-16,-2 2-356 0</inkml:trace>
  <inkml:trace contextRef="#ctx0" brushRef="#br2" timeOffset="-136091.97">26262 14684 42 0,'0'0'131'0,"0"0"-82"16,0 0-34-16,0 0-5 16,0 0-9-16,0 0 26 0,0 0-25 15,0 0 14-15,0 0 20 16,0 0 10-16,0 0 7 16,0 0-2-16,0 0-2 15,0 0 21-15,0 0-38 16,0 0 0-16,0 0 0 15,0 0-1-15,0 0 3 16,0 0-7-16,0 0-14 16,0 0 42-16,0 0-26 15,0 0-12-15,0 0 16 0,0 0-7 16,0 0-1 0,0 0-16-16,0 0-9 0,0 0 40 15,0 0-39-15,0 0 6 16,0 0 9-16,0 0 2 15,0 0 3-15,0 0-13 16,0 0-7-16,0 0 36 16,0 0-30-16,0 0 3 15,0 0 10-15,0 0 3 16,0 0 11-16,0 0-10 16,0 0-23-16,0 0 52 15,0 0-47-15,0 0-5 16,0 0 18-16,0 0-9 15,0 0 12-15,0 0-22 16,0 0 0-16,0 0 33 0,0 0-33 16,0 0 2-1,0 0 19-15,0 0-12 0,-4 6 10 16,-4-4-19-16,-3 4 0 16,5 0 29-16,0 2-29 15,-2-4 0 1,2 0 10-16,-3 2 0 0,2-2-1 15,-2-2-9-15,0 0 0 16,-2 3 10-16,2-1-10 16,-2-3 0-16,2 3 5 15,-2 0-5-15,0-2 8 16,0 2-8-16,-3-1 0 16,3-2 6-16,-3 3-6 0,2-4 0 15,-1 0 8-15,-1 0-7 16,1 0 12-1,-3 0-13-15,1 0 0 0,-4 0 22 16,4 0-22-16,-1 0 0 16,-1 0 11-16,1 0-9 15,-2-4 16-15,2 4-18 16,4-1 0-16,-5 1 16 16,4 0-16-16,-3 0-7 15,1 0 7-15,-3 0 0 16,2 0 8-16,-1 0-8 15,1 1 0-15,-4 3 3 16,2-4-3-16,-1 0 0 16,-6 4 0-16,0-2 0 0,0 1 14 15,1 1-14-15,-3-3 0 16,3 2 4-16,-3 3-4 16,-2-6 0-16,-2 4-1 15,-4 0 2-15,1 0-3 16,-2 2 2-16,2-2 0 15,1 0 5-15,-2 0-5 16,1 2 0-16,-1-2-2 16,-1 0 4-16,1 0 3 15,0 0-5-15,2-2 0 16,2 2-3-16,2-4 3 16,-2 0 0-16,-3 4 0 15,-3 0 1-15,-1 2 3 0,-2 2-4 16,2 0 0-1,2 2 1-15,1-4-1 16,3 2-1-16,3 0-6 0,7-4 14 16,3 0-10-16,0-2 3 15,2 2 0-15,1-4 6 16,3 4-6-16,-1-4 0 16,3 0-1-16,3 0 2 15,-6 0-1-15,1 0 0 16,-5 0 0-16,-5 0-10 15,1 0 10-15,-4 0-7 16,-3 0 6-16,-3 0 0 16,1 0-9-16,0-4 10 0,4 4 0 15,2-4 5 1,8 2-5-16,3 0-6 0,6 2 5 16,1-2 2-16,0 0 2 15,5 2-3-15,-1-2 0 16,1 2-4-16,2 0 4 15,0 0-2-15,-2 0 2 16,2 0 0-16,0 0 2 16,0 0-2-16,0 0 0 15,0 0 2-15,0 0-1 16,0 0-1-16,0 0 13 16,0 0-13-16,0 0 36 15,0 0-36-15,0 0 0 16,0 0 14-16,0 0-14 0,0 0 1 15,0 0-1-15,0 0 0 16,0 0 8-16,0 0-8 16,0 0 0-16,0 0 0 15,0 0 0-15,0 0-5 16,0 8-3-16,0 4 16 16,0 4-3-16,2 2-5 15,3 4 0-15,-1 0 3 16,1 2-3-16,-1 2 0 15,-1 4 0-15,-1-4 1 16,0 2 10-16,0 3-11 16,0 1-1-16,0-4 1 15,1 2 0-15,-3 0 0 16,0 2 0-16,0-4 0 0,0 2 8 16,0-4-8-16,0 2 0 15,0-2-1-15,0 2 1 16,0 2-7-16,0 2 6 15,0 0 2-15,0 3 9 16,0-3-10-16,0-4-5 16,0 2 3-16,0-4 2 15,0-2-7-15,0-2 0 16,0-2 7-16,0-2-16 16,0 0 16-16,0 0-18 15,0-4 12-15,-3 4 3 16,1-4-3-16,-2 3 6 15,2-4 0-15,-3 1-4 16,3-5 4-16,0 0-21 0,2-4 20 16,0-5-20-16,0 4-10 15,0-4-15-15,-5-9-46 16,1-9-73-16,-1-4-352 16</inkml:trace>
  <inkml:trace contextRef="#ctx0" brushRef="#br2" timeOffset="-135424.56">23617 16070 168 0,'0'0'748'0,"0"0"-583"16,0 0-132-16,0 0 67 15,0 0 4-15,0 0-41 0,0 0-8 16,-2 4-19-16,2-4 19 16,0 0-11-16,0 0-30 15,0 0 29-15,0 2-42 16,9 0 17-16,7 0 21 16,3 2-4-16,6 0 9 15,8-4-19-15,9 0-18 16,5 0 32-16,9 0-38 15,5 0 5-15,1-8 4 16,2 2-10-16,3-6 5 16,-2 2-5-16,-1-4 0 15,1 2 4-15,-7-2-4 16,-5 0-7-16,-8 2 7 0,-9 2 0 16,-10 2 6-1,-6-1-6-15,-4 5 0 0,-5 3-3 16,-2 1 3-16,-3 0-8 15,0-4 8-15,-2 4 1 16,-2 0 4-16,0 0-5 16,0 0 0-16,0 0-3 15,-2 0 3-15,0-5-19 16,0 5 7-16,0 0-8 16,0 0-1-16,0 0-43 15,0 0-51-15,0-4 36 16,-6 3-154-16,-6-3-432 0</inkml:trace>
  <inkml:trace contextRef="#ctx0" brushRef="#br2" timeOffset="-134739.72">23677 16423 286 0,'0'0'615'16,"0"0"-539"-16,0 0 1 16,0 0 18-16,0 0 8 15,0 0-32-15,0 0-32 16,0 0 2-16,0 0-25 16,0 0-16-16,0 0 50 15,0 0-26-15,0 0 8 16,5 0 16-16,1 0-4 15,3 0 14-15,3-4-17 16,0 0-19-16,2 0 38 0,4 2-32 16,2-2-4-1,5 0 1-15,6-6-16 0,7 2 13 16,1 0-22 0,9-2 2-16,-2 1 5 0,1 0-6 15,2 0-1-15,-4 1 0 16,-3 3 1-16,-1-4 9 15,-4-1-10-15,-1 6 0 16,-5-8 4-16,0 6-4 16,-4-6 0-16,-2 2-6 15,-4 0 12-15,0 2-5 16,-3-2-1-16,-1 2 0 16,-3 4 4-16,-3-6-4 15,-3 6 0-15,-1 0-1 16,-4 0 2-16,-1 4-9 0,-2 0-11 15,0 0-46-15,0 0 18 16,0 0-59-16,0 0-41 16,-27 0-6-16,0 4-139 15,-2 0-383-15</inkml:trace>
  <inkml:trace contextRef="#ctx0" brushRef="#br2" timeOffset="-133191.12">24070 16347 302 0,'0'0'18'16,"0"0"473"-16,0 0-386 16,0 0-53-16,0 0 4 15,0 0 4-15,0 0 5 16,0 4-39-16,0 1-15 15,0 8 52-15,0 1-23 16,0 0-1-16,0 8 2 16,0 0-28-16,0 4 26 15,0 2-32-15,0 2-1 16,0 2 15-16,0 4-21 16,0-2 1-16,0 4 9 15,0 1-9-15,0 1 12 0,0 0-13 16,0-2 0-1,0 6 6-15,0-4-6 0,0 0 0 16,0 0 0-16,0 0 1 16,0-4 8-16,0 0-9 15,0-1 0-15,0-3 3 16,0-2-3-16,0-6 0 16,0-6 0-16,0 2 9 15,0-6-9-15,0 0 0 16,0 0 0-16,0-6-3 15,0 0 4-15,0-6-1 16,0 2 0-16,0 0 6 16,0-4 18-16,0 4-23 15,0 0 17-15,0-2 15 16,0-2-11-16,0 0 13 0,0 0 6 16,0 0-19-16,0 0 29 15,0 0-37-15,0 0-12 16,0 0 24-16,0 0-20 15,0 0-6-15,0 4 6 16,0-4 3-16,0 0 10 16,2 0-19-16,-2 0 0 15,2 0 17-15,2 0-11 16,1 0-5-16,-1 4 4 16,5-4 1-16,2 4 10 15,9-4-16-15,5 4 0 16,6-4 11-16,6 0-10 15,4 0-1-15,3 0 0 16,4 0 7-16,0 0 5 0,-1 0-12 16,2 0-5-16,-2 0 5 15,-3 0 1-15,1 0 0 16,-5-4-1-16,0 4 0 16,-2-8 5-16,2 2-5 15,0 2-8-15,3-4 8 16,-1-2 0-16,2 2 0 15,-1-2-1-15,1-2 2 16,-3 2 8-16,-6-2-9 16,-1 6 0-16,-5 2 3 15,-4 0-2-15,-2 4-1 0,0-4 0 16,-1-2 0 0,3 2 0-16,1-4 0 0,1 4-4 15,0-2 4-15,0-2 8 16,-3 4-8-16,1-2 0 15,-6 2 6-15,4 4-10 16,2-4 4-16,1 4 0 16,1 0 3-16,2-4-3 15,-3 4 2-15,-1 0-2 16,-2 0 0-16,-1 0 0 16,-3 0 0-16,4 0 0 15,-3 0 3-15,2 0-3 16,-2 0 0-16,1 0 0 0,-4 0 0 15,-1 0 0-15,-3 0 0 16,-1 0-4-16,-1 0 4 16,-1 0 0-16,2 0 1 15,1 0-1-15,1 0 0 16,-1-6 8-16,0 2-8 16,1 4-7-16,-1-4 7 15,-1 4 0-15,-4-4 4 16,3 4-4-16,-1 0 0 15,-4 0 5-15,3 0-5 16,-3 0-5-16,4-4 5 16,-4 4 0-16,3 0 6 15,-1 0-6-15,2 0 0 16,-1 0-3-16,2 0 3 16,-2-6-4-16,2 6 4 0,0-4 1 15,0 0 10-15,-2 4-11 16,2-4 0-16,-2 4-4 15,-2 0 4-15,2 0-4 16,-3-5 4-16,2 4 10 16,-2 1-10-16,0-4 0 15,1 4 0-15,-1 0-3 16,2 0 3-16,-4 0-8 16,3 0 7-16,-3 0 2 15,0 0-2-15,4 0-1 16,-4 0 2-16,0 0-6 15,1 0 6-15,-3 0-1 0,0 0 0 16,2 0 2-16,-2 0 7 16,1 0-8-16,-1 0 0 15,1 0 2-15,-3 0-2 16,0 0-2-16,0 0-4 16,0 0 2-16,-3-14-24 15,-12-7-73-15,-12-3-134 0</inkml:trace>
  <inkml:trace contextRef="#ctx0" brushRef="#br2" timeOffset="-130701.22">23229 15775 149 0,'0'0'96'15,"0"0"132"1,0 0-17-16,0 0-68 0,0 0-33 16,0 0 1-16,0 0 9 15,0-66-29-15,0 60-27 16,0 2 29-16,-2 0-51 16,-2 4-23-16,-3-4 33 15,1 4-8-15,-6-4-12 16,-1 4-32-16,-5 0 7 15,-4 0 18-15,-7 4-25 16,-4 10 0-16,-4 8 6 16,-2 0-6-16,-1 6 15 15,2 6-15-15,2 6 0 16,4 0 0-16,6 6 0 16,6 7-9-16,2 1 9 15,9 4 1-15,3 0-1 0,6 4 0 16,0-4 0-16,0-4 0 15,11-1 0-15,5-7-1 16,1-2 1-16,3-12 0 16,0-2 4-16,2-4-4 15,1-8 0-15,-1-4 0 16,0-6 0-16,0-8-13 16,3 0 7-16,2 0 6 15,2-22 9-15,2-8-9 16,0-6 9-16,1-4 32 15,-3-8-41-15,-8 2-2 0,0-3-5 16,-7 8 1 0,-4-2-3-16,-3 11-49 0,-1 0 14 15,-4 10 37-15,-2 8-20 16,0 2-21-16,0 6-57 16,0 2-111-16,0 0-356 0</inkml:trace>
  <inkml:trace contextRef="#ctx0" brushRef="#br2" timeOffset="-130399.56">23225 15945 613 0,'0'0'349'16,"0"0"-217"-16,0 0-53 16,0 0 20-16,0 0 4 15,0 0-61-15,0 0-4 16,80 67-2-16,-65-49-19 16,-1-4 4-16,-1-2-21 15,1 2 1-15,-5-4 15 16,0-2-16-16,-3 2-1 15,-2 2 1-15,6 10-50 16,-4-4-96-16,-1 0-368 0</inkml:trace>
  <inkml:trace contextRef="#ctx0" brushRef="#br2" timeOffset="-129627.6">23468 16549 209 0,'0'0'416'0,"0"0"-197"0,0 0-125 16,0 0-19-16,0 0 8 15,0 0-18-15,0 0-39 16,13-42-19-16,-13 42 45 16,0 0-11-16,0 0 7 15,0 0 13-15,0 0-38 16,0 0 20-16,0 0-33 16,0 0-8-16,0 6 30 15,0 10-31-15,0 8-1 16,0 8 13-16,0 6-5 15,0 4 25-15,0 6-23 16,0 1-8-16,0-3 25 0,0 2-26 16,0 2-1-1,-2-6 10-15,-1 4-9 0,-1-6 10 16,0 2-11-16,-3-4 0 16,-1-8 3-16,-4-1-3 15,-1-5 0-15,-1-2 1 16,-1-2 9-16,-1-6-4 15,1-2-6-15,-6-4 0 16,1-2 3-16,-4-4-3 16,-3-4 1-16,-2 0-7 15,-2 0 14-15,-2 0 4 16,2-8-12-16,-1-2 0 16,3-2 5-16,7 2-5 15,-1-2 12-15,8-2 9 16,-1 4-13-16,5-6 27 0,5 6-35 15,4-4 6-15,2-4-1 16,0 2-5-16,0-7 0 16,8 5-1-16,11-5 1 15,0 0 3-15,8 1-3 16,-2 0-4-16,1 4-2 16,1 4 6-16,-1 2 0 15,-3 2-1-15,-3 2-18 16,-5 4 18-16,1 4-32 15,-7 0-11-15,0 0 15 16,-4 0-45-16,-1 4 1 16,-4 10 21-16,0 2-116 15,0-6-159-15</inkml:trace>
  <inkml:trace contextRef="#ctx0" brushRef="#br0" timeOffset="-119302.45">23586 11189 937 0,'0'0'108'16,"0"0"-54"-16,0 0-54 15,0 0 1-15,0 0-32 16,0 0 47-16,0 0-16 16,67 68 32-16,-61-64-16 15,-2-2-16-15,-4 0-7 16,0 0-67-16,0-2-95 0</inkml:trace>
  <inkml:trace contextRef="#ctx0" brushRef="#br0" timeOffset="-118898.4">23060 11703 544 0,'0'0'605'0,"0"0"-522"15,0 0-53-15,0 0 43 16,0 0-5-16,121-47-4 16,-63 19-54-16,6 2 4 15,-1-2 22-15,-1 6-36 16,-9 2-5-16,-6 6-3 16,-9 4 6-16,-12 6-40 15,-5 4-64-15,-13 0-66 16,-5 0 62-16,-3 0-116 15,0 12 111-15,-11 6 115 16,-10 6 47-16,-1 4 37 0,-5 4-1 16,-1 4-8-1,-6 4 33-15,-6 6-41 16,-2 7 27-16,-10 5-19 16,-6 4-33-16,-2 2 14 0,-7 2-56 15,5 1 10-15,2-1 0 16,6-2-10-16,12-4-28 15,15 2-31-15,12-18-118 16,10-15-325-16</inkml:trace>
  <inkml:trace contextRef="#ctx0" brushRef="#br0" timeOffset="-118713.58">23439 12069 1048 0,'0'0'152'0,"0"0"-81"15,116-22 17-15,-56 10 27 16,5 0-95-16,1 2-5 16,-8 2 20-16,-6 4-35 15,-17 2-16-15,-10 2-25 16,-16 0-91-16,-9 0-165 16,0 0-639-16</inkml:trace>
  <inkml:trace contextRef="#ctx0" brushRef="#br0" timeOffset="-118503.42">23657 12078 421 0,'0'0'265'0,"0"0"-117"15,0 0 18-15,-44 108-48 16,23-56-8-16,1 8-5 16,-4 6-69-16,-3 5 45 15,-6 1-72-15,-2-2-9 16,-4 0 16-16,-3-4-15 15,2-6 19-15,-3-10-20 16,6-8-20-16,-17-11 2 16,14-15-134-16,5-12-123 0</inkml:trace>
  <inkml:trace contextRef="#ctx0" brushRef="#br0" timeOffset="-118296.68">23033 12428 388 0,'0'0'508'16,"0"0"-335"-16,0 0-134 16,0 0 22-16,114 58 51 15,-67-32-40-15,8 1-2 16,10-4-65-16,4 2 6 16,5-5 29-16,-3-4-40 15,-4-2-8-15,-5-8 8 16,7-6-79-16,-15-4-77 15,-13-14-401-15</inkml:trace>
  <inkml:trace contextRef="#ctx0" brushRef="#br0" timeOffset="-118033.26">24076 11642 637 0,'0'0'625'0,"0"0"-583"15,0 0-22-15,0 0 15 16,15 105-15-16,-10 3 27 16,-5 40 25-16,0 13-9 15,-7-9 2-15,-6-18-49 16,1-19-1-16,4-21 17 16,-1-20-32-16,3-18-1 15,0-8 1-15,2-3-33 16,0-8-24-16,4-28-100 0,0-9-60 15,0-24-187-15</inkml:trace>
  <inkml:trace contextRef="#ctx0" brushRef="#br0" timeOffset="-117813.73">24533 11179 1324 0,'0'0'203'0,"0"0"-132"16,0 0 5-16,0 0-30 16,0 0-45-16,0 0 15 15,0 0-16-15,123-14 0 0,-97 26-32 16,-4 2 29-16,-8 2-96 16,-5 2-4-16,-9 10-66 15,-7-3-94-15,-9-6-282 0</inkml:trace>
  <inkml:trace contextRef="#ctx0" brushRef="#br0" timeOffset="-117082.61">24357 11667 538 0,'0'0'159'16,"0"0"-23"-16,0 0 34 16,-96 106-32-16,78-85-49 15,9-8 14-15,9-8-59 16,0-2-33-16,0-3 46 15,7 0-5-15,20 0-10 16,8-12-7-16,12-4-29 0,8-4 27 16,3-3-33-16,3 1 0 15,-8 4-3-15,-9 7 3 16,-7 4-8-16,-13 7 7 16,-8 0-32-16,-12 3 32 15,-4 16-29-15,0 9-38 16,-11 15 51-16,-18 7-1 15,-12 10 12-15,-11 2 4 16,-9 4 4-16,-5-4 5 16,-4 0-7-16,3-5 6 0,9-5 12 15,14-8-18 1,11-8 0-16,10-14-1 0,15-8-11 16,8-10 12-16,0-4-21 15,26 0 21-15,16-10 68 16,19-10-55-16,12-4-3 15,10-4-4-15,-1 4 1 16,-2 0 10-16,-6 4-17 16,-9 2 0-16,-10 6 3 15,-13 6-3-15,-8 2-1 16,-12 4-5-16,-9 0 10 16,-6 0-18-16,-7 7 14 15,0 10-40-15,-2 3 32 16,-18 4-52-16,-5 2-2 15,-6-2-8-15,-6-2 5 0,-11-4 42 16,-2-4-34-16,-8-6-38 16,0-2 62-16,-3-6 11 15,8 0 22-15,9 0 54 16,7 0 7-16,13 0 34 16,8 4-41-16,8 6-37 15,1 8 43-15,0 5-24 16,0 9-7-16,1 1 7 15,-1 7-35-15,-2 3 44 16,-2-3-45-16,-2 0 7 16,-1-4 11-16,3-4-18 15,1-8-8-15,4-8 8 16,4-8-43-16,2-8-67 0,2-12-62 16,14-12-84-16</inkml:trace>
  <inkml:trace contextRef="#ctx0" brushRef="#br0" timeOffset="-116884.63">24486 12450 927 0,'0'0'150'0,"0"0"-112"15,0 0-8-15,0 0 40 16,0 0 36-16,18 129-34 16,-18-89-54-16,0-2 32 15,0-4-37-15,0-8-5 16,0-6-8-16,0-8 7 0,0-10-24 15,11-2-8 1,9-10-58-16,27-50-20 0,-2 4-192 16,-5-4-305-16</inkml:trace>
  <inkml:trace contextRef="#ctx0" brushRef="#br0" timeOffset="-116666.3">24793 12372 386 0,'0'0'584'0,"0"0"-513"15,0 0-45-15,0 0 84 16,0 0 3-16,3 104-16 15,-1-58-51-15,0-2-24 16,2 1 36-16,4-7-48 16,0-6-4-16,3-8-6 15,5-6 2-15,1-8 28 16,10-10-30-16,7 0 1 16,9-22 59-16,7-18-60 15,6-16-9-15,0-12-11 0,6-26-36 16,9-55 4-16,-11 23-121 15,-10-3-120-15</inkml:trace>
  <inkml:trace contextRef="#ctx0" brushRef="#br0" timeOffset="-116417.79">25535 11484 948 0,'0'0'210'0,"0"0"-87"16,0 0-72-16,0 0-40 15,0 0 2-15,29 110-11 16,-22-6 69-16,-7 35-9 15,0 11-6-15,0-8 9 16,-13-17-40-16,-1-33-18 0,-1-14-7 16,2-17 12-1,-3-5 7-15,0 4-19 0,-2 0-2 16,0-4-18-16,3-20 10 16,3-20-65-16,2-16-29 15,1-14 50-15,-3-76-66 16,6 2-152-16,-1-9-370 0</inkml:trace>
  <inkml:trace contextRef="#ctx0" brushRef="#br0" timeOffset="-116243.58">25375 11981 1054 0,'0'0'177'16,"0"0"-105"-16,0 0-30 16,0 0 53-16,0 0-14 0,0 0-45 15,-71 124 63 1,42-82-77-16,-2 2-10 0,-2 1 30 15,-2-3-35-15,0-2-5 16,4-4-2-16,1-6-19 16,11-14-18-16,5-8-155 15,10-8-308-15</inkml:trace>
  <inkml:trace contextRef="#ctx0" brushRef="#br0" timeOffset="-116060.45">25606 12212 770 0,'0'0'180'0,"0"0"-123"16,0 0 113-16,121 74-61 0,-81-48-25 15,2-2-4-15,-4 0-47 16,-2-2-21-16,-5-1-12 16,-7-3 11-16,-3-4-28 15,6-6 17-15,-6-5-154 16,2-3-140-16</inkml:trace>
  <inkml:trace contextRef="#ctx0" brushRef="#br0" timeOffset="-115818.32">26694 11365 1227 0,'0'0'219'0,"0"0"-154"0,0 0-65 16,0 0 79-16,0 0-79 16,0 0 1-16,0 0 20 15,-143 107-13-15,87-55-2 16,-6 4-6-16,0 0-3 16,-3 1-13-16,-10 7-94 15,17-16-143-15,11-18-562 0</inkml:trace>
  <inkml:trace contextRef="#ctx0" brushRef="#br0" timeOffset="-115583.55">26380 11945 978 0,'0'0'139'0,"0"108"9"0,0-33 15 16,-9 25-35-16,-13 22-21 15,-7 21-55-15,-4-1 39 16,2-26-91-16,8-30 0 16,7-29 16-16,3-14-16 15,1 0-1-15,4-9-36 16,5-34-88-16,3-4-14 16,0-42-178-16</inkml:trace>
  <inkml:trace contextRef="#ctx0" brushRef="#br0" timeOffset="-115376.44">26881 11205 1228 0,'0'0'288'15,"0"0"-245"-15,0 0-42 16,0 0-1-16,0 0 9 15,150 52 11-15,-94-30-20 16,3 2-13-16,13 6-25 0,-16-5-89 16,-16-10-150-16</inkml:trace>
  <inkml:trace contextRef="#ctx0" brushRef="#br0" timeOffset="-114384.96">26703 11604 1174 0,'0'0'287'15,"0"0"-235"-15,0 0 41 16,0 0-68-16,0 0-2 16,129-32 8-16,-82 20-21 15,4 2 5-15,0 2-15 16,-3 2 0-16,-6 4 6 0,-11 2-6 15,-9 0-7 1,-11 0 6-16,-7 2-16 0,-4 12-13 16,0 8-74-16,-21 4-45 15,-10 8 136-15,-8 5-16 16,-5 2 29-16,-3 1 1 16,0 1 1-16,7-5 13 15,4-4-15-15,14-8 6 16,6-8 18-16,12-8-24 15,4-6 0-15,0-4 11 16,20 0 67-16,12 0-5 16,7-4-38-16,3-6-34 15,1-2 43-15,-3 0-44 16,-4 2 0-16,-9 4 18 16,-5 0-11-16,-7 4 5 0,-8 0-12 15,-2 2-12-15,-5 0-5 16,0 0-62-16,0 12-52 15,-16 8-43-15,-13 8 16 16,-11 4-9-16,-9 0 8 16,-9 0 89-16,-5 2 70 15,-6-1 25-15,3 3 20 16,3-3 53-16,7-2 13 16,12-5-15-16,15-6-31 15,13-8-32-15,12-6 38 16,4-4-25-16,0-2 37 15,20 0 29-15,12-4-63 0,12-10-12 16,9-4-37 0,5 2 7-16,-2 0 3 0,-7 4-10 15,-6 6-7-15,-12 6 6 16,-12 0-5-16,-7 0 4 16,-8 14-34-16,-4 10-33 15,0 6 68-15,-18 8-24 16,-4 4 9-16,-4 2 16 15,-1-2 16-15,0-2 13 16,0-4-29-16,7-4 0 16,2-7 5-16,7-10-5 15,6-6-8-15,5-9 8 16,0 0-18-16,14-4 17 16,13-16-39-16,9-5 8 0,6 2 16 15,3 0-36-15,-1 7 35 16,-7 6 17-16,-5 4 0 15,-8 4 10-15,-11 2-10 16,-7 0 0-16,-6 0 20 16,0 2-1-16,0 12 7 15,-16 6 3-15,-9 5 28 16,-4-2 4-16,-2 0-31 16,-1-1-29-16,3-6 70 15,6-2-71-15,0-6 0 16,9-6 12-16,6-2-11 15,5-10-2-15,3-26-13 16,36-61-172-16,7 7 33 16,5-6-696-16</inkml:trace>
  <inkml:trace contextRef="#ctx0" brushRef="#br0" timeOffset="-114205.63">27609 11394 1113 0,'0'0'137'0,"0"0"-122"16,0 0 92-16,21 120-53 16,-15-76-11-16,-1 4-7 15,2 2-27-15,-1 1 17 16,-1-1-26-16,-1 0-19 16,-4 4 6-16,-2-14-138 0,-11-14-378 15</inkml:trace>
  <inkml:trace contextRef="#ctx0" brushRef="#br0" timeOffset="-113765.57">27812 11512 502 0,'0'0'664'16,"0"0"-605"-16,0 0-5 15,0 0 38-15,146-32-25 16,-100 26-16-16,3 2-51 15,1 4 1-15,-6 0 23 16,-7 0-24-16,-8 0-12 0,-12 4 11 16,-13 6 1-16,-4 6-16 15,-7 6-56-15,-20 6-15 16,-13 4 87-16,-9 6 0 16,-9 0-27-16,-4 2-17 15,-1 1 8-15,5-4 26 16,9-2-20-16,11-7 30 15,12-6-9-15,13-6 9 16,6-8-10-16,7-4 9 16,0-4 1-16,0 0 100 15,17 0-11-15,6-8-79 16,4-8 57-16,2-2-66 16,4 2 6-16,-2 2 4 15,-2 2-10-15,-2 4 7 0,-10 4-8 16,-7 2-10-16,-10 2-10 15,0 0-102-15,-34 28-55 16,-6 0-86-16,-4 4-134 0</inkml:trace>
  <inkml:trace contextRef="#ctx0" brushRef="#br0" timeOffset="-113318.38">27420 12133 582 0,'0'0'142'0,"0"0"-13"15,0 0-8-15,0 0-28 16,0 0-24-16,0 0 135 15,0 0-76-15,25 49-71 16,37-71-19-16,14-6-31 16,8 0 10-16,-1 2-17 0,-5 1 0 15,-11 5 9-15,-16 4-9 16,-13 4-6-16,-16 6 5 16,-12 2 2-16,-10 2 6 15,0 2-7-15,0 0-21 16,-8 0 20-16,-7 0 2 15,-5 0-1-15,0 6 14 16,-5 10-14-16,5 4 6 16,3 2-6-16,1 3 0 15,5-2-2-15,5 4 2 16,2-1-6-16,4 2 6 16,0 2 0-16,0 2 2 15,10 0-2-15,3 0 0 16,1-2 29-16,-3-4-29 15,-1-4 0-15,0-2 0 0,-4-4 0 16,-3-2 25-16,-3-1-25 16,0 0 7-16,0 0 44 15,-9-2-25-15,-14 6 11 16,-10-2-4-16,-14 2-33 16,-18-1 30-16,-88-6-30 15,13-6-44-15,-10-4-131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2-23T06:03:18.3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1042 449 667 0,'0'0'165'16,"0"0"-115"-16,0 0-6 15,0 0-5-15,0 0 17 16,0 0 47-16,0-24-53 16,0 22-32-16,0 2 28 15,0 0-43-15,0 0-3 16,0 0 0-16,0 0 0 15,-2 18 0-15,0 16 0 16,-2 14 1-16,-8 14 73 16,-5 15-59-16,-10 5-14 15,-6 4 17-15,-4 2-17 0,-3-1 17 16,5 0-18-16,-3-2 1 16,7-3 0-16,2-6-1 15,4-10-23-15,7-8-22 16,5-9-94-16,4-15-39 15,5-20-344-15</inkml:trace>
  <inkml:trace contextRef="#ctx0" brushRef="#br0" timeOffset="261.05">1109 822 725 0,'0'0'131'16,"0"0"-115"-16,0 0 7 16,110 112 8-16,-68-66 6 15,7-2 47-15,4-5-43 16,3-6-24-16,2-5 29 16,-2-3-44-16,0-3 11 15,-6-2-13-15,-5-2 11 16,-9-4-6-16,-14-2-5 15,-15-4-76-15,-5-4-26 16,-2-2-160-16</inkml:trace>
  <inkml:trace contextRef="#ctx0" brushRef="#br0" timeOffset="472.19">1169 1301 772 0,'0'0'137'16,"0"0"-108"-16,0 0-9 16,0 0-19-16,0 0 47 15,0 0-31-15,0 0 4 16,27 107 15-16,-16-98-22 16,1 5-14-16,-6 4-92 15,-2-4-90-15,-4-1-593 0</inkml:trace>
  <inkml:trace contextRef="#ctx0" brushRef="#br0" timeOffset="802.15">980 1787 811 0,'0'0'186'16,"0"0"-136"-16,0 0-50 15,0 0 67-15,0 0-23 16,0 0-38-16,0 0 6 15,73-43 12-15,-30 19-16 16,3 2-8-16,-4 6 1 16,-7 2-18-16,-12 6-5 15,-7 8-33-15,-5 0 45 16,-1 12-44-16,-4 12 54 0,-3 4 0 16,-3 6 2-1,0 4 25-15,0-1-27 0,0 3 0 16,-3-2 16-16,-1-2-8 15,-1-2 0-15,5-4-8 16,-2-4 7-16,2-2-29 16,-5-6-17-16,1-6-157 15,-3-4-193-15</inkml:trace>
  <inkml:trace contextRef="#ctx0" brushRef="#br0" timeOffset="1023.28">777 2278 916 0,'0'0'170'16,"0"0"-170"-16,0 0 12 16,0 0-30-16,0 0 36 15,0 0-8-15,0 0 38 16,89 106-35-16,-62-90-13 15,2 0-32-15,2 0-85 16,-4-6-55-16,-10-6-524 0</inkml:trace>
  <inkml:trace contextRef="#ctx0" brushRef="#br0" timeOffset="1398.94">1147 2148 952 0,'0'0'183'0,"0"0"-167"0,0 0 32 16,0 0-48-16,0 0 0 16,0 0 15-16,136-73 5 15,-96 59 8-15,2 4-28 16,-7 6 0-16,-2 4-1 16,-10 2 1-16,-7 20-23 15,-7 8 22-15,-7 6-14 16,-2 8 2-16,-2 5-49 15,-15-1 16-15,-8 2 25 16,-2-4 16-16,0-4-6 0,0-10 11 16,7-6 0-16,9-12 54 15,5-8-19-15,6-6-1 16,0 0 69-16,0-6-84 16,6-16 10-16,19-18-3 15,11-12-26-15,22-16 15 16,24-29-15-16,33-27-14 15,20-22 2-15,-20 20-139 16,-30 21-393-16</inkml:trace>
  <inkml:trace contextRef="#ctx0" brushRef="#br0" timeOffset="1627.71">2013 1217 948 0,'0'0'191'16,"0"0"-160"-16,0 0-23 16,0 0 37-16,0 0-6 15,0 0-37-15,0 0 37 16,45 0-38-16,-20-8 9 16,-3 0 2-16,-4 4-6 15,-5 0-12-15,-6 4-81 16,-7 12-78-16,0 12 36 15,0 8-367-15</inkml:trace>
  <inkml:trace contextRef="#ctx0" brushRef="#br0" timeOffset="1807.77">1836 1851 821 0,'0'0'233'0,"0"0"-146"15,0 0-87-15,0 0 0 16,0 0 50-16,0 0-3 15,0 0 18-15,73-73-19 16,-29 35-46-16,8-8 21 16,6-2-21-16,6-4-27 15,19-8 25-15,-16 11-151 16,-14 8-201-16</inkml:trace>
  <inkml:trace contextRef="#ctx0" brushRef="#br0" timeOffset="2026.49">2412 1241 950 0,'0'0'165'0,"0"0"-107"15,0 0-57-15,0 0 14 16,0 0 11-16,118 6 9 16,-75-22 57-16,10-6-67 15,7-2-18-15,5-4 14 16,-3-2-21-16,-6 6-24 15,-13 2-39-15,-12 0-81 16,-24-17 24-16,-7 5-143 0,0 0-373 16</inkml:trace>
  <inkml:trace contextRef="#ctx0" brushRef="#br0" timeOffset="3131.85">2807 814 576 0,'0'0'140'0,"0"0"-95"15,0 0 24-15,-11 104 6 16,11-21-2-16,0 35 15 15,13 34-16-15,-1 15 35 16,1-1-93-16,-5-32-13 16,-6-39 27-16,6-23-28 15,-6-16 0-15,2 0 0 16,-2-2 0-16,3-8-1 16,-3-19 1-16,-2-26-106 15,0-7 73-15,0-56-44 16,-23-50-89-16,-12-47 43 15,-5-15 6-15,5 23-73 0,6 50 30 16,15 50 160-16,1 29 316 16,4 10-26-16,2 4-115 15,0 8-123-15,-2 10-39 16,3 32 26-16,-6 17-10 16,-1 14 23-16,-3 8-3 15,3-1-27-15,3-8 4 16,0-10-26-16,8-9 1 15,2-19-3-15,0-13 2 16,0-12-32-16,9-9 11 16,9-10-1-16,11-32 15 15,10-38 4-15,17-47-51 0,7-31-1 16,-5 11-27-16,-13 39 27 16,-14 50 55-16,-9 44 31 15,0 2-4-15,1 9-27 16,4 3 11-16,-6 0 28 15,2 27 27-15,-1 13-22 16,-2 16 30-16,-4 14-47 16,-3 8 9-16,-4 11-36 15,-2-3 2-15,-5 0 18 16,0-8-20-16,0-11-3 16,0-13 2-16,1-14 1 15,-1-18-1-15,0-18-69 16,2-4-17-16,6-48 54 15,7-51-45-15,3-49-3 16,7-16 65-16,-4 19 1 0,-4 39 8 16,-3 50 14-16,-5 20-5 15,5 1 99-15,1 10-46 16,2 4-27-16,0 13-7 16,-1 8-3-16,1 0 9 15,-2 0-27-15,-1 16 1 16,-3 4 12-16,-7 6-13 15,-4 5 0-15,-2 3-10 16,0 0-15-16,-4 0-89 16,-7-4-25-16,3-4-91 15,2-6 18-15,6-4 60 16,0 0 59-16,6 2 49 0,17 4 44 16,14 6 45-16,5 2 8 15,10 1 11-15,2-1 80 16,7-2-80-16,-1 0-25 15,-6 2 13-15,-9 4-16 16,-17 4-29-16,-14 4 15 16,-14 4-21-16,-3-1 32 15,-26-4-33-15,-18-2-7 16,-13-7-28-16,-11-8 21 16,-10-11-6-16,-3-8-32 15,6-5 52-15,11-12 121 16,14-20-47-16,17-5-9 15,16 1-45-15,15 8-19 0,5 6 52 16,8 12-53-16,20 8 12 16,13 2 2-16,9 8 20 15,13 10 18-15,9 3 3 16,3 1-31-16,-1-4 13 16,-5 1-37-16,-7-2 0 15,-10-3 21-15,-12-6-21 16,-9-8-47-16,-11 0-95 15,-9-2-198-15</inkml:trace>
  <inkml:trace contextRef="#ctx0" brushRef="#br0" timeOffset="4380.92">4311 738 993 0,'0'0'179'0,"0"0"-170"16,0 0 3-16,0 0 25 16,0 0-35-16,-7 104 5 15,-2-74 3-15,0-4-1 16,5-2 2-16,2-6-11 16,2-4-4-16,0-6-18 15,0-5 8-15,4-3-57 16,16-7 71-16,9-15-21 0,7-2 19 15,6-2-34-15,3 2 36 16,-3 2 4 0,0 4-3-16,-6 4-1 0,-10 4 0 15,-12 8-8-15,-10 2-8 16,-4 0 9-16,0 14 7 16,-20 14 52-16,-6 8-35 15,-3 0 3-15,-2 0 18 16,2-4-21-16,4-8 31 15,7-6-46-15,7-5 6 16,11-9-16-16,0-4 0 16,0 0-2-16,21-3 9 15,7-19 2-15,10-6 36 16,6-8-37-16,6-6-3 16,0-4 3-16,0-2 0 0,-8 0-12 15,-6 5 12-15,-10 10 0 16,-8 11 38-16,-9 11-38 15,-7 7 0-15,-2 4 13 16,0 0-9-16,0 0-2 16,0 0-4-16,2 0 4 15,4 4 7-15,0 7-9 16,1 3-5-16,1 0 5 16,0 0 0-16,-4 2 0 15,2 0 0-15,-1 4 9 16,-3 2-9-16,2 0 0 15,-4 2-4-15,0 0 4 16,0-2 0-16,0-2 0 16,0-4 0-16,0-2 1 0,0-4 9 15,0 0-10-15,0-4-5 16,0-2 5-16,0-2 1 16,5-2-1-16,0 0-1 15,3 0 1-15,3 2 0 16,3-2 0-16,-3 0 0 15,-5 0 3-15,-1 0-3 16,-5 0 0-16,0 2-4 16,-13 4-69-16,-16 4 34 15,-15 2-59-15,-12 2-28 16,-7 0 54-16,-4-4 39 0,2-2 33 16,5 0 8-1,5-2-8-15,8 2 46 16,7 1-36-16,11-4 5 0,11 2 35 15,5-3-21-15,9-2 9 16,1-2-38-16,3 0 17 16,0 0 9-16,3 1-4 15,9 6-8-15,7-3-1 16,-2 2-12-16,1-2 18 16,-1-4-19-16,-3 0 0 15,-3 0-6-15,-4 0 6 16,-4 0-10-16,-3 0 9 15,0 1-25-15,0 8 26 0,-10 4-42 16,-11 5 30 0,-11 9-15-16,-8 3 27 0,-11 6-45 15,-11 4 38-15,-4 4 7 16,-3-2-2-16,7-2 2 16,8-1 0-16,12-12 15 15,13-4-15-15,12-9 0 16,10-10 17-16,7-4 0 15,2 0-7-15,31-2-10 16,19-12 0-16,37-12 51 16,40-13-39-16,39-12-1 15,3 2 15-15,-26 11-1 16,-45 16-16-16,-44 16-9 16,-17 0 0-16,0 4-22 15,-11 2 9-15,-5 0-32 16,-19 0-27-16,-15 10 5 15,-22 6 19-15,-7 0-190 0</inkml:trace>
  <inkml:trace contextRef="#ctx0" brushRef="#br0" timeOffset="4594.99">4480 1405 576 0,'0'0'165'0,"0"0"-133"15,0 0 37-15,0 107 12 16,0-53-26-16,0 10 57 15,3 2-48-15,-1 2-41 16,0-4 31-16,-2-5-54 16,0-5 0-16,0-8 0 15,0-8 6-15,0-8-12 16,0-16-66-16,0-12-63 0,0-2 23 16,9-50-129-16,-1-6-116 15,2-6 44-15</inkml:trace>
  <inkml:trace contextRef="#ctx0" brushRef="#br0" timeOffset="7240.27">4569 1530 502 0,'0'0'269'0,"0"0"-139"16,0 0-77-16,0 0-15 15,0 0 28-15,0 0-17 16,132-45-33-16,-108 45 49 16,-4 0-44-16,-2 11-11 15,-7 7-7-15,-9 2 8 16,-2 8 3-16,0 2-14 0,-20 4-16 15,-6 4 3 1,-5-6-13-16,2-4-2 0,6-8 15 16,5-9 13-16,12-8-4 15,3-1 4-15,3-2-23 16,0 0 7-16,5 0 4 16,15 0 12-16,7 0 5 15,4 0 7-15,-2 0-1 16,-2 0-11-16,-7 0 0 15,-4 0-10-15,-10 10 10 16,-2 8 0-16,-4 10 0 16,0 12 1-16,0 3 8 15,-10-1-9-15,0 0 0 0,1-8 0 16,5-6 0-16,2-6-1 16,2-8 1-16,0-10 0 15,0-4 12-15,6 0-11 16,17-28 11-16,8-14 25 15,7-16-37-15,7-12-11 16,-1-12-14-16,5-21 11 16,0-25-1-16,-9 12-6 15,-11 13 19-15,-9 27 2 16,-7 34 48-16,-1 8 42 16,-4 6-24-16,-1 12-34 15,-5 12 35-15,3 4-67 16,4 0 0-16,0 12 16 15,5 16 12-15,-2 10-16 16,1 4-5-16,-1 0 6 0,-1-1-4 16,-2-10-9-16,0-4-44 15,0-9 19-15,-1-7-53 16,2-7-78-16,1-4 27 16,2-14 0-16,5-22-37 15,0-12 13-15,6-8 153 16,1 0 55-16,-1 2 46 15,3 8 22-15,0 10 11 16,0 10-41-16,1 5 38 16,1 10-99-16,8-1-11 15,0 2 32-15,5-1-27 16,5 1-8-16,4 2-18 0,1 6 13 16,-3 2-3-16,-9 0-10 15,-9 9-13-15,-8 10 6 16,-15 7-4-16,-8 9 9 15,0 3-7-15,-29 6-36 16,-13 0 12-16,-14 2-96 16,-8-4 5-16,-6-6 67 15,3-8 36-15,7-10 21 16,12-10-1-16,10-8 2 16,15 0 41-16,10-9-40 15,8-9 24-15,5-3 17 16,0 3 41-16,7 2-42 15,13 2-39-15,0-2 14 0,5 2 8 16,-3 4-25-16,-2 2 0 16,-7 6 7-16,-3 2-6 15,-6 0 0-15,-2 8-1 16,-2 14 0-16,0 10 9 16,0 10-9-16,-20 10-25 15,-5 2 8-15,-4 0-20 16,-4-1 6-16,4-9 16 15,7-6 15-15,4-12 0 16,9-10 0-16,5-8-3 16,4-8 3-16,0 0 0 15,0-8 20-15,11-18-20 16,11-10 0-16,5-10 2 0,4-8-2 16,-2-5-12-1,-5-6 11-15,-6-10 2 0,-7 1-8 16,-11-4 2-16,0 3 5 15,0 9 38-15,-11 10-32 16,-2 14 10-16,4 18 52 16,2 14 4-16,3 10-46 15,2 6-26-15,-3 30 0 16,-2 36 0-16,1 44 0 16,1 39 0-16,5 11 5 15,0-9 7-15,9-37 10 16,9-41-22-16,3-21 0 15,2-10 0-15,12-2 0 16,2-2 0-16,7-8 0 16,4-22 1-16,-2-14-2 0,3-18-20 15,5-44-14-15,3-41 20 16,-3-41-9-16,-11-24-17 16,-22-1-18-1,-11 33-56-15,-10 48 39 0,0 34 76 16,0 23 8-16,0 9 185 15,0 8-106-15,0 4-63 16,4 10-8-16,1 0-14 16,1 10 17-16,5 12 10 15,1 10-21-15,-2 7 47 16,-1 3-55-16,-2 0 0 16,-2-2 0-16,-3-4 3 0,-2-4-12 15,0-10-30-15,2-8-78 16,-2-12-51-16,9-14 10 15,3-30-25-15,0-6-473 16,5-2 589-16,-7 20 67 16,3 6 214-16,3-3 66 15,2 2-41-15,4 0-112 16,1 6-4-16,1 6-17 16,0 5-48-16,-1 3 14 15,-1 5-30-15,-5 0-42 16,-3 0 42-16,-3 0-41 15,-3 4-1-15,-6 5 0 16,-2 8 10-16,0 3 10 0,-5 3-20 16,-15 4 0-1,-9 3-25-15,-2-2 11 0,0-2-27 16,4-2 40-16,9-6-13 16,5 0 2-16,8-4-18 15,3 0-25-15,2 0 27 16,0-2-38-16,5 0 47 15,7-2 19-15,5 2 0 16,0 4 1-16,1 4-1 16,0 9 0-16,-3 8-5 15,-4 12 5-15,-3 9 0 16,-8 8 1-16,0 6 9 16,0 0 0-16,0 0-10 15,-10-3 0-15,4-11 0 16,-1-8 0-16,5-14-2 0,2-18 2 15,0-16 0-15,0-4 8 16,13-38-8-16,12-20-29 16,10-32 17-16,3-29-1 15,-2-33 3-15,-10-13-10 16,-14 13-135-16,-8 28 123 16,-4 45 32-16,0 26 86 15,2 12 67-15,0 3-59 16,3 2-20-16,-3 6-6 15,2 10-20-15,-1 10 65 16,-3 6-91-16,0 4-14 16,0 2-6-16,0 0-2 0,5 4-15 15,1 12 9-15,7 8 6 16,3 8-4-16,9 6 4 16,2 7-4-16,6-4 3 15,3 0 2-15,-1-5-1 16,-2-6 0-16,-1-4 0 15,-8-4 3-15,-4-2-3 16,-9-4-22-16,-11-2 15 16,0-2-35-16,-13 2-28 15,-21 2-9-15,-12 0-66 16,-10 0 99-16,-4-2-12 16,4-2 49-16,10-6 9 15,7 0 10-15,15-4 3 0,13 0 10 16,8 0-23-1,3-2 65-15,7 2-65 0,22 2 0 16,12-2 59-16,7 1-23 16,10-3-25-16,5 0-11 15,-5 0 11-15,-7 0 11 16,-9 4-22-16,-11 1 0 16,-10 4 1-16,-11 2-1 15,-7 7 0-15,-3 8-1 16,0 9 2-16,-13 7 27 15,-8 6-28-15,4 2 0 16,1-2 7-16,7-2-5 16,3-8 9-16,6-10-11 15,0-6 0-15,0-5-3 16,4-9 3-16,9-6 0 0,5-2 0 16,2 0 6-16,0-23 17 15,1-4-23-15,-6-5 0 16,-4-1 19-16,-6-1-19 15,-5-2 0-15,0 0 39 16,-8 0-18-16,-9 4 21 16,-6 6-28-16,1 7-12 15,3 5 102-15,-2 5-89 16,6 3-15-16,-1 3 22 16,1 3-22-16,-1 0 0 15,1 9-25-15,-8 14-120 16,7-2-75-16,3-2-611 0</inkml:trace>
  <inkml:trace contextRef="#ctx0" brushRef="#br0" timeOffset="7373.98">7315 1805 1166 0,'0'0'139'0,"0"0"-99"16,0 0-40-16,0 0-163 15,0 0-177-15</inkml:trace>
  <inkml:trace contextRef="#ctx0" brushRef="#br0" timeOffset="8329.85">7843 1445 1255 0,'0'0'243'15,"0"0"-213"-15,0 0-21 0,0 0 24 16,0 0 2 0,0 0-10-16,0 0 14 0,35-18-33 15,7-1 32-15,12-8-38 16,10-1-9-16,3 0-5 16,2-2 5-16,-4 4-65 15,-12 4-61-15,-15 0-51 16,-16 4-57-16,-12-2-7 15,-10-4-71-15,-5-2 160 16,-17-5 123-16,-9 2 38 16,0 3 85-16,2 3 103 15,2 7 80-15,6 6-138 16,8 4 14-16,4 4-14 0,2 2-85 16,3 11-32-1,-5 22 19-15,-2 20 36 0,-7 29 26 16,-13 32-80-16,-16 30-13 15,1-9 32-15,3-25-26 16,9-30-6-16,8-22-1 16,-2 11 11-16,-5 5-34 15,2 2 23-15,10-18-91 16,5-18-8-16,9-26-201 0</inkml:trace>
  <inkml:trace contextRef="#ctx0" brushRef="#br0" timeOffset="8507.77">8310 1690 1185 0,'0'0'128'0,"0"0"-70"16,0 0-44-16,54 133-13 16,-41-97-1-16,-4-8 11 15,-2-4-1-15,-3-6-10 16,3-6-12-16,10-12 11 15,-1 0-159-15,2-18-349 0</inkml:trace>
  <inkml:trace contextRef="#ctx0" brushRef="#br0" timeOffset="8709.94">8974 1052 1270 0,'0'0'158'15,"0"0"-116"-15,0 0-42 16,0 0 10-16,-67 115 16 16,38-83-25-16,-4 0 18 15,2 0 8-15,-1-2-27 16,3-2 0-16,0-2-62 16,10-8-135-16,5-12-171 0</inkml:trace>
  <inkml:trace contextRef="#ctx0" brushRef="#br0" timeOffset="8912.65">8894 1367 910 0,'0'0'145'0,"0"0"-31"16,38 171-47-16,-27-89-59 16,-4 2 62-16,-5 0-48 15,-2 2 21-15,0 1 27 16,-9 5-40-16,-4-4-9 15,-3-3-21-15,0-11-11 16,6-18-16-16,0-30-34 16,6-16-54-16,4-10-147 0</inkml:trace>
  <inkml:trace contextRef="#ctx0" brushRef="#br0" timeOffset="9122.01">9233 748 1081 0,'0'0'237'0,"0"0"-192"15,0 0-16-15,0 0-29 16,0 0 1-16,0 0 49 16,0 0-42-16,113 12-7 15,-82-4 8-15,5 2-9 16,2 10 0-16,-7-2-144 15,-13 2-202-15</inkml:trace>
  <inkml:trace contextRef="#ctx0" brushRef="#br0" timeOffset="9897.12">9017 1197 1134 0,'0'0'181'0,"0"0"-168"16,0 0-13-16,0 0 0 15,0 0 36-15,0 0 18 16,0 0-2-16,160 2 5 16,-104-12-57-16,2 0 40 15,-5 0-40-15,-10 2 0 16,-12 4-13-16,-14 2 13 16,-10 2-68-16,-7 0 11 15,0 2-37-15,-24 16 49 0,-10 6-107 16,-11 6 38-1,-5 2 101-15,-2 0-7 0,1 0 20 16,6 2 25-16,8 1-24 16,6-8 37-16,8-4-38 15,9-9 0-15,10-2 26 16,4-2-8-16,0-5 38 16,12-1-33-16,17-4-11 15,8 0-1-15,10-4-6 16,8-11 6-16,6 1 27 15,-3-1-26-15,-2 4 2 16,-10 4-10-16,-11 4 8 16,-12 0-24-16,-11 3 7 15,-10 0-17-15,-2 13 22 16,-14 10 0-16,-17 9 0 0,-9 7-5 16,-7-1-24-16,-2 0 14 15,2-6 15-15,5 0 0 16,6-2 2-16,7-2-2 15,7-2-2-15,7-5 2 16,7-10 0-16,6-4-21 16,2-3-2-16,0-3-58 15,16-1 75-15,6 2-14 16,9-2-13-16,6 0 10 16,-2 0 23-16,3 2 0 15,-7 7 0-15,-4 5 0 16,-7 5 4-16,-9 6-4 15,-7 3 0-15,-4 2-1 0,0 2 2 16,-11 0 45 0,-13-2-45-16,-5-2 9 0,-3-2 66 15,1-8-30-15,0-4-17 16,4-10 23-16,5-4-13 16,2-6 50-16,4-22-89 15,5-16 1-15,5-18 6 16,6-14-7-16,0-15-39 15,17-43-67-15,10 22-98 16,4 13-453-16</inkml:trace>
  <inkml:trace contextRef="#ctx0" brushRef="#br0" timeOffset="10091.98">9825 1081 1046 0,'0'0'206'0,"0"0"-164"15,0 0-32-15,0 0 26 16,0 0-35-16,0 0 10 16,0 0 28-16,44 124-5 15,-40-96-18-15,-4 2-16 16,0 0-15-16,0-4 9 16,0 0-92-16,0-10-144 15,-6-10-248-15</inkml:trace>
  <inkml:trace contextRef="#ctx0" brushRef="#br0" timeOffset="10481.83">10046 1023 1132 0,'0'0'167'16,"0"0"-89"-16,0 0-71 16,0 0-6-16,0 0 16 15,0 0-11-15,0 0 19 16,129-17-25-16,-111 17 0 15,-5 0-9-15,-4 0 9 16,-9 10-42-16,0 11 22 16,-2 2 1-16,-20 5 3 15,-12 7-90-15,-3-1-46 16,-4-2 122-16,6-4 1 16,3-4 23-16,8-4 6 0,6-4 9 15,9-4-6-15,4-4-3 16,5-4 0-16,0-4 37 15,21 0-36-15,8 0 33 16,4-4 23-16,5-4-36 16,-1-2 12-16,-2 0-33 15,-4 2 0-15,-9 2 9 16,-9 2-9-16,-8 4-15 16,-5 0-2-16,0 2-66 15,-43 32 60-15,-1-2-85 16,-4 0-476-16</inkml:trace>
  <inkml:trace contextRef="#ctx0" brushRef="#br0" timeOffset="10994.87">9846 1499 340 0,'0'0'191'0,"0"0"-20"16,0 0-55-16,0 0-66 15,-96 109 43-15,88-95-44 16,6-8 25-16,2-2 37 16,0-4-65-16,5 0-46 15,13 0-7-15,9-6 7 16,10-8 65-16,5-4-50 15,6-2-14-15,-1-2 20 16,-3 0-21-16,-6 0 24 16,-7 2-24-16,-9 6 1 15,-7 2 22-15,-3 6-23 16,-10 3-13-16,-2 3-3 16,0 0 16-16,0 0 8 0,0 14-8 15,-10 11 0-15,-4 3 21 16,-1 4-21-16,3 0 0 15,1 2-2-15,7 2 5 16,-1 4 13-16,5 6-16 16,0 2 0-16,0 1 0 15,0-3 0-15,9-4 0 16,0-8-1-16,5-6 3 16,1-4 1-16,1-6-3 15,-1-6 0-15,-1-4-14 16,-3-4 14-16,-3-2 0 15,-6-2-1-15,1 0 10 0,-3 2 5 16,0-2-14 0,0 2 0-16,0 2 16 0,0 4-15 15,-13 6 8-15,-6 4 13 16,-8 2-21-16,-2 1 40 16,1-6-37-16,-3-1 6 15,0-2-4-15,-16-12-6 16,9 0-97-16,3-1-416 0</inkml:trace>
  <inkml:trace contextRef="#ctx0" brushRef="#br0" timeOffset="11150.23">10532 1975 1401 0,'0'0'0'16,"0"0"-29"-16,0 0-134 0</inkml:trace>
  <inkml:trace contextRef="#ctx0" brushRef="#br0" timeOffset="29802.2">1641 3234 702 0,'0'0'175'0,"0"0"-121"16,0 0-54-16,0 0 40 16,0 0-21-16,0 0 25 15,-4 0-5-15,4 0-38 16,0 0 18-16,0 4-19 15,0 10 0-15,0 10 20 0,-4 10-1 16,-3 6-3 0,-5 9 0-16,2 3-6 0,-3 2 35 15,1 0-45-15,-3 2 8 16,-1-4 20-16,-2-2-28 16,2-1 0-16,3-8-2 15,4-6 9-15,2-9-4 16,5-10-3-16,2-6 0 15,0-6 0-15,-2-4 0 16,2 0-1-16,0 0 0 16,0-16-52-16,0-16-8 15,0-12-74-15,0-10-8 16,0-10 38-16,-2-7-93 16,0-3-27-16,-3 4-65 15,-3 2 290-15,-4 9 87 16,1 9 138-16,3 14-62 15,0 10 40-15,6 8-92 0,-2 6-20 16,2 4 3-16,-5 4-23 16,3 2 33-16,-4 0-75 15,4 2-16-15,-2 0 24 16,-5 0-24-16,-3 0-13 16,-6 0-1-16,-4 10 1 15,-3 8 3-15,-4 8-3 16,-7 6 0-16,-3 8 6 15,-1 6-6-15,2 5 1 16,2 3-2-16,4 6 7 16,9 2 4-16,4 4-10 15,10 5 0-15,11 1-7 16,0 4 7-16,13 0-1 0,16-1 0 16,9-7 1-16,7-9-10 15,6-10 10-15,5-9-17 16,2-12 8-16,0-8 10 15,-5-8-1-15,-2-12 0 16,-4 0 1-16,-5-8 41 16,0-16-41-16,-3-12-1 15,1-8 33-15,-1-12-21 16,0-11-6-16,-1-9-6 16,-1-8 8-16,-3-2 4 0,-3-1-12 15,-4 7-3 1,-7 6 3-16,-5 10 1 0,-4 10 9 15,-3 8-10-15,-4 6 9 16,-2 5 21-16,-2 6-28 16,0 2 6-16,0 3 29 15,0-2-21-15,-4 0 14 16,-8 4-5-16,-3 0-24 16,-3 2 77-16,-2 2-78 15,2 2 2-15,-2 0 7 16,0 2 17-16,0 0-9 15,-1 2-17-15,0 4 11 16,2 0-1-16,2 0-10 16,3 4-7-16,1 0 7 15,4 0 1-15,-2 2 2 16,-2 0-3-16,-3 2 0 16,1 0 0-16,-3 0 0 0,-1 0-3 15,4 0-6-15,-3 0 18 16,1 8-18-16,-6 4 6 15,1 2-7-15,-2 4-23 16,-3 8-5-16,-4 8-68 16,-25 26-25-16,7-8-136 15,-2-4-836-15</inkml:trace>
  <inkml:trace contextRef="#ctx0" brushRef="#br0" timeOffset="65669.34">20654 3273 598 0,'0'0'162'16,"0"0"-92"-16,0 0-26 15,0 0 61-15,0 0-37 16,2-13-20-16,-2 13-21 15,0 0-21-15,0 0 43 16,0 0-27-16,0 0-16 16,0 0 75-16,0 0-52 0,0 0 4 15,0 0-2-15,0 0-30 16,0 0 36-16,0 0-37 16,0 0 0-16,0 0 13 15,2 0-13-15,5 0-1 16,6 0 1-16,5 0 0 15,5 0 5-15,3 0-5 16,8 0 0-16,3 0-2 16,8 0 2-16,6 0 0 15,7 0 0-15,7 0 1 16,1 0 10-16,3-10-11 16,-1 2 0-16,-4-4-4 15,-1 2 4-15,-3 0 0 16,-2-2 0-16,1 2 1 15,7-4 9-15,-2 0-10 0,7-2 0 16,5 0-3-16,2 0 4 16,3 0-1-16,-4 0 0 15,-1 4 1-15,-7 0 4 16,-2 2-5-16,-5 2 0 16,-2 0-2-16,-4-1 2 15,-2 4 0-15,-3-1-6 16,-2 2 18-16,-3 0-11 15,2 0-1-15,-2-2 0 16,3-1-5-16,5-1 5 16,4 1 0-16,2 0-1 15,3-3 2-15,1 2 6 0,3-2-7 16,-1 0 0-16,1 2-4 16,4 0 4-16,1 0 0 15,-1 2 0-15,2 2 6 16,-3-2-4-16,-1 2-2 15,-5 2 0-15,-1 0-6 16,-7 0 6-16,-5 0-1 16,-2 2 1-16,-6 0 0 15,-6 0 6-15,1 0-6 16,-3 0 0-16,1 0-3 16,-1 0 3-16,2 0 0 15,-2 0-11-15,3 0 22 16,0 0-2-16,5 0-9 0,-4 0-1 15,3 0-11-15,-1 0 12 16,-1 0 0 0,0 0 0-16,-5 0 0 15,-4 0-2-15,1 0 2 0,-3 0 0 16,0 0-11-16,0 0 11 16,4 0-1-16,-2 0 1 15,3 0 0-15,-3 0-10 16,-2 0 10-16,-2 0-6 15,-5 0-3-15,-1 0 9 16,-4 0-1-16,-1 0 1 16,-1 0 0-16,-1 0 0 15,1 0 0-15,1 0-2 16,1 0-5-16,2 2 7 16,0-2 0-16,1 2 0 0,1 0 1 15,0 0-7-15,0 0 6 16,-1 0-14-16,-3-2-1 15,0 2 12-15,-2 0-14 16,-1 0 5-16,-6-2 12 16,-1 3-21-16,0-3 21 15,-3 1-8-15,3 2 8 16,-1-3 0-16,-1 1-7 16,-3 1 6-16,0-2 2 15,-2 0 6-15,2 0-7 16,-2 0-3-16,0 0 3 15,0 0 0-15,0 0 0 0,0 0-2 16,0 0 4-16,0 0 5 16,0 0-7-16,0 0-7 15,0 0 7-15,0 0 0 16,0 0 0-16,0 0 0 16,0 2 0-16,0 0-21 15,0 5 21-15,5 0-32 16,0 4 31-16,-1 4-6 15,0 2-2-15,1 5-4 16,-1 1 13-16,0 6 8 16,2 3-8-16,-2 2 0 15,2 4 10-15,-3 2-9 16,1 4-1-16,-2 2 0 16,0 0 0-16,-2 2 8 15,0 5-8-15,0-1 0 0,0 6 16 16,0 4-16-1,0 2 0-15,0 3-16 0,0 1 32 16,0-2 16-16,0 0-32 16,0 0 0-16,0-2 0 15,0-1 0-15,0-1 1 16,0-2-1-16,0 0 8 16,-2 0-2-16,0 2-6 15,0 2-1-15,2 1 1 16,0-1 0-16,0 2-1 15,0 2 0-15,0 0 2 16,0 2 18-16,-2 1-19 16,2-5-2-16,-3 0 2 0,-1 0 7 15,0-1-7-15,-4 1 0 16,2 0 0-16,-1 2 17 16,3 0-17-16,0-2-7 15,-1-2 7-15,3-5 0 16,-1-3 1-16,1-4-1 15,2 0 1-15,0-2 14 16,0 1-15-16,0 0 0 16,0 2-2-16,0 1 2 15,0 0 0-15,-2 0 0 16,2 0 0-16,0-2 13 16,-2 1-13-16,2-3-9 0,0-2 9 15,-2 0 0 1,2 0 1-16,0-2-2 0,0 0 2 15,0 2 9-15,-3-2-10 16,3 3-1-16,0-3 0 16,-2 0 2-16,2-4 0 15,0-2-1-15,0 0 0 16,0-4 9-16,0 0-9 16,0 3-5-16,0-3 5 15,0 0 0-15,0 0 3 16,0 0-3-16,0-2 0 15,0 0 5-15,0-2-5 16,0 2-5-16,0 0 5 16,0 0 0-16,0-1 5 15,2-1-5-15,1-3 0 0,-3 1 0 16,0 1 0-16,0 1-6 16,0 0 6-16,0 2 0 15,0 2 8-15,0 0-8 16,0 0 0-16,0-2 0 15,0 0 0-15,0-1 0 16,0-4 1-16,2 0-1 16,-2-3 4-16,0-2-4 15,0 0 0-15,0-4 2 16,0-2-2-16,0 0-2 16,0-4 2-16,0 0 1 15,0 2 9-15,0 0-10 16,0 2 0-16,0 0-9 0,0 2 9 15,0 0-6-15,0 0 5 16,0-2 2-16,0-1 4 16,0-6-5-16,0 2 0 15,0-5 4-15,0 0-4 16,0-2-4-16,0-1 3 16,0 0 2-16,0-1 6 15,0-3-7-15,0 3 0 16,0-1 7-16,0-3-7 15,0 0 0-15,0 0 1 16,0 0 0-16,0 0 1 16,0-35-2-16,-13-2-102 15,-3-14-118-15</inkml:trace>
  <inkml:trace contextRef="#ctx0" brushRef="#br0" timeOffset="71776.2">20716 3313 77 0,'0'0'85'16,"0"0"-42"-16,0 0 23 0,0 0-5 16,0 0 11-16,0 0 15 15,0 0-38-15,3 0 52 16,-3 0-65-16,0 0 0 15,0 0 27-15,0 0-38 16,0-3-9-16,0 3 13 16,0-1-21-16,0-2 52 15,0 2-47-15,0-2 5 16,0 3 36-16,0-2-6 16,0 2-24-16,0 0-21 15,0 0 14-15,0 0 27 16,0 0-44-16,0 0 0 15,0 0 6-15,0-2-5 0,0 2 6 16,0 0-7-16,0 0-10 16,0 0-21-16,0 2 20 15,0 11-33-15,0 5 44 16,0 3 10-16,0 5 24 16,0 5-27-16,4 5 10 15,-2 0 11-15,2 4-28 16,1 2 0-16,-1 6 11 15,1 4-10-15,0 6-1 16,-1 7 0-16,0 5 1 16,1 2 15-16,1 2-16 0,1 1-3 15,2-3 3 1,0 0 6-16,-1-2-6 0,4 0 0 16,1 4 7-16,1 2 4 15,-1 3-11-15,1 3-13 16,1 2 12-16,1 2 1 15,-1 1 8-15,3-1-8 16,-3 0 0-16,2 0 10 16,-2 1-10-16,3-1-18 15,-3 0 16-15,1-2 2 16,-1-1 7-16,1-10-7 16,-3-4 0-16,1-7 6 15,-1-4-6-15,-2-2-3 16,-2 1 3-16,2-2 1 15,0-1 9-15,1 3-10 0,-1-5 0 16,-1 0 3-16,2-1-3 16,-1-1-11-16,1-2 10 15,-2-1 2-15,1-2-4 16,-1-3 3-16,-4 0 0 16,1-2-7-16,-3-2 7 15,0 3-16-15,1-1 16 16,-2 2 3-16,-1-1 4 15,-2 6-7-15,2-1 0 16,-2 0-4-16,0 2 4 16,0-1 0-16,2-4 0 15,-2 1 6-15,0-4-12 0,0-1 4 16,0-3 2 0,0-4 6-16,0 0-6 0,0-2 0 15,0 0 1-15,0 0 0 16,0-2 8-16,0 0-9 15,-2 0 0-15,0 2-13 16,-3 1 13-16,3 1 0 16,-3 2 5-16,1 2 5 15,0 0-10-15,-3-2-2 16,3 2 2-16,-1 0 10 16,0-2-10-16,3 0-4 15,-2-2 4-15,2-4 2 16,-1 1 5-16,1-4-7 15,0 0 0-15,2 1-11 16,0-2 11-16,0 0-9 0,0 0 9 16,0-2 1-16,0-2-1 15,0 2-10-15,0-2 10 16,0 0 6-16,0 2-6 16,2-1 0-16,0-3 0 15,3 1 0-15,-3-1 13 16,0 0-13-16,-2 3 0 15,0-1 4-15,0 2-4 16,0 2-6-16,0-2 6 16,0 0 1-16,0 0 9 15,0 0-10-15,0-2 0 16,0 0 1-16,0-4-1 16,0-4-7-16,0-2 7 15,0-4 0-15,0-2 0 16,0 2-9-16,0-4 9 0,0 2-3 15,2-4 3-15,-2 0-7 16,2 0 7-16,-2 0 0 16,3 0 15-16,-3 0-15 15,5 0 0-15,-1 0 62 16,3-2-53-16,6-5 5 16,1-6 9-16,1 1-17 15,3-2 16-15,-1 2-22 16,1-2 0-16,-2 4 10 15,2-2-10-15,0 2-9 16,-1 0 9-16,6 2 0 0,-3-2 13 16,4 0-13-16,3 2 0 15,2-2 5-15,2 2-5 16,2 0-8-16,4 0 8 16,0 0 0-16,3 2 6 15,5-4-6-15,2 2 0 16,4-2 7-16,2 2-7 15,3 0-10-15,0-1 10 16,2 1 1-16,2 1 6 16,2-1-7-16,3 2 0 15,4-2 4-15,-1-3-4 16,7 4 0-16,0-1-1 16,3-2 2-16,0-3 1 0,0 4-2 15,-2-2 0-15,-2 1 6 16,-3 4-6-16,-7 0-5 15,-1 0 5-15,-5 2 0 16,-3-2 7-16,-1 0-7 16,-1 0 0-16,-1 0 6 15,-1 0-6-15,0 0-1 16,-2-2 0-16,1 0 1 16,0 2 9-16,0-2-9 15,-2 2 0-15,-1-2 10 16,3 4-10-16,-4-2 0 15,-2 2 0-15,1 0 7 0,-1 0 0 16,-3 2-7 0,1-2 0-16,-2 0-3 0,1 2 4 15,-2-2-1-15,3 0 0 16,1 2 6-16,1-2 12 16,2 0-18-16,-2 2 0 15,3 2 7-15,-3-2-7 16,0 2 0-16,1 0-2 15,-1 0 4-15,4 0 11 16,-4 0-13-16,1 0 0 16,-3 0 9-16,1 0-9 15,-1 0 0-15,0 0-1 16,-1 2 8-16,-2 2 2 16,-3-2-9-16,-1 2 0 15,1-2 7-15,-3 0-7 0,2 0 0 16,-2 0 0-16,2 0 7 15,-1 0 16-15,-1 0-23 16,0 0 0-16,3 2 22 16,-1-2-22-16,4 0 0 15,1 0 7-15,2 0 2 16,3 0 17-16,-3 0-26 16,0-2 0-16,1 2 5 15,-3-2-5-15,-1 0 0 16,0 0-1-16,1 0 8 15,-3 0-1-15,1 0-6 16,3 0 0-16,-3 0 4 0,1 0-4 16,2 0 0-1,-3 0 0-15,-1 0 8 0,1-2 4 16,-2 0-12-16,2 0 0 16,-4 0 6-16,1 0-6 15,-4 0 0-15,0 0-3 16,1 0 13-16,-1-2 16 15,0 0-26-15,2-2 0 16,1 2 16-16,1-2-16 16,1 2 0-16,2-2 0 15,2 2 7-15,-2-2 3 16,2 0-10-16,-2 2 0 16,0 0-4-16,-3 0 4 15,-1-2-1-15,-5 2 1 16,-2 2 0-16,-3 0 8 0,-4 0-8 15,0-1 0 1,0 2-8-16,2-1 8 0,3 0 0 16,-1 0-2-16,5 2 11 15,0-2-6-15,-2 0-3 16,2 0 0-16,0 0-2 16,-2-1 2-16,1 0 0 15,-1 1 0-15,0 0 1 16,0-2 3-16,2 2-4 15,0 0 0-15,4-2-3 16,3 0 3-16,1 2 0 16,0 0 0-16,-6 0 1 15,-2 2 3-15,-7 0-4 0,-4 0 0 16,-3 0 6-16,-3-2-6 16,-4 2 2-16,1-2 1 15,-1 2 6-15,-2-3 23 16,0 2-32-16,-1 1 0 15,1-3 16-15,4 2-16 16,1-1 0-16,2 0-1 16,5 0 2-16,0-1 3 15,1 2-4-15,-2-2 0 16,0 2-4-16,-1-2 4 16,1 2-1-16,1 1 1 15,3 0 0-15,0-2 7 16,2 2-7-16,-1-2 0 0,1 2-4 15,-4-2 4 1,4 2 0-16,-6-3-1 0,1 3 2 16,-1 0 9-1,-5-1-10-15,-1 1 0 0,-1 0-1 16,-4 0 1-16,1 0-8 16,-3 0 7-16,0 0 2 15,-1 0 5-15,0 0-6 16,-3 0 0-16,0 0-7 15,0 0 7-15,0 0 0 16,0 0 0-16,0 0 1 16,0 0 2-16,0 0-3 15,0 0 0-15,0 0 14 16,0 0-14-16,0 0-1 0,0 0 0 16,0 0 1-16,0 0-9 15,0 0 9-15,0 0 0 16,0 0-6-16,0 0 6 15,0 0 0-15,0 0 0 16,0 0 0-16,0 0 16 16,0 0-16-16,0 0 0 15,0 0 7-15,0 0-6 16,0 0-1-16,0 0-1 16,0 0 1-16,0 0 29 15,0 0-29-15,0 0-2 16,0 0 2-16,0 0 1 15,0 0 7-15,0 0-8 0,0 0 7 16,0 0 3-16,0 0-10 16,0 0 0-16,0 0 12 15,0 0-12-15,0 0-11 16,0 0 10-16,0 0 2 16,0 0 2-16,0 0-3 15,0 0-9-15,0 0 9 16,0 0 1-16,0 0-1 15,0 0 0-15,0 0 0 16,0 0 2-16,0 0-2 16,0 0-8-16,0 0 1 15,0 0 7-15,0 0-6 16,-6 1-2-16,0 6 8 16,0 3 2-16,-5 4-2 15,-1 8-7-15,1 6 7 0,-1 6 1 16,4 2 6-16,1 4-7 15,5 2 1-15,2 0 4 16,0 3-5-16,0-4-10 16,4-2 10-16,7-5 0 15,3-7-6-15,1-6 0 16,4-7-25-16,1-8 8 16,4-6-9-16,5 0-15 15,4-20 47-15,8-14 3 16,-1-12 6-16,-1-8-9 15,-3-5 0-15,-5-3 16 16,-8-2-16-16,-7 0 0 16,-8 2 3-16,-3 6-3 0,-5 9 7 15,0 13-7-15,0 10 2 16,-11 8 69-16,-3 4-71 16,-3 4 0-16,-6 0 10 15,-4 2-4-15,-6-2 10 16,-5 2-16-16,-2-2-10 15,-7-2-8-15,-30-20-93 16,7 0-146-16,1-6-1004 0</inkml:trace>
  <inkml:trace contextRef="#ctx0" brushRef="#br0" timeOffset="76070.97">22886 4265 103 0,'0'0'259'0,"0"0"-161"16,0 0-15-16,0 0 16 15,0 0-8-15,0 0-17 16,0-4-50-16,0 4-15 16,0 0 52-16,0 0-34 15,0 0-1-15,0 0 7 16,0-2-7-16,0 2 18 0,0 0-30 15,0 0-13-15,0 0 60 16,0 0-50-16,0 0 4 16,0 0 11-16,0 0-14 15,0 0 21-15,0 0-33 16,0 0 0-16,0 0 13 16,0 0-13-16,0 0 0 15,0 0 0-15,2 0 0 16,5 0 5-16,2 0-5 15,2 0 0-15,3 0 7 16,1 0-5-16,6 0-2 16,0 0 0-16,4 0 6 15,0 0 14-15,4 0-20 0,4-4 0 16,2-2 29-16,5 0-20 16,3 0-9-16,-3 2 6 15,-2 0-5 1,0 2 7-16,-4 0-8 0,-3 0 0 15,-2 2 5-15,0-2-5 16,-3 2 0-16,1-2-1 16,-3 2 2-16,1 0 8 15,2-2-9-15,2 2 0 16,4 0-1-16,3 0 1 16,3 0 0-16,2 0-1 15,1 0 2-15,0 0-1 16,-1 0 0-16,1 0 0 15,-2 0 1-15,1 2-1 16,1 2 0-16,-1-2-1 0,5 0 10 16,2 0-5-16,1 0-4 15,3 2 0-15,1 0 2 16,3 0-2-16,2 0-11 16,0 0 10-16,0 2 2 15,0 0 12-15,0-2-13 16,-5 0 0-16,-2-4 0 15,1 0 0-15,-2 0 0 16,2 0-1-16,4 0 2 16,2 0 18-16,0 0-19 0,1-2 1 15,-3-2 20 1,-2 2-21-16,-3-2 0 0,-4 2 0 16,-2 0 2-1,-3 0 9-15,0 0-11 0,1 0 0 16,-4 0 5-16,1 0-5 15,1 0 0-15,-3 0-1 16,-1 2 9-16,1 0 1 16,-2 0-9-16,0 0 0 15,-3 0 7-15,1 0-7 16,1 0 0-16,1 0-2 16,3 0 11-16,4 0 25 15,4 0-34-15,2-2 0 0,1 2 12 16,-2 0-10-1,-1 0 0-15,-1 0-2 0,-6 0 2 16,1 0 12-16,-8 0-14 16,-4 0 0-16,-2 0 9 15,-5 0-9-15,0-2 0 16,1 2 0-16,0-2 1 16,-2 0 48-16,2 2-49 15,-1-2 0-15,0 0 33 16,-2 0-26-16,-2-2-5 15,0 2 14-15,-2 0-10 16,-1 0 29-16,1 0-35 16,1 0 0-16,4 0 16 15,-1 0-16-15,2 2 0 16,0-2 0-16,1 2 1 0,-1 0 8 16,-2-2-9-1,2 2 0-15,-1 0 2 0,-2 0-2 16,-1 0-8-16,-1 0 7 15,0 0 2-15,-2 0 7 16,1 0-8-16,2 0 0 16,-1 0 0-16,1 0 0 15,0 0 0-15,0 0-1 16,-1 2 2-16,1-2 8 16,1 0-9-16,-4 0-2 15,1 0 2-15,-5 0 0 16,-3 0-1-16,-1 0 0 15,-2 0 2-15,-3 0 6 16,0 0-7-16,1 0-3 0,-1 0-3 16,0 0 7-16,-2 0-1 15,2 0 0-15,0 0 1 16,2 0 8-16,1 0-9 16,0 0-6-16,-1 0 6 15,1 2 0-15,-1-2 0 16,0 0 0-16,1 0 0 15,-1 2 1-15,3-2-1 16,-2 2 0-16,1 0-1 16,3-2 1-16,0 0-1 15,2 0 1-15,-2 0 0 16,3 2 6-16,-6-2-6 16,1 0-6-16,-5 2 5 0,2-2 2 15,0 2-1-15,2-2 0 16,0 2 1-16,3-2 5 15,2 0-6-15,0 2-3 16,0-2 1-16,-2 2 2 16,0 0-1-16,0 0 1 15,0 0 0-15,0-2 12 16,2 2-12-16,0-2-9 16,3 2 9-16,-1 0 0 15,1 0 0-15,-2 0-2 16,1-2 2-16,1 2 3 15,-3 0-3-15,3 0-6 16,-5 0 6-16,-1-2 0 0,-1 0 1 16,0 2-1-16,-2-2 1 15,-1 0 5-15,-2 0-6 16,-2 2-3-16,2-2 3 16,-2 0 0-16,0 0 0 15,0 0 0-15,0 0 0 16,0 0 8-16,0 0-8 15,0 0-5-15,0 0 5 16,0 0 1-16,0 0 1 16,0 0-2-16,0 0 0 15,0 0 3-15,0 0-3 16,0 0-3-16,0 0 3 0,0 0 0 16,0 0 9-1,0 0-9-15,0 0 0 16,0 0 0-16,0 0 0 0,0 0-5 15,0 0 5-15,0 0 0 16,0 0 0-16,0 0 0 16,2 0 0-16,3 0 3 15,-1 0-3-15,3 0-3 16,-2 0 3-16,-1 0 1 16,-2 0 3-16,3 0-4 15,-3 0 0-15,0 0-1 16,0 0 1-16,1 0-5 15,-1 0 5-15,-2 0 1 16,2 0 5-16,-2 0-6 16,0 0 0-16,0 0 4 0,0 0-4 15,0 0-12-15,0 0 11 16,0 0 2-16,0 0-2 16,0 0-6-16,0 0 7 15,0 0-23-15,0 0 23 16,0 0-8-16,0 0 8 15,0 0 1-15,0 0 3 16,0 0-4-16,0 0 0 16,0 0 10-16,0 0-10 15,0 0 0-15,0 0 5 16,0 0 9-16,0 0 17 16,0 0-31-16,0 0 2 15,0 0 38-15,0 0-40 0,0 0 0 16,0 0 15-16,-2 0-15 15,2 0 22-15,-2 0-22 16,-1 0 0-16,3 0 1 16,0 0-1-16,0 0-5 15,0 0 4-15,0 0 2 16,0 0 7-16,0 0-8 16,0 0 0-16,0 0-16 15,-2 2 16-15,2 4-12 16,0-2 11-16,0 0 2 15,0-2 3-15,0-2-4 16,0 2 0-16,0-2-7 16,0 0 7-16,0 0-18 0,0 0 17 15,0 0 2 1,0 0 5-16,0 0-6 0,0 0 0 16,0 0 5-16,0 0-5 15,0 0-5-15,0 0 5 16,0 0 6-16,0 0 10 15,0 0-16-15,0 0 0 16,0 0 2-16,0 0-2 16,0 0-9-16,0 0 9 15,5 0 1-15,2 0 13 16,1 0-14-16,1 0 0 16,0 0 0-16,2 0 0 15,0 0-1-15,1 0 0 16,1 0 2-16,5-2 8 15,1 0-9-15,8 0 0 16,2 0 6-16,2-2-6 0,-4 0-9 16,-2 2 9-16,-6 2 0 15,4 0 5-15,-3 0-5 16,-2 0 0-16,-4 0-1 16,-4 0 1-16,-3 0-7 15,-2 0 7-15,-3 0 0 16,-2 0 7-16,2 0-7 15,-2 0 0-15,0 0-1 16,0 0 1-16,0 0-10 16,0 0 10-16,0 0 0 15,0 0-12-15,0 0 12 0,0 0-3 16,0 0-19-16,0 0 22 16,0 0-17-16,0 0 16 15,0 0-1-15,0 0-11 16,-2 0 13-16,0 0-1 15,0 0-21-15,-5 0 22 16,0 6 0-16,-4 8 3 16,0 0 4-16,2 4 2 15,0 2-9-15,3 0-8 16,0 2-8-16,6 2 16 16,0-2-17-16,0-2 16 15,0-1-18-15,4-5 12 16,6-3-14-16,1-4 8 15,5-6 12-15,4-1 1 16,7 0 0-16,4-8 7 0,10-12-1 16,-2-7 11-1,-1-4-17-15,-5-3 0 0,-8 0 11 16,-7 0-11-16,-7 0 0 16,-4-2 0-16,-7 2 8 15,0 1-10-15,0 1 2 16,-5 6 0-16,-6 4-10 15,-2 6 10-15,0 3-19 16,-4 2 3-16,2 5-22 16,-1 2 18-16,1 2-53 15,1 2-42-15,4 0 14 16,1-2-128-16,5-4-743 0</inkml:trace>
  <inkml:trace contextRef="#ctx0" brushRef="#br0" timeOffset="76400.06">28689 3309 1250 0,'0'0'181'15,"0"0"-120"-15,0 0 0 0,0 0-2 16,0 0 18-16,0 0-77 16,0 0-2-16,0-3-18 15,0 6 20-15,-8 11-12 16,-7 12 11-16,-3 6 2 16,-5 6 20-16,-3 6-21 15,0 4 0-15,-4 0-6 16,1 4 6-16,0 3-39 15,3-4-47-15,1 10-45 16,8-15-26-16,3-14-227 0</inkml:trace>
  <inkml:trace contextRef="#ctx0" brushRef="#br0" timeOffset="76687.98">28753 3305 1144 0,'0'0'177'16,"0"0"-160"-16,0 0 6 16,0 0-23-16,0 0 0 15,22 124 45-15,-15-56-30 16,0 10-2-16,-1 2-2 15,3-1-9-15,0-3 21 0,0-4-23 16,-3-4 0 0,-3-6 2-16,-3-6-2 0,0-10-43 15,0-10-48-15,-7-13-161 16,-2-15-416-16</inkml:trace>
  <inkml:trace contextRef="#ctx0" brushRef="#br0" timeOffset="76909.14">28602 3743 975 0,'0'0'208'0,"0"0"-176"16,0 0-25-16,0 0 73 0,0 0-15 15,0 0-62-15,0 0 11 16,44 0-8-16,-17 0 60 15,4 0-66-15,4 0 7 16,10-5-14-16,-7-6-28 16,-9 1-191-16</inkml:trace>
  <inkml:trace contextRef="#ctx0" brushRef="#br0" timeOffset="80964.27">28078 8757 690 0,'0'0'107'0,"0"0"-84"16,0 0 28-16,0 0-1 15,0 0 27-15,0 0-9 16,0 0-31-16,-12 12 14 15,10-6-12-15,0 2-8 0,-2 6 40 16,-3 2-34-16,1 4 1 16,-2 6 11-16,0 4-10 15,-1 4-5-15,0 2-15 16,0 2-6-16,2-2 35 16,3-1-41-16,2-6 2 15,2 0 0-15,0-5-8 16,0-2 20-16,0-2-21 15,0-4 1-15,2 0 3 16,6 0-4-16,4-2-7 16,1-2 7-16,2 0 0 15,4-2-7-15,1-2 7 0,1-4-10 16,4-4-3-16,2 0 10 16,0 0 3-16,0-10-7 15,-2-8 14-15,-2-2 0 16,0-4-7-16,-3-4 0 15,-3-6-5-15,2-4 5 16,-6-8-10-16,-2-4-20 16,-2-1 1-16,-5 1 23 15,1 6-7-15,-5 8 13 16,0 8 7-16,0 8-6 16,0 4-1-16,0 4 20 15,-9 0-19-15,0 2 31 16,0 2-20-16,-2 2-12 0,0 2 51 15,-3 0-37 1,1-1-12-16,-1 1 2 0,1 0 3 16,1 1-4-16,-5-1-3 15,5 0-34-15,-7 0 33 16,4-3-31-16,-10-11-25 16,5 0-108-16,5-2-399 0</inkml:trace>
  <inkml:trace contextRef="#ctx0" brushRef="#br0" timeOffset="82641.92">28074 4820 882 0,'0'0'356'0,"0"0"-249"15,0 0-72-15,0 0 14 16,0 0-31-16,0 0-18 16,119-8 46-16,-80 2-46 15,0 0 0-15,-3 0 0 16,-3 0 1-16,-4 0 16 16,-2 2-17-16,-4-2 0 15,-6 4 0-15,-1 0 0 16,-3 0-15-16,-3 2 1 0,0 0-39 15,-1-4-67-15,-2 2-106 16,-2-2-442-16</inkml:trace>
  <inkml:trace contextRef="#ctx0" brushRef="#br0" timeOffset="82891.2">28253 4634 963 0,'0'0'317'15,"0"0"-223"-15,0 0-46 16,0 0-3-16,0 0-45 0,0 0 2 16,0 0 31-1,8 90-20-15,-6-52-4 0,0 9 1 16,-2 3-10-16,0 5 0 15,-16 34-9-15,-3-13-171 16,-2-10-552-16</inkml:trace>
  <inkml:trace contextRef="#ctx0" brushRef="#br0" timeOffset="83632.28">28022 7229 309 0,'0'0'66'0,"0"0"478"16,0 0-446-16,0 0-31 15,0 0 57-15,0 0-17 16,0 0-53-16,17 8 14 15,-1-2-14-15,5 2 1 16,0-1 14-16,2 2-23 16,4-3 18-16,2-2-39 15,0 0-12-15,2-4 22 16,4 0-35-16,5 0 0 16,5 0 6-16,2 0-6 0,-2-12-15 15,-5 0-55-15,-7-6-71 16,-6-14 3-16,-9 2-225 15,-9-1-267-15</inkml:trace>
  <inkml:trace contextRef="#ctx0" brushRef="#br0" timeOffset="84145.28">28124 6093 709 0,'0'0'536'16,"0"0"-465"-16,0 0-30 15,0 0 30-15,0 0-33 16,0 0 4-16,0 0-42 16,14 3-31-16,-5 23 15 15,-1 16 15-15,-1 10 1 16,-2 10 4-16,-1 2-2 16,-1-3 38-16,1-5-40 15,0-10 0-15,3-10 4 0,0-10-4 16,2-8-1-16,-1-12-17 15,6-6-18-15,6-4 36 16,4-26 0-16,10-14 0 16,1-15 17-16,6-9-17 15,-1-8 10-15,2-8-10 16,1-4 1-16,1 2 18 16,0 5-9-16,-5 13 3 15,-6 14 15-15,-8 16-18 16,-10 14-9-16,-7 14-1 15,-2 6-22-15,-6 4-37 16,0 12-347-16,0 4-240 0</inkml:trace>
  <inkml:trace contextRef="#ctx0" brushRef="#br0" timeOffset="84434.96">28689 6176 1077 0,'0'0'303'0,"0"0"-233"16,0 0-18-16,0 0-33 16,0 0 17-16,0 0 4 15,-52 146-24-15,34-98 8 0,-2 3-24 16,0-1 8-16,-3-2 16 15,-1-4-24-15,2 0-17 16,-3-6 5-16,5-6-27 16,1-4-29-16,5-18-69 15,5-5-103-15,5-5-388 0</inkml:trace>
  <inkml:trace contextRef="#ctx0" brushRef="#br0" timeOffset="84663.11">28656 6230 459 0,'0'0'508'15,"0"0"-403"-15,0 0-48 16,0 0 48-16,54 138-5 16,-42-85-35-16,-3 3-12 15,-3 0-40-15,-4-4-12 16,-2-4 27-16,0-4-28 15,0-6-7-15,0-6-2 16,-6-5-32-16,-15-13-79 16,2-10-196-16,1-4-480 0</inkml:trace>
  <inkml:trace contextRef="#ctx0" brushRef="#br0" timeOffset="85195.14">28577 6573 212 0,'0'0'777'0,"0"0"-681"16,0 0-62-16,0 0 79 15,0 0-23-15,0 0-22 16,0 0-23-16,112 38-29 16,-79-38-16-16,7 0-7 15,2-14-102-15,3-6 9 16,3-2-7-16,0-2-404 15,-7-4 254-15,-5 2 157 16,-9 2 40-16,-5 3 37 16,-9 7 23-16,-5 6 101 15,-4 5 153-15,-4 3 124 0,0 0-234 16,0 0-89 0,0 15 25-16,-10 12-8 15,2 7-14-15,-1 10 25 0,1 2-54 16,0 4 0-16,6-4-3 15,0-2-7-15,2-5-2 16,0-7-17-16,0-9-7 16,14-5-9-16,3-7 15 15,8-9 1-15,2-2 0 16,4-4 9-16,0-20 11 16,-2-8-20-16,-2-8 1 15,-8-3 15-15,-3-3-15 16,-7-2-1-16,-7 0 11 0,-2 2 8 15,0 2 12-15,0 2-12 16,-11 6-18-16,-7 3 10 16,-1 3-11-16,-10 2-26 15,-34-4-43-15,5 4-112 16,-6 4-529-16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2-23T06:04:57.7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1579 673 127 0,'0'0'737'16,"0"0"-617"-16,0 0-65 15,0 0-41-15,0 0 44 16,0 0 3-16,4-80-3 15,-4 74 56-15,0 2-38 16,0 4-27-16,0 0-46 16,0 0-1-16,-6 8-2 15,-5 16 0-15,-9 16 0 16,-14 17 40-16,-20 29-39 16,-4 0 0-16,-8 6 9 15,-7 2 1-15,6-18 0 0,-9 5-11 16,7-7 0-1,11-12-19-15,12-8 11 0,12-12-57 16,14-16-51-16,18-15-64 16,2-11-133-16,0 0-61 0</inkml:trace>
  <inkml:trace contextRef="#ctx0" brushRef="#br0" timeOffset="209.23">1400 1033 542 0,'0'0'320'16,"0"0"-181"-16,0 0-115 16,0 0 18-16,0 0-29 15,130-17-13-15,-92 24 58 16,0 8-45-16,-5-1 13 0,3 7-24 16,-3-2-1-16,1 6-1 15,-6-1-34-15,-5-2-45 16,-7 2-47-16,-7-6-8 15,-9-6-192-15</inkml:trace>
  <inkml:trace contextRef="#ctx0" brushRef="#br0" timeOffset="404.98">1354 1345 127 0,'0'0'863'15,"0"0"-758"-15,0 0-99 16,0 0 27-16,0 0-33 16,0 0 0-16,0 0 15 15,65 35-15-15,-49-28 0 16,-3 19-13-16,-5-4-146 16,-3 2-169-16</inkml:trace>
  <inkml:trace contextRef="#ctx0" brushRef="#br0" timeOffset="698.2">1182 1746 644 0,'0'0'315'0,"0"0"-272"0,0 0-43 16,0 0-11-16,0 0 11 15,0 0 41-15,0 0-34 16,143-64-6-16,-114 52 5 15,-4 6 2-15,-10 4 10 16,-9 2-18-16,0 0-19 16,-6 2 19-16,0 14 1 15,0 6 12-15,-6 6-13 16,-15 8 6-16,-4 7 21 16,-4 1-27-16,-2-2-26 15,4-5-6-15,-19 6-69 16,5-13-61-16,6-10-141 0</inkml:trace>
  <inkml:trace contextRef="#ctx0" brushRef="#br0" timeOffset="1348.04">1013 2027 373 0,'0'0'306'0,"0"0"-177"0,0 0-99 16,0 0 15-16,0 0-45 16,0 0 0-16,0 0 22 15,32 50-12-15,-17-24 7 16,1 6-1-16,-1 2-16 15,-1 0 43-15,-8-3-43 16,3-8 1-16,-7-4 2 16,-2-9-1-16,3-7 6 15,-3-3-8-15,2 0 0 0,3-1-22 16,1-20 22-16,3-4-19 16,2-5 9-16,2-1 11 15,0 5-1-15,6 2 0 16,1 4 2-16,2 2 20 15,2 4-21-15,1 4 6 16,2 4 12-16,-5 6 2 16,-2 0-3-16,-6 0 1 15,-6 0-18-15,-5 4 15 16,1 8-7-16,-2 2-2 16,0 6 24-16,2 2-24 15,0 2-6-15,0-6 1 16,-2-4 14-16,0-6-5 15,0-5-11-15,1-3-7 0,1 0-3 16,8 0 7-16,5-14 3 16,10-15 16-16,8-15-16 15,13-12 29-15,2-10-29 16,4-8-16-16,0-7-10 16,-4 3-81-16,-3 0-36 15,-11 6-118-15,-9 14 72 16,-12 14 189-16,-12 17 16 15,-3 13 186-15,0 9 22 16,-3 2-103-16,-4 3-14 16,1-1-39-16,4 1-39 15,2-2 40-15,0 2-69 16,0 0-4-16,0-3-3 16,6 2 7-16,12-7 0 15,4-2 0-15,3-4 17 0,2-1-10 16,-3 4-7-16,-1 6-53 15,-10 14-47-15,-5 16-110 16,-8 5-145-16</inkml:trace>
  <inkml:trace contextRef="#ctx0" brushRef="#br0" timeOffset="1520.57">1655 1969 205 0,'0'0'630'16,"0"0"-547"-16,0 0-83 15,0 0-8-15,0 0 8 16,0 0 90-16,129-58-29 0,-75 24-59 16,4-5 56-16,1-1-58 15,13-10-23-15,-18 10-105 16,-10 6-842-16</inkml:trace>
  <inkml:trace contextRef="#ctx0" brushRef="#br0" timeOffset="1740.32">2266 1536 401 0,'0'0'670'16,"0"0"-592"-16,0 0-39 16,0 0-39-16,0 0 1 0,0 0 37 15,142-109-38-15,-109 83 0 16,1 2 0-16,-3 2 0 15,-4 4-21-15,-5 4-115 16,-18 4-49-16,-4 4-32 16,0 0-328-16</inkml:trace>
  <inkml:trace contextRef="#ctx0" brushRef="#br0" timeOffset="2935.03">2362 1201 217 0,'0'0'128'16,"0"0"-30"-16,0 0 41 0,0 0-51 16,0 0 23-1,4 138-45-15,-2-79 5 0,2 5 0 16,1 10-26-16,1 2-44 16,-1 2 46-16,2-2-47 15,-3-5 0-15,1-9 6 16,-3-10-6-16,0-14 16 15,0-12-16-15,-2-10 0 16,0-10 6-16,0-6-6 16,0 0 0-16,0-18-7 15,0-14-61-15,0-12 35 16,0-10-8-16,-9-4-26 16,3 1 66-16,-6 7-11 15,4 10 12-15,-1 8 14 16,0 12 40-16,0 16 66 0,2 4-89 15,1 14-30-15,-3 24 37 16,-3 12-28-16,2 11-10 16,-2-1 12-16,1-2-11 15,0-4 18-15,4-12-19 16,5-8 0-16,2-12 4 16,0-14-4-16,2-8-52 15,20-8 31-15,16-42 19 16,5-8-5-16,5-22-44 15,13-27-51-15,-1-17 51 16,-2 0-50-16,-9 15-107 16,-11 19 208-16,-11 30 18 0,-3 10 145 15,-4 8-51 1,-11 20-28-16,-6 20 49 0,-3 2-82 16,0 10-21-16,0 24 3 15,-12 10-31-15,-1 14 46 16,-3 8-48-16,1 2 1 15,-4-2 13-15,2-1-14 16,1-7 0-16,3-6 0 16,5-8-21-16,2-10-8 15,4-12-128-15,2-13 11 16,0-9 79-16,0-15-35 16,4-25-7-16,12-10 36 15,3-10 54-15,-2-6 13 0,3-2 6 16,2 2 0-16,-2 3 75 15,1 13 30-15,-4 12-11 16,-1 10 4-16,-3 12-37 16,-1 6 16-16,-4 6-53 15,3 4-17-15,1 0 30 16,-1 0-23-16,2 8-14 16,-2 10-9-16,0 6 9 15,-2 4 34-15,-2 4-34 16,-5 4-19-16,-2 4 19 15,0 2-75-15,0-2 4 16,0-1 41-16,-6-3 15 16,1 0 0-16,5-2 15 0,0 0 0 15,2 2 8 1,18-4-8-16,1-2-6 0,3 0 4 16,0-6 2-16,1 1 3 15,-3-3-3 1,-4 0-4-16,-4 2-9 0,-10-1 10 15,-4 2-16-15,0 3 9 16,-13 0-48-16,-14-4-1 16,-6 0-55-16,-6-4 43 15,-3-6 71-15,-2-4 6 16,1-8 26-16,8-2 11 16,1 0-14-16,12-12 96 15,4-4-86-15,9 0-11 16,9 0 67-16,0 0-31 0,12 0-56 15,14-2-8-15,8 2 8 16,6 2 28-16,4 4-36 16,3 2 0-16,-3 2 16 15,1 2-6-15,-7 0-4 16,-5 0-6-16,-4 2 0 16,-4 0-16-16,0-12 5 15,-10 2-122-15,-1-4-241 0</inkml:trace>
  <inkml:trace contextRef="#ctx0" brushRef="#br0" timeOffset="3671.13">3404 1020 1048 0,'0'0'182'0,"0"0"-135"15,0 0-39-15,0 0 16 16,0 0-24-16,0 0 0 16,0 0 2-16,-24 121-2 15,17-93 0-15,2-4-2 16,1-4-50-16,4-6 51 16,0-4-69-16,0-10-86 15,6 0 38-15,17-14 28 16,4-12-61-16,4-7-85 15,2 0 21-15,-2 1 174 16,-2 3 41-16,-6 7 21 0,-10 7 67 16,-4 8 25-16,-9 7 12 15,0 0-22-15,-18 15-33 16,-15 14 3-16,-7 10-62 16,-7 5-10-16,3 2 19 15,1-2-4-15,9-4-1 16,10-4-15-16,9-8 10 15,10-10-30-15,5-10-12 16,7-8-82-16,26 0 112 16,11-26-11-16,14-10-92 15,5-8-49-15,1 0 12 16,-2 2-25-16,-1 4 167 16,-8 5 75-16,-8 6 63 15,-11 4 44-15,-13 8-32 0,-7 7-31 16,-7 4-30-16,-5 4 32 15,-2 0-70-15,0 0-22 16,0 0-29-16,0 0-13 16,0 9-16-16,2 4 28 15,0 2-19-15,-2 6 12 16,0 3-62-16,0 4-18 16,-15-2 25-16,-1 0 44 15,3-6 4-15,-1 2 5 16,8-2 10-16,4 2-5 15,2-4 5-15,2-2-1 0,18-4-13 16,7-4 14 0,2-4 24-16,0-4-24 0,-3 0 1 15,-1 0 33-15,-5 0-34 16,-7-2 1-16,-13 2-2 16,0 0-148-16,-4 8-93 0</inkml:trace>
  <inkml:trace contextRef="#ctx0" brushRef="#br0" timeOffset="4082.36">3426 1520 332 0,'0'0'134'0,"0"0"-16"0,0 0-80 16,0 0-15-1,0 0-23-15,0 0 0 0,0 0 11 16,-67 82-11-16,63-70 0 15,0 0 8-15,-1 2-7 16,3-2 5-16,-3 0-6 16,3 0 0-16,0-6 4 15,-1 0-4-15,3-2-14 16,0-4 13-16,0 2-29 16,0-2-6-16,3 0-12 15,13-2 48-15,6-12 61 16,9-4-46-16,7-2 4 15,8-2 16-15,6 0 2 16,4 0-3-16,2 0-24 16,0 0-3-16,-7 2 58 0,-6 4-65 15,-12 3 1-15,-11 10 0 16,-9 1 1-16,-6 2 1 16,-7 0-3-16,0 0 0 15,0 9 26-15,-13 9-26 16,-32 17-2-16,5-3-132 15,-2-2-136-15</inkml:trace>
  <inkml:trace contextRef="#ctx0" brushRef="#br0" timeOffset="4580.14">3426 1867 411 0,'0'0'178'0,"0"0"-118"0,0 0 34 15,0 106-68-15,0-68 7 16,6-2 1-16,4 4-14 15,-1-1 20-15,-1 1-40 16,2 0 10-16,-6 0 12 16,1-4-21-16,-3-4-1 15,-2-8 0-15,0-6 0 16,0-8-1-16,2-8-38 16,-2-2-16-16,2 0 22 15,0-18-39-15,3-10-28 16,2-8 44-16,4-6 53 15,0-4 3-15,7-3 68 16,2 5-51-16,4 2 55 0,5 4-24 16,0 4-16-1,0 4 18-15,2 4-14 0,-2 5 18 16,-2 6-34-16,-7 5-7 16,-4 4 36-16,-3 4-40 15,-6 2-2-15,-3 0-5 16,1 8 15-16,-5 12 23 15,0 6-40-15,0 2 2 16,0 0 30-16,0-4-31 16,0-6-1-16,-3-6 0 15,1-6 9-15,2-4-3 16,0-2-6-16,0 0-21 16,0 0 20-16,5-10-8 15,13-16 9-15,6-12 15 16,7-12-15-16,27-41-1 0,-7 11-116 15,-1 2-117-15</inkml:trace>
  <inkml:trace contextRef="#ctx0" brushRef="#br0" timeOffset="5680.33">4267 1241 322 0,'0'0'37'0,"0"0"565"16,0 0-430-16,0 0-99 15,0 0-27-15,0 0-26 16,0 0 50-16,0 6-48 15,0-6-22-15,0 0 43 16,0 0-43-16,0 0-1 16,0 0 1-16,0 0 0 0,0 0 24 15,0 0-24-15,2 0 0 16,2 6-5-16,3 6 5 16,-1 4 0-16,3 12-1 15,3 8 3-15,-4 10 16 16,-1 12-18-16,-3 11 0 15,1 7 26-15,-5 2-26 16,2-2-6-16,1-8 6 16,-1-13 0-16,2-15-20 15,0-14-37-15,3-16-60 16,5-10-16-16,0-6 36 16,2-26 3-16,4-17-100 15,-2-6-71-15,-1-6 161 0,-1-5 46 16,-6 0 24-1,3 2 34-15,-1 5 47 0,-4 8 197 16,3 8-32-16,-3 13-44 16,1 6-29-16,5 8-77 15,-2 2-19-15,11 2 40 16,6-2-53-16,8 0-7 16,9 2-23-16,6 4 11 15,1 6 2-15,0 2-13 16,-4 4-19-16,-9 10 6 15,-7 2-34-15,-13 4-29 16,-13 4 44-16,-5 10 32 16,-12 6-16-16,-24 7 9 15,-10 1-108-15,-12-2 57 16,-7-4 15-16,-1-6 42 0,3-8 0 16,5-8 1-16,9-8 66 15,13-6-50-15,14-6 17 16,11 0 47-16,11 0-57 15,0-12-13-15,11-6-1 16,18-4 1-16,9 0 20 16,7 0-30-16,1 0 0 15,-1 4 0-15,-5 2 2 16,-11 6 3-16,-9 6-5 16,-11 4-30-16,-9 1-21 15,0 26 24-15,-25 13 18 16,-10 16 8-16,-13 6-77 15,0 6 4-15,-1 3 35 0,2-5 39 16,10-8-14-16,10-6 14 16,9-14 0-16,9-10 0 15,9-14 0-15,0-12-20 16,15-2 12-16,12-18 8 16,8-22 55-16,6-12-55 15,1-10 1-15,0-5 6 16,-1-3-6-16,-6-4 0 15,-3-4-1-15,-10-4 1 16,-11-7-17-16,-11 5 9 16,0 2-49-16,-11 8-44 15,-14 12 71-15,-4 16 29 0,2 15 101 16,5 17 28 0,0 14-11-16,6 0-90 0,1 18-21 15,3 25 19-15,6 17 12 16,4 18 10-16,2 14-9 15,0 5-29-15,0 1 49 16,15-4-59-16,3-6 0 16,5-10 13-16,6-9-13 15,2-15 0-15,4-16-11 16,3-14-33-16,2-20 38 16,3-4-30-16,1-34-32 15,20-54-48-15,-10 7-103 16,-8-1-510-16</inkml:trace>
  <inkml:trace contextRef="#ctx0" brushRef="#br0" timeOffset="5851.03">5180 1038 325 0,'0'0'776'16,"0"0"-633"-16,0 0-125 16,0 0-17-16,2 113 22 15,-2-65-14-15,0 2 15 16,0 4-24-16,-2 2 0 15,-7-2-26-15,-5-1-5 16,3-13-170-16,0-16-442 0</inkml:trace>
  <inkml:trace contextRef="#ctx0" brushRef="#br0" timeOffset="6446.06">5342 1193 848 0,'0'0'215'0,"0"0"-177"0,0 0-30 16,0 0 10-16,0 0-17 16,0 0 38-16,0 0-39 15,65 34 1-15,-65-12 53 16,0 10-54-16,-13 4-15 16,-14 5-16-16,-5 2-61 15,-1-5 24-15,0 1 7 16,4-9 25-16,8-6 29 15,6-4-3-15,11-8 10 0,4 0 0 16,0-4 0-16,4-2 22 16,15 4-22-16,2-4 0 15,2 4 41-15,1 0-40 16,1 4-1-16,-6 4 0 16,-5 6 1-16,-3 6 5 15,-9 10-6-15,-2 4-33 16,0 9 24-16,-6 1-197 15,-10 0 20-15,3 0 101 16,2 0 60-16,4-2 24 16,4-2-15-16,3-5 16 15,0-5 0-15,12-6 0 16,8-8-1-16,2-4 1 16,1-6 0-16,-4-6 22 15,-3-4-21-15,-5-2 0 0,-5-2 54 16,-6 0-11-16,0 0 95 15,-2 4-77-15,-17 0-29 16,-8 2-8-16,-4 4-25 16,-7 0 0-16,-3-4 47 15,2-2-24-15,1-6 32 16,2 0-7-16,5-6-22 16,4-18-21-16,11-10-5 15,10-14 0-15,10-58-23 16,21 7-78-16,6-1-199 0</inkml:trace>
  <inkml:trace contextRef="#ctx0" brushRef="#br0" timeOffset="7215.4">5770 1164 713 0,'0'0'208'16,"0"0"-82"-16,0 0-36 15,0 0 10-15,0 0-51 16,0 0-14-16,0 0-25 15,-22-19 1-15,13 19-22 16,0 16 11-16,0 10-30 16,0 4 29-16,-2 4-43 15,0 4 17-15,2 4 14 16,2 4 1-16,5 0-1 16,2-2 13-16,0-3 0 15,4-7-10-15,10 0 10 0,1-6-1 16,1-4 1-1,-3-4 0-15,-1-4 2 0,-8 2-2 16,-1-2-16-16,-3 2-3 16,-5 0 19-16,-15 3-16 15,-11-6-75-15,-5-1 29 16,-1-4 52-16,-9-6 7 16,2-4 3-16,1 0 5 15,4-4 3-15,5-12-8 16,10-2 37-16,11-2 28 15,5 2-21-15,8 4-17 16,0-2-15-16,16 4 36 0,15 0-48 16,9 6 10-1,7 6 5-15,7 0-14 0,3 0 32 16,1 4-33-16,-2 8 0 16,-6 2 4-16,-11 0-4 15,-7 6-13-15,-12 2-35 16,-11 4 1-16,-9 6 47 15,0 3-71-15,-23 2-56 16,-6 2 57-16,-2-1 15 16,0 0 55-16,2 4 21 15,7 2 13-15,8 0 41 16,8 0-54-16,6-4-21 16,0-9 50-16,0-7-34 15,15-8 17-15,5-10-25 16,5-6 16-16,4 0 50 0,4-24-58 15,1-10-15-15,-1-7 39 16,-6-3-39-16,-7 2 0 16,-9 4 5-16,-7 4-5 15,-4 6 21-15,-2 4-22 16,-15 8 0-16,-8 4 28 16,-4 8-23-16,-2 4-4 15,0 0 0-15,0 0 6 16,4 8 16-16,6 2-23 15,11-10-14-15,3 0-1 16,7 0-173-16</inkml:trace>
  <inkml:trace contextRef="#ctx0" brushRef="#br0" timeOffset="7412.06">6260 1277 576 0,'0'0'741'16,"0"0"-640"-16,0 0-82 16,0 0-10-16,0 0 23 15,0 0-32-15,0 0 0 16,-125 128-2-16,92-75 2 16,6-9-113-16,2-8-208 0</inkml:trace>
  <inkml:trace contextRef="#ctx0" brushRef="#br0" timeOffset="7679.96">6108 1544 462 0,'0'0'530'16,"0"0"-461"-16,0 0-62 15,0 0 51-15,52 104-45 16,-45-64 7-16,-5 6 22 15,-2 3-10-15,0 1-13 16,0 2-19-16,-13 0 12 16,2-8 4-16,-1-8-16 15,4-12-31-15,3-12 18 16,5-12-40-16,0-2-59 0,20-52-25 16,4 2-140-16,3-6-12 15</inkml:trace>
  <inkml:trace contextRef="#ctx0" brushRef="#br0" timeOffset="8365.04">6336 1626 107 0,'0'0'314'0,"0"0"-112"16,0 0-67-16,0 0 35 16,0 0-83-16,115-60-19 15,-101 60-2-15,-5 2-40 16,-2 16 16-16,-2 4-39 16,-3 2 13-16,-2 2 26 15,0 0-42-15,0-4 0 16,-2 0 3-16,-6-2-3 15,0-6-31-15,1-6-20 0,1-5-14 16,-4-3 65 0,-1 0-114-16,1-9 14 0,-4-7 60 15,1-4 27-15,-1 6 13 16,5 6 29-16,5 4 63 16,0 4 19-16,1 0-111 15,1 14 0-15,2 12 20 16,0 2 2-16,0 3 5 15,0-4-27-15,5-9 9 16,5-4 2-16,4-7-11 16,8-7-10-16,7-3 10 15,6-19 0-15,10-11 0 0,4-10-71 16,-2-5-48 0,-5 0 77-16,-6 0-34 0,-10 8-21 15,-9 8 12 1,-13 14 85-16,-4 10 84 0,0 8 54 15,-4 0-96-15,-10 4 29 16,1 12-61-16,2 4 16 16,3 8-1-16,8 2 2 15,0 4 7-15,6 2-34 16,15-2 0-16,6 4 28 16,2-1-28-16,5-1-9 15,-1-6 9-15,0-2 1 16,-6-6 23-16,-2-2-24 0,-10-2 0 15,-8-2-26 1,-7-2 26-16,0 4-27 0,-7 2 4 16,-17 2-5-16,-7 4-30 15,-4-2-28-15,-2 0 78 16,4-4 8-16,6-8 52 16,7-4 2-16,4-5 14 15,10-3-12-15,2 0 3 16,4-18-58-16,0-7 7 15,0-5 50-15,15-8-53 16,9-4-5-16,28-38-20 16,-6 11-95-16,1-3-90 0</inkml:trace>
  <inkml:trace contextRef="#ctx0" brushRef="#br0" timeOffset="8565.34">7436 1157 948 0,'0'0'146'16,"0"0"-102"-16,0 0-33 16,0 0 25-16,0 0-24 15,-35 138-2-15,11-82 60 16,-5 5-62-16,-4-2 0 16,-4 4 5-16,0-1-13 15,-1-2 0-15,-2 6-9 16,9-18-95-16,8-16-434 0</inkml:trace>
  <inkml:trace contextRef="#ctx0" brushRef="#br0" timeOffset="8761.27">7695 1305 1020 0,'0'0'133'0,"0"0"-97"16,0 0-35-16,0 0 25 16,0 0-26-16,0 0 0 15,0 0-14-15,67 100-76 16,-67-71-591-16</inkml:trace>
  <inkml:trace contextRef="#ctx0" brushRef="#br0" timeOffset="9089.06">7386 1871 999 0,'0'0'94'16,"0"0"-94"-16,0 0 0 16,0 0 10-16,127-77-10 15,-88 66 0-15,4 2 23 16,-3 9-22-16,-2 0-1 15,-7 10 0-15,-4 15 1 16,-11 3-1-16,-7 6 0 16,-9 6 1-16,0 4 23 0,-7 6-17 15,-15 2-1-15,-7 0-3 16,-5-2 9-16,-1-6-8 16,-1-5-4-16,2-11 0 15,8-12 3-15,1-10-3 16,7-6-19-16,7-36-79 15,5-8-145-15,4-6-138 0</inkml:trace>
  <inkml:trace contextRef="#ctx0" brushRef="#br0" timeOffset="9266.86">7502 1849 430 0,'0'0'532'16,"0"0"-460"-16,0 0-37 15,0 0-8-15,0 0 9 0,0 0 5 16,-21 114-1-16,7-74-25 15,2-2 44-15,-1-4-59 16,-1-4 1-16,3-2 15 16,-1-4-16-16,6-10-19 15,4-12-42-15,2-2-117 16,0-2-236-16</inkml:trace>
  <inkml:trace contextRef="#ctx0" brushRef="#br0" timeOffset="9489.32">7862 1588 1053 0,'0'0'171'0,"0"0"-134"0,0 0 11 16,0 0-48-16,127-85 0 16,-86 63 40-16,1-1-31 15,3 3-9-15,-3-1 0 16,-2 3-12-16,-5 2 11 15,-6 2-70-15,-9 0-16 16,-11 2-14-16,-9-4-61 16,0 2-170-16,-2-2-38 0</inkml:trace>
  <inkml:trace contextRef="#ctx0" brushRef="#br0" timeOffset="9962.48">8174 1151 611 0,'0'0'225'0,"0"0"-44"16,0 0-131-16,0 0 16 0,0 0-66 15,0 0 0-15,0 0 39 16,-4 134 14-16,4-66-4 16,0 13-7-16,-5 5-41 15,3 8 73-15,-2 6-73 16,-1 0-1-16,3 0 19 16,0-7-12-16,2-11-7 15,0-16 0-15,0-18 8 16,0-16-33-16,0-19 3 15,0-13-52-15,0-6 28 16,0-34 4-16,0-18-23 16,0-35 21-16,0-31-6 15,0 6 15-15,0 15-92 0,0 27 127 16,0 38 55-16,0 8 104 16,0 6-38-16,0 18-11 15,0 6-73-15,0 0 40 16,-9 20-77-16,-4 14 0 15,-6 8 25-15,-2 12-9 16,-2 2 1-16,5-3-17 16,3-3 9-16,1-8-2 15,7-8-7-15,3-8-3 16,2-8-8-16,2-12 11 16,0-6-32-16,6-2-22 15,21-24-17-15,13-17 64 16,16-16-83-16,38-48-65 15,-12 13-56-15,-6 4-285 0</inkml:trace>
  <inkml:trace contextRef="#ctx0" brushRef="#br0" timeOffset="10293.92">8685 1233 403 0,'0'0'286'15,"0"0"-104"-15,0 0-28 16,0 0-58-16,0 0 69 16,0 0-87-16,0 0-76 15,35-18 76-15,-62 48-64 16,-6 4-14-16,-3 4 19 15,1 3-19-15,1-4 20 16,3-2-20-16,9-6 0 16,3-7-30-16,9-5 14 0,5-7-108 15,5-6-18 1,0 0-76-16,0-4 27 0,9 2 86 16,5 4 86-16,-1 4 19 15,1 8 22-15,-3 12 76 16,-3 10 3-16,-3 10-1 15,-3 11 36-15,-2 4-90 16,0 6-31-16,0-3 51 16,-2-2-65-16,-7-2 0 15,2-10 9-15,1-6-10 16,4-14 0-16,2-21-49 16,0-13-145-16,0 0-90 0</inkml:trace>
  <inkml:trace contextRef="#ctx0" brushRef="#br0" timeOffset="10466.7">8635 1788 555 0,'0'0'403'0,"0"0"-254"15,0 0-101-15,0 0 12 16,0 0-32-16,0 0-21 16,0 0 66-16,120-76-73 15,-97 68 0-15,0 0-1 16,-4 2-1-16,-3 4-59 15,-7-2-85-15,-5 2-117 16,-4 0-249-16</inkml:trace>
  <inkml:trace contextRef="#ctx0" brushRef="#br0" timeOffset="10646.06">8798 1760 674 0,'0'0'110'15,"0"0"-38"-15,-13 123 3 0,6-55 6 16,-2 10 14-16,0 6-50 15,-4 6-25-15,0 1 50 16,-1-1-70-16,-1-6 2 16,1-4 4-16,1-4-5 15,-1-5-1-15,3 11-13 16,3-18-118-16,3-20 27 0</inkml:trace>
  <inkml:trace contextRef="#ctx0" brushRef="#br0" timeOffset="10833.02">8959 2167 1066 0,'0'0'175'15,"0"0"-174"-15,0 0 32 16,0 0-33-16,0 0-24 15,0 0-24-15,0 0-253 0</inkml:trace>
  <inkml:trace contextRef="#ctx0" brushRef="#br0" timeOffset="11219.42">9902 1333 924 0,'0'0'146'16,"0"0"-104"-16,0 0-41 0,0 0 37 16,0 0-15-1,-72 120-23-15,36-31 77 0,-6 29-50 16,6-5 8-16,10-12-18 16,7-14-9-16,11-21 12 15,4 2-20-15,4 0-2 16,0-11-19-16,6-17-7 15,34-26-56-15,-7-10-111 16,3-4-475-16</inkml:trace>
  <inkml:trace contextRef="#ctx0" brushRef="#br0" timeOffset="11387.12">10104 1590 1128 0,'0'0'150'0,"0"0"-106"15,0 0-23-15,0 0-21 16,151-74 30-16,-103 54-30 16,0 4 0-16,1-2-20 15,12-5-10-15,-17 5-82 16,-9 2-122-16</inkml:trace>
  <inkml:trace contextRef="#ctx0" brushRef="#br0" timeOffset="11635.25">10478 1169 1031 0,'0'0'146'0,"0"0"-99"0,0 0-23 16,0 0-9-16,-54 134 89 16,28-68-58-16,-3 6-14 15,-6 8 22-15,-6 7-36 16,-1-1-4-16,-1 0-14 15,-1-2 12-15,6-5 2 16,5-13-14-16,6-14-20 16,11-18 17-16,10-18-49 15,6-20-86-15,2-20-24 16,12-12-247-16</inkml:trace>
  <inkml:trace contextRef="#ctx0" brushRef="#br0" timeOffset="11814.01">10347 1766 796 0,'0'0'126'16,"0"0"-24"-16,0 0-9 16,0 0-47-16,137 130-4 15,-110-94-10-15,-2 1-30 16,-7-3 50-16,-5-2-52 16,-2-4-13-16,-6-6 1 15,-1-14-59-15,-1-4-107 16,-1-4-69-16</inkml:trace>
  <inkml:trace contextRef="#ctx0" brushRef="#br0" timeOffset="12041.38">10906 1249 887 0,'0'0'244'16,"0"0"-197"-16,0 0 18 15,0 0-38-15,-49 116 17 16,18-64 23-16,-5 9-22 16,0-1-9-16,-1 2-36 15,1-2 9-15,7-6-1 16,6-8-8-16,11-12-36 16,9-18-45-16,3-10-74 15,0-6-215-15</inkml:trace>
  <inkml:trace contextRef="#ctx0" brushRef="#br0" timeOffset="12230.28">10839 1784 715 0,'0'0'218'0,"11"137"-124"16,-4-49-20-16,-5 0-21 16,-2 0-14-16,0-6 21 15,0-5-42-15,0-9-9 16,0-8 20-16,0-9-29 15,-2-15-7-15,-1-13 7 16,3-23-46-16,0 0-44 16,0-12-150-16</inkml:trace>
  <inkml:trace contextRef="#ctx0" brushRef="#br0" timeOffset="12430.57">11342 1173 1018 0,'0'0'210'15,"0"0"-200"-15,0 0-7 16,0 0 9-16,0 0-4 16,0 0 7-16,0 0-15 15,123 104-54-15,-107-76-47 16,-10-4-482-16</inkml:trace>
  <inkml:trace contextRef="#ctx0" brushRef="#br0" timeOffset="12668.26">11084 1610 902 0,'0'0'240'16,"0"0"-191"-16,0 0-20 15,0 0-6-15,0 0 28 16,0 0 4-16,136-4-54 16,-101-2 50-16,2 2-51 15,-4 4-2-15,-8 0 2 16,-10 0-36-16,-9 4-33 0,-8 18-120 16,-20 0 20-16,-10 2-238 15</inkml:trace>
  <inkml:trace contextRef="#ctx0" brushRef="#br0" timeOffset="12868.25">10991 1914 704 0,'0'0'143'15,"0"0"-93"-15,0 0-38 16,0 0 59-16,0 0-40 16,153-51-12-16,-108 34 34 15,-2 8-52-15,-4-1 0 0,-5 2 4 16,-5 2 4-1,-11 2 3-15,-7 1-12 0,-11 3-81 16,0 7 19 0,-25 26 33-16,-11 2-124 0,-1-3-431 0</inkml:trace>
  <inkml:trace contextRef="#ctx0" brushRef="#br0" timeOffset="13376.45">11126 2013 153 0,'0'0'118'16,"0"0"-38"-16,0 0-11 15,0 0 10-15,0 0-18 16,0 0-26-16,0 0 27 15,-98 102-36-15,98-102 11 16,14 0 50-16,10 0 1 16,9-12-10-16,8-6-23 15,3-2-45-15,6 0 22 16,-4 6-32-16,-5 4 1 16,-6 6 9-16,-10 4-10 15,-10 0-2-15,-11 8-35 0,-4 14 37 16,0 8 27-16,-15 8-27 15,-14 6 15-15,-6 6 11 16,-4 1-26-16,1-1 10 16,1-2 4-16,-1-4-14 15,7-8 34-15,6-10-34 16,9-10 0-16,8-8 13 16,8-8-12-16,0 0 14 15,0-12-15-15,16-10 20 16,9-6-32-16,7-2 12 15,2 2 0-15,4 2 5 16,-5 8-4-16,-2 4-1 0,-6 8 0 16,-8 4 2-16,-5 2-14 15,-8 2 11-15,-4 14 1 16,0 4 3-16,-4 4-3 16,-14 0 8-16,-7 0-8 15,0 0 2-15,2-8 12 16,0-2-14-16,3-8 0 15,4-6 2-15,3 0-2 16,4-10-9-16,7-18-50 16,2-36-2-16,6 6 29 15,10-5-115-15</inkml:trace>
  <inkml:trace contextRef="#ctx0" brushRef="#br0" timeOffset="13565.31">11568 1554 1038 0,'0'0'142'0,"0"0"-121"16,0 0 20-16,0 0-40 15,0 0 14-15,0 0 34 16,67 134-26-16,-57-100-10 16,-3 2-13-16,3-7 6 15,-6-3-23-15,0-1-37 16,-2-8-151-16,-2-9-193 0</inkml:trace>
  <inkml:trace contextRef="#ctx0" brushRef="#br0" timeOffset="14427.34">11862 1478 963 0,'0'0'195'15,"0"0"-164"-15,0 0-31 16,0 0 33-16,126-52-7 15,-92 39-3-15,-3 3-23 16,-8 6 13-16,-7 4-8 16,-8 0-5-16,-8 0-70 15,0 9 5-15,0 10 65 16,-24 6 23-16,-8 7-23 0,-7-2-5 16,-4 0 3-1,3-6 4-15,9-4-2 0,10-4 20 16,10-2-13-16,7-4-7 15,4-4 0-15,0-6 0 16,18 0 16-16,8 0 33 16,8 0-5-16,9-6 8 15,1-2-30-15,1-2-5 16,-5 0-17-16,-11 4 6 16,-7 4-3-16,-13 2-3 15,-9 0-66-15,0 14-9 16,-21 12 65-16,-18 8-38 15,-13 8-92-15,-13 8-8 16,-3 2 109-16,-3 1-7 16,-1-3 46-16,9-4 26 0,8-6 12 15,12-8 53-15,14-6-3 16,12-10-62-16,13-10 62 16,4-4-78-16,0-2-2 15,15 0 73-15,14-4 3 16,9-14-13-16,7-6-55 15,5 0-3-15,0-2 16 16,-1 4-29-16,-5 4 0 16,-10 4 3-16,-10 4-3 15,-9 3 6-15,-10 6-6 16,-5 1 0-16,0 0-29 16,0 0 26-16,-7 4 3 15,-8 10 5-15,-5 0 3 0,-3 6 11 16,6 0-19-1,1 4 0-15,7 4 3 0,7 2-3 16,2 0-4-16,0 3-4 16,11-1 16-16,9-5-21 15,5 0-5-15,2-5 18 16,2-3-13-16,0-5 13 16,-3 1-9-16,-6-5 1 15,-4-2 16-15,-7-2-16 16,-5 0 2-16,-4-2-22 15,0 2 7-15,0 4 21 16,-8 2 0-16,-17 2 10 16,-8 2 6-16,-10 2 20 0,-2-2-29 15,-2-4-5 1,1-4 57-16,6-4-59 0,1-4-7 16,8 0 5-16,8-32-17 15,6 0-80-15,11-10-203 0</inkml:trace>
  <inkml:trace contextRef="#ctx0" brushRef="#br0" timeOffset="14708.82">12497 1325 1213 0,'0'0'129'0,"0"0"-46"0,0 0-80 15,138 40 10-15,-89-14 18 16,-3 9-7-16,-5 6 24 16,-5 16-48-1,-12 11 2-15,-11 10 8 0,-13 16-10 16,-6 23-5-16,-46 25-10 16,-41 24-14-16,-26 1 21 15,-16-15-40-15,-4-19-47 16,12-23 3-16,34-30-159 15,20-20-725-15</inkml:trace>
  <inkml:trace contextRef="#ctx0" brushRef="#br0" timeOffset="20172.59">21415 2588 182 0,'0'0'110'15,"0"0"97"-15,0 0-67 16,0 0-31-16,0 0-13 16,0 0-26-16,31-10 42 0,-31 9-57 15,0-2-4-15,3 2 13 16,-3 1-5-16,0-3-5 16,3 3-31-1,-1 0-22-15,2-1 51 0,5-2-52 16,0 3 0-16,0-2 12 15,4 2 0-15,3-1 7 16,-1-3-19-16,6 1 0 16,0-1 7-16,6 3-7 15,4-2 0-15,10-1 0 16,7 1 1-16,8-1 17 16,5-3-18-16,7 1 0 0,7 2 1 15,2 0-1 1,4 0 0-16,4 2 0 0,-2-2 0 15,2 2 4-15,2 2-4 16,-2-2 0-16,-5 2 6 16,1 0-6-16,-6 0 0 15,-3 0 0-15,-3 0 0 16,-3 0 4-16,-5 0-4 16,-1 0 0-16,0-1-1 15,0 1 1-15,3-3 0 16,-1 3-6-16,5-2 13 15,1-2-8-15,1 2 1 16,3 0 0-16,1 0-6 16,1 2 6-16,0 0-1 15,1-2 1-15,1-2 0 0,-1 0-1 16,6-2 1-16,0 2-2 16,0 0 0-16,2 2 2 15,0-2-12-15,1 2 12 16,-1-2 0-16,-1-2-8 15,-2 2 8-15,-2 0 0 16,-2 0 7-16,-2 2-7 16,-1-2-6-16,-2 0 5 15,1 0 2-15,-3-2 0 16,-2 2-1-16,1 0 0 16,-3-2 2-16,3 0-2 0,-6 2-7 15,0 0 6 1,-4 0 2-16,3 0-3 0,-2 0 2 15,1 0 0-15,2-2-1 16,4 2 1-16,-2-2-1 16,-1 4 1-16,-3-2 0 15,0 2 5-15,-3 0-5 16,-3 0 0-16,-3 0-2 16,-4 2 2-16,-2-2 0 15,-3 0 0-15,-2 0 1 16,3 2 2-16,-6-2-3 15,3 0 0-15,-3 0 0 16,-6 0 0-16,0 0 0 16,-7 0-1-16,-2 2 2 15,-1-2-11-15,-9 0 10 16,0 2-37-16,-5 0 14 16,-5 0-57-16,-2 0-37 0,0 0-62 15,-7-6-385-15</inkml:trace>
  <inkml:trace contextRef="#ctx0" brushRef="#br0" timeOffset="23854.42">21436 2587 350 0,'0'0'28'0,"0"0"337"16,0 0-188-16,0 0-73 15,0 0-2-15,0 0-20 16,0 0 4-16,0 0-36 15,0 0-25-15,0 0 36 16,0 0-60-16,0 0 0 16,0 0 5-16,0 9-6 15,0 5 9-15,0 8-9 16,-2 5 0-16,-5 5 28 16,1 6-28-16,-4 6 0 15,1 6 12-15,-1 4-10 16,0 7 16-16,-1 3-18 15,0 4 0-15,0 2 14 16,0 4-14-16,2 4-6 0,-3 7 6 16,2 3 1-16,-6 18 19 15,-2 22-20-15,0 19 0 16,3-13-2-16,5-27 2 16,4-33-7-16,-1-24 7 15,1 10 1-15,0 8 5 16,-2 9-6-16,2-1 0 15,1-2-2-15,1-2 2 16,-3-2-1-16,2-2 0 16,1-2 1-16,-3-3 0 15,1-1-13-15,-3-4 11 16,0 0-12-16,-2 0 14 16,2-1-6-16,0-3 4 0,2 0 4 15,1-4 1 1,1 0-3-16,1-4 0 0,2 2-2 15,-3-2 2-15,5-1 0 16,-3-1 0-16,1-4 0 16,0-4 3-16,2 0-3 15,0-4 0-15,0-2-6 16,0-2 6-16,0 0-10 16,0-2 9-16,0-4 2 15,0-1-12-15,0-2 11 16,0-1 0-16,0 3-8 15,0-2 8-15,0 4 0 0,0 0-8 16,0-1 18 0,0-1-8-16,0-1-2 0,-2 0 0 15,0-4 0-15,2 0 0 16,-2-4-5 0,2 0 4-16,0 0 2 15,0-2 1-15,0 0-2 0,0 0 0 16,0 4 1-16,0 2-1 15,0 2 0-15,0 2-1 16,0 1 2-16,0 2 4 16,0 1-5-16,0 1 0 15,0-2 4-15,0-2-4 16,0-3 0-16,0-4-1 0,0-2 2 16,0-4 5-1,0-2-6-15,0 0 0 0,0-4 2 16,0 0-2-16,0 0 0 15,0-2 0-15,0 0 2 16,0 0 26-16,0 0-28 16,0 0 0-16,0 0 16 15,0 0-14-15,0 2 9 16,0-2 7-16,0 0-18 16,0 0 47-16,0 0-47 15,0 0 0-15,0 0 23 16,0 0-23-16,0 0 3 15,0 0 11-15,0 0-12 16,0 0 33-16,0 0-35 16,0 0 0-16,0 0 11 15,0 2-11-15,0-2 0 16,0 0-1-16,0 0 2 0,0 0 2 16,0 2-3-16,0-2 0 15,0 2 1-15,0 0-1 16,0 0-1-16,0 2 1 15,0-2 0-15,0 0 7 16,0 0-7-16,0 0-6 16,0 0 6-16,0 0 0 15,0-2 0-15,0 2-1 16,0-2 2-16,0 0 6 16,0 0-7-16,0 0-2 15,2 0 2-15,-2 0 1 16,0 0 0-16,0 0-1 15,0 0 6-15,0 0 4 0,0 0-10 16,0 0 0-16,0 0 0 16,0 0 0-16,0 0 1 15,0 0-1-15,0 0 1 16,0 0 5-16,0 0-6 16,0 0-2-16,0 0 2 15,0 0 0-15,0 0 0 16,0 0 0-16,0 0 1 15,0 0 3-15,0 0-4 16,0 0 0-16,0 0 7 0,0 0-6 16,0 0 1-1,0 0-2-15,0 0 1 0,0 0 15 16,0 0-16 0,0 0 0-16,0 0 8 0,0 0 0 15,0 0 10-15,0 0-18 16,0 0 1-16,0 0 32 15,0 0-33-15,0 0 0 16,0 0 5-16,0 0-4 16,0 0 13-16,0 0-14 15,0 0 0-15,0 0 4 16,0 0-4-16,0 0-6 16,0 0 6-16,0 0 2 15,0 0 8-15,0 0-10 16,0 0 0-16,0 0-2 0,0 0 2 15,0 0 0-15,0 0 0 16,0 0 0-16,0 0 9 16,2 0-9-16,0 0 0 15,2 0 2-15,-4 0-2 16,3 0-5-16,-3 0-1 16,0 0 12-16,0 0 0 15,2 0-6-15,1 0 0 16,-1 0 4-16,0 0-4 15,3 0-1-15,-1 0 1 16,0 0 0-16,1 0 8 16,1 0-8-16,1 0 0 15,-2 0 4-15,1 0-4 0,1 0-4 16,2 0 4 0,0 0 0-16,6 0 1 0,3 0-1 15,5 0 0 1,4 0-1-16,4 0 1 0,0 0 0 15,0 0-1-15,3 2 2 16,1 2 1-16,-2 0-2 16,3 2 0-16,-1-2-1 15,-1 2 1-15,-1-2-1 16,0 0 1-16,2 0 0 16,0-2 6-16,1-2-6 15,4 0 0-15,-1 0 3 0,2 0-3 16,-1 2-5-1,2-2 4-15,1 2 2 0,-1-2 4 16,3 2-5-16,1-2 0 16,1 0 0-16,4 0 0 15,3 2-5-15,2 0 4 16,4-2 2-16,0 0 5 16,5 0-6-16,-1 0 0 15,3 0-1-15,2 0 1 16,3 2-1-16,-1-2 0 15,4 0 2-15,1 2 4 16,-1-2-5-16,2 2 0 16,-2 2-1-16,1-2 1 15,0 2-2-15,0 0 2 16,-1-2 0-16,4 2 6 0,-4-2-6 16,-1 0 0-16,1-2-2 15,-1 0 2-15,0 0-6 16,-1 0 5-16,-2 0 2 15,1 0-1-15,-1 0 0 16,-2 0 0-16,0 0-9 16,0-2 9-16,0-2 0 15,-2 0 0-15,-1 0 6 16,2 0-4-16,-6 0-2 16,1 0 0-16,-1 2-5 15,-2 0 5-15,3-2 0 16,-3 2 0-16,2 0 1 15,1 2 5-15,-1 0-6 0,3 0 0 16,-1 0-2-16,1 0 2 16,1 0 0-16,1-2 0 15,-3 0 0-15,4 2 7 16,-6-2-7-16,3 2 0 16,-3 0-5-16,-1 0 5 15,1-2 0-15,-2 0-1 16,0 0 2-16,-3 0 4 15,1 0-5-15,0 0 0 16,-2-2-8-16,0 2 8 16,0-2 0-16,-1 2-1 15,1 0 2-15,0 0 6 16,-2 2-7-16,-3-2 0 16,0 2-3-16,-2 0 3 15,0-2 0-15,0 2 0 0,-3 0 0 16,4 0-3-16,1 0 3 15,0 0 0-15,0 0 5 16,1 0-5-16,-6 4-2 16,2-2 2-16,-4 2 0 15,1 0 4-15,-3-2-4 16,0 0-10-16,-4-2 10 16,-2 2 1-16,-3-2-1 15,-2 0-1-15,1 2 1 16,-1-2 3-16,4 0-3 0,3 0 0 15,3 0 0 1,-2 0 0-16,3 0 0 0,-3 0 0 16,-1 0 0-16,-1 0 2 15,-1-2-2-15,-1 0-2 16,1 0 2-16,0-2 0 16,0 0 0-16,-1 2 0 15,1-2 0-15,-1 0 0 16,3 0 0-16,-2 0-20 15,2 0 19-15,-2 2 1 16,-1 0-9-16,-2 0 8 16,-1 0 1-16,-3 2-21 15,-3-2 21-15,1 0-24 16,0 0 24-16,-2 0-6 16,-4 0 0-16,4 0-3 0,-4 0-14 15,0 0 5 1,0-2-8-16,-3 2-25 15,-3-2-2-15,3-10-38 16,-5 0-104-16,-3-3-461 0</inkml:trace>
  <inkml:trace contextRef="#ctx0" brushRef="#br0" timeOffset="26886.16">24671 1845 322 0,'0'0'611'0,"0"0"-459"15,0 0-101-15,0 0 83 16,0 0-54-16,0 0-26 16,0 0-6-16,0 0-31 0,0 0 1 15,0 0-18 1,0 0 8-16,0 0-2 0,0 10-6 16,0 9 0-1,-4 10 14-15,-3 9-5 0,-5 10 5 16,4 4-14-16,-1 4 11 15,-1 4 15-15,2-1-26 16,1 1 0-16,1-2 10 16,2-2-10-16,-2-4 11 15,2-4-11-15,0-4 0 16,-1-1-4-16,1-6 4 16,0 0-2-16,-1-3 2 15,0-4 0-15,1-2 12 16,-1-6-12-16,1-4 0 15,2-2-8-15,2-4 8 0,0-4-10 16,0-2 8 0,0 0 4-16,0-2-4 0,0-2 2 15,0 2 0-15,0-4-3 16,0 2 3-16,0-2-25 16,0 0 23-16,0 0 2 15,0 0-1-15,0 0 1 16,0 0 0-16,0 0 16 15,0 0-16-15,0 0-4 16,0 2 4-16,0 0 0 16,0 0 12-16,0 4-12 15,0-2 0-15,0-2-3 16,0 0 3-16,0-2-2 0,0 0 1 16,0 0 2-1,0 0 6-15,0 0-7 0,0 2 0 16,0-2 17-16,0 0-17 15,0 0 0-15,0 0 13 16,0 0-2-16,0 0 16 16,0 0-27-16,0 0 8 15,0 0 46-15,0 0-36 16,0 0 2-16,0 0 17 16,0 0-7-16,0 0 13 15,0 0-26-15,0 0-17 16,4 0 47-16,5 0-47 15,7-6 0-15,7-8 12 16,10-10-12-16,7-6 13 0,7-6-13 16,-1-2-17-16,4 0 1 15,-4 0-2-15,1 3-3 16,-5 6 20-16,-2 3-9 16,3 3 1-16,-3 3 8 15,-3 4 1-15,-3 2 1 16,-7 2-1-16,-5 2-14 15,-4 0 14-15,-5 6 0 16,-6 0 4-16,-1 4-4 16,-4 0 0-16,-2 0-4 15,4 0 4-15,-4-2 0 16,0 2-2-16,0 0 8 16,0 0-19-16,0 0 12 0,0 0-8 15,0 0-1-15,0 0 10 16,-6 0 0-16,2 0 0 15,2 0 7-15,0 0 6 16,-3-4-13-16,1 0 0 16,-2 0 11-16,-2-2-11 15,2 0 0-15,-3 0 1 16,0-2-1-16,0 0 13 16,0-2-13-16,-2-2 0 15,-3 0 13-15,1-4-13 16,0-4 0-16,-3-4 0 15,2-2 1-15,-1-9 11 16,-3-2-12-16,1-6-5 16,-1-1 5-16,0 0 1 15,-2 2 5-15,0 2-6 0,0 0 1 16,2 0 9-16,0 6-10 16,3 1 0-16,-1 9 2 15,3 4-1-15,2 2-1 16,-1 4 0-16,3 0 7 15,1 0-1-15,0 4-6 16,2 2 0-16,2 6-4 16,-1 0 4-16,1 2-2 15,2 0 1-15,2 0 1 16,-2-2-6-16,-1 2 6 16,1-4 0-16,2 4-4 15,0-2 4-15,-3 2 0 0,3 0 0 16,0 0 2-16,-2 0-1 15,0 0-1-15,0 0 0 16,-3-2-10-16,1-2 10 16,0 2 0-16,-1 2 0 15,1 0 0-15,1 0 1 16,1-2-1-16,2-2-1 16,0 2 0-16,0 0 1 15,0 0-9-15,0 0 8 16,0 2 1-16,0 0-24 15,0 0 24-15,0 0-35 16,0 0 21-16,0 0-34 16,0 0-36-16,0 0-32 15,0 0-53-15,0 0-13 0,0 0-465 16</inkml:trace>
  <inkml:trace contextRef="#ctx0" brushRef="#br0" timeOffset="27747.1">25290 1776 127 0,'0'0'157'0,"0"0"200"0,0 0-219 16,0 0 20-16,0 0-77 15,0 0 26-15,0 0 23 16,7-78-58-16,-7 76-18 16,0 2-26-16,0 0-27 15,0 0 27-15,0 0-28 16,0 6-22-16,0 20 20 0,0 15 2 15,0 10 19-15,0 16-19 16,-3 1 0-16,-1 6 33 16,0 2-33-16,-3 3 0 15,1-1 12-15,-2-4-6 16,-2-2-6-16,1-6-3 16,-3-3 3-16,1-9-3 15,1-3 3-15,-2-2 0 16,1-3 1-16,2-2-1 15,0-4 0-15,0-2-9 16,3-6 9-16,1-4 10 16,1-6-10-16,1-7-8 15,1-5 6-15,2-6-3 0,0-3 4 16,0 2-19 0,0-3 19-16,0 0-12 0,0 0 13 15,0 0-7-15,0 0 7 16,0 0 0-16,0 0 8 15,0-3-8-15,0-5-50 16,0-2-1-16,0-13-74 16,0 0-108-16,0 1-624 0</inkml:trace>
  <inkml:trace contextRef="#ctx0" brushRef="#br0" timeOffset="29848.16">25099 746 755 0,'0'0'323'0,"0"0"-226"15,0 0-17-15,0 0-24 16,0 0-2-16,0 0-54 16,0 0 2-16,0 52 9 15,0-12 4-15,-5 6 5 16,-3 4-2-16,-2-1-17 0,-1-4 32 16,1 0-33-16,-2-5 0 15,1-7 3-15,1-4-3 16,4-9-8-16,2-6-13 15,1-6-81-15,3-8-17 16,0-2-92-16,0-16-375 0</inkml:trace>
  <inkml:trace contextRef="#ctx0" brushRef="#br0" timeOffset="30255.12">25030 609 907 0,'0'0'198'16,"0"0"-94"-16,0 0 44 16,0 0-51-16,0 0-37 15,0 0-50-15,0 0 0 16,80-30 12-16,-40 28-22 16,4 2 0-16,2 0 7 15,-2 10-7-15,-5 6-6 16,0 4 6-16,-3 5 0 15,-7 3 0-15,-4-1 0 16,-4 5-15-16,-5 3 15 16,-10-1-26-16,-6 2 4 15,0 2 6-15,-2 0 16 0,-18 0 43 16,-7 2-43 0,-6-1 0-16,-3 1 21 0,-4-4-21 15,-3-2 6-15,-1-4-6 16,2-6-3-16,2-4-13 15,0-8-3-15,4-4-32 16,1-6-6-16,4-2-62 16,4 0-37-16,0-18-121 15,9-4-318-15,5 0 340 0</inkml:trace>
  <inkml:trace contextRef="#ctx0" brushRef="#br0" timeOffset="30684.25">25452 1163 339 0,'0'0'537'16,"0"0"-439"-16,0 0-41 16,0 0-23-16,0 0-2 15,0 0 93-15,0 0-38 16,0 66-37-16,0-46 1 16,0 4-10-16,-4 8 7 0,-7 0-34 15,1 4-4-15,-2 0 40 16,1 0-44-16,0-1-6 15,2 1 23-15,2-8-13 16,1-2 3-16,1-6-13 16,5-6 0-16,-2-6 5 15,2-2-5-15,0-6-16 16,0 0 10-16,0 0-23 16,0 0 13-16,0-2-31 15,0-26-52-15,0 0-114 16,5-2-817-16</inkml:trace>
  <inkml:trace contextRef="#ctx0" brushRef="#br0" timeOffset="33265.25">27054 2338 189 0,'0'0'97'0,"0"0"-68"0,0 0-6 15,0 0-22-15,0 0 173 16,0 0-86-16,0 0-43 16,-10-20 34-16,10 16-9 15,0 2-21-15,0 0 17 16,-2-2-34-16,2 2 7 16,0 0 7-16,-3 2-21 15,3 0 23-15,0 0-30 16,0 0-17-16,-2 0 27 0,2-2-28 15,0 0 0 1,0 0 0-16,0 2 1 0,0 0 2 16,0 0-3-16,0 0 0 15,0 0 2-15,0 0-1 16,0 0 5-16,0 0-6 16,0 0 6-16,0 0-3 15,0 0-3-15,0 0 0 16,0 0 14-16,0 0-11 15,0 0 7-15,0 0 7 16,0 0-17-16,0 0 32 16,0 0-32-16,0 0 0 15,0 0 8-15,0 0-8 16,0 0-5-16,0 0 5 16,0 0 0-16,0 0-2 0,0 0 2 15,-2 0 0-15,2 0-10 16,0 0 10-16,-2 0-9 15,2 0 7-15,-2 0-10 16,0 0-1-16,-4 0 0 16,4 2-12-16,-2 0 24 15,2 0-20-15,-1 0 6 16,-1 1 14-16,2 2-37 16,0-1 37-16,0 0-45 15,0-2 12-15,2-2 22 16,0 0-1-16,0 0 4 15,0 0-4-15,0 0 9 0,0 0 3 16,0 0 1-16,-3 0-22 16,3 0-4-16,-2 0-73 15,-3 4-76-15,3-2-18 16,-3-2 20-16</inkml:trace>
  <inkml:trace contextRef="#ctx0" brushRef="#br0" timeOffset="35084.25">26977 2328 88 0,'0'0'120'0,"0"0"-44"16,0 0-50-16,0 0 0 16,0 0 84-16,0 0-32 15,0 0-29-15,-4 0 1 16,4 0 7-16,0 0 24 16,0 0-37-16,0 0 11 15,0 0-4-15,0 0-27 0,0 0-6 16,0 0-18-16,0 0 14 15,0 0-1-15,0 0-12 16,0 0 1-16,0 0 7 16,0 0 1-16,0 0 5 15,0 0-2-15,0 0-13 16,0 0 47-16,0 0-46 16,0 0-1-16,0 0 13 15,0 0-7-15,0 0 7 16,0 0-13-16,0 0 0 15,0 0 18-15,0 0-18 16,0 0-8-16,0 0 7 16,0 0-20-16,0 0 2 15,0 0-40-15,0 0 3 0,0 0 54 16,2 0 4-16,0 0-2 16,0 0 7-16,0 0-6 15,0 0 25-15,1 0-26 16,-3 0 1-16,0 0 10 15,2 0-11-15,-2 0 0 16,0 0 14-16,0 0-13 16,0 0 30-16,0 0-30 15,0 0 1-15,0 0 57 16,0 0-49-16,0 0 3 16,0 0 6-16,0 8 0 0,0 10 31 15,0 4-18-15,0 8-4 16,0 4 33-16,0 6-29 15,0 3-19-15,-5 3 13 16,-1 2 1-16,0-1-1 16,-1 0-26-16,0 1 0 15,0-4 16-15,1-2-16 16,-1-4 0-16,0-2 4 16,2 1-3-16,-1-4 4 15,2 3-5-15,-3 3 0 16,-2-1 0-16,2 2 0 15,-2-2 0-15,3 0 9 16,-1-4-8-16,2-2 4 0,1-3-5 16,0-4 0-1,1-4 1-15,3-3-1 0,-2-4 0 16,2-5-1-16,-2 2 2 16,2-5 11-16,0-2-12 15,0 0 0 1,0 0-3-16,-2-2 3 0,2-1-10 15,0-1 10-15,0 3 0 16,0-3 0-16,0 0 0 16,0 2 0-16,0-2 13 15,0 0-13-15,0 0 0 16,0 0 19-16,0 0-1 16,0 0 30-16,0 0-28 15,0 0-20-15,0 0 53 16,0 0-40-16,0 0 7 0,0 0-1 15,0 0-19-15,0 0 33 16,0 0-33-16,0 0 2 16,0 0 9-16,0 0-11 15,0 0 0-15,0 0 0 16,0 0 6-16,0 0 1 16,0 0-7-16,0 0 0 15,0 0 0-15,0 0 0 16,0 0 0-16,0 0-1 15,0 0 3-15,0 0 2 16,0 0-4-16,0 0 0 16,0 0-6-16,0 0 6 0,0 0-1 15,0 0 0-15,0 0 1 16,0 0 0-16,0 0 0 16,0 0 0-16,0 0 6 15,0 0-6-15,0 0 0 16,0 0-1-16,0 0 9 15,0 0 0-15,0 0-8 16,0 0 0-16,0 0 6 16,0 0-6-16,0 0-2 15,0 0 1-15,0 0 1 16,0 0-8-16,0 0 8 16,0 4 0-16,-2 4-2 15,2 2 2-15,-2 2-5 0,0 2 4 16,-2-2 2-1,2 2 5-15,0 2-6 0,-2-2-3 16,-1 2 3-16,3 2 0 16,-2-2 0-16,2 2-1 15,-3 2 3-15,3-1 6 16,-3 0-8-16,3 2-7 16,-5 0 7-16,3 0 0 15,0-2-1-15,-3-1-9 16,2-1 10-16,-1-1 10 15,1 0-10-15,3-4-6 16,0-2 6-16,0-4 0 16,0-2 0-16,2-2 0 15,0 0 1-15,0-2 4 16,0 0-5-16,0 0-9 0,0 0 2 16,0 0 7-16,0 0-6 15,0 0 5-15,0 2-2 16,-3 2-15-16,1-2 18 15,2 4-6-15,-2-2 6 16,0 2 0-16,-1-2 0 16,3 2 0-16,-2-2 0 15,2 2 0-15,-3-2 0 16,3 0-2-16,-2 2 2 16,2 0 0-16,-2 0 0 15,0 2 0-15,-2 4 0 16,-1 0-11-16,1 4 11 15,-1 0-3-15,-2 2 2 0,3-2 2 16,0-4-1-16,-1 0 0 16,3-6 0-16,2-1 3 15,0-4-3 1,0-1-3-16,0 0-5 0,0 0 6 16,0 0-4-16,0 0-26 15,0 0-25-15,-2 0 38 16,0-1-56-16,0-10-78 15,-1-3-229-15</inkml:trace>
  <inkml:trace contextRef="#ctx0" brushRef="#br0" timeOffset="35817.28">26576 4091 185 0,'0'0'102'0,"0"0"425"15,0 0-384-15,0 0-36 16,0 0-15-16,0 0 0 16,0 0-22-16,0 27-46 15,0 1 30-15,0 11 0 16,0 5-40-16,0 4 30 15,-6 0-28-15,1 2-15 0,0-2 33 16,1-1-34 0,-1-3 0-16,1-4 0 0,0-4 10 15,-1-8-15-15,3-8 5 16,0-8-53-16,-1-6 27 16,3-4-39-16,0-2-18 15,0-2-33-15,0-38-270 16,0 2-275-16,0-5 488 0</inkml:trace>
  <inkml:trace contextRef="#ctx0" brushRef="#br0" timeOffset="36248.94">26618 3948 225 0,'0'0'547'0,"0"0"-340"16,0 0-147-16,0 0-9 15,0 0 52-15,0 0-47 16,0 0-21-16,39 0-13 16,-22 0-15-16,3 0 22 15,2 4-29-15,2 0-7 16,-1 0-5-16,0 2 0 16,-4 2-5-16,-1 2 10 15,-3 2 1-15,-1 2-8 16,-1 2 14-16,-1 4-5 15,-1 4-2-15,-3 5 3 16,0 4 4-16,-4 6 13 16,-2 5 8-16,-2 4 58 0,0 4-49 15,0 0-20-15,0 2 27 16,-8 2-19-16,-2 1 1 16,1-3-10-16,-1 2-2 15,-2-4 12-15,1-6-19 16,3-4-14-16,-4-8 2 15,1-7-10-15,-1-8-84 16,-1-6-40-16,-7-13-15 16,0 0-21-16,2 0-443 0</inkml:trace>
  <inkml:trace contextRef="#ctx0" brushRef="#br0" timeOffset="36500.01">26358 4798 859 0,'0'0'213'0,"0"0"-116"16,0 0-77-16,0 0 7 15,0 0 88-15,0 0-51 16,0 0-38-16,42 11-6 16,-11-10-17-16,6 1 43 15,2-2-46-15,1 0 0 16,0 2 7-16,1-2-6 15,-2 0 3-15,-1 0-4 16,0 0-47-16,-5 0-5 16,-6 0-108-16,-7 0-104 15,-9 0-376-15,-7 0 335 0</inkml:trace>
  <inkml:trace contextRef="#ctx0" brushRef="#br0" timeOffset="37391.05">26647 4878 186 0,'0'0'104'16,"0"0"40"-16,0 0 90 16,0 0-147-16,0 0-53 15,0 0 44-15,0 0-39 16,33-22-20-16,-31 22 46 16,1 0-32-16,0 0 1 15,-1 4 15-15,-2 10-4 16,0 7 29-16,2 2-27 15,-2 6-26-15,0 1 55 16,0 4-60-16,0 2-7 0,0 2 14 16,0 2 1-1,0 1 12-15,0 0-36 0,0 4 0 16,0-1 39-16,0 4-39 16,0 4 0-16,-7 0 12 15,2 2-12-15,1 0 6 16,0-1-6-16,-1-3 0 15,1-5 9-15,2 0-9 16,-2-7 0-16,0-2 1 16,2-6 0-16,2 0 7 15,-2-2-8-15,0 0 0 16,2-1-4-16,-2-4 4 16,0 2-7-16,-1 0 7 15,1 2 0-15,0-1-5 16,-2 2 5-16,0 2 0 0,1 0-8 15,-2-4 8-15,3 0-11 16,0-2 10-16,-3-4 2 16,3-2 9-16,0 0-10 15,0-2 0-15,0 2-1 16,0 0 1-16,2 0 0 16,-2 0-6-16,2-1 12 15,0 1-8-15,0-3 2 16,0 0 0-16,0-3 8 15,0-6-8-15,0-2-6 16,0-2 6-16,-3-2-20 16,3 0 19-16,-2 2-21 15,-1-2-8-15,1 4 22 16,0 2-31-16,0 2 1 16,-3 4 36-16,3 2 4 0,0-2 20 15,2 0-22-15,0-4 0 16,0-4-11-16,0-2 11 15,0-2-9-15,0 0 9 16,0 0-28-16,0-2 14 16,-4-28-50-16,-1-12-435 15,3 2-105-15</inkml:trace>
  <inkml:trace contextRef="#ctx0" brushRef="#br0" timeOffset="38280.9">26770 5586 277 0,'0'0'101'0,"0"0"-19"15,0 0 158-15,0 0-58 16,0 0-91-16,0 0-19 16,0 0 25-16,13-8 0 15,-13 3-27-15,3-2-14 16,-3 0-30-16,0-4 38 16,0-1-44-16,0-2-9 15,0-2 21-15,-5 2-9 16,-9-2-4-16,-3 0-6 0,-3-2-7 15,-5 2 40 1,-2 2-46-16,-4 2 2 0,0 4 14 16,0 2-9-16,-1 6-7 15,1 0 0-15,-2 2 6 16,2 16-6-16,0 8 0 16,2 4-16-16,2 8 16 15,2 4 9-15,8 4-9 16,1 2-2-16,5-2 2 15,7 3 4-15,1-5-4 16,3 0-5-16,0-2-3 16,13-2 7-16,8-4-9 15,8-6 1-15,4-4-3 16,5-5-10-16,5-7 22 16,-1-8-20-16,2-5 19 0,3-1-1 15,-1 0 2-15,4-7-1 16,1-11 1-16,0-7 2 15,-2-3-2-15,-2-2-3 16,-2-4 3-16,-6-2 1 16,-3 0 9-16,-9-4-10 15,-7-2 0-15,-9-2 1 16,-7-5-1-16,-4-1 0 16,0 4 17-16,0 4-7 15,-13 6 19-15,-3 8-22 16,-1 4 8-16,-3 4 33 15,-3 0-38-15,-1 0-9 16,-5 0 2-16,0 0-3 0,-2 0 0 16,0 2-20-1,-2 0-37-15,1 3 29 0,-15-3-88 16,12 7-112 0,1 2-461-16</inkml:trace>
  <inkml:trace contextRef="#ctx0" brushRef="#br0" timeOffset="40564.17">26096 5195 920 0,'0'0'301'0,"0"0"-223"16,0 0 33-16,0 0 11 16,0 0-16-16,0 0-30 15,0 0-43-15,-2-6 17 16,2 6-37-16,0 0-11 15,0 0 42-15,0 0-42 16,0 0-2-16,10 0 6 16,3 0-4-16,7 0 17 15,2 0-19-15,3 0 0 0,1 0 9 16,-1 0-9 0,0 0-19-16,-6 0-29 0,0 0-55 15,-9 0-28-15,-5 0-97 16,-3 4-257-16</inkml:trace>
  <inkml:trace contextRef="#ctx0" brushRef="#br0" timeOffset="41171.57">25965 6291 454 0,'0'0'659'0,"0"0"-581"15,0 0-64-15,0 0 88 16,0 0-21-16,0 0-35 15,0 0-19-15,123-27-26 16,-90 21 30-16,3 0-31 16,2 0 0-16,0 0 6 0,0-2-6 15,-5 0 0-15,-6 0-19 16,-2 0-39-16,-8 0 7 16,-8-6-88-16,-4 2-114 15,-5 0-309-15</inkml:trace>
  <inkml:trace contextRef="#ctx0" brushRef="#br0" timeOffset="41408.78">26126 6017 221 0,'0'0'876'0,"0"0"-753"0,0 0-95 16,0 0 21-16,0 0 38 15,0 0 39-15,0 0-76 16,2 125-33-16,3-85 8 16,-3 2-16-16,-2 2-8 15,0 0-1-15,0 3-41 16,-12 4-14-16,-3-11-155 16,-1-9-142-16</inkml:trace>
  <inkml:trace contextRef="#ctx0" brushRef="#br0" timeOffset="43515.07">25662 5552 170 0,'0'0'551'16,"0"0"-225"-16,0 0-160 16,0 0-76-16,0 0 20 15,0 0-17-15,0 0-36 16,0 0-16-16,0 0-41 16,0 12 6-16,0 12 10 0,0 8-5 15,-2 7 5 1,-7 1 5-16,3 2-20 0,-6-2 14 15,3-2-15-15,1-2 0 16,-2-6-6-16,4-6 6 16,1-8-67-16,3-7-33 15,2-9-72-15,0 0-113 16,0-13-561-16</inkml:trace>
  <inkml:trace contextRef="#ctx0" brushRef="#br0" timeOffset="43948.24">25738 5520 377 0,'0'0'686'0,"0"0"-602"16,0 0-61-16,0 0 113 16,0 0-66-16,0 0-15 15,0 0-14-15,119 24-14 16,-100-12 14-16,-3-2-41 15,-5 1 1-15,-5-2-3 16,-3 4 2-16,-3 1-26 16,0 5 16-16,-3 3 1 15,-14 5 9-15,-3-1-74 16,-3 0-1-16,-4-2 59 16,4-2-51-16,0-2 1 15,3-4 11-15,5-4 24 0,3-4 30 16,7-2 1-1,5-2-35-15,0-2 34 0,0 0 2 16,8 0 6-16,5 0 13 16,5 0-3-16,-1-2 9 15,4 0-25-15,0 0-1 16,0 0 33-16,1 0-33 16,-1-8-5-16,-4 0 4 15,3-6-37-15,-7 0-162 16,-4 0-366-16</inkml:trace>
  <inkml:trace contextRef="#ctx0" brushRef="#br0" timeOffset="44294.9">25972 5482 367 0,'0'0'340'0,"0"0"-138"16,0 0-90-16,0 0 63 15,0 0-55-15,4 104-32 16,-4-62-17-16,3 1-43 16,-3-1 30-16,0-4-34 15,0-6-23-15,0-4 33 16,0-4-34-16,0-8 0 16,0-6 1-16,0-6 8 0,0-2-5 15,5-2-4 1,1 0 0-16,7-8 6 15,5-14-6-15,5-14 1 0,6-8-1 16,2-13-6-16,0-2 6 16,0-1-20-16,0 3-10 15,-1 7 29-15,-5 10-60 16,-2 8-34-16,2 8-29 16,-10 8-93-16,-3 6-291 0</inkml:trace>
  <inkml:trace contextRef="#ctx0" brushRef="#br0" timeOffset="49111.2">23158 3659 214 0,'0'0'79'0,"0"0"-47"16,0 0 204-16,0 0-67 15,0 0-78-15,0 0-27 16,0 0-24-16,0 0 32 16,2 0-53-16,-2 0 0 15,0 0 20-15,0 0-7 0,0 0 11 16,0 0-2-16,0 0-17 15,0 0 52-15,0 0-50 16,0 0-4-16,2 0 17 16,-2 0-20-16,3 0 23 15,-1 0-42-15,0 0 0 16,7 0 44-16,0 0-37 16,6 0 6-16,3 0 18 15,3-4-10-15,3 2 2 16,2-3-23-16,3 0 0 15,3 1 13-15,-3 0-13 0,0 0 0 16,-5 0 0-16,3 2 0 16,-4 0 6-16,1 2-6 15,5-2 0-15,0 2 4 16,4 0-4-16,6 0-8 16,0 0 8-16,3 0 1 15,3 0 7-15,4-2-8 16,0 2 0-16,5-2 5 15,-1 0-5-15,3 0-9 16,-3 2 9-16,1 0 1 16,-3 0 3-16,-2 0-4 15,-3 0 0-15,0 0 0 16,-2 0 0-16,-1 0-7 16,1 0 7-16,-2 0 1 15,1 0 7-15,-1 0-8 0,-3 0 0 16,2 0 2-16,-1 0-2 15,0 0-6-15,-2 0 6 16,0 0 6-16,-2 0-2 16,1 0-4-16,4 0 0 15,-1 0-1-15,2-6 1 16,5 0-3-16,-3-2 2 16,6 2 2-16,-4-2 4 15,1 2-5-15,-3 0 0 16,-1 2 1-16,-1 2-1 15,-2-2-1-15,-1 2 1 16,-2 0 0-16,-1 2 1 16,-1-2-1-16,-1 0 0 0,-1 2 6 15,0-2-6 1,1 2-6-16,0 0 5 0,1-2 2 16,-1 0 6-16,1 0-7 15,3-2 0-15,2 2 1 16,3-2-1-16,1-2-1 15,3 2-8-15,-1 0 18 16,-1 2-9-16,-3 0 0 16,-2 2 0-16,-1-2 3 15,-6 2-3-15,1 0-9 16,-1 0 8-16,-2-2 2 16,0 2 7-16,0-2-8 0,3 2 0 15,-1-2-3-15,3 2 3 16,-1-2 0-16,2 0 0 15,-4-2 2-15,2 2 1 16,-1-2-3-16,-3 2 0 16,0 0-3-16,-2 0 3 15,-2 2 0-15,2-2 0 16,-2 0 1-16,-1 2 2 16,1-2-3-16,-1 2 0 15,3 0 3-15,-2 0-3 16,5 0-4-16,-1 0 2 15,0 0 4-15,2 0 8 16,-2 0-10-16,3 0 0 0,-1-2-4 16,0 2 4-1,1 0 0-15,0 0 0 0,-3 0 0 16,0 0 1-16,1 0-1 16,-1 0 0-16,0-4-3 15,0 2 4-15,3 0-1 16,-1 0 0-16,0 2 0 15,1 0 5-15,-3-2-5 16,2 0 0-16,0 2 0 16,-1-2 0-16,-3 2-2 15,0-2 2-15,-3 0 0 16,1 0 2-16,0 0-2 16,0 0 0-16,-3 0 2 15,1 0-2-15,-3 2-7 16,1-2 7-16,-2 0 0 0,2 0 16 15,1 0-16 1,-1 2-6-16,-1-2 4 16,-2 2 2-16,-3 0-6 0,-1-2 5 15,-1 2 2-15,1-3 10 16,1 3-11-16,-4-1-1 16,2-3 0-16,1 2 1 15,-1 0-6-15,3 2 4 16,0-2 4-16,0 2 1 15,-2 0-3-15,1-2 0 16,-3 0-1-16,-3-1 1 16,-1 2-1-16,2-1 1 0,-1 0 0 15,1 0 5-15,-2-2-5 16,-1 1 0-16,3 3-2 16,-1-1 2-16,2-2-1 15,1 2 1-15,1-3 0 16,-1 2 2-16,-2-2-2 15,-3 0-2-15,1 1 1 16,-6 2 1-16,0-2-1 16,1 3 0-16,-3-1 2 15,0 1 2-15,-2 0-3 16,2-2-2-16,0 0 2 16,-2 0 0-16,0-1-1 15,0 2-13-15,0 1-11 16,0 0 12-16,0 0-12 0,0 0-14 15,-8 0 19-15,-1 0 20 16,-3 6 16-16,1 10-16 16,-1 4 13-16,-2 6-22 15,5 4 9-15,0 0-9 16,7-2 9-16,0-2 1 16,2-4 9-16,0-4-10 15,0-6-2-15,2-6-17 16,5-2 16-16,3-4-16 15,2 0 17-15,3-8-21 16,1-12-28-16,2-4-1 16,2-4-10-16,3-4 61 15,-6-2-44-15,1-2-4 16,-7-2 35-16,-3 0 14 0,-5 3 13 16,-3 5 5-16,0 6 31 15,0 8 62-15,-9 6-80 16,-8 4-24-16,-6 4 22 15,-6 2-29-15,-33 0-22 16,4 6-118-16,0 2-447 0</inkml:trace>
  <inkml:trace contextRef="#ctx0" brushRef="#br0" timeOffset="50287.28">26921 3414 201 0,'0'0'91'16,"0"0"233"-16,0 0-218 0,0 0-31 16,0 0-6-16,0 0 6 15,0 0-1-15,40 39-45 16,-37-27-29-16,-3 2 57 16,0-4-57-16,0 2 3 15,-3-4-2-15,-8 0 41 16,-2-2 19-16,-1-2-52 15,-1-2-8-15,-1-2 46 16,1 0-46-16,-1 0 2 16,3-8 7-16,1-4 0 15,1-8-1-15,5-4-9 16,2-2 0-16,1-4 26 16,3-1-24-16,0 8-2 0,3 5 0 15,7 4 1-15,3 7 9 16,1 4-10-16,1 3 0 15,1 0-11-15,-3 1 11 16,1 12 0-16,-3 5 6 16,-4 0-5-16,-2 1 16 15,-5 2-17-15,0 1 0 16,0-2 12-16,-14 0-11 16,-6-2 27-16,-4 0-3 15,-5 0-9-15,-2-4-3 16,2-4-13-16,2-4 0 15,4-4 22-15,6-2-22 0,3 0-2 16,3-14 2-16,5-8-26 16,3-8 7-16,3-4-12 15,0-3 31-15,11 1 2 16,7 7-2-16,6 3 0 16,3 8 0-16,0 5 0 15,0 8 0-15,0 5 0 16,0 0 0-16,-6 11 13 15,0 10-13-15,-8 5 12 16,-2 0-8-16,-8-1-2 16,-3 4 17-16,0-3-19 15,-5 0-4-15,-13-2 4 16,-2-2 7-16,-4-2-7 0,-1-6 0 16,0-4 8-16,5-8 2 15,3-2-10-15,1 0 0 16,3 0 15-16,4-16-15 15,2-2-10-15,0-6 2 16,5-2 8-16,2 2 15 16,0 0-15-16,0 1 1 15,18 1-14-15,9 1 5 16,30-8-72-16,-5 6-148 16,2 0-795-16</inkml:trace>
  <inkml:trace contextRef="#ctx0" brushRef="#br0" timeOffset="50826.2">28581 2701 234 0,'0'0'725'16,"0"0"-610"-16,0 0-36 15,0 0 75-15,0 0-73 16,0 0-29-16,0 0-14 15,7 0-24-15,-7 6 20 16,0 14-34-16,-3 8 0 0,-12 10 31 16,-3 4-15-1,-4 4 4-15,-2-2-17 0,-1 1 7 16,3-8 14-16,1-2-24 16,6-7-23-16,4-6 2 15,4-10-48-15,7-12-37 16,0 0-110-16,9-16-508 0</inkml:trace>
  <inkml:trace contextRef="#ctx0" brushRef="#br0" timeOffset="51058.04">28799 2569 942 0,'0'0'334'16,"0"0"-237"-16,0 0-82 0,0 0 50 15,0 0-33-15,0 0-3 16,34 128 19-16,-28-88-17 16,4 2-17-16,-4-2-14 15,1 0 8-15,-3-4-3 16,0-1-5-16,2-3-7 16,-6-5 6-16,0-2-102 15,-8-5-71-15,-11-6-62 16,-2-6-312-16</inkml:trace>
  <inkml:trace contextRef="#ctx0" brushRef="#br0" timeOffset="51254.99">28532 2865 803 0,'0'0'283'0,"0"0"-160"15,0 0-16-15,0 0-24 16,0 0 26-16,0 0-87 15,0 0-21-15,70 6 39 16,-39 2-22-16,4 0-1 16,3-1-17-16,20-7-33 15,-9 0-41-15,-5 0-305 0</inkml:trace>
  <inkml:trace contextRef="#ctx0" brushRef="#br0" timeOffset="52691.5">28766 6633 317 0,'0'0'95'0,"0"0"-62"16,0 0-22-16,0 0 33 16,0 0 72-16,0 0 9 15,0 0-74-15,23-34-25 16,-23 28 59-16,2 0-21 15,0 2-30-15,-2 0 16 16,2 0-50-16,2 2 0 16,-1 2-1-16,1-2 2 15,0 2-8-15,1 0 5 16,0-2 2-16,-1-2-14 16,3 0 14-16,1 0-9 0,0-4 8 15,2 0-2-15,-1-4-9 16,1 0-2-16,-2 0 14 15,-3-2 4-15,1 2-2 16,-4-2 3-16,3 2 14 16,-5 0-4-16,3 3 42 15,-3 6-12-15,0 1 10 16,0 0 44-16,0 2-31 16,0 0-13-16,0 0-16 15,0 0-24-15,-8 0 36 16,2 0-33-16,-5 11-18 15,-1 7 32-15,-1 7-26 16,2 3-6-16,0 2 18 0,4-2-17 16,3-2 23-1,2-4-24-15,2-6 0 0,0-4-8 16,2-4 8-16,11-4-13 16,5-4 13-16,5 0-3 15,3-8-5-15,3-12 8 16,2-6-7-16,0-8-6 15,-2 0 13-15,-4-4 0 16,-7 4-1-16,-7 0 2 16,-9 4 18-16,-2 3-19 15,0 4 0-15,-7 6 16 16,-11 7-15-16,-6 4-1 0,-7 6 0 16,-5 0-26-1,-6 16 25-15,-27 26-53 0,11-2-147 16,6-1-492-16</inkml:trace>
  <inkml:trace contextRef="#ctx0" brushRef="#br0" timeOffset="53159.11">28639 6894 985 0,'0'0'282'0,"0"0"-217"0,0 0-30 16,0 0 3-16,-6 120 7 16,-2-78 30-16,2 6-48 15,1 1-26-15,3-2 37 16,2-4-32-16,0-5-3 15,0-10-2-15,0-6-1 16,11-6 0-16,5-8 0 16,1-8-6-16,8 0 0 15,4-8 6-15,2-18-1 16,3-8 0-16,-1-8 1 16,-4-10-14-16,0-6 14 15,-6-7 0-15,-3-5 1 0,-9 2-1 16,-7 6-1-16,-4 10 1 15,0 12 17-15,0 11 53 16,-13 9-26-16,-5 8-3 16,-1 2 14-16,-4 2-46 15,-6 0 0-15,-7 1-9 16,-2 0-21-16,-19-9 5 16,7 0-165-16,8-4-429 0</inkml:trace>
  <inkml:trace contextRef="#ctx0" brushRef="#br0" timeOffset="53844.17">28695 3852 349 0,'0'0'561'15,"0"0"-479"-15,0 0 19 16,0 0-1-16,0 0-13 16,0 0-4-16,0 0-44 15,78 32 36-15,-52-28-44 16,3 0-12-16,3 0 5 16,-1-2-6-16,-2-2-11 15,-2 0-7-15,-3 0 0 0,-2 0-19 16,-6 0 1-1,-5 0-50-15,-4-8-51 0,-2 0-100 16,-5-4-449-16</inkml:trace>
  <inkml:trace contextRef="#ctx0" brushRef="#br0" timeOffset="54058.06">28931 3724 314 0,'0'0'750'0,"0"0"-605"15,0 0-45-15,0 0 15 16,0 0 1-16,0 0-42 16,0 0-55-16,-3 7 12 15,-1 19-31-15,-5 19 0 16,-7 15 17-16,-5 16-9 16,-6 12-8-16,-20 35-61 0,5-23-196 15,4-12-660-15</inkml:trace>
  <inkml:trace contextRef="#ctx0" brushRef="#br0" timeOffset="54740.1">28552 5977 1144 0,'0'0'304'0,"0"0"-215"15,0 0-16-15,0 0 24 16,0 0-16-16,0 0 15 16,0 0-83-16,73-22-12 15,-38 10 9-15,2 3-9 16,5 0-1-16,3 1-5 15,2 2-45-15,0 0 39 16,-1 0-99-16,6-4-39 16,-15 0-44-16,-10 0-351 0</inkml:trace>
  <inkml:trace contextRef="#ctx0" brushRef="#br0" timeOffset="55309.02">27754 4630 476 0,'0'0'580'0,"0"0"-484"0,0 0-25 16,0 0 23-16,0 0 6 16,0 0-30-16,0 0-44 15,9-2 13-15,-6 16-39 16,1 10 0-16,-1 14 36 15,-1 12-20-15,-2 10-5 16,0 7 13-16,0 1-24 16,0 0 27-16,0-8-27 15,0-6 0-15,0-8 14 16,0-12-14-16,0-11-2 16,4-9 1-16,3-10-5 15,6-4 6-15,7 0 0 0,9-23 0 16,12-13 8-16,3-12-8 15,7-14-10-15,-2-8 9 16,7-25-24-16,-5 8 13 16,-4-6-23-16,-2 7 18 15,-14 26 16-15,-4 6 1 16,-8 18-6-16,-5 15 6 16,-5 11-23-16,-5 10-33 15,-4 6-219-15,0 15-459 0</inkml:trace>
  <inkml:trace contextRef="#ctx0" brushRef="#br0" timeOffset="55585.47">28405 4913 641 0,'0'0'726'16,"0"0"-602"-16,0 0-90 16,0 0-15-16,0 0 42 15,0 0-32-15,-49 102-3 16,25-54-2-16,-5 6-23 16,0 2 13-16,-3-4-14 15,1-3 0-15,4-7-11 16,3-6 11-16,6-8-61 15,7-12-44-15,4-10-144 0,5-6-485 16</inkml:trace>
  <inkml:trace contextRef="#ctx0" brushRef="#br0" timeOffset="55818.11">28419 4917 409 0,'0'0'607'0,"0"0"-490"16,0 0-28-16,0 0-14 0,29 142 21 16,-23-90-44-1,1 3-6-15,-3-4-27 0,0-1-19 16,-4-6 14-16,2-7-14 16,-2-5-8-16,0-8-3 15,0-6-64-15,-8-6-108 16,-3-8-230-16</inkml:trace>
  <inkml:trace contextRef="#ctx0" brushRef="#br0" timeOffset="56307.42">28284 5270 1007 0,'0'0'166'0,"0"0"-73"15,0 0 5-15,0 0 2 16,0 0-50-16,0 0-26 0,0 0 30 15,108-13-54-15,-64 4 6 16,5-4-10-16,3-2 4 16,-1-2-24-16,-6 3-15 15,-5 2-13-15,-11 4 33 16,-9 0-35-16,-7 4 43 16,-9 4 2-16,0 0 9 15,-4 0-7-15,0 10 1 16,0 14 6-16,0 10 52 15,3 7-43-15,-1 4-3 16,5 0 14-16,2-5-20 16,6-4 1-16,3-10-1 15,5-8 6-15,6-10-23 0,4-8 11 16,7-6-32 0,2-24-17-16,3-8-17 0,-7-6 14 15,-5-2 27-15,-10 1 31 16,-13 5 9-16,-8 3-8 15,-2 2 70-15,-4 5 32 16,-17 4-45-16,-6 4 8 16,-2 6-21-16,-7 4-35 15,-5 8 35-15,-3 2-45 16,-5 2 0-16,-2 0 7 16,-2 10-7-16,-1 0-18 15,-6-6-40-15,13-4-162 16,11 0-623-16</inkml:trace>
  <inkml:trace contextRef="#ctx0" brushRef="#br0" timeOffset="57590.13">28720 2282 98 0,'0'0'191'0,"0"0"-131"16,0 0-28-1,0 0 182-15,0 0-38 0,0 0-97 16,0 0 5-16,0 0 29 16,0 0-63-16,-3 2-22 15,3-2 2-15,0 0-8 16,0 2 4-16,-3-2-19 15,3 3-4-15,0 2 46 16,-2 1-30-16,0 0 7 16,-2 2 22-16,0 0-23 15,-1 2 15-15,1 4-39 16,0 0 0-16,-4 2 40 16,2 2-40-16,1 0 0 0,-1 0 13 15,-2-2-14-15,2 2 20 16,-1 0-20-16,1 1 0 15,0-1 13-15,-2-3-13 16,2 3-6-16,-3 0 6 16,0-1 8-16,2 1 0 15,-2 0-8-15,3 0 0 16,-1 0 5-16,0-2-5 16,-2 0 0-16,3 0 0 15,-1-2 0-15,-2-2 4 16,2 0-4-16,1 0 0 15,-1 2-6-15,1 0 6 16,1 0 0-16,-2 2 1 0,1 0 0 16,-1 0 8-1,3-2-9-15,-2 0 0 0,2-4-10 16,2 0 10-16,0-2-16 16,2-2 9-16,0-3-18 15,0-3-13-15,0 0-49 16,0 0 7-16,0 0 57 15,0-3-25-15,8-8-72 16,2-6-263-16</inkml:trace>
  <inkml:trace contextRef="#ctx0" brushRef="#br0" timeOffset="58438.32">28795 2280 225 0,'0'0'111'15,"0"0"-67"-15,0 0 107 16,0 0 22-16,0 0-85 16,0 0-53-16,0 0-21 15,4 6 38-15,-4-6-27 16,3 0 1-16,-3 2 4 0,0-1-11 16,2 2 7-16,-2-1-25 15,0 4 0-15,0 1 25 16,0 4-7-16,0 3 26 15,0 2-3-15,0 0-15 16,0 2-1-16,0 0-15 16,0 4-10-16,0 0 26 15,0 2-26-15,0 0-1 16,0 3 11-16,0-2-10 16,0 5 18-16,-5 2-19 15,3 1 0-15,0 1 11 0,0 0-10 16,0 2 0-16,0 0 4 15,-1 0-3 1,3 2 3-16,-2-2-5 0,0 0 0 16,2-4 6-16,-3 0-6 15,3-1 0-15,-2-5 0 16,0-4 0-16,0 0 1 16,-1-2-1-16,-1-2 0 15,2 0 9-15,0 2-9 16,0-2 0-16,-1 0-3 15,3 0 11-15,-2 0-7 16,2-2-1-16,-2 0 0 16,0 1 4-16,2-4-4 15,-3 0-5-15,3-2 4 16,0 2 2-16,0-4 5 0,0 1-6 16,0 1 0-16,0-4 2 15,0 4-2-15,0-4 0 16,0 1-9-16,0 1 19 15,0-4 0-15,0 2-10 16,0-3 0-16,0-2-1 16,0-2 2-16,0 0-1 15,0 2 9-15,0-2-1 16,0 0 21-16,0 0-29 16,0-2 2-16,0-14-15 15,0-24-38-15,0 1-92 0,3 1-623 16</inkml:trace>
  <inkml:trace contextRef="#ctx0" brushRef="#br0" timeOffset="60108.04">24245 3328 152 0,'0'0'124'0,"0"0"-78"0,0 0 208 16,0 0-74-1,0 0-70-15,0 0-6 0,0 0-17 16,50-18-8-16,-46 17 23 16,0-2-31-16,-2 2-2 15,-2 1-21-15,2-3-28 16,-2 3 47-16,0 0-44 16,0 0-4-16,0 0-17 15,0 8-2-15,0 14 0 16,0 15-1-16,3 8 14 15,-3 12 28-15,0 5-32 16,0 4-8-16,0 2 22 0,0-1-21 16,0-5 8-1,0-4-10-15,0-8 0 0,0-8 18 16,0-10-18-16,0-10 0 16,0-8-10-16,0-8 10 15,2-3-22-15,-2-3 0 16,0 0-20-16,0-5 33 15,0-19-70-15,0-8-64 16,0-40 20-16,0 6-80 16,0-2-369-16</inkml:trace>
  <inkml:trace contextRef="#ctx0" brushRef="#br0" timeOffset="60678.67">24312 3152 199 0,'0'0'585'0,"0"0"-352"0,0 0-132 16,0 0-4-16,0 0 14 15,0 0-5-15,0 0-80 16,0-2-17-16,0 2-9 16,7 0 0-16,4 10 0 15,5 6 18-15,1 8-18 16,6 2 45-16,2 2-44 15,-2 2-1-15,6 2 29 16,0-2-28-16,3 1 18 16,1-5-19-16,3 0 1 0,2-2-7 15,0-2 6-15,-3-4 0 16,-8-4 13-16,-7-2-12 16,-9-4 7-16,-4-4-8 15,-5 0 0-15,-2-2 1 16,0-2-1-16,0 2-13 15,0-2 6-15,0 4-17 16,0 4 4-16,-11 4 20 16,-7 8 0-16,-6 6 62 15,-5 4-50-15,-4 4-5 16,-8 9 16-16,-3 3-14 16,-3 4 16-16,-2 4-25 15,2-2 0-15,5 0 13 0,4-4-13 16,5-6 0-16,6-7 1 15,7-9 5-15,4-8 0 16,9-11-6-16,3 0-9 16,4-7-13-16,0 0 6 15,0 0-27-15,0 0-8 16,0-3 16-16,2-15-3 16,14-27-101-16,-1 4 0 15,1-5-113-15</inkml:trace>
  <inkml:trace contextRef="#ctx0" brushRef="#br0" timeOffset="61306.51">24985 3142 191 0,'0'0'106'0,"0"0"-61"15,0 0-25-15,0 0 77 16,0 0 28-16,0 0-38 16,0 0 82-16,2-50-43 15,-2 50-24-15,0-2-6 16,0 2-4-16,0 0-28 16,0 0 26-16,0 0-68 15,0 0-3-15,0 0 14 16,0 0-18-16,0 0-15 15,0 10-5-15,0 12 5 16,-4 6 66-16,-5 8-44 16,3 8-2-16,-4 2-1 15,3 6-9-15,-1 5 19 16,-1 5-29-16,-3 2 0 16,2 4 26-16,-1 2-26 0,-1 1 0 15,1-5 4-15,0-2-2 16,2-6-2-16,0-6 0 15,5-10 0-15,0-10 4 16,2-11-4-16,2-10-7 16,0-7-2-16,0-1 8 15,0-3-1-15,0 0-20 16,0 0-5-16,0 0 9 16,0-11 1-16,0-7-63 15,0-18-71-15,2 4-29 16,2 2-589-16</inkml:trace>
  <inkml:trace contextRef="#ctx0" brushRef="#br0" timeOffset="61613.02">25197 3872 320 0,'0'0'690'0,"0"0"-612"15,0 0-43 1,0 0 63-16,11 136-60 0,-8-98 8 16,-3 0-2-16,0-1-8 15,0-3-7-15,0-7-29 16,0-2 0-16,0-7-8 15,0-6 8-15,-3-6-89 16,3-6-34-16,0 0-104 16,0-8-542-16</inkml:trace>
  <inkml:trace contextRef="#ctx0" brushRef="#br0" timeOffset="61945.46">25259 3782 333 0,'0'0'683'0,"0"0"-535"16,0 0-74 0,0 0 14-16,0 0-24 0,0 0-32 15,0 0 29-15,116 25-61 16,-83-7 2-16,7 5 18 16,1 1-19-16,-1 2 14 15,0 2-15-15,-9-2 0 16,-9 0-16-16,-9-2 10 15,-7 2-14-15,-6-2 8 16,0 5-14-16,-17-4 26 16,-5 0-1-16,-7-1 1 15,0-4 69-15,-4-2-66 16,-1-2 6-16,1-4-3 0,4-2-6 16,0-2-22-1,5-4-48-15,-1-4-59 0,7 0-58 16,7 0-555-16</inkml:trace>
  <inkml:trace contextRef="#ctx0" brushRef="#br0" timeOffset="62353.18">25616 4181 309 0,'0'0'734'15,"0"0"-631"-15,0 0-31 16,0 0 37-16,118 26-29 16,-80-16-32-16,-1-2 5 0,-3 4-52 15,-5-2 7-15,-9 2-8 16,-9 0 1-16,-2-2-2 16,-9 4-1-16,0 2-24 15,0 0 13-15,-16 4 7 16,-6-2 6-16,-3 2-16 15,-4 0-2-15,3-2 17 16,-1 0 1-16,5-3 0 16,1-1 18-16,6-3-18 15,4 0-1-15,6-4-5 16,3 1-23-16,2-1 22 16,0 0 0-16,2 2 7 0,14-1 29 15,7 2-29-15,3-4 12 16,5 0-3-16,2 0-8 15,2-4-2-15,4-2-5 16,-9 0-139-16,-8 0-157 0</inkml:trace>
  <inkml:trace contextRef="#ctx0" brushRef="#br0" timeOffset="67318.39">23158 3673 198 0,'0'0'112'0,"0"0"201"16,0 0-168-16,0 0-67 0,0 0 4 15,0 0-34-15,0 0-24 16,11 2-18-16,-9-2-6 15,0 0 31-15,-2 0-31 16,0 0 0-16,0 0 10 16,0 0 15-16,0 0-1 15,0 0 1-15,0 0-25 16,0 0 45-16,0 0-31 16,0 0-5-16,0 0 15 15,0 0-9-15,0 0 7 16,0 5 2-16,0 3-3 0,0 6 63 15,0 1-58-15,0 7-26 16,0 5 35-16,-2 3-10 16,-2 6 1-16,-3 4 3 15,1 4-28-15,-1 4 48 16,-2 0-49-16,2 2 0 16,-1 1 10-16,-1 0 3 15,2 2-13-15,0 1 0 16,1 4 1-16,-1 0 14 15,0 4-15-15,0 0 0 16,-1 2 0-16,1 1 11 16,3 1-11-16,-4-2 0 15,4 0 0-15,-2 1 0 16,1-5 0-16,-1 0-1 0,-2-2 1 16,2-2 0-16,2-4 9 15,-1 1-9-15,3-3 0 16,0-2-6-16,2-2 6 15,-2-4-7-15,2 0 7 16,-2-2 0-16,-1-2 10 16,0 0-10-16,1-2 2 15,-2-1-2-15,2-3 0 16,-3 0-5-16,1-4 5 16,2-2 1-16,-2-2 0 15,-1 0-1-15,0-2 0 16,3-2 2-16,-3 0-2 15,3 0 0-15,0-2-1 0,0 0 1 16,-2 0-2-16,2 2 2 16,-3 2 0-16,3-2-4 15,-3 2 4-15,3 0 0 16,-3 1 1-16,3-3 1 16,-2 2-2-16,2-2 0 15,-1 2 0-15,-1-2 4 16,2 0-4-16,-1-4-6 15,1 0-1-15,0-4 14 16,-1 0-8-16,-1 0 1 16,2 0 0-16,-2 0 6 15,1-2-6-15,3 2-3 0,-2-2 3 16,2 0 0 0,0-2-5-16,-2 1 5 0,2-4 0 15,-2-1-4-15,2 2 4 16,0 1-18-16,0-2 17 15,0 4 1-15,0-1-8 16,0-1 7-16,0 4 1 16,0 0-6-16,0 4 6 15,0 1 0-15,0 0 1 16,0-2 0-16,0-2-1 16,0-2 0-16,0-2 0 15,0-4 4-15,0 2-4 16,0-2-8-16,0 0 8 0,0 2 0 15,0 2 0 1,0 0 0-16,0-2 0 0,0 2 10 16,0-4-10-16,0 0-10 15,0-2 4-15,0-2 3 16,0 0-4-16,0 0 1 16,0 0 6-16,0 0 0 15,0 0 0-15,0 0-2 16,0 0 2-16,0 0 0 15,0 0 1-15,0 0-1 16,0 0 0-16,0 0 6 16,0 0-6-16,0 0-3 15,0 0 3-15,0 0 2 16,0 0-1-16,0 0-1 16,0 0 0-16,0 0-7 0,0 0 7 15,0 0 0-15,0 2 0 16,0 2 0-16,0-2 1 15,0-2-1-15,0 0 1 16,-2 0 20-16,2 0-21 16,-3 0-12-16,1-8 12 15,-1-4-1-15,1-4-8 16,0-2-4-16,2-2 4 16,0 2-10-16,0 4 19 15,0 6-11-15,2 4 5 16,5 4 6-16,0 0-6 15,2 0-23-15,-3 0-18 0,-1 0 47 16,-1 8 0-16,-1 0 0 16,-1 2 15-16,-2 0 9 15,0 2-11-15,0 0-13 16,-2 0 10-16,-8-2 6 16,0-4-16-16,-1 0-9 15,-3-4 9-15,1 0 1 16,-3-2 1-16,1 0-2 15,-1-4 1-15,3-12-17 16,-1-2 15-16,7-2 0 16,3 2 0-16,4 0-16 15,0 4 11-15,2 1 6 16,11 6 0-16,5 1 5 0,1 6-5 16,0 0-22-1,-1 0 13-15,0 4-3 16,-2 8 12-16,-3 2 4 15,-4 2 5-15,0-2 24 0,-7 2-33 16,-2 0 0-16,0-2 16 16,0 2-6-16,0-4-3 15,-7-2-7-15,-2-2 1 16,-2-2 15-16,0-4-16 16,2-2 0-16,-2 0-1 15,0 0-8-15,2-16-7 16,0-6 6-16,2-2-18 15,5-2 14-15,2 4 8 16,0 6-33-16,0 6 18 16,5 4 21-16,5 6-1 0,4 0-2 15,-1 0-7-15,-1 4 10 16,1 10 1-16,-4 2 9 16,-2 0 14-16,-3 2-16 15,-4-2 8-15,0 2-16 16,0-2 13-16,0-2 13 15,0-2-25-15,-9-2-1 16,2-4 18-16,-1-2-9 16,1-4 14-16,-2 0-23 15,0 0 6-15,0-2-19 16,1-14 10-16,-2-2-10 16,1-4 13-16,3-4-6 15,2-2-13-15,4-22-18 0,0 10-82 16,0 0-93-16</inkml:trace>
  <inkml:trace contextRef="#ctx0" brushRef="#br0" timeOffset="68301.37">23073 5304 204 0,'0'0'116'15,"0"0"264"-15,0 0-226 16,0 0-71-16,0 0 19 16,0 0-28-16,0 0-28 15,14-80 41-15,-14 67-24 16,0 0 0-16,0-1-18 15,-7-3 16-15,-6 1 5 16,-6-2-28-16,0-2-14 0,-3 2 46 16,-5-2-51-1,-5 0-1-15,1 2 14 16,0 2-10-16,2 4-14 16,2 2 24-16,3 4-31 0,4 4 52 15,0 2-53-15,5 0 1 16,-1 0-4-16,3 16 4 15,3 12-2-15,1 10-16 16,5 8 10-16,4 8-5 16,0 8 12-16,2 1 0 15,16 1 0-15,6 0 2 16,7-4-4-16,6-5-7 16,0-8-39-16,5-7 48 15,1-8-47-15,-3-10 8 16,0-11 20-16,-2-11-13 15,0 0 20-15,2-16-4 0,0-19 16 16,3-5-4-16,-3-8 5 16,-3-6-1-16,-1-2 2 15,-7-6-2-15,-7 0 9 16,-6-2-9-16,-7-1 0 16,-9 3 3-16,0 4-3 15,0 4 0-15,-9 8 6 16,-7 6 10-16,-2 8 23 15,1 7-26-15,-4 6-13 16,0 5 60-16,-4 1-60 16,-4 3 0-16,0 4 9 15,-4 3-9-15,2 0-16 16,2 3-32-16,2 0-52 0,2 0 34 16,8 0-122-16,3-4-462 0</inkml:trace>
  <inkml:trace contextRef="#ctx0" brushRef="#br0" timeOffset="68560.7">23368 4550 560 0,'0'0'586'0,"0"0"-408"0,0 0-117 16,0 0 13 0,0 0 28-16,0 0-40 0,131-54-6 15,-100 43-56-15,2 3 1 16,-1 2 22-16,-1 2-23 16,2 4-17-16,-4 0-6 15,4 0-124-15,-8 8-110 16,-9 5-935-16</inkml:trace>
  <inkml:trace contextRef="#ctx0" brushRef="#br0" timeOffset="69062.56">23358 6254 515 0,'0'0'717'0,"0"0"-617"16,0 0-65-16,0 0 47 16,114 0-25-16,-69-2-41 15,10-4 36-15,7-2-50 16,8 0 2-16,1-2 8 16,-2-2-12-16,-4 2 0 0,-10 2-41 15,-15-4-97 1,-13 2-141-16,-17 0-606 0</inkml:trace>
  <inkml:trace contextRef="#ctx0" brushRef="#br0" timeOffset="69311.4">23726 5823 544 0,'0'0'726'15,"0"0"-627"-15,0 0-66 16,0 0 17-16,0 0-21 16,0 0 20-16,0 0 30 15,-2 138-59-15,2-83-18 0,0-3 11 16,0 0-12-16,0-4-1 16,0-4-12-16,0-6-72 15,-3-6 2-15,-3-8-206 16,0-14-541-16</inkml:trace>
  <inkml:trace contextRef="#ctx0" brushRef="#br0" timeOffset="69648.42">23815 4921 924 0,'0'0'290'15,"0"0"-232"-15,0 0-37 16,0 0 28-16,0 0-4 15,12 122 7-15,-12-72-37 16,0 4-8-16,0 2 29 16,0-2-36-16,-6-1 0 0,-2-7 0 15,1-8-6-15,-1-2-35 16,0-12-115-16,6-12-161 0</inkml:trace>
  <inkml:trace contextRef="#ctx0" brushRef="#br0" timeOffset="70086.97">24016 4936 529 0,'0'0'639'15,"0"0"-561"-15,0 0-39 0,0 0 36 16,0 0 9-1,0 0-50-15,0 0-33 0,42 107 62 16,-36-73-56-16,0 0-4 16,0 2 10-16,3-2-10 15,2-2 13-15,0 0-16 16,5-2 0-16,0 1 0 16,-1-5 0-16,1-4 0 15,-1-4 0-15,-3-4 1 16,-2-4 9-16,-3 0-10 15,-1-4 0-15,-2-2-1 16,-4 0 1-16,0 0-15 0,0 2-7 16,0 0 22-1,-10 2 54-15,-5 0 6 0,-6 2-22 16,-3 0 36-16,-5-2-42 16,0-2-21-16,-5 0-8 15,-3-6-3 1,1 0-28-16,-13-22-111 0,9-6-62 15,9-6-375-15</inkml:trace>
  <inkml:trace contextRef="#ctx0" brushRef="#br0" timeOffset="70273.3">24093 4997 1094 0,'0'0'212'15,"0"0"-95"-15,0 0-17 0,0 0-1 16,156-30-23-16,-104 16-58 16,6 0 9-16,2-4-27 15,0 2-23-15,3-3-19 16,-19 6-124-16,-15 3-181 0</inkml:trace>
  <inkml:trace contextRef="#ctx0" brushRef="#br0" timeOffset="70685.28">24415 5121 16 0,'0'0'296'16,"0"0"372"-16,0 0-511 15,0 0-25-15,0 0-12 16,0 0-47-16,0 0-5 16,21-4-67-16,-15 28 15 15,-2 8 45-15,0 8-27 16,1 7-15-16,-1 0 1 16,0-2-19-16,-1-5 28 15,2-8-29-15,-1-6 0 0,0-10 9 16,1-4-9-1,-1-8-13-15,0-4 12 0,8 0 1 16,1-8 13-16,10-16-13 16,4-14 2-16,4-12-14 15,2-14 12-15,0-10-32 16,1-9-6-16,-5 1-26 16,-7 6 42-16,-4 11-85 15,-14 14-74-15,-4 16 8 16,0 17-468-16</inkml:trace>
  <inkml:trace contextRef="#ctx0" brushRef="#br0" timeOffset="71967.67">22835 4955 202 0,'0'0'108'15,"0"0"-80"1,0 0 9-16,0 0 51 0,0 0 18 16,0 0-21-16,0 0-7 15,7-12-9-15,-7 12-69 16,-2 0-36-16,-8 0 13 16,-1 7-42-16,1 4-97 15,-4-1 55-15,3 0 1 16,-1-2 77-16,4 0 9 15,-1 0 2-15,0-2 18 16,2 0 2-16,0 2 12 16,3 0 11-16,-2 2-17 15,1 0 33-15,0-2-7 16,3 0-3-16,-3-2 21 16,3-4-2-16,2 0 28 0,0-2 4 15,0 0-8-15,0 0 27 16,0 0-32-16,0 0-63 15,0-6 20-15,0-2 9 16,0-2-12-16,9-2-9 16,3 0-14-16,3-4 24 15,5 2-24-15,1-2 0 16,0 0 9-16,2 0-8 16,1-1 12-16,1 4 20 15,-1 0-14-15,-2 2 31 16,1 3-29-16,-3-1-19 15,0 4 43-15,-2-1-17 16,1 2-9-16,4 0 11 16,2-3-27-16,2 3 28 15,2-2-31-15,2-2 0 0,2 1 7 16,-2-1-7-16,-2-1 0 16,-4 4-1-16,-10 1 2 15,-1 1 1-15,-7 1-2 16,-5 2-2-16,0 0-15 15,-2 0 17-15,0 0-6 16,0 0 3-16,0 0 6 16,0 0-7-16,0 0 4 15,0 0 0-15,0 0 5 16,0 0-5-16,0 0-1 16,0 0 1-16,0 0 0 15,0 0 23-15,0 5-23 0,0-1-16 16,-7-1 16-16,-7 1-40 15,6 0-78-15,-3-4-195 0</inkml:trace>
  <inkml:trace contextRef="#ctx0" brushRef="#br0" timeOffset="79513.43">1323 3774 370 0,'0'0'84'15,"0"0"113"-15,0 0-75 0,0 0-73 16,0 0 49-1,0 0-32-15,0 68-31 0,0-66 14 16,0-2-36-16,0 2 44 16,0 2-56-16,0 2 10 15,0 2 44-15,0 2-39 16,0 0 5-16,0 0-2 16,0 0-3-16,0-2 57 15,0 0-68-15,0-2 8 16,0 2 8-16,0 2-20 15,0 0 11-15,0 0-9 16,0 0 7-16,0 0 6 0,0-4-16 16,0 2 0-1,0 0 6-15,0-2-6 0,0 2 0 16,0-2-1 0,0-2 3-16,0-2 12 0,0 0-14 15,0-2 0-15,0 0 11 16,0 0-10-16,0 0-1 15,0 0 8-15,-2 0 1 16,0 0 38-16,2 0-47 16,0 0 0-16,0 0 10 15,0 0-10-15,0 0-13 16,0 4 13-16,0 0 0 16,-5 4 16-16,-2-3-16 15,3 0-3-15,1-3 2 16,3 0 1-16,0 2 0 0,0 1-2 15,0 3 2-15,-2-1-26 16,-2 4 22-16,-2-1-80 16,-3-1-48-16,-12-3-49 15,3-2-107-15,1-4-439 0</inkml:trace>
  <inkml:trace contextRef="#ctx0" brushRef="#br0" timeOffset="80148.14">1240 3695 212 0,'0'0'721'0,"0"0"-627"0,0 0-26 15,0 0-52-15,0 0 18 16,0 0 13-16,0 0 19 15,-69-11 39-15,61 7-91 16,1 1-7-16,-2 1 18 16,-2 2-9-16,-3 0-9 15,1 0-7-15,-7 5 0 16,0 10 3-16,-7 10-3 16,-4 3-4-16,0 6 4 15,-2 2 0-15,-1 6 0 16,5 0 0-16,5 2 1 0,3 2 7 15,4 3-8 1,3-2-15-16,5 2 8 0,5 1 7 16,4-2-10-16,0-2-6 15,29 0-5-15,9-4-2 16,13-6 4-16,10-6-20 16,5-8 29-16,7-12-7 15,4-10 17-15,2 0 11 16,-2-22-10-16,-2-12 37 15,-4-8-37-15,-1-6 0 16,-10-4 26-16,-7-8-11 16,-8-3 0-16,-12-2-8 15,-10-4 0-15,-13-1 40 16,-10 4-48-16,0 2 1 0,-8 1 25 16,-15 9-15-1,-6 4 2-15,0 8-10 0,-2 8 12 16,2 6 1-16,0 6-16 15,0 8-2-15,0 6 2 16,-2 8 0-16,0 0 0 16,-5 14-23-16,-2 12-57 15,3 8 22-15,4 14-107 16,8-5-101-16,12-12-220 0</inkml:trace>
  <inkml:trace contextRef="#ctx0" brushRef="#br0" timeOffset="80761.37">2755 3495 620 0,'0'0'665'0,"0"0"-557"16,0 0-100-16,0 0 37 15,0 0-43-15,0 0 8 16,0 0 19-16,-93 82-14 15,46-42-1-15,-6 9-14 16,-8 2 9-16,1 6-31 16,4-3 22-16,8-6-110 15,-8-4-37-15,16-12-237 16,9-14-28-16</inkml:trace>
  <inkml:trace contextRef="#ctx0" brushRef="#br0" timeOffset="80995.09">2258 3920 103 0,'0'0'246'0,"0"0"-145"16,0 0 202-16,0 0-150 16,58 128-57-16,-48-84 2 15,-3 6-44-15,-5 5 1 16,-2 5-13-16,0 8-31 16,0 8 49-16,-5 7-60 15,-4-1 7-15,-2-2-6 16,5-8-1-16,1-16-13 15,5-14-139-15,0-20 58 16,0-18 16-16,11-18-121 0,5-18 95 16,-1-10-90-16</inkml:trace>
  <inkml:trace contextRef="#ctx0" brushRef="#br0" timeOffset="81342.03">2393 4395 136 0,'0'0'297'0,"0"0"20"15,0 0-61-15,0-126-108 16,0 104-14-16,0 4-76 15,2 0-23-15,13 2 32 16,12 0-66-16,8-2-1 16,8 2 11-16,4 3-10 15,0 9 3-15,-3 4-4 16,-6 0-6-16,-9 4-14 0,-7 13-5 16,-11 5-43-1,-11 6-9-15,0 6 44 0,-15 4 22 16,-16 4 9-16,-5-2 4 15,-5-4 10-15,4-6-11 16,6-6 7-16,6-10 11 16,10-5-5-16,10-9 10 15,5 0-24-15,0 0 0 16,13-21 14-16,14-5 5 16,11-10-18-16,9-4 19 15,7-6-14-15,8-6-6 16,24-30-22-16,-16 11-104 15,-10 5-189-15</inkml:trace>
  <inkml:trace contextRef="#ctx0" brushRef="#br0" timeOffset="82215.2">3248 3691 485 0,'0'0'705'0,"0"0"-625"16,0 0-60-16,0 0 5 16,0 0 2-16,0 0 65 15,0 0-66-15,0 0-17 16,0 0 1-16,0 0-3 15,0 0-7-15,0 0 36 16,0 0-21-16,0 0 13 16,0 0-28-16,-3 0 0 0,3 0 52 15,0 0-44 1,0 0 0-16,-2 0 8 0,2 0-14 16,0 0 18-16,0 0-20 15,0 0 0-15,0 0 54 16,0 0-54-16,0 0 0 15,0 0 18-15,0 0-17 16,0 0 18-16,0 0-19 16,0 0 0-16,0 0 13 15,0 0-13-15,0 0 0 16,0 0-1-16,0 0-8 16,-2 7 3-16,-9 4-13 15,-9 14 19-15,-11 11 6 16,-11 12-6-16,-12 8-16 0,-6 4 15 15,-3-2-23 1,5-6-19-16,8-8-48 0,9-11-37 16,14-12 31-16,14-6-121 15,11-11 51-15,2-4-31 16,4 0 9-16,15 0 168 16,0-2 21-16,1-4 16 15,1 3 70-15,-6 2-12 16,-1 1-15-16,-6 0-11 15,-1 0 27-15,-1 8 39 16,1 12-43-16,0 6-28 16,0 6 34-16,-3 4-57 15,0 6 34-15,-1 4-5 0,-1 2-48 16,-2 4 32 0,0 6-33-16,0 0 0 0,0 5 0 15,0-5 0-15,-7-8-87 16,3-10-30-16,4-20-20 15,0-12-170-15,0-8 29 0</inkml:trace>
  <inkml:trace contextRef="#ctx0" brushRef="#br0" timeOffset="82390.05">3029 4401 727 0,'0'0'247'15,"0"0"-191"-15,0 0-20 16,0 0 22-16,112-112 4 15,-81 92 15-15,-4 2-61 16,0 6-1-16,-5 2 9 0,-4 4-24 16,-5 4-66-16,-4 2-37 15,-9 0-74-15,-4 6-67 16,-14 4-95-16</inkml:trace>
  <inkml:trace contextRef="#ctx0" brushRef="#br0" timeOffset="82547.17">3168 4307 217 0,'0'0'272'16,"0"0"-145"-16,0 0-62 15,0 0-9-15,-25 124-22 16,25-74 55-16,2 8-35 16,12 3-14-16,-1 3-4 15,0 0 25-15,1-6-22 16,-3-8-39-16,1-8 9 0,-2-13-25 16,9-27-16-1,-4-2-293-15,1-13 84 0</inkml:trace>
  <inkml:trace contextRef="#ctx0" brushRef="#br0" timeOffset="82794.45">3747 3657 763 0,'0'0'522'15,"0"0"-431"-15,0 0-76 16,0 0-15-16,0 0-47 15,0 0 47-15,20 159 22 0,-16-89-19 16,-4 4 4-16,0 3 6 16,0-1-5-16,-13-2-8 15,-16 0-2-15,-6 0-44 16,-9-6 17-16,-28 0-171 16,14-18-125-16,5-19-381 0</inkml:trace>
  <inkml:trace contextRef="#ctx0" brushRef="#br0" timeOffset="82968.6">3328 4159 924 0,'0'0'137'16,"0"0"-49"-16,0 0-86 0,139-59 12 16,-70 32 18-16,8-5 0 15,8-3 27-15,6 1-59 16,-1 2 1-16,-5 4 9 15,6 4-10-15,-20 10-98 16,-25 6-126-16</inkml:trace>
  <inkml:trace contextRef="#ctx0" brushRef="#br0" timeOffset="83216.28">3885 4259 636 0,'0'0'162'15,"0"0"-122"-15,-4 116-18 16,4-61 11-16,0 0 2 16,0 2 15-16,0 1-11 0,-5 2-21 15,-1 2 32 1,-4-2-41-16,0-4-3 0,1-9 1 16,-1-15-6-16,6-13-2 15,2-10-20-15,0-9-7 16,2-2 15-16,0-24-183 15,0-42-66-15,4 3 3 16,10 1 214-16</inkml:trace>
  <inkml:trace contextRef="#ctx0" brushRef="#br0" timeOffset="84018.4">3966 4313 110 0,'0'0'568'0,"0"0"-358"16,0 0-122-16,0 0-32 0,0 0-21 15,113-78-19-15,-87 78 36 16,1 0-52-16,2 20-6 15,3 12 6-15,-1 8 0 16,-2 8 20-16,-7 4-19 16,-7-2-1-16,-5 3 37 15,-8-1-37-15,-2 0 0 16,0-2 12-16,-12-6-6 16,-7-8 17-16,-1-9-23 15,-1-16-12-15,4-8 12 16,1-3 0-16,3-13-70 15,-3-17 22-15,3-10 48 16,2-8 12-16,-1-6-12 0,4-2 0 16,1 6 40-1,0 7-5-15,5 17 21 0,-1 12 39 16,1 8-61-16,2 6-13 16,-2 0-21-16,0 2-57 15,0 23 47-15,0 11 10 16,0 10 26-16,-3 6-23 15,1 0 9-15,-1-6 5 16,2-8-13-16,1-10 7 16,2-8 2-16,0-10-13 15,0-8-40-15,5-2 11 16,11-2 29-16,11-22 41 16,8-10-41-16,9-12 3 15,6-10-16-15,3-8 1 16,0-4-43-16,1-1-6 0,-3 5-4 15,-6 8 64-15,-5 12 1 16,-6 14 0-16,-7 8 26 16,-6 8 3-16,2 4 23 15,-1-1-7-15,3 4-23 16,1-4 29-16,3 3-28 16,2-2-23-16,2 2 33 15,2 2-27-15,-4 2-6 16,-2 4 0-16,-5 0 1 15,-6 0-18-15,-7 7 1 16,-7 13-73-16,-4 3 1 16,-4 10-42-16,-21 7 5 0,-6 4-74 15,-7 2-77-15,-2-2 223 16,3 1 53-16,1-5 108 16,9-8 3-16,9-9-60 15,9-4-9-15,7-11-42 16,2-3 17-16,0-5 67 15,13 0 17-15,8 0-55 16,8 0 35-16,4-15-56 16,7-6-2-16,3-2-12 15,23-16-2-15,-11 5-18 16,-5 4-72-16</inkml:trace>
  <inkml:trace contextRef="#ctx0" brushRef="#br0" timeOffset="84207.52">5167 4175 1066 0,'0'0'97'15,"0"0"-67"-15,0 0-14 16,0 0-9-16,0 0 86 16,147 6-28-16,-103-6-33 15,5-4-13-15,0-5-12 16,0 0-14-16,4-8 7 15,-12 6-145-15,-14-3-49 0</inkml:trace>
  <inkml:trace contextRef="#ctx0" brushRef="#br0" timeOffset="85309.75">5412 3932 872 0,'0'0'140'0,"0"0"-139"15,0 0 50-15,0 114-32 16,0-64 11-16,0 7 29 16,0 1-35-16,0 2 29 15,0 4-51-15,0-1 8 16,0-4 17-16,0-2-27 16,-5-7 1-16,0-10-1 15,1-10 1-15,0-10-3 0,4-12-9 16,0-8-4-16,0 0 4 15,0-8 11-15,-3-18-34 16,1-8-2-16,-2-10 36 16,0-7 13-16,-6 1-13 15,3 2 1-15,-1 8 19 16,-1 12-10-16,2 12 52 16,2 10 15-16,1 6-68 15,-2 0 5-15,-3 22-8 16,-5 16-6-16,-3 12 48 15,-4 4-41-15,-1 1 6 16,5-5-8-16,1-8-4 16,5-10 26-16,6-8-27 15,5-8-35-15,0-10 35 0,0-6-119 16,24-2-48-16,15-28 138 16,11-16-2-16,11-16-37 15,7-13-83-15,2-7-171 16,-3 0 110-16,-9 10 212 15,-10 14 283-15,-11 17-59 16,-16 15-100-16,-9 15 11 16,-7 8-54-16,-3 3-23 15,-2 4-32-15,0 21 3 16,0 13-13-16,0 10 39 16,0 8-32-16,-14 4 18 15,-1-3-41-15,-1-6 0 16,3-4 4-16,0-11-4 0,3-11-13 15,6-10-23 1,4-9-34-16,0-6 53 0,0-4-35 16,6-24 29-16,10-11 14 15,7-11-16-15,1-8 1 16,5-2 11-16,0 4 3 16,2 8-6-16,-4 10 16 15,-5 12 0-15,-2 10 27 16,-2 6-26-16,-4 6-1 15,-1 4 10-15,0 0-4 16,1 0 7-16,1 9-13 16,3 12-3-16,-3 3-5 15,-1 6 8-15,-1 4-28 16,-3 2 28-16,-4 2 7 16,-2 2 28-16,-4 0-35 0,0 3 2 15,0 0 18-15,0 4-19 16,-8-3-2-16,-6 0 1 15,1-2-3-15,-3-4-13 16,-1-8 16-16,0-6-42 16,2-10 42-16,-1-10-14 15,3-4 14-15,-1 0 0 16,-1-16-7-16,4-10 0 16,0-2 7-16,2-4 0 15,5 0 33-15,4 4-8 16,0 4 7-16,0 6 24 15,0 8-47-15,13 2 23 0,9 5-32 16,7 3 0-16,3 0 14 16,5 9-4-16,3 7-2 15,1 2-8-15,-4 0 1 16,1 0 17-16,-7 0-18 16,-4-4 0-16,2-10-12 15,-8-4-78-15,-9 0-149 0</inkml:trace>
  <inkml:trace contextRef="#ctx0" brushRef="#br0" timeOffset="86012.17">6410 3577 1145 0,'0'0'219'0,"0"0"-219"0,0 0-3 16,0 0-7-16,0 0 10 16,0 0 13-16,-5 116 3 15,-3-71-16-15,-4-3 27 16,3-2-27-16,3-10 0 16,4-8-22-16,2-8 2 15,0-8-70-15,0-6-44 16,8 0 21-16,15-16 98 15,6-12-18-15,2-2-84 16,2-2-6-16,1 2 71 16,-5 5 18-16,-7 7 34 15,-7 7 37-15,-6 2 69 0,-5 7-62 16,-4 2 3-16,0 0 12 16,0 21-36-16,0 9 88 15,-8 8-60-15,-3 4-34 16,4 0 39-16,0-4-56 15,3-4-2-15,4-8-14 16,0-8 15-16,0-8-54 16,18-10-3-16,7 0 9 15,12-16 32-15,7-16-5 16,10-8-53-16,2-6-74 16,0-3 39-16,-6-1 19 0,-4 5 91 15,-9 4 7-15,-8 11 132 16,-8 8-12-16,-11 8-12 15,-5 6 33-15,-3 6-38 16,0 2-28-16,-2 0-30 16,0 0-52-16,2 0 0 15,2 0-3-15,4 12-6 16,3 8 9-16,5 2 0 16,1 0 6-16,3 2-6 15,-2 1 12-15,4-6 2 16,-1 2-14-16,-4-6 0 15,-1-2 0-15,-3-3 0 16,-3-2 0-16,-6-4-1 0,-4 0-67 16,-4 6-41-16,-19 0-202 15,-4 0 8-15</inkml:trace>
  <inkml:trace contextRef="#ctx0" brushRef="#br0" timeOffset="86459.19">6775 3984 704 0,'0'0'114'0,"0"0"-82"16,0 0-32-16,0 0 13 16,0 0-25-16,0 0 12 15,0 0 0-15,60-22 28 16,-37 14-28-16,-4 2 1 16,-5 0-2-16,-3 4 10 15,-5 0-2-15,-3 2-7 16,-3 0 0-16,0 0-11 0,0 0-7 15,-11 10 18-15,-10 8 15 16,-8 8-9-16,-8 6 27 16,-10 6-33-16,-13 2 0 15,-6 0 5-15,-9 3-5 16,-2-3 2-16,1-2-2 16,9-2 1-16,13-8 29 15,17-8-30-15,14-6-4 16,19-8-10-16,4-4-31 15,8-2-19-15,27 0 64 16,9-4 3-16,12-8 46 16,8-4-43-16,1 2 1 0,1-2 22 15,-1 0-14-15,-5 0-2 16,0 0 4-16,-4 0-17 16,-2 2 38-16,-8 4-38 15,-5 2 0-15,-10 2 0 16,-9 4 0-16,-10 2-86 15,-10 0-221-15</inkml:trace>
  <inkml:trace contextRef="#ctx0" brushRef="#br0" timeOffset="86624.81">6723 4425 624 0,'0'0'104'0,"0"0"-33"16,-21 139-29-16,16-77-3 0,2 0-7 15,3-4-19-15,0-6 42 16,0-4-55-16,0-5-7 16,6-11 5-16,2-12-55 15,-1-14-307-15</inkml:trace>
  <inkml:trace contextRef="#ctx0" brushRef="#br0" timeOffset="87159.12">6800 4510 939 0,'0'0'162'0,"0"0"-119"15,0 0-31 1,0 0-5-16,0 0 39 0,0 0-46 16,0 0 1-16,100-11 19 15,-92 11-19-15,0 0-1 16,-8 3-16-16,0 9-32 15,0 2 48-15,0 6-6 16,-8 2 12-16,-2 0-6 16,1-2 7-16,2-2-6 15,2-2-2-15,5-2-55 16,0-4 48-16,0-2-62 16,0-4-21-16,2 2 61 15,10-2 30-15,1 0 4 16,3 2-4-16,-1 0 18 15,1 0 2-15,-3 0-20 0,-2 0-2 16,-1 2 2-16,-6 0 8 16,-2 2-8-16,-2 0 0 15,0 6-29-15,0 2 20 16,-2 4 18-16,-7 2-9 16,2 5 36-16,-2-1-35 15,5 0 14-15,2 0-15 16,2-6 17-16,0-6-11 15,0-6-6-15,0-4-22 16,0-6 22-16,0 0 32 16,2 0 46-16,7-2-11 15,7-16-54-15,6-10 21 0,9-6-34 16,29-37-55 0,-4 9-86-16,-7 0-503 0</inkml:trace>
  <inkml:trace contextRef="#ctx0" brushRef="#br0" timeOffset="87397.8">7372 4142 1194 0,'0'0'165'16,"0"0"-136"-16,0 0 4 16,0 0-14-16,0 0 6 15,0 0-24-15,0 0 12 16,136-46 29-16,-80 31-42 0,7 0 1 15,-3 1 6 1,-3 4-4-16,-6 5-3 0,-13 2-6 16,-13 3-65-16,-17 0 6 15,-8 14-138-15,-35 26 8 16,-11-1 115-16,-8-2-301 0</inkml:trace>
  <inkml:trace contextRef="#ctx0" brushRef="#br0" timeOffset="87579.01">7326 4423 137 0,'0'0'372'0,"0"0"-226"16,0 0-101-16,0 0-44 16,0 0 24-16,0 0 110 15,0 0-62-15,116 25-12 16,-58-42-15-16,6 2-20 16,-1-2 0-16,-9 3-26 0,-2 0 12 15,-14 6 2-15,-11 0-14 16,-23 2-55-16,-4 0-65 15,-4 0-698-15</inkml:trace>
  <inkml:trace contextRef="#ctx0" brushRef="#br0" timeOffset="87799.78">7401 4231 833 0,'0'0'112'0,"0"0"-36"15,0 118-6-15,0-58-13 0,0 8-1 16,0 1-2-16,0-1 30 16,0 4-76-16,-2-4-7 15,2-2 13-15,0-5-6 16,0-13-16-16,0-22-58 16,14-14-164-16,1-12-433 0</inkml:trace>
  <inkml:trace contextRef="#ctx0" brushRef="#br0" timeOffset="87997.45">7731 4249 1031 0,'0'0'130'16,"0"0"-53"-1,2 106-67-15,-2-42 2 0,2 6 34 16,-2 5 21-16,2 1-8 15,0-2-59-15,1 0 15 16,2-2-2-16,-1-7-13 16,5-1-38-16,0-16-91 15,-3-20-124-15</inkml:trace>
  <inkml:trace contextRef="#ctx0" brushRef="#br0" timeOffset="88230.43">8009 4106 1147 0,'0'0'210'16,"0"0"-198"-16,0 0 4 16,0 0-16-16,0 0 0 15,0 0 4-15,0 0 9 16,50 73 13-16,-44-47-26 15,-1 0-38-15,-3-2-5 16,-2 2-98-16,0-8-162 16,0-8-438-16</inkml:trace>
  <inkml:trace contextRef="#ctx0" brushRef="#br0" timeOffset="88751.13">8117 4064 863 0,'0'0'170'0,"0"0"-142"15,0 0 57-15,0 0-16 16,0 0 18-16,0 0-24 16,129-74-36-16,-96 68 0 15,-2 2-27-15,3 4 0 16,-5 0 14-16,-5 0-14 16,-4 14-14-16,-4 6 14 15,-7 7-23-15,-9 2 21 16,0 7-23-16,0 3 25 15,-23 1 34-15,-6 0-34 16,-9 0-36-16,-4-2 30 0,-1-2-25 16,4-6 23-1,3-6-20-15,11-8 11 0,10-8 15 16,11-4 2-16,4-4 0 16,0 0 0-16,0 0 57 15,15-2-17-15,5-8-40 16,5-1 1-16,3-4 34 15,1-1-35-15,0 2 0 16,-6-2 0-16,-3 4 1 16,-7 6 9-16,-6 0-10 15,-2 6 0-15,-5 0-5 16,0 0 5-16,0 0-43 16,0 16-2-16,0 10 45 15,-5 10 16-15,-2 8-7 16,3 5 7-16,0-1 27 0,-1 2-43 15,3-4 0-15,0 0 6 16,-3-6-6-16,5-6-12 16,0-10-102-16,0-8-73 15,0-10-181-15</inkml:trace>
  <inkml:trace contextRef="#ctx0" brushRef="#br0" timeOffset="88921.19">8417 4514 834 0,'0'0'197'15,"0"0"-111"-15,0 0-25 16,0 0 20-16,0 0 21 16,0 0-49-16,114-101-47 15,-98 93 54-15,-1 2-60 16,-4 0-5-16,-2 4 4 0,-6 0-14 16,-3 2-28-16,-7 0-188 15,-13 0-645-15</inkml:trace>
  <inkml:trace contextRef="#ctx0" brushRef="#br0" timeOffset="89144.64">8188 4646 734 0,'0'0'151'0,"0"0"-115"15,0 108-35-15,4-70 90 0,5-7-70 16,2-8 9-1,0-6-10-15,0-9-20 0,3-8 0 16,5 0-4-16,6-25 4 16,8-15-13-16,13-18-35 15,27-62-37-15,-9 13-86 16,-4-1-228-16</inkml:trace>
  <inkml:trace contextRef="#ctx0" brushRef="#br0" timeOffset="89591.24">8936 3662 595 0,'0'0'392'15,"0"0"-156"-15,0 0-68 16,0 0-57-16,0 0-13 16,0 0 64-16,0 0-140 15,21-61-22-15,-21 61-26 16,-7 6-5-16,0 14 30 0,0 8 1 16,3 10-16-16,2 7-1 15,2 1-42-15,0 0 3 16,10 0 43-16,13-2 13 15,4 0-11-15,4-4 11 16,-2 0 0-16,-2-3-11 16,-6-5 11-16,-7-4-2 15,-11-1-5-15,-3 2-2 16,-9 1-20-16,-24 2-6 16,-15 0 25-16,-8 2-20 15,-6-6 24-15,-5-4-36 16,1-8-2-16,6-10 23 15,4-6 21-15,14 0 0 0,11-1 0 16,12-14 67-16,15 1-41 16,4 2 49-16,2-2-35 15,21 2-32-15,8 0 17 16,11 0-25-16,9 2 0 16,10 2 13-16,5 0-13 15,3 4 0-15,-2 2 0 16,-7 2 0-16,-13 0 0 15,-22 14-106-15,-14 4-161 16,-11 0-403-16</inkml:trace>
  <inkml:trace contextRef="#ctx0" brushRef="#br0" timeOffset="89893.02">8814 4692 730 0,'0'0'129'0,"0"0"-74"16,-9 120-8-16,9-77-32 15,0-12 15-15,6-7 79 16,10-11-57-16,4-7-5 16,2-6-10-16,5-2 9 15,4-20 31-15,1-12-71 16,-1-5 8-16,-6-2 24 16,-6-2-38-16,-9 1 0 15,-10 2 19-15,0 2-2 16,-3 4 37-16,-15 4-31 15,0 5-8-15,-1 10 66 16,-2 5-62-16,-4 6-17 0,-1 4-2 16,-6 0-12-16,-18 25-30 15,5 6-121-15,5-1-183 0</inkml:trace>
  <inkml:trace contextRef="#ctx0" brushRef="#br0" timeOffset="90077.19">9329 5013 821 0,'0'0'211'16,"0"0"-149"-16,0 0-36 0,0 0-24 15,0 0 14-15,0 0 37 16,-100 116-44-16,41-92-9 15,-3-4-860-15</inkml:trace>
  <inkml:trace contextRef="#ctx0" brushRef="#br0" timeOffset="91285.9">9634 3896 1371 0,'0'0'199'0,"0"0"-177"0,0 0 3 16,0 0-24-16,0 0-2 16,0 0-8-16,0 0 9 15,48 20 28-15,-19 2-28 16,-2 4-29-16,-11 26-7 16,-5-8-125-16,-11-2-209 0</inkml:trace>
  <inkml:trace contextRef="#ctx0" brushRef="#br0" timeOffset="91809.43">9416 4365 515 0,'0'0'728'0,"0"0"-673"16,0 0-55-16,0 0 0 16,0 0 16-16,126-60-3 15,-63 30-5-15,1 0 37 16,-1 2-45-16,-7 6 0 15,-14 6-3-15,-13 8 3 16,-11 8-6-16,-12 0-36 16,-4 2-13-16,-2 20 17 15,0 8 29-15,0 12 9 16,0 10 46-16,0 6-36 16,0 4-2-16,0-3 3 15,5-5-9-15,3-8 9 0,4-8-11 16,-1-8-10-1,1-10-3-15,-2-10 13 0,3-8-23 16,4-2 14-16,0-6 9 16,5-22-7-16,3-10-61 15,-5-8-6-15,-2-6 74 16,-4-2-28-16,-6-4-17 16,-3 1 44-16,-5 7 1 15,0 6 82-15,0 14 28 16,0 10-15-16,0 8 26 15,0 6-67-15,4 0-25 16,8 2-20-16,5-2-2 16,12-2 3-16,6-1-10 15,11 0 0-15,2-1 11 16,-1-4-9-16,-3 0-2 0,-6-1 0 16,-7 0-35-16,-6-8 6 15,-9 3-138-15,-7 2-144 0</inkml:trace>
  <inkml:trace contextRef="#ctx0" brushRef="#br0" timeOffset="91993.66">10328 3810 977 0,'0'0'134'16,"0"0"-114"-16,0 122 25 15,0-16-24-15,0 29-7 16,-2 5 69-16,-2-22-36 15,2-28-29-15,0-27 5 0,2-5-23 16,0 10 29-16,0 28-29 16,0-11-97-16,0-23-152 0</inkml:trace>
  <inkml:trace contextRef="#ctx0" brushRef="#br0" timeOffset="92224.26">10866 3894 1219 0,'0'0'328'0,"0"0"-280"16,0 0-48-1,0 0 0-15,0 0 7 0,114 2 15 16,-79-2-9-16,3 0-9 15,-5 0-4-15,1 0 0 16,-12 8-139-16,-11 4-188 0</inkml:trace>
  <inkml:trace contextRef="#ctx0" brushRef="#br0" timeOffset="92417.43">10821 4251 990 0,'0'0'182'0,"0"0"-159"0,0 0 5 16,0 0-2-16,0 0 14 15,0 0 2-15,139-28-33 16,-106 16-9-16,-2 0-6 16,-6 4-98-16,-10-1-145 0</inkml:trace>
  <inkml:trace contextRef="#ctx0" brushRef="#br0" timeOffset="92790.42">11028 4289 10 0,'0'0'699'15,"0"0"-552"-15,0 152-63 16,0-76 22-16,0 5-72 16,0-5-6-16,0-2 15 0,0-8-14 15,0-7-17-15,0-11-11 16,0-12 9-16,-4-12-20 15,-2-14-1-15,-1-10-62 16,-5-2-11-16,-1-28-96 16,-1-15-197-16,-1-6 373 15,-1-12 4-15,-1-1 66 16,1 2-40-16,1 8 140 16,3 16 142-16,1 13-132 15,5 14-53-15,1 8-56 16,-2 3-50-16,3 0 37 15,-5 13-54-15,0 9 1 16,-2 4 36-16,0 4-36 0,2-4 11 16,5-6-12-1,1-4 7-15,3-6-30 0,0-4 6 16,7-6-142-16,27-10 46 16,-1-12 28-16,0-8-517 0</inkml:trace>
  <inkml:trace contextRef="#ctx0" brushRef="#br0" timeOffset="92968.22">11249 4430 725 0,'0'0'144'0,"0"0"-100"15,0 0 54-15,0 0-66 16,0 0-2-16,0 0 22 16,0 0-8-16,107 100-5 0,-107-76-15 15,0 0-24-15,0 0 39 16,-12-4-39-16,-3-4-55 15,-7-10 13-15,5-4-62 16,0-2-296-16</inkml:trace>
  <inkml:trace contextRef="#ctx0" brushRef="#br0" timeOffset="93506.96">11421 4032 954 0,'0'0'212'0,"0"0"-147"16,0 0-34-16,0 0 43 16,118-42-15-16,-80 32 41 0,-1 0-90 15,1 0-9 1,-5 4 32-16,-4 0-27 0,-6 2-5 16,-12 4-1-16,-6 0-12 15,-5 0 3-15,0 6-76 16,-10 16-7-16,-7 8 86 15,-3 5 6-15,-3 2 6 16,6 6 4-16,5-3-8 16,6 2-4-16,6-2 1 15,0 2-32-15,2-2 23 16,18 0 10-16,5-2 22 16,2-2-22-16,-1-1 2 15,0-6 31-15,-3 0-33 0,-7-5 0 16,-9-1 0-1,-7 0 0-15,0-3-35 0,-10-2-23 16,-14-2 58-16,-3-4-6 16,-4-6 12-16,-2-4-6 15,4-2 25-15,2 0 8 16,7-14 9-16,7-4-24 16,4-6-11-16,6 0 68 15,3-4-37-15,0-2-10 16,20-2-1-16,11 1-6 15,12-1-13-15,6 2-8 16,5 0 12-16,1 4-37 0,16-2-1 16,-12 6-150-1,-13 4-359-15</inkml:trace>
  <inkml:trace contextRef="#ctx0" brushRef="#br0" timeOffset="93738.6">12331 4114 1300 0,'0'0'197'0,"0"0"-143"16,0 0-41-16,0 0 5 0,156-27-11 15,-102 13 4-15,2 1 16 16,8 9-27-16,-12 4-96 16,-14 0-134-16</inkml:trace>
  <inkml:trace contextRef="#ctx0" brushRef="#br0" timeOffset="93922.06">12385 4516 914 0,'0'0'88'16,"0"0"-49"-16,0 0 24 15,0 0 23-15,0 0 28 16,125-46-63-16,-78 21 11 0,2-1-62 16,25-6-17-16,-14 6-60 15,-9 2-137-15</inkml:trace>
  <inkml:trace contextRef="#ctx0" brushRef="#br0" timeOffset="94136.3">12929 4114 1147 0,'0'0'157'15,"0"0"-157"-15,0 0 25 0,0 0 27 16,158 0-11-16,-104 0 39 15,1-1-70-15,-1-7-10 16,-1 2 0-16,-6-2-3 16,-4-6-92-16,-14 1-112 15,-14-1-610-15</inkml:trace>
  <inkml:trace contextRef="#ctx0" brushRef="#br0" timeOffset="94372.93">13216 3742 869 0,'0'0'209'16,"0"0"-155"-16,0 110-22 15,0-8-22-15,0 35 88 16,0 11-25-16,0-4-9 0,-8-10 4 16,-11-15-39-16,2-21-7 15,3-18-22-15,3-20 0 16,3-9 17-16,-2 1-17 15,2-2-20-15,1-2-31 16,5-22-61-16,2-24 61 16,0-40-18-16,0-20-343 15,9-10-233-15</inkml:trace>
  <inkml:trace contextRef="#ctx0" brushRef="#br0" timeOffset="94597.69">13139 4249 1111 0,'0'0'175'15,"0"0"-139"-15,0 0 3 0,0 0-26 16,0 0 31-16,0 0-14 16,-74 108-30-16,51-52 61 15,-1 2-60-15,4 1 7 16,7-7-1-16,1-10-7 16,10-6 0-16,2-10-10 15,0-12-41-15,2-8 17 16,21-6-67-16,12-10 62 15,36-46-29-15,-5 4-188 16,-4-6-134-16</inkml:trace>
  <inkml:trace contextRef="#ctx0" brushRef="#br0" timeOffset="95305.98">13573 4078 973 0,'0'0'235'16,"0"0"-183"-1,0 0-39-15,0 0 88 0,0 0-44 16,29 135 21-16,-29-71 2 15,0 4-35-15,0 6-18 16,0-1-27-16,-12-8 20 16,2-2-7-16,1-11-13 15,-1-8 0-15,4-12-1 16,2-10 1-16,1-12-36 16,3-10-30-16,0-4 11 15,0-30 52-15,11-16-90 16,12-32 44-16,10-35 37 15,3 5-31-15,-1 10-47 16,4 16 26-16,-6 28 64 0,3 4 107 16,1 5-40-1,-3 19-15-15,-8 12-1 0,-3 8-7 16,-4 8 12-16,-3 2-56 16,-3 0 10-16,-3 0 18 15,-3 14-28-15,-5 4-16 16,-2 6-3-16,-2 4-40 15,-19 3 12-15,-8 0-23 16,-4 0-5-16,2-5 53 16,4-4-31-16,7-2 27 15,6-2 25-15,10-2-18 16,4 2 2-16,0 0 14 16,11 2 3-16,11 2 45 0,5 2-29 15,4 2 26-15,1 0-9 16,-1 3-13-16,-2 0 28 15,-4 0-48-15,-8-1 2 16,-8 0 25-16,-6-2-27 16,-3 0-36-16,-10 0 36 15,-16 0 7-15,-13-6-7 16,-3-6-4-16,-2-6-42 16,1-8 25-16,1 0 10 15,7-8 10-15,6-10 0 16,9-2 2-16,7 2 36 15,7 2-24-15,6 6 28 16,0 2 52-16,8 0-92 0,11 2-1 16,12 2 6-1,8 0-6-15,5 2 7 0,3 2-7 16,2 0 0-16,-4 0 5 16,-7 6-5-16,-9 10-23 15,-12-2-88-15,-10-2-139 0</inkml:trace>
  <inkml:trace contextRef="#ctx0" brushRef="#br0" timeOffset="96088.08">14215 3489 1390 0,'0'0'188'0,"0"0"-188"15,0 0-3-15,0 0-11 16,0 0 11-16,0 0 3 15,31 136-10-15,-31-73 10 0,-5 2-28 16,-10 2 22 0,-1-7 6-16,3-10 0 0,4-14-18 15,7-12-44-15,2-14 20 16,0-10-71-16,19-2 72 16,15-26 31-16,11-14-68 15,3-6-28-15,4-4-61 16,-1-1 45-16,-6 5 122 15,-8 9 28-15,-8 8 32 16,-6 9 21-16,-9 10 64 16,-10 8-34-16,-4 4-44 15,0 0-30-15,0 2-19 16,-16 18-2-16,-4 10 37 0,-2 6-11 16,-3 5-31-1,5-3 19-15,5-4-30 0,6-10-5 16,6-6-18-1,3-8 1-15,0-8-34 0,18-2-5 16,13 0 55-16,9-20 0 16,7-6-53-16,2-6-28 15,-2-4 77-15,-1 1-58 16,-7 3 48-16,-8 8 18 16,-9 6 2-16,-8 8 77 15,-8 4-22-15,-6 6 9 16,0 0 40-16,0 0-53 15,0 0-34-15,0 0-5 16,2 4-11-16,5 14 5 16,7 6-6-16,1 2 0 15,5 1 6-15,1-1-6 16,-2-4-7-16,-3-2 7 0,-1-2-9 16,-5-6 2-16,-6 0-26 15,-4-4-53-15,0 0-7 16,-14 0-80-16,-38 8 157 15,2-2-110-15,-4 2-265 0</inkml:trace>
  <inkml:trace contextRef="#ctx0" brushRef="#br0" timeOffset="96340.12">14395 4064 403 0,'0'0'237'0,"0"0"-110"16,0 0-51-16,-115 68-40 15,92-51-27-15,7-5 49 0,5-2-42 16,9-2 0-1,2-2-16-15,0-2 14 0,11-2 6 16,16-2 35-16,8 0-29 16,12-2 13-16,7-12-26 15,1-2-5-15,1-2-8 16,2 1 7-16,-6 3-2 16,-8 3-5-16,-13 3-24 15,-13 4 16-15,-16 4-90 16,-2 0-174-16,-42 8 96 15,-3 10 91-15,-1-3-45 0</inkml:trace>
  <inkml:trace contextRef="#ctx0" brushRef="#br0" timeOffset="96522.24">14346 4271 340 0,'0'0'129'0,"0"0"19"16,-54 116 24 0,39-47-101-16,1 9-9 0,6 26 58 15,1 22-55-15,0-8-9 16,5-9-34-16,0-19-21 15,-1-20 21-15,3 8-22 16,-2 7 0-16,2-7-11 16,0-12-26-16,0-14 27 15,0-16 10-15,0-36-16 16,5 0-30-16,1-20-51 0</inkml:trace>
  <inkml:trace contextRef="#ctx0" brushRef="#br0" timeOffset="97105.01">14477 4395 1209 0,'0'0'200'16,"0"0"-158"-16,0 0-41 16,0 0 37-16,0 0-37 15,121-24 5-15,-90 24 2 16,0 0-7-16,-2 0 13 15,-6 2-14-15,-10 6-13 16,-11 2 1-16,-2 4-62 16,-4 6-39-16,-23 7-49 15,-7 1 126-15,-5 2 10 16,1-5-38-16,1-3 37 0,8-1 26 16,8-7 1-16,9 0 0 15,6-4-12-15,6-2-27 16,0 2 39-16,2-2 20 15,14 0 3-15,-1-2 48 16,5 2-46-16,1-2-5 16,-2 2-13-16,1-2-7 15,-4 2 20-15,-2 0-20 16,-4 0 0-16,-5 0 10 16,-1 2-10-16,-4 2-13 15,0 0 13-15,0 4-18 16,0 2 17-16,-7 4-8 15,-1 4 9-15,-3 2 23 0,1-2-7 16,4 2-15 0,4-3-1-16,0-3-8 0,2-4-1 15,0-4 9-15,0-4 0 16,4-4 39-16,2-2-10 16,6-2 20-16,-1-2 26 15,7 0-30-15,2 0 31 16,6-10-70-16,6-6 2 15,1-4 14-15,0-6-22 16,17-25-51-16,-10 8-80 16,-9-6-155-16</inkml:trace>
  <inkml:trace contextRef="#ctx0" brushRef="#br0" timeOffset="97661.43">15153 3954 849 0,'0'0'192'0,"0"0"-106"15,0 0-39-15,0 0 98 16,0 0-23-16,0 0-17 16,0 0-11-16,49-86-41 15,-49 86 5-15,2 0-58 16,2 0 0-16,3 8-5 0,4 16 15 15,3 10-5 1,1 16 14-16,3 10-12 0,-1 10 44 16,-1 9-50-16,3 1 0 15,-4 2 31-15,1-2-25 16,-1-1-6-16,3-9-2 16,1-8 10-16,4-14-11 15,-3-10 2-15,0-12 0 16,-4-10 3-16,-3-8 0 15,1-8 3-15,1-2 0 16,5-26-5-16,7-14 23 16,4-16-24-16,3-16 0 15,8-27 5-15,5-29-5 16,-5 6-29-16,-7 11 13 16,-8 21 16-16,-9 30 7 0,-2 4-7 15,0 4 0 1,-6 20 11-16,-3 12-10 0,-5 8 12 15,0 10-13-15,-2 1 16 16,0 3-15-16,0 0-1 16,0 0-30-16,0 0 30 15,0 0-40-15,0 0-24 16,0 0-24-16,0 4-30 16,0 9 42-16,-2 3-224 0</inkml:trace>
  <inkml:trace contextRef="#ctx0" brushRef="#br0" timeOffset="122348.14">766 6613 348 0,'0'0'587'0,"0"0"-529"16,0 0-51-16,0 0 41 16,0 0-28-16,0 0 9 0,-52-28 13 15,48 24-4-15,2 0 46 16,0 0-64-16,0 2-11 15,-5-2 41-15,2 0-29 16,-2 0-7-16,5 0 21 16,0 2-34-16,2 0 39 15,0 0-40-15,0 0-7 16,0-2-13-16,2-2 27 16,14-2-7-16,8-2 0 15,5-4 1-15,12 0 22 16,1 2-23-16,3 4-25 15,-1 2 18-15,-2 2-3 16,-1 4-9-16,-6 0-6 0,-6 0-8 16,-6 7 26-1,-10 6-51-15,-7 1-30 0,-6 2 41 16,0 4 47-16,-2 4 2 16,-11 4-2-16,-5 4 13 15,-5 0-19-15,0 2 6 16,-6 0 0-16,2-2 31 15,4 0-31-15,5-5 1 16,5-4-1-16,5-5 10 16,3-3-11-16,5-5 1 15,0 0-38-15,7-6 18 16,17-2-29-16,12-2 49 16,6 0-1-16,14-18 2 15,6-6 24-15,3-7-25 16,-1 0 0-16,-4-1 4 0,-4 1 6 15,-6 1-8 1,-8 2-2-16,-11 0 6 0,-9 2 18 16,-9-2-24-16,-11-4 0 15,-2-2 1-15,0-6 0 16,-4-3 8-16,-16-3-9 16,-4-2 0-16,-7 1 35 15,-6-2-32-15,-7 5-2 16,-5 2 37-16,-4 4-17 15,-5 4 18-15,0 6-5 16,0 0-33-16,0 6 52 16,-2 4-53-16,2 5 0 0,2 5 30 15,3 4-6-15,-3 4-17 16,2 0-7-16,1 4 1 16,-2 13 25-16,3 6-26 15,1 12-12-15,2 5 12 16,4 8 1-16,5 6 8 15,5 6-9-15,6 5 2 16,4 3 10-16,5 4-12 16,4 2 0-16,10-2 3 15,6 0-3-15,0-1-10 16,17-2 3-16,14-2-3 16,15-1-21-16,6-6 7 15,14-4-2-15,7-3 26 16,8-5 0-16,5-6 0 15,3-4 0-15,2-8 0 0,-2-8-14 16,-1-6 14-16,-8-8-12 16,-7-4-1-16,-2-4 4 15,-6 0 8-15,-5-20-15 16,-6-12 16-16,-5-11 31 16,0-11-31-16,-2-14 0 15,-1-8 16-15,-1-6-14 16,-7-6 15-16,-5-2-17 15,-6-21 15-15,-12 11 6 16,-1 0-21-16,-7 1 0 16,-7 21 13-16,0 0-5 15,-5 12 2-15,-15 13-10 16,-3 12 1-16,0 9 54 0,-4 5-55 16,-2 7 11-16,0 2-10 15,-3 6-1-15,3 0-12 16,5 2 10-16,-1 2-55 15,1-4 48-15,4 0-150 16,2 2-219-16</inkml:trace>
  <inkml:trace contextRef="#ctx0" brushRef="#br0" timeOffset="127990.2">2406 6250 68 0,'0'0'932'0,"0"0"-751"15,0 0-162-15,0 0-18 16,0 0 19-16,0 0 0 16,-9-50 32-16,9 46-32 15,0 0-5-15,0 4 31 16,0 0-46-16,0 0 0 0,0 0 0 15,0 0 2-15,0 0-2 16,0 0-2-16,0 0-43 16,0 14 24-16,7 14 16 15,9 14 5-15,5 16 3 16,6 12 7-16,0 9 15 16,4 7-25-16,7 18 1 15,-5-12 46-15,-2 5-47 16,0-1 0-16,-6-18 6 15,0 3-5-15,-3-16 16 16,-4-16-17-16,-4-17 0 16,-4-12-13-16,-3-12 13 15,-3-6-9-15,1-2 9 16,2-8 1-16,2-38 78 16,3-47-79-16,9-41 14 0,1-22 12 15,-1-1-26-15,-4 15 0 16,1 17 0-16,-3 5 6 15,4 18-2-15,-6 24-4 16,-2 20 0-16,-2 12 4 16,2 2-4-16,-3 3-1 15,0 7-1-15,-4 14 4 16,-4 12-4-16,0 4-2 16,0 4 4-16,0 0-36 15,0 0 31-15,0 0-35 16,0 0 2-16,0 0-35 15,0 2-2-15,0 8-2 16,0 2-5-16,-4 16 65 0,-4-2-131 16,0-2-341-16</inkml:trace>
  <inkml:trace contextRef="#ctx0" brushRef="#br0" timeOffset="129173.14">3123 6417 667 0,'0'0'275'0,"0"0"-164"16,0 0-69-16,0 0 81 16,0 0-23-16,0 0-44 15,0 0 24-15,-20-25-80 16,20 25 0-16,0 0 0 16,0 0-22-16,7 0 9 15,6 15 12-15,12 0 1 16,8 8 0-16,12 3 0 0,3-2-1 15,6-2 0-15,4-2 2 16,-2-4 12-16,0 0-13 16,-5-4 0-16,-6 0 29 15,-10 0-29-15,-8-2-1 16,-10-2 1-16,-5 2-17 16,-8 2 16-16,-4 2-51 15,0 2 11-15,0 8 40 16,-16 4 2-16,-7 10 7 15,-10 7-8-15,0 3 9 16,-5 4 8-16,-1-2-17 16,1 0 0-16,1-6 20 15,9-3-20-15,4-9 0 0,5-9-1 16,11-9-19-16,6-7-34 16,2-7-138-16,19-17-208 15,8-9 53-15</inkml:trace>
  <inkml:trace contextRef="#ctx0" brushRef="#br0" timeOffset="129609.13">4055 6374 1058 0,'0'0'120'16,"0"0"-120"-16,0 0-6 0,0 0 6 15,0 0-4-15,35 129 4 16,-24-71 0-16,5 2 15 16,-5 0-13-16,2-6 3 15,-1-7-4-15,1-11 8 16,1-7 4-16,1-11-13 16,1-5 0-16,-1-13-3 15,5 0 4-15,5-22-1 16,-1-19 0-16,5-14 8 15,-7-10-3-15,-1-7-5 16,-13-6 0-16,-6-4-6 16,-2 1 6-16,0 5-9 15,-17 10 9-15,-5 14 0 16,-1 14 60-16,1 12-37 0,6 12-3 16,-2 8 1-16,3 4-11 15,-3 2-10-15,-1 0 0 16,-4 14 1-16,3 12-9 15,0 8 8-15,0 18-63 16,9-6-28-16,1-10-142 0</inkml:trace>
  <inkml:trace contextRef="#ctx0" brushRef="#br0" timeOffset="129900.15">4934 6100 1169 0,'0'0'136'0,"0"0"-108"15,0 0-28-15,21 144 16 16,-15-86 14-16,3 4-30 15,-2 3 0-15,0 3 15 16,-5 2-15-16,-2-2 0 16,0-1 0-16,0-8-19 15,0-5 18-15,-2-9-101 16,0-19-77-16,2-14 18 0,0-12-696 16</inkml:trace>
  <inkml:trace contextRef="#ctx0" brushRef="#br0" timeOffset="130275.39">5022 5923 1098 0,'0'0'166'0,"0"0"-104"15,0 0-61-15,0 0 32 16,0 0-33-16,0 0 0 0,0 0 6 15,120-14-6 1,-80 14-14-16,1 4-63 0,-4 14-12 16,-4 8 34-16,-6 9-18 15,-2 5 6-15,-6 7 66 16,-2 6-15-16,-2 7 16 16,-1 8-15-16,-1 6 36 15,3 6 55-15,1 7-38 16,-1-1-31-16,-1 0 34 15,-1-2-28-15,-1-5-5 16,-2-5-8-16,-2-6 6 16,0-6 10-16,-5-7-16 15,-4-5-36-15,0-14 13 16,0-17-213-16</inkml:trace>
  <inkml:trace contextRef="#ctx0" brushRef="#br0" timeOffset="130500.43">5090 6453 1217 0,'0'0'185'16,"0"0"-164"-16,0 0-21 15,0 0-13-15,0 0 0 16,0 0 13-16,0 0 13 15,90-17 3-15,-61 13-16 16,-5 3 13-16,-3 1-15 16,-6 0 2-16,-9 10-126 0,-1 8-32 15,-5 4-138-15</inkml:trace>
  <inkml:trace contextRef="#ctx0" brushRef="#br0" timeOffset="130723.42">5048 6789 882 0,'0'0'201'16,"0"0"-165"-16,0 0-21 15,0 0-15-15,0 0 17 16,0 0 1-16,0 0-11 16,119 8 42-16,-82-5-49 0,-1-1 0 15,-3-1 7-15,-4 3-5 16,-4 3-2-16,-10 3-18 15,-12 8-89-15,-3 0-34 16,0 0-451-16</inkml:trace>
  <inkml:trace contextRef="#ctx0" brushRef="#br0" timeOffset="131038.98">4766 7253 1045 0,'0'0'188'15,"0"0"-155"-15,0 0 42 0,0 0-41 16,0 0-8 0,0 0-11-16,0 0-14 0,39 2 14 15,3-8-15-15,12-6 9 16,15-4 17-16,30-6-26 16,32-10 0-16,31 1 26 15,-8 4-16-15,-34 6-2 16,-37 13-8-16,-32 2 0 15,3 4-16-15,-3 2 16 16,-7 0-39-16,-13 0-2 16,-14 0-28-16,-11 2 22 15,-6 2 0-15,0 0 36 16,0 0-9-16,-13 0 20 16,-3 1-36-16,1-5-106 0</inkml:trace>
  <inkml:trace contextRef="#ctx0" brushRef="#br0" timeOffset="132046.28">5917 6102 1005 0,'0'0'180'16,"0"0"-130"-16,0 0-43 15,0 0-7-15,0 0-6 16,0 0 6-16,0 0 47 16,43 116-47-16,-32-74 0 15,-5 2-5-15,-1-3 18 16,-5-1 13-16,0 0-26 0,0-6-36 16,0 0 30-16,0-8-140 15,0-14-178-15</inkml:trace>
  <inkml:trace contextRef="#ctx0" brushRef="#br0" timeOffset="132356.34">6098 5899 933 0,'0'0'167'0,"0"0"-121"16,0 0-26-16,0 0 5 15,162-62-25-15,-108 54 0 0,2 6-12 16,0 2 12-16,-6 4-11 16,-5 20 11-16,-7 4 0 15,-11 5-6-15,-10 3-4 16,-7 1 10-16,-10 6 14 16,0 4-14-16,-16 4 0 15,-13 1 0-15,-9 4-20 16,-8-2 12-16,-4-4-69 15,-4-3-24-15,-12-11-3 16,12-12-152-16,10-12-315 0</inkml:trace>
  <inkml:trace contextRef="#ctx0" brushRef="#br0" timeOffset="132707.56">6083 6334 13 0,'0'0'755'0,"0"0"-586"16,0 0-75-16,0 0-45 15,0 0-15-15,0 0 35 16,97-102-45-16,-55 90-23 15,6 0 60-15,2 2-61 16,-2 2 1-16,-4 2 2 16,-11 4 4-16,-6 2-10 15,-9 0 3-15,-11 0-52 16,-7 14 20-16,0 6-65 16,-19 6 55-16,-10 4-10 15,-10 2-30-15,-6 0 47 16,-4-4 12-16,1-3 23 15,2-5 97-15,7-7-52 16,10-3 33-16,13-6-10 16,9-4-14-16,7 0-8 0,0 0-46 15,7 0 0-15,15-1 54 16,11-12-53-16,9 0 9 16,8-1-4-16,-1 0 5 15,0 1 1-15,-6 5-12 16,-8 8-26-16,-20 7-8 15,-10 15-90-15,-5 3-64 0</inkml:trace>
  <inkml:trace contextRef="#ctx0" brushRef="#br0" timeOffset="132932.17">5730 6850 1068 0,'0'0'150'16,"0"0"-150"-1,0 0 0-15,0 0 7 0,0 0 46 16,176-112-9-16,-84 67 19 16,30-9-39-16,32-4-23 15,-10 4 52-15,-28 16-53 16,-33 12 1-16,-29 13-1 16,1 4-9-16,-4 3 0 15,-9 6-97-15,-21 0-62 16,-19 10-98-16</inkml:trace>
  <inkml:trace contextRef="#ctx0" brushRef="#br0" timeOffset="133149.49">6138 6679 755 0,'0'0'303'15,"0"0"-232"-15,0 0-26 16,0 0-44-16,-27 113 5 15,24-63 16-15,3 10-15 16,0 8 24-16,0 2-31 16,0 0 0-16,0-2 1 15,0-7-1-15,0-3-29 16,0-16-76-16,0-18-93 0</inkml:trace>
  <inkml:trace contextRef="#ctx0" brushRef="#br0" timeOffset="134001.24">6481 6543 1139 0,'0'0'158'0,"0"0"-107"16,0 0-51-16,49 122 0 15,-31-52 0-15,-5 9 7 16,-2 7-7-16,-1 2 6 15,-4-2 0-15,0-3 28 0,-3-13-34 16,-3-8 0 0,0-10-11-16,0-10 11 0,0-10-18 15,0-14-92-15,-5-12-11 16,-3-6 112-16,-2-16-178 16,-3-22-16-16,0-18 35 15,-7-30 41-15,-5-35 34 16,3 9 0-16,4 14 93 15,4 28 114-15,8 35 289 16,2 13-176-16,1 4-60 16,3 16-142-16,0 2-25 15,0 14 0-15,0 21 28 16,9 15 76-16,1 14-88 16,-2 8-15-16,-1 6 28 15,-3-2-28-15,-2-5-1 16,-2-7 4-16,0-12 8 0,0-10 11 15,0-14-23-15,0-10 0 16,0-12-25-16,0-6 25 16,0-12-32-16,8-26 19 15,7-32-43-15,7-36 55 16,0-1-60-16,5 9-1 16,0 16 62-16,2 30 9 15,4 4 8-15,5 4-7 16,2 15-8-16,0 18 51 15,0 8-53-15,1 3 1 16,-1 10 34-16,-3 15-33 16,1 5 5-16,-4 2-6 15,-10 4 12-15,-6 0-16 16,-11 4 3-16,-7 0 0 0,0 4 9 16,-18 0 0-16,-13 1-9 15,-7-5 0-15,-7-7-13 16,-2-6 2-16,1-13 11 15,1-14 0-15,3 0 3 16,4-20-3-16,7-16-51 16,8-7 35-16,13 1 16 15,10 4 45-15,0 6-24 16,8 12-20-16,19 8 36 16,4 10-37-16,7 2 6 15,4 6 1-15,3 14-5 16,-3 4 41-16,1 4-43 0,-3 0 0 15,-5 0 21-15,-1 1-21 16,-3-3 0-16,-4-2 0 16,6-12-37-16,-8-8-48 15,-3-4-530-15</inkml:trace>
  <inkml:trace contextRef="#ctx0" brushRef="#br0" timeOffset="134223.1">7417 6597 1245 0,'0'0'232'0,"0"0"-217"0,0 0 18 16,0 0-25-16,0 0 24 16,142-28 5-16,-91 6-36 15,5-2 50-15,9-4-51 16,-1 1-26-16,-1 2 3 15,-7-4-79-15,-17 10-90 16,-18 1-406-16</inkml:trace>
  <inkml:trace contextRef="#ctx0" brushRef="#br0" timeOffset="134445.22">7708 6194 1113 0,'0'0'126'0,"0"0"-99"16,0 0-1-16,8 112 0 16,-2-58 77-16,-1 8-62 0,-5 11-16 15,0 3 20-15,0 2-34 16,-11 2 1-16,-12-3-12 16,-1-1 7-16,-3-4-32 15,-15 14 25-15,6-17-104 16,5-21-122-16</inkml:trace>
  <inkml:trace contextRef="#ctx0" brushRef="#br0" timeOffset="134624.29">7739 6868 955 0,'0'0'143'0,"0"0"-75"16,0 0-37-16,0 0-10 15,106 112 36-15,-87-90-44 16,-3-2 63-16,-3-2-76 16,3 1-12-16,-5-8-66 15,-2-7-199-15</inkml:trace>
  <inkml:trace contextRef="#ctx0" brushRef="#br0" timeOffset="134832.47">8375 6216 1328 0,'0'0'141'0,"0"0"-139"16,0 0 50-16,0 0-36 16,0 0 1-16,0 0 12 15,-71 102 15-15,38-70-24 16,-6 4-20-16,-21 7-81 15,11-11-143-15,2-10-165 0</inkml:trace>
  <inkml:trace contextRef="#ctx0" brushRef="#br0" timeOffset="135020.84">8125 6681 971 0,'0'0'162'0,"0"0"-102"16,25 107-14-16,-16-61-44 15,-3-6 94-15,-4 0-52 16,-2-2-26-16,0 0 9 16,0-2-25-16,0-2-2 15,-4-6-47-15,-11-14-100 16,1-6-26-16,-1-8-512 0</inkml:trace>
  <inkml:trace contextRef="#ctx0" brushRef="#br0" timeOffset="135474.34">8263 6585 662 0,'0'0'411'0,"0"0"-290"15,0 0-102-15,0 0 79 16,0 0-48-16,143-4-8 16,-107 22 6-16,-1 10-32 15,-2 4 10-15,-1 6-26 16,-6 3 0-16,-7 5 1 15,-9 2-1-15,-5 0 0 16,-5 0 5-16,0-2 5 16,-15-6-20-16,-8-6-9 15,-2-8-76-15,-4-12 72 16,2-14-32-16,-1 0-7 16,2-29-31-16,1-18-76 0,4-11-75 15,9-4-97-15,5 4 341 16,5 9 81-16,2 16 154 15,0 10-41-15,0 14-76 16,9 6-35-16,-1 3 17 16,1 0-9-16,0 10-56 15,2 10 47-15,0 7-80 16,-4 1-2-16,2 2 22 16,-5-4-5-16,1-2-5 15,-1-6-12-15,0-8 0 16,6-6-30-16,1-4 15 15,7-8-63-15,30-46-28 16,-2-1-81-16,-2-3-193 0</inkml:trace>
  <inkml:trace contextRef="#ctx0" brushRef="#br0" timeOffset="135854.12">8905 6427 689 0,'0'0'177'0,"0"0"-55"0,0 0-35 15,0 0 1-15,0 0 10 16,0 0-85-16,0 0 16 15,-7 64 23-15,3-24-36 16,4 0 10-16,0 4-26 16,0 0 0-16,15 2 4 15,10 1-4-15,2-2-10 16,4 0 9-16,2-5 2 16,1-4 10-16,-3-2-11 15,-4-2 0-15,-7-4 9 16,-7 0-9-16,-9 0-5 0,-4 3 5 15,0 2 1-15,-19 2-1 16,-12-3-6-16,-8-6 6 16,-1-8-26-16,-2-10 26 15,2-8 0-15,6 0 25 16,7-2 7-16,10-18 27 16,5-9-57-16,8-7 5 15,4-6 64-15,0-3-65 16,18-4-6-16,13 1 0 15,7 6 1-15,7 6-2 16,10 4-54-16,-10 9-150 16,-14 8-380-16</inkml:trace>
  <inkml:trace contextRef="#ctx0" brushRef="#br0" timeOffset="136312.47">9429 6641 1058 0,'0'0'286'0,"0"0"-258"16,0 0 29-16,0 0-56 16,0 0 48-16,0 0 12 15,0 0-15-15,147 14 11 16,-105-16-57-16,3-8 2 0,1 0 15 16,-1 4-17-16,-3 0-9 15,-8 6-36-15,-10 2-80 16,-17 10-133-16</inkml:trace>
  <inkml:trace contextRef="#ctx0" brushRef="#br0" timeOffset="136501.1">9431 7059 1084 0,'0'0'164'0,"0"0"-140"16,0 0-24-16,0 0 31 15,140-53 1-15,-86 29 82 0,3 0-89 16,6 2-16 0,-1 2-9-16,19-2-22 0,-19 6-103 15,-13 2-487-15</inkml:trace>
  <inkml:trace contextRef="#ctx0" brushRef="#br0" timeOffset="136694.56">10106 6705 1145 0,'0'0'170'0,"0"0"-156"0,0 0 39 16,0 0-39-16,156-32 27 16,-105 14 4-16,7 0-45 15,-2 0 11-15,13 0-11 16,-13 4-136-16,-18 0-125 0</inkml:trace>
  <inkml:trace contextRef="#ctx0" brushRef="#br0" timeOffset="137821.03">10471 6288 1117 0,'0'0'103'0,"0"0"-46"15,0 0-27-15,0 144 34 16,0-75-3-16,0 7-31 0,0 8 26 16,0 0-56-16,0-1 8 15,0-3 10-15,0-4-18 16,-2-8-1-16,-4-11 0 16,-4-13-15-16,6-16 5 15,-3-16-33-15,3-12-36 16,0-15 63-16,-3-31-225 15,0-16 90-15,-4-16 106 16,0-6 8-16,-1 4 38 16,2 9 10-16,-1 21 103 15,3 20 90-15,4 14-85 16,2 14-45-16,-2 2-31 16,-1 4-35-16,-3 22 57 0,-2 10-42 15,-3 10-21-15,-1 7 54 16,1-1-55-16,3-2 1 15,0-6-2-15,6-8 10 16,1-8-9-16,3-10 0 16,0-10-22-16,0-8 6 15,9 0-27-15,18-24 22 16,14-18 21-16,11-20-53 16,15-16 51-16,5-9-58 15,3 1-5-15,-6 8 63 16,-9 14 4-16,-8 18 31 15,-16 14 21-15,-10 12-14 0,-10 11 24 16,-7 9-64-16,-2 0 9 16,-1 11 27-16,4 17-34 15,-2 14 17-15,-1 10-9 16,-5 8 2-16,-2 8 5 16,0 0-17-16,0 0 0 15,-13-3 15-15,1-11-15 16,1-8-2-16,1-10-5 15,2-14-2-15,6-12 3 16,0-10-26-16,2-6-5 16,0-28 22-16,0-20-65 15,2-28 41-15,16-29 26 16,3 5-5-16,-2 14 10 16,1 16 2-16,-1 28 6 15,-2 4 48-15,1 2-16 0,-5 16 8 16,-2 9 11-16,-6 9-10 15,0 4 26-15,-5 4-67 16,0 0-13-16,2 0 0 16,0 6-5-16,2 12 4 15,3 6 14-15,-1 5 0 16,2 3-16-16,2 0-1 16,1 0-11-16,7 2 11 15,1 2 9-15,4 0-6 16,2 2 12-16,2-4 2 15,0 0-4-15,0-4 4 16,-3-1 0-16,-2-6-3 16,-4 0 3-16,-7-1-10 0,-7-3 1 15,-4 2 9-15,0-1-16 16,-8 2 16-16,-15 0-39 16,-6-2 32-16,-4-4-16 15,-7-6-5-15,0-6 9 16,-3-4 19-16,6 0 17 15,5-2-16-15,10-6-1 16,9 2 87-16,6 4-51 16,7 0-36-16,0 2-4 15,5 0 4-15,17 0 14 16,9 2-14-16,14 6 0 16,4-2 32-16,6-2-32 0,1-4 2 15,-3 0-2-15,14 0-8 16,-15-14 7-16,-12-4-258 15</inkml:trace>
  <inkml:trace contextRef="#ctx0" brushRef="#br0" timeOffset="138977.28">11801 6142 1267 0,'0'0'141'0,"0"0"-98"16,0 0-42-16,0 0 54 15,0 0-55-15,-29 122 0 16,21-88 3-16,-1-2-3 16,2-3-1-16,4-7 1 15,3-4-23-15,0-8 7 16,0-6-35-16,0-4-63 15,12 0 102-15,8 0 12 16,2-10 0-16,3-7-8 16,2-1 21-16,0-1-2 15,-4 0-11-15,2 1 0 16,-2 0 4-16,-8 6 2 16,-3 2-5-16,-8 6 14 15,-4 4-14-15,0 0-2 16,0 0-15-16,-4 18-18 0,-15 8 34 15,0 11 0-15,-4 0 18 16,3 2-18-16,3-5 17 16,3-4-14-16,9-6-3 15,5-8-30-15,0-6 24 16,5-10-26-16,19 0 10 16,12-12 21-16,13-18-8 15,12-6-10-15,10-8 19 16,5-5-36-16,-1-1 26 15,-2 2-2-15,-8 2 12 16,-11 6-1-16,-15 8 8 16,-14 12 74-16,-13 10-17 15,-8 6-32-15,-4 4 16 0,0 0-48 16,-4 6 13 0,-10 12-3-16,-3 8-9 0,-2 2 37 15,6 2-38-15,4 0-16 16,5-2 16-16,4-3-1 15,0-6-14-15,0-1 1 16,11-5 11-16,2-2-10 16,0-4 13-16,-1-2 0 15,-6-2 7-15,-1-3-7 16,-5 1 6-16,0-1-6 16,0 5-30-16,-5 0 23 15,-17 6-60-15,-11 3-43 0,-9 4 17 16,-6 0 27-1,-4 0 66-15,-4 0-10 0,2-4 21 16,5 0 30-16,7-4-40 16,8-4 48-16,9-2-4 15,10-2-3-15,8-2 8 16,7 0-16-16,0 0-27 16,0 0 44-16,0-6-51 15,0 2 0-15,3 0 10 16,1 0 3-16,-1 2 3 15,-1 2-1-15,0 0-14 16,-2 0 62-16,0 0-56 16,0 0-7-16,0 0 0 0,0 0-16 15,-9 12 1 1,-11 6 14-16,-7 8 1 0,-13 4 17 16,-11 6-17-16,-12 4-24 15,-10 2 18-15,-8 2 6 16,1-4-10-16,7-4 1 15,13-7 9-15,15-7 39 16,19-8-39-16,14-6-10 16,12-6-23-16,7-2 5 15,31 0 28-15,20-10 0 16,33-16 3-16,3 2 47 16,10-6-50-16,4 0 0 15,-15 6 9-15,7-1 0 16,-11 7-9-16,-15 4-2 15,-19 10-114-15,-19 2 5 0,-20 2-164 16</inkml:trace>
  <inkml:trace contextRef="#ctx0" brushRef="#br0" timeOffset="139149.75">11982 6900 942 0,'0'0'129'0,"0"0"-86"15,-9 130 37-15,7-70-60 16,-2 0 13-16,-4 1 5 0,2-5-15 16,-3 0 4-1,3-4-27-15,-4-6-51 0,4-10 29 16,-1-12-128 0,3-13-944-16</inkml:trace>
  <inkml:trace contextRef="#ctx0" brushRef="#br0" timeOffset="139672.13">12073 6940 1239 0,'0'0'197'16,"0"0"-174"-16,0 0-11 15,0 0 0-15,0 0-12 16,0 0 0-16,123-2 13 0,-105 2-13 15,-5 4-13 1,-6 10-2-16,-7 6-78 0,-3 4 2 16,-23 4-42-16,-8 4-112 15,-1 0 97-15,1-2 57 16,8-6 91-16,8-3 23 16,9-6 3-16,9-7-26 15,0-3 1-15,11-5 32 16,15 0 55-16,9 0-58 15,2-5-17-15,1-4 9 16,0 0-20-16,-5 4 29 16,-6-2-10-16,-5 7-5 15,-7 0 48-15,-7 0-64 16,-6 11 0-16,-2 13 28 16,0 6-13-16,-6 3 33 15,-11 0-44-15,5-1 3 0,-2-4 64 16,3-4-32-16,7-6-3 15,-2-6 9-15,6-6-33 16,0-4 11-16,0-2-12 16,0 0-10-16,18-16 101 15,11-14-102-15,11-14-8 16,32-50-62-16,-9 7-39 16,-8-1-128-16</inkml:trace>
  <inkml:trace contextRef="#ctx0" brushRef="#br0" timeOffset="140474.31">12857 6174 1232 0,'0'0'201'16,"0"0"-67"-16,0 0-98 15,0 0 43-15,0 0 22 16,0 0-40-16,0 0-17 16,116-52-44-16,-60 38 1 15,9-1 12-15,4 1-13 16,-2 7-9-16,-4-1 9 15,-11 5 0-15,-9 2-7 16,-14 1-3-16,-16 0-69 16,-11 0 15-16,-2 10-27 15,-17 12 27-15,-19 12 10 16,-15 6-20-16,-7 4 39 16,-4 2-11-16,4-4 46 15,8-6 0-15,10-3 1 0,13-9-1 16,12-8 3-1,8-6 3-15,7-6-12 0,0-4-7 16,3 0 13-16,12-11 51 16,6-8-51-16,0-5 0 15,0-7-1-15,-3-1 2 16,-7-2 5-16,-5-2-6 16,-6 4-12-16,0 2-5 15,-6 6 11-15,-13 8-29 16,-2 10 5-16,-6 6 30 15,0 4 26-15,-2 22-26 16,-2 8 1-16,2 6 29 16,0 4-22-16,4 4-6 0,8 0 4 15,3-1 7-15,10-5-13 16,4-4 0-16,0-8 0 16,11-4 0-16,13-8 2 15,5-4 4-15,10-4 9 16,3-6-13-16,2-4 25 15,3 0-27-15,-1 0 1 16,-3-8 18-16,-7 0-19 16,-12 4-3-16,-13 4 2 15,-11 0-52-15,0 4-22 16,-33 20-27-16,-14 8-21 16,-10 6-241-16,-13 6 103 15,-8 2 185-15,-2 2 75 0,-2 1 1 16,4-5 127-1,9-4 72-15,17-8-46 0,19-6-36 16,20-10-83-16,13-4-33 16,2-8 32-16,31-2-14 15,14-2 48-15,15 0 8 16,16-8-39-16,9-10 19 16,7-4-45-16,0 2 1 15,-5-2 6-15,-10 6-16 16,-10 2 12-16,-15 2-13 15,-21 6-84-15,-23-4 2 16,-10 2-41-16,0-2-101 0</inkml:trace>
  <inkml:trace contextRef="#ctx0" brushRef="#br0" timeOffset="140681.03">13237 6725 469 0,'0'0'352'0,"0"0"-222"16,0 0-84-16,0 0-18 15,22 111 60-15,-13-61-23 16,-5 4 9-16,-4 2-12 16,0 4-44-16,0 2 26 15,0-3-44-15,-13-5 0 16,-3-4-23-16,-4-6 23 16,-2-6 0-16,-3-8-9 15,-10-12-56-15,6-10-52 16,2-8-104-16</inkml:trace>
  <inkml:trace contextRef="#ctx0" brushRef="#br0" timeOffset="140889.14">12892 6822 1167 0,'0'0'162'15,"0"0"-98"-15,0 0-44 16,0 0-12-16,19 136 60 15,-7-80-33-15,1 0-10 16,0-2-21-16,1-6 6 16,1-9 5-16,1-7-15 15,15-17-41-15,-4-6-13 0,0-9-197 16</inkml:trace>
  <inkml:trace contextRef="#ctx0" brushRef="#br0" timeOffset="141434.21">13773 6154 1028 0,'0'0'270'15,"0"0"-265"-15,0 0 15 0,0 0-5 16,139-32-13-16,-104 26 20 15,-1 2-14-15,-7 2-2 16,-3 0 17-16,-7 2-23 16,0 0 0-16,-7-2 38 15,1 2-9-15,1 0-1 16,3-4 11-16,8 2-16 16,6-5 40-16,6 0-63 15,5-4 0-15,3 6 27 16,-1-1-27-16,-5 3 0 15,-3 3-1-15,-10 0 2 16,-5 0 6-16,-11 0-7 16,-3 0-35-16,-5 3 34 15,0 7-25-15,-2 4 7 16,-20 10 9-16,-10 4 10 0,-10 6-5 16,-7 0 5-16,-4-2 0 15,-1-2 21-15,10-6-21 16,5-4 0-16,15-6-1 15,8-4 11-15,10-6-26 16,6-1 9-16,0-3-55 16,9 0 56-16,15 0 6 15,10 0 9-15,5-7-9 16,6-4 8-16,0-2-10 16,-5 1 2-16,-4 2-45 15,-9 4-26-15,-12 2-133 16,-11 2-471-16</inkml:trace>
  <inkml:trace contextRef="#ctx0" brushRef="#br0" timeOffset="141628.38">14043 6697 958 0,'-9'117'139'0,"0"-1"-66"15,0-2-42-15,3-34-15 16,-1-23-4-16,3 7-5 15,-1 6 50-15,2 8-57 16,3-8-32-16,0-12-15 16,0-19 30-16,10-39-112 15,5-4-28-15,1-31-397 0</inkml:trace>
  <inkml:trace contextRef="#ctx0" brushRef="#br0" timeOffset="142034.28">14184 6481 1219 0,'0'0'194'0,"0"0"-143"15,0 0-50-15,0 0 65 16,0 0-52-16,0 0-12 16,0 0 13-16,144-59-15 15,-95 46-57-15,3 3-46 16,-4 0-55-16,0 6 128 0,-9 1-90 15,-5 3-3 1,-7 0 62-16,-10 21 61 0,-3 8 3 16,-3 11 81-16,-5 15 4 15,-1 7 31-15,0 8-38 16,-3 2-10-16,0 0-16 16,-2 1 3-16,0-5-4 15,0-4-24-15,-4-2-22 16,-10-8 18-16,1-7-26 15,-3-11-8-15,1-8 8 16,-1-10 0-16,-2-10-35 16,-2-6-10-16,-7-2-47 15,-2-16 21-15,-2-18-74 16,-15-47-38-16,8 11 8 16,7 0-456-16</inkml:trace>
  <inkml:trace contextRef="#ctx0" brushRef="#br0" timeOffset="142250.59">14282 6771 385 0,'0'0'330'16,"0"0"-60"-16,0 0-83 15,0 0-19-15,0 0-62 16,-12-102-28-16,28 92-25 16,9 0-53-16,8 0 60 15,5 2-60-15,1 2-1 16,0 2 1-16,-1 4 1 16,-5 0 0-16,-4 0-1 15,-9 2 1-15,-7 10-33 16,-8 4 21-16,-5 8-52 15,-9 12 28-15,-22 6-23 16,-12 11-55-16,-8-1-70 0,-31 18-61 16,11-16-71-16,6-8-233 15</inkml:trace>
  <inkml:trace contextRef="#ctx0" brushRef="#br0" timeOffset="142348.09">14205 7008 139 0,'0'0'150'16,"0"0"-90"-16,87-106 1 15,-51 58-54-15,2-24 3 16,-9 14-10-16,-11 5-87 0</inkml:trace>
  <inkml:trace contextRef="#ctx0" brushRef="#br0" timeOffset="142535.97">14386 6523 429 0,'0'0'257'0,"0"0"-179"16,0 0-7-1,0 0 77-15,-23 112-22 0,21-48-17 16,2 11 4-16,-2 5-54 15,0 0 9-15,-2-2-62 16,-3-6 6-16,-1-7 29 16,-4-5-41-16,-3-8-2 15,-6-8 1-15,-3-10-18 16,-16-8-63-16,4-12-100 16,3-12-151-16</inkml:trace>
  <inkml:trace contextRef="#ctx0" brushRef="#br0" timeOffset="142769.04">13598 6204 1307 0,'0'0'171'0,"0"0"-126"16,0 0-38-16,0 0 25 15,0 0-32-15,0 0 2 16,0 0 30-16,35 34-32 16,-13-10 0-16,-4 2 0 15,0 0-27-15,-9 9-33 16,-7-10-147-16,-2-7-527 0</inkml:trace>
  <inkml:trace contextRef="#ctx0" brushRef="#br0" timeOffset="143504.5">13548 6495 1030 0,'0'0'112'0,"0"0"-102"0,0 0 65 16,0 0-58-16,0 0 34 15,0 0 13-15,0 0-32 16,117 82-2-16,-113-64-30 15,-2 0-16-15,-2 4-7 16,-2 2 17-16,-16 1 0 0,-4-4-27 16,-3-1 16-16,3-6 5 15,4-1 12-15,2-5 0 16,8-3-1-16,6 4 1 16,2-1-26-16,0 6 20 15,0 4 6-15,8 4 39 16,10 6-38-16,4 0 7 15,1 4 22-15,-1-2-28 16,-2 0-2-16,-2-2 6 16,-5-2-5-16,-1 0 28 15,-4-2-29-15,-1 2 6 16,-7 0 33-16,0 1-39 16,0 1 0-16,-5-1-1 15,-15 4 2-15,-4-1 11 16,-7-2-12-16,0-2 0 15,-3-2 20-15,2-6-20 0,3-4 0 16,10-4 2-16,3-4 5 16,7-4-7-16,5-2 0 15,4 0-36-15,0 0 28 16,0 0-47-16,11 0 55 16,13 0 6-16,8 0-6 15,7 0 31-15,11 2-30 16,6 2-1-16,6 2 54 15,7 2-44-15,4 2 4 16,8 2 8-16,8 0-20 16,23 2 35-16,-8-4-37 15,5-2 0-15,5-6 3 0,-19-2-3 16,17 0 0-16,-3-10-1 16,-4-5 2-16,-5-7 11 15,-6-3-12-15,-10-3 0 16,-8-2 1-16,-14-2-1 15,-8-6-6-15,-9-4 5 16,-10-6-20-16,-8-4 19 16,-7-3-78-16,-4-17-26 15,-5 12 14-15,-7 10-138 0</inkml:trace>
  <inkml:trace contextRef="#ctx0" brushRef="#br0" timeOffset="144021.31">15776 7044 1475 0,'0'0'0'16,"0"0"-432"-16,0 0-551 0</inkml:trace>
  <inkml:trace contextRef="#ctx0" brushRef="#br0" timeOffset="145735.29">15514 7287 150 0,'0'0'127'0,"0"0"209"16,0 0-129-16,0 0-103 0,0 0-16 15,0 0 13 1,0 0-10-16,11-20-52 0,-9 18 56 15,-2-2-61-15,2 1 0 16,-2 0 18-16,2 1-13 16,-2 0 2-16,0 0-41 15,0 2 0-15,0 0 29 16,2 0-29-16,-2 0-9 16,2 0 8-16,2 0-13 15,-2 0-4-15,2 0 5 16,0 6 9-16,-2 0-15 15,-2-2 19-15,0 2-6 16,0-2 6-16,0 0 0 0,0-2 0 16,0 0-5-1,-4-2-9-15,-2 0-11 0,-2 0 25 16,2 0-32-16,1-12-3 16,-1-4 15-16,4 0 19 15,0 4-28-15,2 2 29 16,0 6 27-16,0 4-27 15,0 0 0-15,0 0 0 16,2 2 0-16,4 8 7 16,-1 0-7-16,-1 0 0 15,-4-4 25-15,0-2-25 16,0-1-1-16,0-3 1 16,0 3 0-16,0-3 13 15,0 0-13-15,0 0 0 0,0 0-23 16,0-8 19-1,0-8-70-15,-2-4 17 0,0 2 18 16,2 4 33-16,0 1-14 16,0 9 20-16,0 3-1 15,0 1 1-15,0 0 0 16,0 18 4-16,0 4 28 16,-3 4 10-16,-1 2-23 15,-2 2-5-15,-6 0 67 16,-1 2-79-16,-7 4-1 15,-7 4 10-15,-26 23-11 16,1-12-85-16,3-6-554 0</inkml:trace>
  <inkml:trace contextRef="#ctx0" brushRef="#br0" timeOffset="156565.38">619 8957 163 0,'0'0'302'16,"0"0"-1"-16,0 0-185 0,0 0-77 15,0 0 37-15,0 0-35 16,0 0-9-16,-2-6 8 16,2 6-39-16,0 0 6 15,0-2-7-15,2 0 6 16,6 0 17-16,4 0-23 15,-1 0-11-15,3 0 11 16,-3 2-7-16,-3-2-9 16,1 2-10-16,-2 0 13 15,0 0-4-15,-5 0 14 16,-2 0-10-16,0 0 11 16,2 0-14-16,-2 0-50 15,0 0-54-15,0 0-94 0,-6 0-80 16,-6 0-35-16</inkml:trace>
  <inkml:trace contextRef="#ctx0" brushRef="#br0" timeOffset="157545.22">726 9126 168 0,'0'0'576'0,"0"0"-483"16,0 0-30-16,0 0 2 16,0 0-4-16,0 0 50 15,0 0-66-15,-5-11 7 16,5 11-7-16,2-1-25 15,-2-2 15-15,3 2-16 16,-1-1-17-16,7-2 28 0,6-3-29 16,14 0-1-16,12-5 16 15,7 2-3-15,6-2 8 16,-2 2-21-16,-4 3 0 16,-7 3-3-16,-6 4 3 15,-10 0-1-15,-12 0-15 16,-4 15-23-16,-9 4-73 15,0 9 74-15,-20 7 38 16,-11 5 22-16,-12 4-22 16,-5-2 1-16,0-2 6 15,4-8-6-15,6-8 12 16,9-6-13-16,11-9 0 16,8-5 23-16,10-4-23 15,0 0-21-15,0 0 14 0,0-3 7 16,15-7 13-16,9 1-13 15,10-4 1-15,-1 1 24 16,3 2-25-16,-7 4 0 16,-5 2 1-16,-3 4 0 15,-2 0 8-15,-3 0-9 16,-1 2-2-16,1 12-18 16,-9 4-5-16,-5 2-1 15,-2 7 26-15,-2 2 16 16,-16 4 18-16,-9 0-30 15,-4 2 2-15,-1-5 29 16,-3-4-33-16,-1-6 13 16,7-4-1-16,3-8 13 15,6-8 6-15,8 0-33 0,2 0-7 16,5-18 7-16,3-10-63 16,2-40-22-16,2 3-28 15,9 1-126-15</inkml:trace>
  <inkml:trace contextRef="#ctx0" brushRef="#br0" timeOffset="158215.12">1084 8831 517 0,'0'0'538'16,"0"0"-414"-16,0 0-75 16,0 0 2-16,0 0 1 15,0 0-14-15,0 0-3 0,-106-73 8 16,73 72-37-1,-4 1 26-15,2 0-30 0,-5 0 0 16,-4 6 14-16,-4 10-14 16,2 2 15-16,-1 4-17 15,3 6 1-15,1 0 5 16,5 6-6-16,7 2 0 16,6 2-6-16,6 3 19 15,5 0-10-15,3 8-3 16,9 3 0-16,2 4-9 15,0 4 9-15,13 4-6 16,9 0-2-16,10 2 5 0,3-1-5 16,5-1 8-1,7-6-32-15,2-6 12 0,2-10-18 16,3-7 15-16,2-12 10 16,-1-6 13-16,3-9 13 15,-2-8-13-15,0 0 0 16,-1-7 3-16,1-15-1 15,1-8-1-15,4-8 9 16,-1-6-9-16,-4-8 28 16,-7-6-29-16,-3-2 1 15,-8-2 11-15,-1-1-12 16,-8 1 0-16,-10 2 0 16,-3 2 1-16,-10 3 13 0,-3 1-14 15,-3 4 0 1,0 2 25-16,-15 4-25 0,-4 6 16 15,-1 6 13 1,1 6-15-16,-2 2 32 0,-1 6-46 16,0 0 2-16,-1 4 38 15,7 0-20-15,1 4-20 16,-3 2 0-16,3 4-13 16,-1 2 2-16,-1 2-22 15,5 0 2-15,-3 0-1 16,-10 20-119-16,2 0-66 15,-1 0-455-15</inkml:trace>
  <inkml:trace contextRef="#ctx0" brushRef="#br0" timeOffset="158371.17">1849 9028 833 0,'0'0'517'16,"0"0"-517"-16,0 0-133 16,0 0 92-16,0 0-96 15,0 0-112-15</inkml:trace>
  <inkml:trace contextRef="#ctx0" brushRef="#br0" timeOffset="160213.14">2312 8827 611 0,'0'0'721'0,"0"0"-602"16,0 0-90-16,0 0-28 15,0 0 30-15,0 0-30 16,0 0 10-16,9-14-11 16,7 10-2-16,13-2 2 15,15-4 0-15,16-7 2 16,16-4 12-16,6-5-14 16,5 0 0-16,-4 1-1 15,-5 4-3-15,-11 4 3 0,-14 8-33 16,-12 2-69-1,-30 7-29-15,-11 8-91 0,-3 10-430 16</inkml:trace>
  <inkml:trace contextRef="#ctx0" brushRef="#br0" timeOffset="160463.22">2121 9212 912 0,'0'0'485'15,"0"0"-485"-15,0 0-127 16,0 0 127-16,0 0 2 16,127-40 37-16,-74 12-17 0,12-6-14 15,8-8 43 1,8-2-50-16,4-1 27 0,-4 3-17 16,-7 6-9-1,-9 8-4-15,-14 8-34 0,-15 10-55 16,-17 6-1-16,-19 4-57 15,-8 8-190-15,-21 10-6 0</inkml:trace>
  <inkml:trace contextRef="#ctx0" brushRef="#br0" timeOffset="161378.4">2671 8989 208 0,'0'0'255'0,"0"0"15"16,-134 90-140-16,96-51-55 16,7 1-46-16,4 6 17 15,2 2-44-15,4 4 11 16,1 0 37-16,-1 2-50 0,6-1 16 15,-3-1-4-15,3-6-12 16,-1-6 14-16,3-8-14 16,4-8-13-16,2-12 2 15,2-6 11-15,5-6-75 16,0-4 21-16,0-22 31 16,16-10 21-16,7-10-4 15,5-10 6-15,11-5 23 16,7 0-12-16,12-4-4 15,6 1-6-15,7 6-1 16,1 6 48-16,2 10-29 16,-8 12-9-16,-3 13 27 15,-12 11-35-15,-11 6-2 16,-11 0-14-16,-13 17-22 16,-9 7 35-16,-7 3 1 0,0 10 0 15,-19 5 44-15,-12 6-37 16,-11 2-7-16,-7 0-13 15,-4-2-5-15,-1-3 8 16,-2-8-43-16,6-10 47 16,0-9-4-16,8-13 20 15,6-5-7-15,12 0 1 16,6-9 8-16,7-9 33 16,11-2-6-16,0-2-38 15,4 0 22-15,23 0-17 16,11-3-5-16,6 5-1 15,3 2 1-15,0 2 19 16,-2 8-20-16,-12 6-1 0,-6 2-9 16,-14 0-8-16,-13 22-48 15,0 10 15-15,-17 12 12 16,-20 6-107-16,-7 4-148 16,-8 1 248-16,2-3 46 15,-2-6 56-15,6-6-27 16,7-8 82-16,16-9-33 15,11-12 11-15,12-11-21 16,0 0-37-16,6-14 22 16,17-15-21-16,8-12-15 15,7-7 2-15,5-4-17 16,-4-6 43-16,-3 0-38 0,-3-2 15 16,-8-1 15-16,-7-1-19 15,-9 2-18-15,-7 2-9 16,-2 6 5-16,-4 6-12 15,-17 7 16-15,2 9 0 16,1 8 24-16,5 8 17 16,3 8 10-16,6 2 11 15,2 4-48-15,-1 0-14 16,3 0-34-16,0 18 19 16,0 17 15-16,3 15 2 15,5 14 16-15,0 12 1 16,-2 4-17-16,1 2 26 15,-3-1-28-15,-2-1 0 16,0 0 0-16,3-2-14 16,-5-4-47-16,0 4-23 0,0-17-132 15,0-19-349-15</inkml:trace>
  <inkml:trace contextRef="#ctx0" brushRef="#br0" timeOffset="162591.87">2595 9729 780 0,'0'0'547'16,"0"0"-509"-16,0 0-18 15,0 0-9-15,0 0-10 16,0 0 7-16,0 0 2 16,83-22-1-16,-65 18-8 0,1 0-1 15,-3 4 1-15,-3 0-13 16,-4 0 12-16,-7 4-92 15,-2 10 2-15,0 6-51 16,0 3 110-16,-4-2-8 16,-9 1-2-16,2-1 40 15,4-8 1-15,7 0 0 16,0-5-7-16,0-2-78 16,20-1 43-16,7-2 35 15,4 1 14-15,2-2 27 16,1 2-34-16,-1 0 0 15,-4 2 10-15,-4 3-9 16,-8 2 10-16,-5 1-3 16,-6 0-8-16,-4 0 38 0,-2 0-37 15,0-4 24-15,0-2 34 16,0-2-14-16,0-2 10 16,0-2-10-16,0 0-16 15,0 0 69-15,0-2-51 16,0-16-47-16,0-12-25 15,0-14 0-15,0-17 15 16,17-29-48-16,14-36-53 16,15-33-11-16,14-11-110 15,-2 28 232-15,-6 37 62 16,-12 45 29-16,-5 16 55 16,3 2-48-16,0 4-33 0,2 0 24 15,-13 14-44 1,-7 10 8-16,-9 6-12 0,-6 6-18 15,-3 2-11-15,0 0-12 16,0 0-32-16,-2 8 25 16,2 12-31-16,-2 10 2 15,0 6-28-15,-6 6 13 16,-17 6-4-16,-8-2-17 16,-7 3 21-16,1-5 50 15,1-4-8-15,7-4 9 16,5-4 11-16,10-8-11 15,7-4 17-15,7-6-17 16,0 0-49-16,14 0 23 16,12 2 26-16,8 2 14 0,6 4 6 15,-2 2-19-15,1 4 28 16,-4 1-29 0,-4 0 1-16,-7 4-21 0,-2 3 12 15,-6 4-4-15,-9 0 11 16,-7 4 2-16,0-2-8 15,-10-2 7-15,-11-1-31 16,-6-7 21-16,-2-6-3 16,0-11 13-16,0-6 33 15,2-9-5-15,4 0 41 16,4-13-46-16,5-9-11 16,7-4 75-16,5-2-22 15,2-4-27-15,9-2-18 16,22-6-14-16,12-6 14 0,11-6-20 15,10-3 2 1,7-3 22-16,5 3-23 0,0-4 11 16,-5 7-9-16,-11 0-2 15,-13 6-2-15,-11 0-36 16,-11 2-57-16,-17 0 7 16,-8-1-119-16,-2-3-26 15,-25 2-11-15,-4-2 73 16,-2 6 128-16,4 6 42 15,6 12 280-15,10 10-6 16,7 8-84-16,3 6-150 16,3 4-40-16,0 28-1 0,3 20 1 15,7 34 55-15,1 40-31 16,-4 41 40-16,-2 13-36 16,-5-7-21-16,0-19 6 15,0-24-12-15,0-9 5 16,0-9-6-16,0-14-68 15,2-27-36-15,0-23-665 0</inkml:trace>
  <inkml:trace contextRef="#ctx0" brushRef="#br0" timeOffset="162823.44">4689 8695 1512 0,'0'0'164'16,"0"0"-164"-16,0 0-25 16,0 0 25-16,0 0 0 15,0 0-7-15,0 0-20 16,12 90-115-16,-34-42-138 15,-10-2-493-15</inkml:trace>
  <inkml:trace contextRef="#ctx0" brushRef="#br0" timeOffset="163291.07">4442 9178 1119 0,'0'0'216'0,"0"0"-200"15,0 0-9-15,0 0-4 16,0 0 7-16,116 32-14 16,-95-12 4-16,0 10-19 15,-1 12 17-15,-3 10 2 16,-7 8-6-16,-3 7-28 16,-7-4 34-16,0 0 26 15,0-7-26-15,-5-10 8 16,-3-6 8-16,0-11-8 0,6-11-8 15,2-11 0 1,0-7-36-16,0 0 7 0,8-22 3 16,5-14-28-16,5-12 44 15,1-10 1-15,4-10 9 16,-3-6 0-16,0 2 1 16,0 5 48-16,0 13 31 15,2 14-31-15,5 14 9 16,4 6-33-16,7 6-6 15,9 4 6-15,9 2-24 16,4 0 34-16,7 2-35 16,-1 0 1-16,-1 0 3 15,-7 2-4-15,-11-1-15 16,-11 4-21-16,-25-7-134 16,-9-1-137-16,-2 0-285 0</inkml:trace>
  <inkml:trace contextRef="#ctx0" brushRef="#br0" timeOffset="163482.04">5219 8973 712 0,'0'0'403'0,"0"0"-296"16,0 0-82-16,37 119 28 16,-24-57-45-16,-5 8-7 15,-2 6 46-15,-6 9-23 16,0-2-3-16,0 4-21 15,-12-7-13-15,1-10 6 16,-1-10-109-16,4-19-145 0,1-26-438 0</inkml:trace>
  <inkml:trace contextRef="#ctx0" brushRef="#br0" timeOffset="163695.01">5940 8935 895 0,'0'0'658'16,"0"0"-601"-16,0 0-56 15,0 0-2-15,0 0 2 16,127-54 17-16,-90 38-18 16,4 6-3-16,-3 2-3 0,-7 6-38 15,-10 2-42-15,-21 22-83 16,0 8-205-16,-25 2-405 0</inkml:trace>
  <inkml:trace contextRef="#ctx0" brushRef="#br0" timeOffset="164226.04">5743 9352 863 0,'0'0'190'16,"0"0"-171"-16,0 0-4 15,0 0 6-15,0 0 21 16,0 0-10-16,154-44 43 15,-105 16-69-15,3 0-5 0,-6 0 19 16,-3 4-19-16,-12 4 9 16,-11 8-10-16,-9 6-34 15,-9 4 33-15,-2 2-54 16,0 0-22-16,-4 4 73 16,-10 18 4-16,3 12 24 15,0 14-12-15,2 14-3 16,3 8 53-16,1 6-43 15,3 3 2-15,0-3 10 16,0-4-18-16,0-6 15 16,-2-6-28-16,2-11 0 15,0-11 12-15,0-12-12 16,0-10-2-16,-2-14 2 16,-3-2 0-16,-7-10-53 0,-3-21-196 15,-8-6-37-15,-6-5 73 16,-2-2 67-1,-1 5-5-15,3 7 151 0,4 10 54 16,7 10 459-16,5 8-298 16,5 4-137-16,4 0 18 15,1 4-70-15,3 14 0 16,-2 6 16-16,4 3-2 16,0-2 1-16,0-3-41 15,0-4 0-15,0-3-23 16,0-9 10-16,13-6-61 15,9 0 0-15,32-31 52 16,-5-5-70-16,0-6-281 0</inkml:trace>
  <inkml:trace contextRef="#ctx0" brushRef="#br0" timeOffset="164403.41">6336 9513 179 0,'0'0'674'16,"0"0"-561"-16,0 0-66 15,0 0 49-15,0 0-33 16,0 0-19-16,0 0-2 15,92 106-19-15,-90-82 28 16,-2-2-51-16,0 0-3 16,0-6-29-16,0-6 18 15,-2-4-93-15,-8-6 6 16,2 0-50-16,-5-24-221 16,3-6 34-16</inkml:trace>
  <inkml:trace contextRef="#ctx0" brushRef="#br0" timeOffset="164870.15">6510 9208 248 0,'0'0'645'0,"0"0"-515"16,0 0-79-16,132-108 19 15,-99 87 23-15,-2 6-22 16,-4 7 2-16,-8 2-37 16,0 3-30-16,-8 3 17 15,-3 0-23-15,-3 3-23 16,-5 12 1-16,0 8-26 15,0 7 47-15,-13 3-35 16,-5 8 36-16,0 1-16 16,0 2 16-16,5 2-25 15,6 0 9-15,5-2-10 0,2 3 13 16,0-3-27-16,20-5-15 16,4 0 49-16,8-7-7 15,-1-4 13-15,2 0-1 16,-4-2-34-16,-4 0 18 15,-9 2-51-15,-14 4-12 16,-2 4-47-16,-16 3-92 16,-17 3 108-16,-9-2 111 15,-3-6 50-15,0-6 70 16,2-12 76-16,6-8-29 16,3-8-23-16,10 0-31 15,7-20-13-15,3-14-43 16,9-16-57-16,5-12 39 15,9-27-29-15,36-33-9 0,26-33-2 16,18-11-148-16,7 16-81 16,-18 46-123-16,-25 41-33 15</inkml:trace>
  <inkml:trace contextRef="#ctx0" brushRef="#br0" timeOffset="165085.54">7370 8875 674 0,'0'0'590'16,"0"0"-587"-16,0 0 15 16,0 0-18-16,143 2 34 0,-81-12 37 15,9-10-54-15,7-2-1 16,2 0 25-16,-4 2-34 16,-5 4-7-16,-13 6 0 15,-16 6-34-15,-17 4-22 16,-25 14-88-16,-27 10-206 15,-15 2 41-15</inkml:trace>
  <inkml:trace contextRef="#ctx0" brushRef="#br0" timeOffset="165491.37">7363 9169 222 0,'0'0'608'0,"0"0"-504"15,0 0-91-15,0 0 23 16,0 0-12-16,0 0 26 0,145 35 15 15,-85-41-23-15,5-12-20 16,2-6-9-16,-3 0-12 16,-4-2 18-16,-8 3-19 15,-12 1-26-15,-16 0 3 16,-13 2-72-16,-11-4-112 16,-2-2-196-16,-25 0 243 15,-4 0 76-15,2 4 84 16,4 6 19-16,8 8 108 15,11 8 419-15,3 0-451 16,3 22-59-16,0 14-20 16,3 14 84-16,7 17-55 15,3 27 10-15,3 34 13 16,-7 30-30-16,-7 11-11 0,-2-3-11 16,0-17-6-16,-11-17-4 15,-2-20-6-15,0-26-7 16,2-25-3-16,1-19 7 15,4-6-74-15,-3-8 10 16,-4-12-44-16,-14-34 24 16,3-22-535-16,-3-12 393 0</inkml:trace>
  <inkml:trace contextRef="#ctx0" brushRef="#br0" timeOffset="166491.25">7465 9352 342 0,'0'0'794'0,"0"0"-686"16,0 0-47 0,0 0-59-16,0 0-2 0,0 0-2 15,0 0 2-15,27 54 10 16,-13-10 24-16,-3 9-34 16,0 3 22-16,-6-2-21 15,-3-4-1-15,-2-2-2 16,0-3-8-16,0-9 10 15,-12-7-45-15,2-7-62 16,-3-11 53-16,1-9-14 16,-1-2-14-16,-1-19-54 15,1-18-43-15,1-14 46 0,4-11 32 16,-1-6-112-16,0-2 120 16,2 7 93-16,3 16 108 15,-1 16 443-15,1 19-311 16,0 12-128-16,-5 0-96 15,-3 22 28-15,-5 17 54 16,-5 12-41-16,-3 12-14 16,-2 5-1-16,0 0-17 15,6-8-2-15,0-6-23 16,8-14 2-16,6-9-27 16,7-15 12-16,0-10-41 15,22-6 1-15,18-13 35 16,18-23 11-16,31-26-57 15,36-24-36-15,31-22 48 16,9-2-40-16,-29 19 15 0,-38 27 77 16,-38 28 10-16,-13 10 77 15,-5 6-29-15,-8 4-32 16,-5 4 29-16,-21 8-36 16,-8 4 28-16,0 0 7 15,-15 16 24-15,-12 8-17 16,-6 4-48-16,-3 4-7 15,1-4 16-15,4-1-22 16,6-8-9-16,3-5-2 16,6-4-21-16,0-6 4 15,6-4-13-15,-2 0-31 16,1-10-3-16,0-12-34 16,2-6 2-16,-2-6 54 0,4-4 15 15,0 2-4 1,3 4 42-16,4 12 35 0,0 10 69 15,0 10-94-15,9 6 23 16,13 24 38-16,7 12 13 16,6 10 25-16,4 4-67 15,-1 2-34-15,1-1 40 16,-3-5-47-16,0-6-1 16,-8-6 12-16,-5-8-12 15,-5-8 0-15,-9-6-11 16,-9-8-91-16,0-2-2 15,-13-4 62-15,-18 1 40 16,-10 0-7-16,-12 4 9 16,-5 2 26-16,-9 5-17 0,-5 8-9 15,-3 6 40-15,-5 9-25 16,-3 4 21-16,8 4 35 16,4-1-9-16,15-4 1 15,11-10-47-15,15-6-8 16,15-12 14-16,13-9-22 15,2-5-71-15,7-3-45 16,22-23-6-16,29-32-106 16,-2 2-300-16,-4 2 250 0</inkml:trace>
  <inkml:trace contextRef="#ctx0" brushRef="#br0" timeOffset="166676.84">8107 9739 849 0,'0'0'194'0,"0"0"-103"16,0 0-51-16,0 0-6 15,96 103 3-15,-82-71-19 16,-6 0 35-16,1-4-11 16,-1-4-41-16,-4-6 34 15,0-6-35-15,0-8-15 16,-1-4-7-16,3 0-37 16,4-28 27-16,9-38-127 15,2 1-120-15,-6 1-91 0</inkml:trace>
  <inkml:trace contextRef="#ctx0" brushRef="#br0" timeOffset="166841.6">8442 9457 140 0,'0'0'765'0,"0"0"-602"0,0 0-90 15,0 0 6-15,0 0 15 16,45 112-44-16,-41-82 6 16,2-2-45-16,-1-8-10 15,-1-6 36-15,3-6-37 16,0-8-19-16,6 0-11 15,22-56-44-15,1 0-71 16,0-7-553-16</inkml:trace>
  <inkml:trace contextRef="#ctx0" brushRef="#br0" timeOffset="167056.46">8952 8993 333 0,'0'0'723'15,"0"0"-549"-15,0 118-63 16,2-7-24-1,3 31-44-15,1 9 48 0,1-9-57 16,-3-20-34-16,-1-32 32 16,-3-17-30-16,0-15-1 15,0-10-1-15,0 4-6 16,0 2 6-16,-10-1-64 16,-11-24-49-16,3-12-226 15,-1-17 6-15</inkml:trace>
  <inkml:trace contextRef="#ctx0" brushRef="#br0" timeOffset="167305.2">9647 8819 1147 0,'0'0'165'16,"0"0"-120"-16,0 0 28 15,22 108-44-15,-22-58 15 16,-10 11 66-16,-22 5-8 16,-11 6-38-16,-3 2-28 15,-8 2-35-15,-4-3 33 16,2-7-34-16,1-8-21 16,6-12 6-16,4-12-68 15,-1-32-47-15,12-2-76 16,12-18-689-16</inkml:trace>
  <inkml:trace contextRef="#ctx0" brushRef="#br0" timeOffset="167492.99">9774 9154 864 0,'0'0'372'15,"0"0"-256"-15,0 0-95 16,0 0 29-16,145 88-50 15,-112-74 8-15,-4-2 23 16,-2-2-25-16,-4 0-6 16,-8-2-7-16,-7-2-170 15,-8-2-346-15</inkml:trace>
  <inkml:trace contextRef="#ctx0" brushRef="#br0" timeOffset="167710.38">9482 9577 176 0,'0'0'1059'0,"0"0"-1038"15,0 0-21-15,0 0 0 16,154-20 25-16,-98 4-13 16,-3 0 1-16,-6 6-13 15,-9 6-8-15,-14 4 7 0,-15 0-72 16,-9 4-112-16,-33 25-324 15</inkml:trace>
  <inkml:trace contextRef="#ctx0" brushRef="#br0" timeOffset="168105.7">9331 9874 388 0,'0'0'290'0,"0"0"-135"15,0 0-131-15,0 0-22 16,0 0 47-16,0 0 7 15,0 0-18-15,140-13-5 16,-95-2-33-16,-1-3 12 16,-1 0 1-16,-4 0-13 15,-5 0-1-15,-5 0 1 16,-11 1-1-16,-7-1-18 0,-9 2-44 16,-2 0-43-16,0 4 96 15,0 4 10-15,-4 4 71 16,-1 4-5-16,5 0-37 15,0 6-1-15,0 20 22 16,9 12 1-16,3 14 78 16,-1 8-87-16,-3 9 1 15,1 3-3-15,-4 2-8 16,-5-4 7-16,0-2-39 16,0-6 7-16,0-7-3 15,-2-11-4-15,-8-14-14 16,2-10 1-16,-3-14-61 15,-3-6 19-15,-15-34-194 16,4-8-240-16,2-10 273 0</inkml:trace>
  <inkml:trace contextRef="#ctx0" brushRef="#br0" timeOffset="168268.8">9529 9966 91 0,'0'0'979'0,"0"0"-798"15,0 0-128-15,0 0 2 16,-36 104 19-16,25-64 21 15,-3 0-36-15,1 0-38 16,0-4 28-16,0-1-49 16,2-9 0-16,1-4 0 15,1-10-28-15,9-12-48 0,0-8-97 16,0-14-386-16</inkml:trace>
  <inkml:trace contextRef="#ctx0" brushRef="#br0" timeOffset="168433.34">10028 10136 58 0,'0'0'881'0,"0"0"-747"15,0 0-70-15,0 0-50 16,113 79 1-16,-99-69 34 16,-3-4-49-16,-2-4 0 15,2-6-1-15,0-18-140 16,-2-7-602-16</inkml:trace>
  <inkml:trace contextRef="#ctx0" brushRef="#br0" timeOffset="168669.18">10583 9463 1149 0,'0'0'274'0,"0"0"-235"15,0 0 7-15,0 0-33 16,165-19 9-16,-105 6 15 16,2-1-27-16,-2 3 17 15,-4 4-27-15,-9 0-21 16,-14 7 20-16,-13 0-80 16,-20 14-121-16,-20 11-134 0,-16 1-416 15</inkml:trace>
  <inkml:trace contextRef="#ctx0" brushRef="#br0" timeOffset="168832.21">10521 9876 1058 0,'0'0'135'0,"0"0"-98"16,0 0-11-16,0 0 22 16,0 0 25-16,156 14-28 15,-98-35 8-15,6-6-53 16,5-5 2-16,23-18-12 15,-19 5-61-15,-11 1-144 0</inkml:trace>
  <inkml:trace contextRef="#ctx0" brushRef="#br0" timeOffset="169057.47">11329 9320 1107 0,'0'0'229'15,"0"0"-159"-15,138 26-38 16,-66-24-9-16,3-2 61 16,2 0-33-16,-6-6-39 15,-3-8 21-15,-7-2-33 16,-8-2-32-16,-13-2-67 0,-19-14-120 16,-15 4-376-1,-6 2 304-15</inkml:trace>
  <inkml:trace contextRef="#ctx0" brushRef="#br0" timeOffset="169478.09">11868 8959 880 0,'0'0'239'0,"0"0"-158"16,0 131-14-16,0-39 17 16,0 26 51-16,-4 22-61 15,-5-11-22-15,-2-25 5 16,2-30-35-16,0-18-21 15,0 5-1-15,0 1 10 16,-2 0-3-16,5-16-7 16,1-18-30-16,1-16-46 0,-1-12 12 15,2-20-15-15,-1-28-203 16,0-16 33-16,-3-17 139 16,3-9-106-16,-6 0-1 15,2 8 173-15,-3 14 44 16,1 22 515-16,4 18-295 15,0 20-110-15,-1 8-32 16,1 12-30-16,-8 28 17 16,-1 18 24-16,-6 14-27 15,1 8-23-15,3-2-15 16,-2-6-18-16,8-7 21 16,5-15-27-16,4-12-19 15,2-14 18-15,0-12-14 0,4-12-69 16,20-4 29-16,38-62-21 15,-4 0-48-15,2-6-206 0</inkml:trace>
  <inkml:trace contextRef="#ctx0" brushRef="#br0" timeOffset="170806.57">12401 9232 472 0,'0'0'568'15,"0"0"-447"-15,0 132-60 16,0-53 22-16,-12 4-33 15,-7 0 20-15,-1-3-32 16,-1-6-9-16,2-8-3 0,3-8-19 16,3-11 2-1,1-11-9-15,6-12-16 0,1-14 3 16,1-10-93-16,4-10-17 16,0-26-83-16,0-18 15 15,9-31-32-15,13-35 104 16,7 4-8-16,2 8-79 15,5 19 206-15,4 33 79 16,7 6 444-16,5 6-372 16,-4 20-58-16,-8 14-8 15,-4 10-15-15,-10 0 54 16,-8 8-64-16,-5 12-33 16,-5 4 12-16,-8 4-38 15,0 4-2-15,-10 0-11 16,-11 0 2-16,-6-4-12 0,-2-3 22 15,-3-6-42-15,3-2-20 16,5-5-43-16,7-6-13 16,9-2 9-16,8 0-6 15,0 2-93-15,23 2 121 16,8 6 87-16,2 4 2 16,5 6 11-16,0 0 60 15,0 4 7-15,-7-2-36 16,-6 4 14-16,-8 0-26 15,-12 4 50-15,-5 0-1 16,-7 4-36-16,-22 1-26 16,-9-2-19-16,-7-2-13 15,-5-3-10-15,-2-8-55 16,4-6 26-16,3-8 27 0,7-6 25 16,11-4 16-16,12 0 49 15,5 0 17-15,10-8 31 16,0-4-35-16,12 2-12 15,14-2-29-15,13 0-2 16,5-2 29-16,9 2-39 16,3-4-24-16,2-2 31 15,-1-5-32-15,2-4 0 16,-4-9-1-16,1-10-20 16,-2-11-27-16,1-25-91 15,-1-31-68-15,-9-25-126 0,-10 6 10 16,-15 24 151-1,-9 35 102-15,-4 27 70 0,-1 4 140 16,-1 2 268-16,2 6-108 16,-5 16-71-16,0 10-123 15,1 8-38-15,-1 0-14 16,0 6-31-16,4 14 18 16,6 10 1-16,1 2-30 15,3 4 30-15,1-4-42 16,6-4 0-16,4-3 1 15,4-7-1-15,5-6 15 16,3-9-15-16,9-3-34 16,-2-1 33-16,-1-19-51 15,-1-5 20-15,-8 2 13 16,-12-4-29-16,-8 5 9 0,-13 6 13 16,-3 4-29-16,-8 12 0 15,-16 0 17-15,-5 10 37 16,-4 21 1-16,0 2 6 15,2 7 12-15,4-1-5 16,8-3-13-16,11-6 44 16,6-8-44-16,2-8 1 15,8-8-1-15,19-6 0 16,11 0 8-16,13-22-8 16,10-8-39-16,5-6 26 15,7-5-44-15,2-3 17 16,-7 1 15-16,-7 2 12 15,-11 3 13-15,-11 10 6 0,-15 10 8 16,-11 6 69-16,-10 10 2 16,-3 2-28-16,-3 0-31 15,-15 6-26-15,-3 14 38 16,-4 4-38-16,2 6 1 16,3 2-6-16,9 0 5 15,5 3-23-15,6-6 0 16,0 0 13-16,10-4-3 15,13-4 1-15,6-3 9 16,4-6 3-16,1-4 0 16,1-4 1-16,-1-4-1 15,-8 0 11-15,-5 0-9 0,-13-2-2 16,-8-4-47 0,0 0-12-16,-53 2-150 15,0 0-393-15,-3 4 389 0</inkml:trace>
  <inkml:trace contextRef="#ctx0" brushRef="#br0" timeOffset="171904.36">13725 9300 120 0,'0'0'172'0,"0"0"341"15,0 0-513-15,0 0 0 16,0 0-79-16,0 0 56 16,0 0 10-16,64 26-38 15,-28-44-168-15,-5 2 10 16,-6 4 13-16,-19 6 196 15,-2 4 127-15,-4 0 23 0,0 2-38 16,0 0 99-16,0 0 4 16,0 0-117-16,0 0-47 15,-2 0-51-15,-6 0 0 16,-8 0 15-16,-4 0-15 16,-7 12-16-16,-8 8 16 15,-6 6 0-15,-7 6 16 16,-6 7-9-16,-4 5 19 15,-5 7 65-15,1 8-20 16,-5 5 0-16,5 0 10 16,2-2-50-16,6-5 15 15,10-11-46-15,13-12 0 16,8-10 16-16,15-14-16 16,8-6-6-16,0-4 4 0,19-6 4 15,22-20 5-15,16-10-7 16,34-18 0-16,37-15 6 15,30-3-6-15,9 8-7 16,-28 20-9-16,-37 20 16 16,-42 16-7-16,-12 8 7 15,0 0 0-15,-6 0-2 16,-4 0 2-16,-21 0-16 16,-14 8-10-16,-3 4-20 15,-25 6 37-15,-15 0-3 16,-8 4-69-16,-6-4 15 15,0-2-40-15,0-4 5 16,6-4-49-16,7-4-74 16,10-4 153-16,9 0 71 15,6 0 54-15,6 4 61 0,1 6-1 16,2 10 2 0,-2 10 41-16,0 12-53 0,-3 11 21 15,0 6-51-15,-1 6-39 16,-3 1 14-16,-3 0-26 15,6-6-5-15,0-1-18 16,2-11 8-16,2-8-18 16,5-10 10-16,2-14-65 15,2-14-44-15,0-2-14 16,0-18-20-16,4-16-123 0,9-9 107 16,3-5 159-16,-1-2 20 15,5 0 16-15,5 4 54 16,4 4 36-16,2 8-4 15,7 6-39-15,0 8-38 16,1 4 46-16,-2 7-43 16,-6 6-3-16,-7 3 13 15,-6 0-24-15,-7 2-25 16,-4 14-9-16,-7 5 0 16,0 8-4-16,0 3 4 15,-12 2 0-15,-3 4 27 16,-3-2-27-16,5 0 0 15,1 0-1-15,6-3-30 16,4-5 30-16,2-6-40 16,0-4 5-16,0-4 30 15,11-4-10-15,3-2 2 0,-2-4 2 16,2-2 12-16,-1-2 23 16,-2 2-22-16,1-2 5 15,-3 0 25-15,-5 0-1 16,-2 0 12-16,0 0-4 15,-2 0-21-15,2 0 49 16,1 0-33-16,2 0 8 16,3-12 7-16,5-12-35 15,10-10-13-15,6-12-43 16,18-53-88-16,-7 11-75 16,-5 0-922-16</inkml:trace>
  <inkml:trace contextRef="#ctx0" brushRef="#br0" timeOffset="172128.13">14772 9553 1122 0,'0'0'184'15,"0"0"-116"-15,11 108-14 16,-7-68-32-16,-2-4 4 15,-2-6 54-15,0-4-69 16,0-5-10-16,0-6-1 0,0-4-61 16,0-11-117-16,-2-7-149 15,-4-12-272-15</inkml:trace>
  <inkml:trace contextRef="#ctx0" brushRef="#br0" timeOffset="172887.02">15030 9280 717 0,'0'0'538'0,"0"0"-460"16,0 0-34-16,136-6-43 15,-85 6 0-15,1 6 57 16,-4 12-47-16,-3 4 4 16,-9 4 11-16,-7 4-26 15,-12 4 0-15,-10 5-12 16,-7 2 12-16,-9 2-21 0,-27 1 21 15,-10-2-9-15,-14-2-1 16,-5-6-60-16,-7-4-42 16,6-8-51-16,3-7 20 15,10-10 65-15,13-5 53 16,11-2 25-16,16-16 39 16,9-6 12-16,4 0 43 15,8 0-16-15,21 0-58 16,7 2 34-16,6 2-41 15,5 2 10-15,-3 4 7 16,1 6-12-16,-9 6 44 16,-10 2-4-16,-6 0-36 15,-8 10-1-15,-10 10-13 0,-2 12-1 16,0 6 2 0,-25 10 7-16,-4 4-5 0,-6 2-11 15,-5 1-8-15,4-3 7 16,5-8 1-16,4-6 0 15,11-12 0-15,8-10-19 16,5-12 18-16,3-4-61 16,5-16 17-16,17-22-48 15,7-14-66-15,5-10 27 16,-3-13-58-16,0-23-72 16,-4-26 114-16,-10 6-71 15,-5 14 196-15,-6 19 23 16,-4 37 34-16,-2 8 377 0,0 8 237 15,0 21-512 1,0 11-52-16,0 11-33 0,-2 45-24 16,-9 46 82-16,0 45-40 15,2 15-5-15,5-20-11 16,4-37-37-16,0-41 20 16,4-8-36-16,16 2 2 15,4 5 7-15,12-2-9 16,5-13-1-16,3-16-27 15,3-15-47-15,6-17 59 16,3-24-95-16,6-31-73 16,7-35-35-16,3-56-26 15,-16 18-129-15,-17-3 87 0</inkml:trace>
  <inkml:trace contextRef="#ctx0" brushRef="#br0" timeOffset="173666.62">15930 9057 1234 0,'0'0'187'0,"0"0"-137"15,0 0 3-15,0 0-2 16,0 0-16-16,0 0 25 16,116 29-44-16,-76-23-7 15,3-1-9-15,-1-2 10 16,-5-2-20-16,-5 2 10 16,-8-1-41-16,-8 2 29 15,-9 8-15-15,-5 8-14 16,-2 10 10-16,0 16 31 15,-9 10 10-15,-13 8-4 16,-5 4 13-16,-4 1 39 0,0-5-47 16,-5-4-11-16,1-4-1 15,-1-4-27 1,0-10-10-16,2-6-30 0,5-11-9 16,6-11-47-16,6-10-107 15,9-4 24-15,8-9 18 16,0-10 1-16,13-3 188 15,14 0 13-15,6-1 133 16,5-1 14-16,11 0-41 16,5 0-1-16,6-4-38 15,7 0-48-15,-1 2 14 16,-1 0-46-16,-3 2 0 0,-8 2 10 16,-10 4-9-1,-11 0 0-15,-8 0-1 0,-13 0 1 16,-8 1 38-16,-4 2-38 15,0 2 23-15,0 8 59 16,0 5-50-16,-2 0-11 16,2 14-19-16,0 18 3 15,0 12 53-15,0 12-18 16,0 4 0-16,0 4 7 16,0-2-18-16,-2-4-9 15,-6 0 5-15,0-4-23 16,-5-1 32-16,-5-3-35 15,-9-4-26-15,-4-4 18 16,-7-3-18-16,-7-7-23 0,1-6 6 16,-4-11-29-16,6-5 71 15,7-7-33-15,6-3 20 16,9 0 14-16,11 0 13 16,5 0 14-16,4-3 4 15,0 2 1-15,8-2 33 16,15 1-54-16,6 1-10 15,13-2 56-15,9 2-13 16,12-6-19-16,1 0-25 16,3-4 14-16,-3 0-4 15,-6-4-10-15,-6-3-20 16,-6-2-12-16,-7-6-66 16,-1-24-47-16,-12 8-261 0,-8-2-211 15</inkml:trace>
  <inkml:trace contextRef="#ctx0" brushRef="#br0" timeOffset="173816.07">16919 9742 1137 0,'0'0'187'15,"0"0"-126"-15,0 0-7 16,0 0 21-16,0 0 30 16,89 112-54-16,-75-98-51 15,-1-4 17-15,-11-6-17 16,-2-4-145-16,0 0-716 0</inkml:trace>
  <inkml:trace contextRef="#ctx0" brushRef="#br0" timeOffset="173985.01">17430 10044 582 0,'0'0'0'0</inkml:trace>
  <inkml:trace contextRef="#ctx0" brushRef="#br0" timeOffset="176036.42">17571 9605 1467 0,'0'0'202'0,"0"0"-185"15,0 0 27-15,0 0-43 16,0 0 33-16,0 0 26 16,21 8-19-16,20-6-5 15,16-2-36-15,21 0 2 16,31 0 24-16,36-2-25 15,23-16-1-15,-17 0 0 16,-33 2-12-16,-40 4-18 0,-34 2-54 16,-3-3-41-16,-10 2 8 15,-11-7-105 1,-20-12-287-16,-20 2 11 0,-9-1 402 0</inkml:trace>
  <inkml:trace contextRef="#ctx0" brushRef="#br0" timeOffset="176318.41">18354 9228 755 0,'0'0'571'0,"0"0"-478"16,0 0-87-16,0 0 46 15,0 0-39-15,0 0 41 16,0 0 4-16,25 40-17 16,0-26-4-16,6 2-37 0,7 0 7 15,6 4 14 1,3 2-21-16,-5 4 0 0,-2 6 0 15,-9 4 6-15,-9 7-6 16,-8 3-3-16,-14 2 3 16,0 2-7-16,-11 2 7 15,-21 1-6-15,-7-2 5 16,-3-2 2-16,-1-5-2 16,3-8-20-16,9-10-43 15,8-24 21-15,10-2-79 16,13-8-114-16</inkml:trace>
  <inkml:trace contextRef="#ctx0" brushRef="#br0" timeOffset="176564.13">19420 9266 851 0,'0'0'577'0,"0"0"-511"16,0 0-31-16,0 0-22 15,0 0 84-15,37 126-15 16,-30-83-35-16,-3 1 30 16,1 3-58-16,-1 2-9 15,-4-3-8-15,0-4-1 16,0-4 4-16,0-6-5 16,0-5-47-16,0-9 21 15,0-11-84-15,0-7-44 16,3-10-55-16,6-14-188 0</inkml:trace>
  <inkml:trace contextRef="#ctx0" brushRef="#br0" timeOffset="177037.18">19576 9069 532 0,'0'0'817'0,"0"0"-732"15,0 0-51-15,0 0-15 16,0 0 2-16,0 0 35 15,-116 31-27-15,89 9-21 16,-4 16 40-16,2 10-24 16,-1 10-4-16,4 4 8 0,1 3-12 15,8-3 26-15,5-2-42 16,5-6 9-16,7-6-8 16,0-9-1-16,7-11-12 15,20-10 2-15,9-12 0 16,11-12 9-16,11-12 1 15,10-2 0-15,11-26 12 16,3-14-10-16,5-12-1 16,-2-9-1-16,-10-9 8 15,-7-8-6-15,-14-7-2 16,-13-4-10-16,-19 1 10 16,-10 5 0-16,-12 11 13 15,0 12 31-15,-21 12-6 16,-4 11 49-16,-1 10-45 15,-2 4-15-15,-1 7 19 0,0 4-31 16,-5 4-8-16,-2 4-7 16,-6 4 2-16,-6 2-13 15,-4 0 11-15,-4 8-31 16,-4 10 3-16,-13 13-97 16,14-8-96-16,12-1-367 0</inkml:trace>
  <inkml:trace contextRef="#ctx0" brushRef="#br0" timeOffset="177194.19">20382 9457 730 0,'0'0'778'0,"0"0"-778"16,0 0-138-16,0 0-746 0</inkml:trace>
  <inkml:trace contextRef="#ctx0" brushRef="#br0" timeOffset="179009.77">21122 9914 1326 0,'0'0'237'15,"0"0"-196"-15,0 0-32 16,0 0 34-16,0 0 21 16,0 0 20-16,48 0-70 15,-17 0-8-15,19 0 32 16,12-2-37-16,13-4-1 15,15-4 0-15,6 0 1 16,4-2 8-16,0-2-9 16,-2-3-19-16,-6-1 9 15,-12-1-14-15,-13 0-12 16,-16-3-7-16,-11 0-21 16,-15-6 26-16,-14-4-40 0,-11-8-36 15,0-6-28 1,-13-7-7-16,-10 8 49 0,3 4 83 15,3 14 17-15,5 10 84 16,8 9-39-16,1 6-8 16,3 1 62-16,0 1-8 15,0 0-5-15,0 0-15 16,0 0-26-16,0 1 26 16,9 9-24-16,1 1-2 15,3 3 37-15,7 0-47 16,5 0-4-16,4 2-9 15,6-2-20-15,7 0 21 16,0 0-23-16,3 0 0 0,-1-2 0 16,-5-2 0-1,-11 0-10-15,-5-4 9 0,-9 0-17 16,-10 2 11-16,-4 4-11 16,0 6-13-16,-7 4 21 15,-15 8-3-15,-5 2-3 16,-4 5 13-16,-5-1 3 15,-1 0-13-15,-2 0 13 16,1-4-38-16,5-4 38 16,4-6-70-16,2-10-32 15,12-8-42-15,9-4-179 0</inkml:trace>
  <inkml:trace contextRef="#ctx0" brushRef="#br0" timeOffset="179871.18">23202 9276 1413 0,'0'0'169'0,"0"0"-161"16,0 0 32-16,0 0-3 15,125 2 19-15,-69-2-8 16,10-4-39-16,9 0 16 15,-2 4-25-15,-1 0 0 16,-15 0-2-16,-12 0 2 16,-18 8-7-16,-16 4-19 0,-11 4-58 15,0 6 68-15,-19 6-20 16,-7 6 14-16,-5 2 22 16,0 3 0-16,2-5 10 15,7-2-10-15,9-6 6 16,5-8 1-16,8-6-7 15,0-6-12-15,2-4 12 16,21-2 1-16,10-2 0 16,10-18-1-16,8-9 10 15,5-2-11-15,-1-10 1 16,-4-3-13-16,-4-3 6 16,-11-8 7-16,-7-1 0 15,-11-6 0-15,-14-2 1 16,-4-1 45-16,-2 1-23 0,-18 2-12 15,-9 4 38-15,0 8-11 16,-5 6-3-16,1 8 5 16,-2 11-27-16,-1 10 43 15,-5 7-56-15,-3 8-3 16,-5 5 2-16,-11 26 1 16,-5 15 0-16,-4 14 0 15,-4 10 1-15,3 11 17 16,-3 19-18-16,0 20-6 15,15-8-1-15,13-10 8 16,16-11-1-16,16-21 0 16,9 8 1-16,4 4-13 0,0-11 12 15,29-9-12 1,10-12 12-16,15-10 7 0,13-8 7 16,11-12-14-16,8-10 13 15,26-10 28-15,24-2-41 16,23-34-2-16,5-12 2 15,-12-10 9-15,-34 3-9 16,-34 7-2-16,-22 2 2 16,-1-18 5-16,3-30-5 15,-4-33 0-15,-8-1 3 16,-30 22 16-16,-19 30 24 16,-3 22 4-16,0-8-14 15,-17-3 38-15,-2-1-42 16,-8 6-5-16,-2 6-2 15,-6 2-20-15,-8 6 4 0,-10 3-6 16,-15 7-43 0,-80-2 34-16,14 10-185 0,-11 2-125 0</inkml:trace>
  <inkml:trace contextRef="#ctx0" brushRef="#br0" timeOffset="199344.13">2673 11347 396 0,'0'0'566'0,"0"0"-487"0,0 0-34 16,0 0-36-16,0 0 75 16,0 0-13-16,3 0-28 15,-1 0 43-15,-2 0-63 16,2 0-4-16,-2 0-6 16,0 3-13-16,0-3 41 15,0 1-34-15,0-1 0 16,0 4 31-16,0 1-37 15,0 7-1-15,0 6 26 16,-9 8-5-16,-5 12 24 16,1 10-41-16,-5 6-2 15,1 4 40-15,-1 0-41 16,0 3-1-16,0-5 0 0,2-6 1 16,5-8 10-1,5-8-11-15,1-10 0 0,3-10 4 16,2-6-4-16,0-6-28 15,0-2 6-15,0 0-29 16,0 0 31-16,-4-12-50 16,-6-14-18-16,0-16-37 15,-6-8 24-15,3-8 20 16,-4-3 47-16,5 3-3 16,3 4 35-16,-1 4-25 0,6 6 27 15,-2 6 16 1,1 8 43-16,-1 4-23 0,-2 8 37 15,4 5 8-15,-2 6 32 16,1 3-42-16,-1 4-36 16,1 0 42-16,0 0-50 15,-4 0-3-15,-1 0-14 16,-4 10-10-16,-8 6 32 16,-3 9-32-16,-1 8 0 15,-6 9 6-15,1 10-6 16,2 6 1-16,2 5-1 15,3 2 7-15,9 0-18 16,3-1 11-16,10-6-12 16,2-4-1-16,0-6 13 15,24-4-9-15,5-3 9 0,11-5 0 16,5-9-13-16,4-4 13 16,4-9 0-16,8-8 0 15,-1-6 0-15,4-4-6 16,-1-21 5-16,-1-7 1 15,-2-9 8-15,-4-9-8 16,0-13 0-16,-4-5 28 16,-4-10-27-16,-6-6 0 15,-1-2-1-15,-10 1 12 16,-6 5-2-16,-12 10-10 16,-9 6 0-16,-4 11 7 15,0 9-7-15,-17 10 0 16,-6 6 9-16,3 8-8 0,0 2 28 15,-2 2-29 1,-1 4 1-16,1 4 6 0,-2 0-7 16,-3 4 0-16,2 2 3 15,-1 2 9-15,1 0-24 16,3 0 8-16,-2 0-39 16,1 0 35-16,0 0-30 15,4 0-39-15,-1 4 4 16,1-2-23-16,-2 0-14 15,3-2-127-15,5 2-456 0</inkml:trace>
  <inkml:trace contextRef="#ctx0" brushRef="#br0" timeOffset="200874.48">3393 11039 320 0,'0'0'647'16,"0"0"-527"-16,0 0-103 16,0 0 33-16,0 0 25 15,0 0-11-15,0 0 43 16,0-9-58-16,0 8 8 15,0 1-12-15,0 0-20 16,0 0 45-16,0 0-70 16,0 0-4-16,0 0-15 15,0 6-3-15,0 14-21 0,-5 12 42 16,-3 10 2 0,-2 6 43-16,-1 0-44 0,1-4 0 15,0-8 10-15,3-8-9 16,3-10 0-16,2-9-1 15,2-5 8-15,0-4-22 16,0 0-31-16,0-18-28 16,6-17 73-16,11-15-50 15,0-12 5-15,5-4 20 16,-3 4 25-16,-2 12-17 16,-3 15 17-16,-6 16 0 15,-3 9 17-15,-5 7-17 16,0 3-18-16,0 0 0 0,0 0-1 15,0 14 19-15,0 7 5 16,0 2 2-16,0 6 38 16,0-1-32-16,0-2 7 15,-5-6 1-15,1-2-21 16,2-8 39-16,2-2-39 16,0-6-9-16,0-2-7 15,0 0-1-15,0-10-60 16,0-14-20-16,0-12-42 15,0-4 56-15,6 0 21 16,3 5 62-16,-3 11 26 16,2 10-26-16,-4 10 10 0,-2 4 26 15,1 0-35-15,-3 6 44 16,2 19-25-16,-2 7 39 16,0 5 51-16,0 10-69 15,0 1-12-15,-5 0 3 16,-6 0-19-16,0-2 26 15,0-2-39-15,1-1-1 16,2-6-17-16,-1 4-54 16,5-11-115-16,0-12-534 0</inkml:trace>
  <inkml:trace contextRef="#ctx0" brushRef="#br0" timeOffset="201944.71">4509 11292 803 0,'0'0'524'0,"0"0"-441"15,0 0-62-15,0 0-5 16,0 0 0-16,0 0 83 16,0 0-69-16,7-13-29 15,-5 13 4-15,3 18-3 16,3 21-2-16,8 30 18 16,4 34-17-16,-2-1 60 15,-3-4-61-15,-3-13 0 16,-1-21 20-16,-1 2-20 15,6 2 2-15,0-13-2 16,0-12 9-16,-3-14-3 0,-2-10-6 16,-2-10-19-16,-3-9 13 15,4 0 12-15,3-17-6 16,10-25 0-16,12-34 10 16,21-36 5-16,21-30-15 15,-2 7 0-15,-11 25-2 16,-15 35 3-16,-14 24-1 15,6-6 0-15,1-1 1 16,1 0 7-16,-8 12-8 16,-8 12-3-16,-8 8 1 15,-5 12 2-15,-7 6-10 16,-5 6-37-16,-2 2-50 16,0 0 62-16,0 10-65 0,-2 14 10 15,-16 30-2-15,3-6-94 16,-4-4-697-16</inkml:trace>
  <inkml:trace contextRef="#ctx0" brushRef="#br0" timeOffset="202231.03">5349 11769 978 0,'0'0'388'15,"0"0"-298"-15,0 0-9 0,0 0-79 16,0 0 34-16,0 0 47 16,22 148-20-16,-15-90-13 15,2 8-14-15,-5 1-36 16,-1-3 57-16,-3-6-57 16,0-4 0-16,0-10 6 15,0-6-6-15,0-10 0 16,0-10 0-16,0-8-3 15,0-8-24-15,0-2-17 16,0-32-106-16,0-8-42 16,0-8-761-16</inkml:trace>
  <inkml:trace contextRef="#ctx0" brushRef="#br0" timeOffset="203256.2">11099 11379 1132 0,'0'0'189'16,"0"0"-143"-16,0 0-20 16,0 0 6-16,0 0 12 15,0 0 73-15,0 0-99 16,0-32-17-16,2 32 27 15,-2 0-19-15,4 0-9 16,2 17-16-16,5 19 16 16,5 30 28-16,1 34-27 15,4 32 0-15,-1-3 19 16,-7-25-5-16,0-30 2 16,-3-24-17-16,5 5 13 15,3 1 3-15,1-2-16 16,2-12-7-16,-3-16 7 0,-3-10 0 15,-1-14 0-15,1-2 0 16,5-22 0-16,12-36 30 16,14-45-30-16,18-39 0 15,8-16 0-15,-7 20 0 16,-11 35 6-16,-19 41-6 16,-4 12 0-16,7-2 4 15,0-1-4-15,1 3 0 16,-4 14 0-16,-12 10 0 15,-2 8-1-15,-10 10-34 16,-2 8-73-16,-7 0 16 16,-2 30-107-16,-2 5-33 15,-12 1-454-15</inkml:trace>
  <inkml:trace contextRef="#ctx0" brushRef="#br0" timeOffset="203743.04">11895 12060 1355 0,'0'0'196'15,"0"0"-170"-15,0 0-5 0,0 0 5 16,0 0 20-1,0 0-31-15,0 0-3 0,91 8 18 16,-53-1-30-16,3 1 0 16,-4 0 3-16,-3 2-1 15,-7 0 8-15,-9 2-10 16,-7 2-3-16,-9 4-32 16,-2 7 35-16,0 5-47 15,-13 4 30-15,-12 6-34 16,-6 0 17-16,-2 4-3 15,-4-4 31-15,6-2-9 16,5-4 17-16,6-7-2 16,9-9 21-16,6-6-20 15,5-6-1-15,0-5 10 16,2-1-8-16,18 0 91 0,7 0-66 16,6 0 4-16,12-7 16 15,6-8-17-15,5 0-6 16,6-2-24-16,3-1 0 15,1 0 8-15,1 0-8 16,-1-2-33-16,13-14-49 16,-16 2-81-16,-14-2-152 0</inkml:trace>
  <inkml:trace contextRef="#ctx0" brushRef="#br0" timeOffset="203996.08">12657 11592 1224 0,'0'0'277'0,"0"0"-237"0,0 0-34 16,0 0 55-16,0 0-7 15,0 0-12-15,0 0-42 16,83 2 9-16,-50-2 17 15,5 0-26-15,2-6-10 16,-5 2 3-16,-4 0-38 16,-10 4-60-16,-10 0-106 15,-11 0-344-15</inkml:trace>
  <inkml:trace contextRef="#ctx0" brushRef="#br0" timeOffset="204189.44">12574 11939 707 0,'0'0'500'0,"0"0"-417"16,0 0-69-16,0 0 99 16,0 0 28-16,0 0-75 15,0 0 30-15,34 6-73 16,2-12 12-16,11-6 2 16,11-4-24-16,8 0 10 15,5-2-23-15,26-4-83 16,-20 4-34-16,-12 0-371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2-23T06:09:22.9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2098 2031 636 0,'0'0'128'16,"0"0"-87"-16,0 0 82 15,0 0-64-15,0 0-35 16,0 0 125-16,0-86-99 16,0 70-3-16,-4-2-18 15,0 0-7-15,-1-1 30 16,-2-2-21-16,-2-4-12 16,-4-2 46-16,-3-5-59 15,-1 1-3-15,-4 1 13 16,-3 2-2-16,-3 2 25 15,-2 2-39-15,-4 4 0 16,-5 2-20-16,-4 6 20 0,-3 4 0 16,-1 8 13-16,-2 0-13 15,0 26 10-15,1 16-10 16,-2 14 0 0,2 12 6-16,7 13-6 0,1 19-1 15,16 26 0-15,15 20 1 16,8-9-9-16,0-31 9 15,16-34 0-15,5-26-29 16,10 0 29-16,9 1-25 16,6-5-17-16,8-16-9 15,2-14 18-15,0-12-22 16,4-10 3-16,0-32 40 16,22-69-121-16,-12 7-208 0,-12-4-176 15</inkml:trace>
  <inkml:trace contextRef="#ctx0" brushRef="#br0" timeOffset="520.61">2304 996 804 0,'0'0'255'0,"0"0"-173"15,0 0-81-15,0 0 40 16,0 0-39-16,0 150-1 15,0-27 62-15,0 47-43 0,-12 21-6 16,-3 7 1 0,1-17-14-16,3-28 23 0,2-13-24 15,7-38 1-15,0-30 8 16,0-28-9-16,2-20 0 16,0-9 0-16,0-8-19 15,0-7 19-15,0-7 26 16,0-46-26-16,2-51 0 15,11-49-23-15,3-23-6 16,-1 22-7-16,-1 37-10 16,-3 53 46-16,-5 26 0 15,1 4 0-15,0 10 30 16,-2 4-30-16,-1 12-7 0,0 8 6 16,3 0-10-1,4 22 2-15,7 22-3 0,2 20 12 16,-3 12 65-16,4 11-36 15,-5 5-6-15,-1-4-6 16,-1-2-15-16,1-6 33 16,1-11-35-16,3-9 0 15,2-14-10-15,4-12 10 16,0-16-22-16,2-14-18 16,4-4-44-16,17-60 26 15,-11-2-107-15,-3-8-460 0</inkml:trace>
  <inkml:trace contextRef="#ctx0" brushRef="#br0" timeOffset="917.17">2889 1692 886 0,'0'0'193'16,"0"0"-126"-16,0 0-67 15,0 0 0-15,0 0 20 16,0 0-11-16,113 2-9 15,-72 4 0-15,3 6 10 16,1 0 6-16,0 4-16 16,-6 2 0-16,-4 7-2 15,-9 2 2-15,-10 9-14 16,-10 11-6-16,-6 9 20 16,0 6 34-16,-13 8-34 15,-12 0-2-15,-6 3-9 16,-4-9-9-16,1-8 6 15,1-12-5-15,6-14 19 0,5-8 29 16,9-10-15-16,7-8-8 16,6-4 49-16,0 0-55 15,0 0 1-15,6 0 24 16,9 0-24-16,12-4 64 16,8-2-65-16,15-4 6 15,14-6 28-15,36-12-26 16,45-14-7-16,45-24-1 15,-26 6-104-15,-23 5-479 0</inkml:trace>
  <inkml:trace contextRef="#ctx0" brushRef="#br0" timeOffset="1479.94">5861 1492 876 0,'0'0'296'0,"0"0"-179"16,0 0-17 0,0 0 3-16,0 0-27 0,0 0-47 15,0 0-29-15,27 0 1 16,2-7 31-16,9 0-32 15,5-4 0-15,1 3 5 16,-3 2 4-16,-6 1 0 16,-6 1-9-16,-5 1-57 15,-8 3 0-15,-14 3-134 16,-2 12-76-16,0 4-422 0</inkml:trace>
  <inkml:trace contextRef="#ctx0" brushRef="#br0" timeOffset="1698.03">5834 1855 879 0,'0'0'353'15,"0"0"-271"-15,0 0-27 16,0 0 25-16,0 0-38 16,0 0-13-16,0 0-26 15,139-41 8-15,-83 19 31 16,2-1-42-16,2-2 0 15,-3 3-5-15,-3 2 5 16,-9 6-37-16,-21 10-100 16,-12 4-200-16,-12 0-361 0</inkml:trace>
  <inkml:trace contextRef="#ctx0" brushRef="#br0" timeOffset="1918.99">5595 2392 1075 0,'0'0'214'16,"0"0"-166"-16,0 0-18 16,0 0 59-16,0 0-40 15,0 0-49-15,0 0 25 16,81-26 4-16,15-26-3 16,45-24-26-16,46-17 10 15,14-3 12-15,-12 14-22 16,-31 20-9-16,-42 12-37 15,-36 15-113-15,-26 3-204 0</inkml:trace>
  <inkml:trace contextRef="#ctx0" brushRef="#br0" timeOffset="2733.88">6646 1680 1166 0,'0'0'165'16,"0"0"-112"-16,0 0-22 15,0 0-14-15,0 0 41 16,160-74-58-16,-102 52 9 15,0 0 10-15,0-4-19 16,-3 2 0-16,-1-3 0 0,-5 4 0 16,-4 0 0-16,-8 0-48 15,-10 1-56-15,-7-17 31 16,-11 5-124-16,-7-2-124 16</inkml:trace>
  <inkml:trace contextRef="#ctx0" brushRef="#br0" timeOffset="3919.23">7180 1019 38 0,'0'0'396'0,"0"0"-19"16,0 0-254-16,0 0-117 16,0 0 38-16,0 0 11 15,-13 148 42-15,18-32 42 16,6 39-76-16,-2 13-4 16,0 0-18-16,-5-11-11 15,-4-19 18-15,2-8-48 0,-2-23 1 16,0-21-7-16,0-24 7 15,0-12-2-15,0 2-10 16,0-3-9-16,0-9 2 16,0-22-12-16,0-18-31 15,0-17 52-15,0-56-172 16,-11-54-36-16,-11-59 80 16,-3-21 60-16,-4 14 31 15,7 49 22-15,9 66 24 16,2 36 140-16,7 28-3 15,-2 6 68-15,0 8-119 0,-3 0-76 16,-2 22 35 0,-3 22-15-16,-3 14 9 0,1 10 38 15,-2 4-64-15,5 1-4 16,2-9 5-16,2-10-13 16,2-14 33-16,5-12-34 15,2-12-4-15,0-8-18 16,0-8 22-16,0 0-19 15,20-12 19-15,12-30 0 16,12-18 30-16,12-22-30 16,15-29-37-16,-5 11 29 15,6 0-12-15,-3 10-10 16,-15 32 29-16,-2 5-1 16,-13 25 1-16,-10 16 1 15,-7 12-24-15,-6 7 6 0,-1 26 9 16,-1 16 9-1,-1 17 38-15,-1 16-18 0,-4 10 37 16,-4 4-57-16,-1 2 22 16,-3-9-15-16,0-7-6 15,0-10-1-15,0-13 0 16,0-9 1-16,0-16-11 16,0-16-13-16,0-18-93 15,4-14 26-15,8-56-71 16,3-49-83-16,10-47-58 15,6-13 194-15,-4 31 108 16,-5 43 0-16,-7 55 190 0,-2 21 46 16,3-2-96-1,2 5-20-15,6 0-33 0,3 6-26 16,2 2 27-16,2 6-44 16,0 4-43-16,1 4 43 15,-3 4-39-15,-5 0-4 16,-3 0-2-16,-10 16-14 15,-5 6 2-15,-6 8 6 16,0 8 7-16,-25 7-13 16,-4 0 13-16,0 0-35 15,1-9 0-15,8-4-8 16,4-10 42-16,9-8-19 16,7-4-25-16,0-4 19 0,0 0-6 15,16 4 32 1,6 6-1-16,5 8 2 0,2 4 24 15,4 0-25-15,3 4 0 16,-2 2 16-16,-8 5-16 16,-6 3 0-16,-13 6 0 15,-7 2 1-15,-7-2 63 16,-22-2-64-16,-11-3 0 16,-7-10 29-16,-9-7-28 15,-6-8-1-15,-3-12 16 16,-1-6-16-16,3-7 41 15,7-23-41-15,12-11-4 16,15-1-2-16,16-2 6 16,13 8-2-16,9 6 1 15,29 10 1-15,18 10 13 0,10 6-13 16,13 4 0 0,2 0 14-16,4 0-14 0,-4 6 0 15,-10-2-1-15,-9-2-17 16,-8-2 12-16,-18-2-145 15,-14-10-336-15</inkml:trace>
  <inkml:trace contextRef="#ctx0" brushRef="#br0" timeOffset="5128.42">8564 906 1104 0,'0'0'148'0,"0"0"-114"0,0 0-34 16,0 0 0-16,0 0 101 15,-9 113-87-15,3-69-13 16,-4-1 35-16,4-6-36 16,2-5 2-16,1-10-2 15,3-10-3-15,0-6-14 16,0-6-69-16,21 0 4 15,10-12 82-15,7-10 0 16,8-4-22-16,3-5-3 16,-2 3 24-16,-4 6-18 15,-10 3 19-15,-8 9 0 0,-15 6-17 16,-7 4-7-16,-3 0-26 16,-3 19 49-16,-17 9 2 15,-4 7 66-15,-5 1-66 16,-4 4 9-16,4-8 38 15,4-2-24-15,7-8-3 16,9-8-21-16,5-4-8 16,4-8-12-16,0-2 7 15,0 0 11-15,13-2 2 16,10-12 31-16,8-4-7 16,6-4-24-16,6-6 10 15,4-4 6-15,2-4-16 0,-1-2 0 16,2-4 5-1,-2-7-5-15,-3-1-18 0,-3 0 8 16,-6 6 10-16,-9 8-16 16,-5 10 16-16,-9 8-3 15,-3 10 3-15,-6 4 0 16,-4 4-4-16,0 0-11 16,0 6-3-16,0 12-1 15,0 8 33-15,0 4-14 16,0 6 42-16,0 0-19 15,0-2-22-15,0-2-1 16,7-1 6-16,9-7-6 16,1-5 0-16,6-4-18 15,3-8 18-15,8-3 15 16,-1-4-9-16,3 0 7 0,-3 0-5 16,-6-1 21-16,-11-5-29 15,-10 4-16-15,-6 2-8 16,-9 0-57-16,-22 0-29 15,-16 0-44-15,-11 5 63 16,-11 6 2-16,-9 5 50 16,-4 4 39-16,-3 4 62 15,2 2 30-15,10 0-2 16,13-2-15-16,13-2-27 16,14-6 33-16,17-2-81 15,10-2-12-15,6-4 12 16,0 2 0-16,15 2 25 0,5-4-25 15,4 2 0 1,3-6 18-16,0-4-18 0,0 0 0 16,-5 0 1-16,-2 0-1 15,-8 0-12-15,-6 0-28 16,-6 0 1-16,0 0 11 16,0 0-14-16,-20 4-55 15,-6 6-34-15,-11 6 131 16,-11 6 1-16,-12 9-1 15,-15 5 22-15,-6 8 24 16,-4 0 13-16,2 2 9 16,10-4-17-16,11-6-15 15,14-3-13-15,19-14-23 16,14-9 13-16,15-8-30 16,0-2 2-16,21 0-8 0,18-4 23 15,19-14 25-15,32-12-8 16,34-18-17-16,34-6 13 15,-8 2 34-15,-32 12-45 16,-36 14-2-16,-31 5 7 16,-2 8-5-16,-2 3-2 15,-9 1-55-15,-20 9-54 16,-16 0-6-16,-8 0-72 16,-21 0-150-16,-2 0 9 0</inkml:trace>
  <inkml:trace contextRef="#ctx0" brushRef="#br0" timeOffset="5296.96">8996 1538 143 0,'0'0'336'0,"0"0"-166"16,-104 152-61-16,57-46-7 16,5 25-5-16,4 7-35 15,11-22-62-15,11-30 16 0,8-29 4 16,1-9-20-16,5 2 0 16,2 0 5-16,0-3-5 15,0-15 0-15,0-19-149 16,17-17-85-16,1-19 158 15,5-16-146-15</inkml:trace>
  <inkml:trace contextRef="#ctx0" brushRef="#br0" timeOffset="5961.92">8994 1728 157 0,'0'0'933'16,"0"0"-775"-1,0 0-100-15,0 0-58 0,0 0 0 16,0 0 61-16,0 0-51 15,123-52-3-15,-96 50 2 16,-3 2-2-16,-4 0-14 16,-6 2-5-16,-10 16-29 15,-4 8 31-15,0 9-26 16,-18 1-13-16,-9 0 4 16,-7 0-42-16,1-4 60 15,2-6-31-15,6-8 58 16,10-6 64-16,11-8-30 15,4-2-21-15,0-2-13 0,0 0 0 16,8 0 20 0,11 0-17-16,0 0 5 0,6 0 32 15,-3 0-40-15,-1 0-4 16,-6 0 4-16,-4 0 0 16,-9 4-2-16,-2 8-30 15,0 4-30-15,-2 6 55 16,-16 4-62-16,-4 0-70 15,-3 0 20-15,-2 2 109 16,1-1 10-16,2-4 35 16,5-2 5-16,9-6 44 15,5-2-84-15,5-8-7 16,0 0-10-16,0-3 17 16,11-2 56-16,7 0-35 15,2 0-20-15,5 0 44 0,-1 0-43 16,3-4-2-1,-5 0 9-15,-4 1-9 0,-7 3 2 16,-4 0-2-16,-7 0-27 16,0 17 8-16,0 2 9 15,0 8 10-15,-7 0 11 16,-2 2 3-16,0-3 21 16,3-6-28-16,1-4 3 15,2-6 73-15,3-4-65 16,0-4-9-16,0-2-7 15,0 0 6-15,3 0 31 16,13-8-8-16,8-14-31 0,29-36 0 16,-3 6-103-16,-5-8-818 15</inkml:trace>
  <inkml:trace contextRef="#ctx0" brushRef="#br0" timeOffset="6106.25">10184 1899 1505 0,'0'0'164'15,"0"0"-164"-15,0 0 0 16,0 0-80-16,0 0-238 0</inkml:trace>
  <inkml:trace contextRef="#ctx0" brushRef="#br0" timeOffset="12358.18">2580 5412 347 0,'0'0'904'15,"0"0"-890"-15,0 0-7 16,0 0-14-16,169-48-9 16,-84 24 16-16,8 0-11 15,7 1 11-15,21 0 0 16,-12 5 10-16,2 0-9 16,1 1 30-16,-21 6-31 15,7 0 0-15,-15 5 13 16,-14 1-13-16,-16 0 0 15,-17 3 6-15,-14 0-5 16,-9 2 14-16,-6 0-15 0,-5 0 0 16,-2 0 3-1,0-2-3-15,0-12-37 0,0 2-34 16,0-6-216-16</inkml:trace>
  <inkml:trace contextRef="#ctx0" brushRef="#br0" timeOffset="12759.75">4057 4259 1024 0,'0'0'131'0,"0"0"-84"0,0 0-45 15,0 0-2-15,0 0-7 16,0 0-30-16,0 0 30 16,15 48-22-16,-5 10 29 15,-2 30 62-15,-3 34-20 16,-5 29 16-16,0 12-58 16,0-5 12-16,-9-7 30 15,-7-17-32-15,5 0-8 16,3-23 16-16,0-25-12 15,4-24 12-15,-3-10-18 16,1 2 0-16,-4 2 19 16,2-2-19-16,3-14-10 15,1-11 8-15,2-15-18 16,2-10 19-16,0-4-52 0,0-36-56 16,0-7-105-16,2-7-179 0</inkml:trace>
  <inkml:trace contextRef="#ctx0" brushRef="#br0" timeOffset="12998.76">4175 5015 29 0,'0'0'939'0,"0"0"-841"15,0 0-65-15,0 0-13 0,84-133-14 16,-32 82 32-16,10-10-32 15,13 1 5-15,6-2 19 16,2 4-30-16,-6 3 0 16,-5 12-8-16,-9 4 16 15,-13 11-23-15,-11 10 6 16,-15 6-56-16,-13 12 28 16,-6 0-177-16,-5 4-170 0</inkml:trace>
  <inkml:trace contextRef="#ctx0" brushRef="#br0" timeOffset="13424.19">4039 5562 985 0,'0'0'147'16,"0"0"-134"-16,0 0 9 15,0 0-22-15,0 0 0 16,0 0 13-16,0 0-13 16,40 16 0-16,-14-3 14 15,13 5-7-15,7 4 48 0,8 6-49 16,6-1 2-16,3 5 21 15,1 1-28-15,-1-1 0 16,-3 0-1-16,-4-2 10 16,-6-4-1-16,-7 0-9 15,-5-6 1-15,-9-2 8 16,-7-4-9-16,-6-2-2 16,-6-6-8-16,-4-2 15 15,-4-1-21-15,-2-3 1 16,0 0-49-16,0-17 35 15,0-5-185-15,-8-4-453 0</inkml:trace>
  <inkml:trace contextRef="#ctx0" brushRef="#br0" timeOffset="13746.96">4785 5695 340 0,'0'0'348'0,"0"0"-202"15,0 0-130-15,0 0 4 16,0 0 6-16,0 0 0 15,0 0-6-15,65 22 25 16,-41-10-31-16,3 0 43 16,0 2-57-16,0-2 1 15,-2 0 18-15,-2 0-18 16,0 0-1-16,-7 0 0 16,-3-2 12-16,-5 0-28 15,-8-2 16-15,0 2-1 16,0 2 1-16,-6 4 30 15,-17 8 16-15,-8 6 4 16,-11 6-49-16,-9 7 15 0,-4 0-16 16,-3 0-16-1,2-3 16-15,9-4 0 0,9-8-23 16,11-8 10-16,16-12-59 16,9-8 26-16,2 0-230 0</inkml:trace>
  <inkml:trace contextRef="#ctx0" brushRef="#br0" timeOffset="14129.84">5111 5939 907 0,'0'0'108'16,"0"0"-79"-16,0 0-29 15,0 0 2-15,0 0 15 16,0 0-17-16,0 0 0 16,22 18 7-16,-15 0-6 15,-1 6 15-15,-1 6 11 16,-1 7 32-16,1 11 27 16,-1 8-37-16,1 10-23 15,-3 10 35-15,2 11-36 16,3 19 2-16,-1 18-11 15,4-11-14-15,-4-13 28 0,3-16-30 16,-3-22 0-16,4 6-1 16,-4 0 2-16,1-11-2 15,-3-16 1-15,4-14 0 16,-4-15-24-16,0-12-40 16,3-34-45-16,-5-18 57 15,-2-13-246-15</inkml:trace>
  <inkml:trace contextRef="#ctx0" brushRef="#br0" timeOffset="14940.83">4921 4387 687 0,'0'0'287'16,"0"0"-187"-16,0 0 43 16,0 0-49-16,0 0-4 0,0 0-27 15,0 0-46-15,3-16 63 16,-3 2-80-16,0-2 1 15,2-4 22-15,2-4-12 16,0-6 15-16,3-6-22 16,3-6 15-16,-2-6 26 15,1-12-45-15,5-9 0 16,1-5 13-16,3-6-13 16,1 0 0-16,2 1 0 15,-5 3 1-15,-3 6 22 16,-2 4-23-16,0 4-4 15,-4 8 3-15,-1 6 1 16,-1 9 0-16,-5 9 0 16,0 8 6-16,0 8 13 15,0 6-19-15,0 4 0 0,0 2 3 16,0 2-3-16,0 0 1 16,0 0-2-16,0 0 3 15,0 0-21-15,0 0 19 16,0 0-49-16,0 0 16 15,0 0-56-15,0 0-43 16,0 12-84-16,0 2-56 16,0 0-649-16</inkml:trace>
  <inkml:trace contextRef="#ctx0" brushRef="#br0" timeOffset="15095.71">5429 3345 871 0,'0'0'195'16,"0"0"-171"-16,0 0-24 15,0 0-102-15,0 0-384 0</inkml:trace>
  <inkml:trace contextRef="#ctx0" brushRef="#br0" timeOffset="15827.77">2576 6216 527 0,'0'0'511'16,"0"0"-439"-16,0 0-44 15,0 0 64-15,0 0-79 16,0 0 3-16,0 0 57 16,0-66-47-16,0 66-26 15,0 8-42-15,0 20 10 16,0 14 32-16,0 14 1 16,0 10 21-16,0 5 5 15,-6-1-8-15,2-6 1 16,-3-6-20-16,3-8 1 15,4-8 16-15,0-8-17 0,0-13-68 16,0-21-81 0,0-3-171-16,2-23-208 0</inkml:trace>
  <inkml:trace contextRef="#ctx0" brushRef="#br0" timeOffset="16341.98">2626 6122 825 0,'0'0'522'16,"0"0"-456"-16,0 0-65 16,0 0-1-16,0 0-12 15,0 0 12-15,0 0 12 16,103-20-12-16,-63 20-3 0,0 0 3 16,-5 0 0-16,-8 12 0 15,-9 4-8-15,-11 4-77 16,-7 6 56-16,-2 8 0 15,-27 8 13-15,-11 8 15 16,-14 0-70-16,-4 1 27 16,0-5 43-16,4-8 1 15,12-10 74-15,13-8-73 16,12-8 1-16,10-8 17 16,7-4-19-16,0 0-55 15,24 0 20-15,12 2 35 16,13-2 48-16,7 2-47 15,4-2 0-15,1 4 12 16,-9 4-3-16,-7 4-7 0,-11 4-3 16,-12 6-21-16,-11 4 3 15,-9 4-6-15,-2 2 24 16,-4 5 29-16,-19 0-11 16,-6-1 2-16,-4-1 15 15,-2-7-22-15,-3-6 82 16,2-6-61-16,3-8-5 15,4-8 10-15,0 0-22 16,4-24-17-16,7-18-71 16,9-60-19-16,7 7-18 15,2-9-268-15</inkml:trace>
  <inkml:trace contextRef="#ctx0" brushRef="#br0" timeOffset="17225.55">5895 3017 690 0,'0'0'226'0,"0"0"-140"16,0 0-31-16,0 0 61 16,0 0-78-16,0 0-17 15,0 0 10-15,-103 3-8 16,77 13 6-16,-4 5-29 15,1 8 11-15,-2 9 39 16,4 4-50-16,4 4 0 16,0 4 4-16,7 2 5 15,7 1-6-15,9-3-3 16,0-2 0-16,5-4-16 16,15-4 16-16,9-8-44 15,2-6 44-15,7-8 5 0,0-6 39 16,2-6-44-16,-2-6 8 15,0 0 43-15,-3 0-51 16,-1-12 0-16,-1 0-6 16,16-6-58-16,-7 4-74 15,-5 2-126-15</inkml:trace>
  <inkml:trace contextRef="#ctx0" brushRef="#br0" timeOffset="17861.75">5750 6468 751 0,'0'0'164'16,"0"0"-95"-16,0 0 12 16,0 0-25-16,0 0 4 0,0 0-60 15,0 0 0-15,7 49 88 16,22-25-22-16,4-2-34 15,7 2 2-15,1-6-19 16,1-4 23-16,-2-2-34 16,-5-4 6-16,-4-4 8 15,-6 0-18-15,-7-2-40 16,-11-2-64-16,-7 0-129 16,0-6-182-16</inkml:trace>
  <inkml:trace contextRef="#ctx0" brushRef="#br0" timeOffset="18209.84">5842 6573 940 0,'0'0'133'0,"0"0"-78"16,0 0-45-16,0 0 35 16,-58 132 0-16,44-84 16 15,3 6 14-15,2 9-53 16,0 3-15-16,0-2 8 15,1 0-14-15,1-6 12 16,2-3-13-16,3-10-11 16,2-4-11-16,0-9 22 15,7-6-10-15,10-6 4 16,4-4-6-16,3-4 11 0,5-8 1 16,3-2-7-16,1-2-1 15,0 0 9-15,-1-12-1 16,-3-6 11-16,-5 0-2 15,-2-2 1-15,-6 0-10 16,-3 2-75-16,-7-6 8 16,0 6-82-16,-6 0-164 0</inkml:trace>
  <inkml:trace contextRef="#ctx0" brushRef="#br0" timeOffset="18422.14">5815 6972 1041 0,'0'0'239'0,"0"0"-168"16,0 0-23-16,0 0-3 15,0 0-45-15,0 0 19 16,0 0-19-16,44-18 0 16,-13 12 28-16,12 2-28 15,3-4 0-15,15-2-1 16,28-6 11-16,58-18-23 15,-16 1-110-15,-4 1-288 0</inkml:trace>
  <inkml:trace contextRef="#ctx0" brushRef="#br0" timeOffset="20513.84">3206 8554 700 0,'0'0'305'16,"0"0"-269"-16,0 0-35 16,0 0 37-16,0 0-3 15,8-108 17-15,-2 88 10 16,-2 2-40-16,0 2 60 0,-2 6-72 15,-2 4-8-15,0 6 41 16,0 0-43-16,0 0-4 16,0 6-18-16,2 20 22 15,-2 16 19-15,0 16-19 16,0 14 0-16,0 8 25 16,-12-1-18-16,-5-9-4 15,7-12 7-15,0-12-1 16,4-12 10-16,3-14-19 15,1-12-50-15,2-8-8 16,0-10-94-16,0-26 2 16,9-16-22-16,7-12-25 15,-1-13 141-15,1-6-2 0,-5-4-80 16,1-1 138 0,-4 6 4-16,-1 11 145 0,-1 17 83 15,-1 16-82-15,0 16-17 16,-5 10-33-16,2 8-33 15,0 4-16-15,3 0-51 16,5 4-22-16,9 20 6 16,5 9 16-16,7 11 37 15,3 3-37-15,1 6 1 16,1-5 27-16,-5-2-27 16,-4-8 6-16,-7-8-7 15,-5-10 6-15,-4-6-7 16,-3-10 1-16,-2-4 0 15,0 0 14-15,7-24 41 0,6-20 3 16,8-18-39-16,6-12-9 16,2-8 22-16,1-1-32 15,-3 9-8-15,-6 8 2 16,-4 14 6-16,-5 12-38 16,3 9-23-16,-7 13-168 15,-1 7-255-15</inkml:trace>
  <inkml:trace contextRef="#ctx0" brushRef="#br0" timeOffset="20826.43">4246 8033 948 0,'0'0'332'0,"0"0"-332"0,0 0 5 16,0 0-5-16,0 0 1 15,0 0 8-15,25 154 19 16,-19-67-18-16,-1 29 65 16,-5 38-59-16,0 9-16 15,0-7 35-15,-5-12-15 16,-1-27-12-16,2-23-8 16,1-20 0-16,0-22 15 15,3-11-15-15,0-5-30 16,0-4 29-16,0-14-25 15,0-18-110-15,3-13 27 0,4-77-41 16,-1 6-149-16,-1-8-249 16</inkml:trace>
  <inkml:trace contextRef="#ctx0" brushRef="#br0" timeOffset="21121.2">4226 8017 1111 0,'0'0'150'0,"0"0"-98"15,0 0-21-15,0 0-25 16,0 0 57-16,38-113-63 16,-7 101 0-16,16 2 0 15,9 2 1-15,8 4 5 16,5 4-6-16,-4 0 0 16,-7 12-23-16,-11 13 23 15,-11 7-25-15,-12 8 25 0,-11 6 2 16,-8 6-2-1,-5 2 0-15,-7 4 2 0,-20 2 27 16,-10 5-29-16,-9 3 0 16,-2-4 19-16,-4-4-18 15,6-12 7-15,3-10-8 16,6-16-10-16,10-22-18 16,12 0-10-16,5-12-302 0</inkml:trace>
  <inkml:trace contextRef="#ctx0" brushRef="#br0" timeOffset="21379.38">5124 8121 1174 0,'0'0'133'0,"0"0"-75"15,0 0-39-15,-9 110-2 16,-4-59-15-16,-3 3 8 15,-1 8 60-15,-1 2-70 16,-3 2 0-16,2-4 11 16,0-7-11-16,4-10 0 15,1-13-8-15,6-9 21 16,4-15-42-16,4-8-16 16,0-49-128-16,15-6-152 0,3-12-409 15</inkml:trace>
  <inkml:trace contextRef="#ctx0" brushRef="#br0" timeOffset="21737.17">5202 8115 814 0,'0'0'229'0,"0"0"-197"15,0 0-1-15,0 0-6 16,0 0 27-16,69 114-17 16,-49-65 17-16,3 1-25 15,-2 0-2-15,2-2-25 16,0-6 20-16,-4-8-5 15,-1-8-15-15,-3-8-23 16,-3-8 21-16,-3-8 2 0,-3-2 0 16,2 0 21-1,2-20 13-15,3-16 59 0,8-10-71 16,3-12-19-16,3-7 14 16,-3-3-8-16,1 4-2 15,-5 4-7-15,-5 10 1 16,-3 10 11-16,-5 14-12 15,-3 8-7-15,-2 10 6 16,0 4 2-16,-2 4-2 16,0 0-9-16,0 0-69 15,0 0 53-15,0 2-157 16,0 9-8-16,0 0-429 0</inkml:trace>
  <inkml:trace contextRef="#ctx0" brushRef="#br0" timeOffset="21916.65">5908 8257 173 0,'0'0'1031'15,"0"0"-923"-15,0 0-92 16,0 0 28-16,0 0-1 16,0 0-3-16,0 0-40 15,0 0 23-15,0 0-30 16,0-24 7-16,-8-2-179 15,-8-8-607-15</inkml:trace>
  <inkml:trace contextRef="#ctx0" brushRef="#br0" timeOffset="23125.83">10266 4903 1068 0,'0'0'226'0,"0"0"-189"16,0 0-27-16,0 0 37 15,0 0-5-15,0 0-1 16,0 0-41-16,31 0 0 15,-6 0 9-15,13-7-9 16,13 3 0-16,14-3 6 16,13 0 1-16,14 0 17 15,10-1-24-15,2 1 0 16,6 1 14-16,-6 2-14 16,-1 3 0-16,-9 1 12 15,-7 0-12-15,-10 0 10 16,-8 0-10-16,-9 0 0 15,-8 0 4-15,-8 0-4 16,-8 0 0-16,-8 0 0 0,-1-3 2 16,-2 2 14-1,2-2-16-15,0-1 0 0,4 1 22 16,0-5-22-16,5 1 0 16,-5 0 1-16,-2 0 1 15,-4 1-1-15,-8 4-1 16,-3 0 0-16,-8 1 5 15,-2 1-5-15,-4 0-2 16,3 0 2-16,-3 0 1 16,0 0 15-16,0 0-16 15,0 0 0-15,0 0 16 16,0 0-16-16,0-3-12 0,-5-9 1 16,-8 0-96-16,-7 0-167 15</inkml:trace>
  <inkml:trace contextRef="#ctx0" brushRef="#br0" timeOffset="23870.68">12084 3818 920 0,'0'0'146'15,"0"0"-85"-15,0 0-7 16,0 0-27-16,0 0-5 16,0 0-22-16,0 0-9 15,25 16-7-15,-17 20 32 16,4 14-16-16,-3 14 67 15,0 12-12-15,-4 23 32 16,-3 23-61-16,-2 27-23 0,0 7 80 16,-2 0-83-16,-10-7 10 15,1-17 18-15,-3-2-28 16,6-5 18-16,1-21-18 16,5-20 0-16,2-20 5 15,0-10-5-15,0 7-5 16,0-2 5-16,0 2 0 15,2-15 2-15,5-10-2 16,1-10 0-16,-2-10-8 16,-2-8 8-16,-2-6-24 15,0-2 10-15,0 0-31 16,3-16 35-16,3-42-86 16,0 2-124-16,-2-10-179 0</inkml:trace>
  <inkml:trace contextRef="#ctx0" brushRef="#br0" timeOffset="24186.59">12337 4662 985 0,'0'0'134'15,"0"0"-63"-15,0 0-6 16,0 0-23-16,88-114 5 15,-36 69-44-15,10-6 8 16,14-8 10-16,12-3-20 16,11-4-1-16,1 0 12 0,-4-1-11 15,-5 1 5-15,-8 4-6 16,-12 6 0-16,-6 6-12 16,-14 6 12-16,-11 10-26 15,-11 10 18-15,-13 6-17 16,-9 7 18-16,-7 8-51 15,0 3-73-15,-14 0-187 16,-4 0-486-16</inkml:trace>
  <inkml:trace contextRef="#ctx0" brushRef="#br0" timeOffset="24694.37">12555 4074 745 0,'0'0'153'16,"0"0"-138"-16,0 0-8 16,0 0 33-16,0 0 31 0,0 0-20 15,0 0-45-15,-49 126 46 16,26-83-41-16,-6 1 11 16,0 6 4-16,-2 0-16 15,0 2 20-15,3-2-30 16,3-4 0-16,7-7-3 15,5-11 3-15,8-8-8 16,5-6-18-16,0-2-23 16,7-2 49-16,12 2 0 15,8 0 1-15,2 2 27 16,4 0-27-16,3 0 10 16,-2 0-8-16,0 0 4 15,-5-2-6-15,-8 0-1 0,0-2 0 16,-6-2 13-1,-1 3-13-15,-6-4-8 0,1 4 8 16,-2-2-35 0,-4 1-69-16,-3-3-234 0</inkml:trace>
  <inkml:trace contextRef="#ctx0" brushRef="#br0" timeOffset="25172.84">11911 5213 985 0,'0'0'179'0,"0"0"-153"0,0 0-3 16,0 0-12-16,0 0-11 15,0 0 1-15,0 0 13 16,35 11-7-16,-14-1 2 15,3 4 15-15,0 2-23 16,7 2 23-16,9 6-24 16,8 2 0-16,10 2 55 15,6 4-33-15,9 2-12 16,4 2 8-16,-2 2-11 16,1 0 35-16,-3 2-42 15,-2 2 1-15,3-2 22 16,-5 0-22-16,0-1-1 15,-2-3 0-15,-5 0 1 0,-4-2 9 16,-8-4-10-16,-11-2 0 16,-7-6 3-16,-10-4-3 15,-6-4-1-15,-7-5 0 16,-7-4-24-16,-2-2 16 16,0-3 1-16,0 0 8 15,0 0 3-15,-6-7-3 16,-6-11-25-16,-1-6-16 15,-1-14-94-15,5 6-66 16,1 4-607-16</inkml:trace>
  <inkml:trace contextRef="#ctx0" brushRef="#br0" timeOffset="25802.22">13196 5953 508 0,'0'0'116'0,"0"0"-38"16,0 0-19-16,0 0-14 16,0 0 46-16,0 0-52 15,0 0 1-15,3 0 5 16,-1 2-28-16,0 2 27 15,3 3-39-15,1 4-4 16,1 5 81-16,2 8-49 16,0 6 12-16,-1 9 16 15,-1 9-34-15,3 8 28 16,-4 8-21-16,0 10-33 0,1 7 63 16,0 5-64-16,0 8 19 15,-1 16-19-15,1 19 13 16,1 13 16-16,0-12-29 15,-2-27 0-15,1-33 14 16,-3-18-14-16,0 6 0 16,4 6-8-16,-4 6 20 15,3-12-8-15,-3-7-4 16,-2-11 0-16,2-14 0 16,-1-6 0-16,0-10 0 15,-3-8-1-15,0-2-17 16,0-10 11-16,0-66-89 15,0 2-127-15,-6-13-627 0</inkml:trace>
  <inkml:trace contextRef="#ctx0" brushRef="#br0" timeOffset="26854.6">13446 3684 682 0,'0'0'182'0,"0"0"-46"16,0 0-38-16,0 0 67 16,0 0-72-16,0 0-38 15,0 0 23-15,2-49-43 16,-2 33-3-16,3-4 0 15,-1-4-20-15,0-6 81 16,2-8-93-16,3-8 1 16,2-6 30-16,2-15-18 15,4-23-7-15,1-26-6 16,5-32 0-16,-4-7 8 16,-1 7-8-16,-5 15-3 15,-7 23 2-15,-2 14 1 16,-2 21 0-16,0 24 0 0,0 11 1 15,-2 4-1-15,-2 5 0 16,-3 7-37-16,5 14 37 16,0 10-108-16,0 6-85 15,2 26 55-15,-5 27-7 16,0-5-49-16,3-6-629 0</inkml:trace>
  <inkml:trace contextRef="#ctx0" brushRef="#br0" timeOffset="27201.84">14315 2695 836 0,'0'0'312'0,"0"0"-194"16,0 0-43-16,0 0-34 15,0 0-18-15,131-64-13 0,-84 56 9 16,0 4 8-16,2 2-27 15,-5 2 0-15,-4 0 0 16,-6 0 0-16,-10 0-16 16,-10 7-113-16,-12 1-258 0</inkml:trace>
  <inkml:trace contextRef="#ctx0" brushRef="#br0" timeOffset="27507.88">14348 2785 333 0,'0'0'496'15,"0"0"-364"-15,0 0-86 16,0 0-8-16,0 0 25 0,-71 124-19 16,64-85-15-16,3 2-18 15,4 6-1-15,0-1 35 16,0 0-45-16,2-2 0 15,12-6 6-15,-1-4-6 16,7-5-19-16,3-8 0 16,2-2 19-16,4-8 41 15,3-7-41-15,1-4 0 16,-2 0 29-16,-2-8-29 16,2-20-29-16,-8 2-67 15,-9 2-475-15</inkml:trace>
  <inkml:trace contextRef="#ctx0" brushRef="#br0" timeOffset="27711.98">14382 2989 980 0,'0'0'132'15,"0"0"-43"-15,0 0-80 16,0 0 3-16,131-30 30 15,-77 24-19-15,8 2 33 16,7 0-47-16,3 4 10 16,10 0-38-16,-20 4 9 15,-17 6-154-15</inkml:trace>
  <inkml:trace contextRef="#ctx0" brushRef="#br0" timeOffset="28343.65">9941 6039 68 0,'0'0'590'0,"0"0"-585"16,0 0-5 0,0 0 0-16,0 0 68 0,0 0 36 15,0 0-43-15,20-42-31 16,-11 20 15-16,0 0 4 15,-3 3-4-15,-1 2 46 16,0 3-42-16,-5 6 6 16,0 4 12-16,0 2-29 15,0 2 8-15,0 0-46 16,0 2-18-16,0 16 18 16,0 14 0-16,0 11 20 15,0 12 15-15,-3 8-9 16,-1 3 0-16,-1 2-26 15,1-4 1-15,2-4 13 16,2-3-14-16,0-9 0 16,0-8-10-16,0-8 7 0,0-20-62 15,8-8-99-15,-1-4-85 0</inkml:trace>
  <inkml:trace contextRef="#ctx0" brushRef="#br0" timeOffset="28886.95">10144 5853 1086 0,'0'0'388'15,"0"0"-337"-15,0 0-25 16,0 0-10-16,0 0-16 0,0 0-5 16,0 0 5-16,124-6 1 15,-83 10 15-15,-3 6-16 16,-5 4 0-16,-8 4-5 15,-8 2 5-15,-12 6-59 16,-5 5 5-16,-11 5 26 16,-21 4 21-16,-12-2-47 15,-10 0-1-15,-1-4 45 16,-3-6 12-16,5-6-2 16,10-8 24-16,12-6 8 15,11-4 29-15,11-4-52 16,9 0 11-16,0 0-40 15,2 0 11-15,20 0 9 16,10 0 0-16,9 0 15 16,11 0 7-16,2 8-22 0,0 2 0 15,-8 6 13-15,-9 2-13 16,-5 2-12-16,-10 4 12 16,-11 0-9-16,-9 2 8 15,-2 0-20-15,-4 2 21 16,-23-1 1-16,-9 1 10 15,-10-4-11-15,-5-2 0 16,-3-6 35-16,5-6 32 16,2-8-67-16,5-2 16 15,7-4-34-15,6-18 12 16,6-6-27-16,8-4 5 16,8-2-34-16,7-15-5 0,16 9-156 15,8 6-417-15</inkml:trace>
  <inkml:trace contextRef="#ctx0" brushRef="#br0" timeOffset="30169.04">14413 7654 810 0,'0'0'153'0,"0"0"-104"15,0 0-43-15,0 0 70 16,0 0-22-16,0 0 1 16,0 0 6-16,-9-30-47 15,9 28 53-15,0 2-28 16,0 0-27-16,-2 0 54 16,2 0-48-16,0 0 2 15,0 0 11-15,-2 0-24 16,2 0 37-16,0-2-20 15,-3 2-23-15,1-2 71 16,-3-2-46-16,1 2-7 16,-5-4 10-16,1 2-17 15,-6-2 27-15,-3 0-39 16,-4-2 1-16,-6 1 35 0,-6 4-36 16,-5 1 0-16,-5 2 0 15,-5 0 0-15,-6 4 3 16,-2 15-3-16,0 6 0 15,4 3 3-15,0 2-3 16,8 4-5-16,3 0-1 16,6 4 12-16,8 0-13 15,7 2 7-15,9 0-16 16,6 0-12-16,5-1 28 16,5-3-10-16,22-6 8 15,6-6-51-15,7-6 52 16,5-6-36-16,-3-8 6 15,-1-4 11-15,-4 0 20 16,-3-2-16-16,-3-10 16 16,-4 0 0-16,-8 0 0 0,-3 2 0 15,-5 2 0-15,-5 4 19 16,-3 2-19-16,-3 2 0 16,0 0-1-16,0 0 2 15,0 0-20-15,0 0 7 16,0 0-91-16,0 0-31 15,-9 0-209-15</inkml:trace>
  <inkml:trace contextRef="#ctx0" brushRef="#br0" timeOffset="30903.79">11290 8781 12 0,'0'0'1282'0,"0"0"-1101"16,0 0-181-16,0 0 0 15,0 0-20-15,0 0 30 16,0 106-10-16,0 2 38 15,-4 35-17-15,-17 15 46 0,-10-8-67 16,-1-33 1 0,10-37 20-16,2-18-20 0,4-6-1 15,0 2 8-15,3 3 4 16,5-3-12-16,2-18 0 16,6-18-93-16,0-26 11 15,17-24-150-15,1-16-84 0</inkml:trace>
  <inkml:trace contextRef="#ctx0" brushRef="#br0" timeOffset="31218.44">11490 8645 1292 0,'0'0'207'0,"0"0"-165"15,0 0-30-15,0 0-3 16,0 0-9-16,122-69 36 15,-68 63-36-15,13 6 0 16,4 0 0-16,3 4 0 16,-3 18-10-16,-9 6 9 15,-8 6-13-15,-17 7 5 16,-12 0-32-16,-18 4 21 16,-7-1 14-16,-7 0 7 15,-24 0-1-15,-12 0 0 16,-10 2 7-16,-9-2 2 15,-10-2-9-15,-1-2 0 16,-4-7 1-16,9-7-1 16,5-10-17-16,15-8-18 0,11-8-75 15,20-14-35-15,11-8-899 16</inkml:trace>
  <inkml:trace contextRef="#ctx0" brushRef="#br0" timeOffset="31474.74">12481 8761 1189 0,'0'0'248'0,"0"0"-248"16,0 0 0-16,0 0 0 16,0 0 14-16,-13 116 31 0,-7-66 5 15,-9 11-31-15,-3 2 66 16,-5 5-76-16,-1 1-9 15,0-7 17-15,9-8-8 16,7-14-9-16,6-10 0 16,11-14-34-16,5-16 10 15,5-22-144-15,17-18-26 16,3-12-432-16</inkml:trace>
  <inkml:trace contextRef="#ctx0" brushRef="#br0" timeOffset="31834.83">12568 8699 1200 0,'0'0'153'16,"0"0"-135"-16,0 0 27 15,0 0-45-15,42 114 2 0,-28-66 54 16,1 2-38-16,3 0 7 16,-3-5-25-16,1-5 7 15,-1-11 6-15,2-4-13 16,-5-10-9-16,0-8 8 15,-1-7 2-15,1 0 4 16,3-21 13-16,5-11-16 16,2-12 34-16,3-6-36 15,-5-4 0-15,-3 0 28 16,-1 2-17-16,-5 8 8 16,1 6 5-16,-6 12-16 15,-1 8 30-15,-3 5-38 16,0 9-12-16,0 3 2 0,0 1 10 15,3 0-27-15,4 0-32 16,11 5-61-16,-2 5 17 16,2-1-189-16</inkml:trace>
  <inkml:trace contextRef="#ctx0" brushRef="#br0" timeOffset="32199.83">13276 8891 804 0,'0'0'149'15,"0"0"-103"-15,0 0 53 16,0 0 74-16,0 0-62 15,0 0-88-15,0 0 6 16,19 8-15-16,-13 28-13 16,-2 17 25-16,-4 12 40 15,0 15-34-15,0 7 6 16,-4 3-24-16,-12 0 1 16,1-4 17-16,-1-7-32 15,3-7-9-15,0-12 9 0,3-10 3 16,2-12-3-1,3-12-7-15,3-13-66 0,2-18 42 16,0-18-92-16,0-12-226 0</inkml:trace>
  <inkml:trace contextRef="#ctx0" brushRef="#br0" timeOffset="32515.89">13232 8758 479 0,'0'0'732'15,"0"0"-680"-15,0 0 22 16,0 0-67-16,0 0 9 16,127-45 26-16,-76 45-16 15,11 9-4-15,14 8-19 16,7 2 13-16,3 4 14 0,-3 3-30 16,-10 0-16-1,-15 2 15-15,-15 2-12 0,-16 2-16 16,-16 2 13-16,-11 2 16 15,0 0 6-15,-29 3-6 16,-11-1 0-16,-12-2 16 16,-10-4 0-16,-2-4 17 15,-5-8 11-15,4-8-43 16,7-8 60-16,2-4-61 16,9 0-26-16,7-22 7 15,7-26-58-15,8 4-58 16,12 2-56-16</inkml:trace>
  <inkml:trace contextRef="#ctx0" brushRef="#br0" timeOffset="32711.12">14266 9154 65 0,'0'0'1365'0,"0"0"-1244"16,0 0-121-16,0 0-57 15,0 0-189-15</inkml:trace>
  <inkml:trace contextRef="#ctx0" brushRef="#br0" timeOffset="38449.89">737 11478 1287 0,'0'0'1'0,"0"0"49"0,0 0-50 16,0 0 0-16,0 0 2 16,0 0 1-16,9 32 9 15,2-10 21-15,7 6-15 16,2 6-17-16,3 0 53 16,-2 0-45-16,0 0 5 15,-1-1-11-15,2-4 9 16,-2 4 15-16,0-3-27 15,-2-2-19-15,-7 0 6 16,-11 4-131-16,0-6-54 16,-7-8-637-16</inkml:trace>
  <inkml:trace contextRef="#ctx0" brushRef="#br0" timeOffset="38850.75">543 12133 1407 0,'0'0'135'16,"0"0"-135"-16,0 0-138 16,0 0 136-16,0 0 2 15,156-32 7-15,-91 4-6 16,8-6 39-16,8-2-23 16,-4-2-17-16,-3 2-4 15,-11 4-59-15,-19 6 8 0,-15 4-79 16,-15 10-72-1,-12 6 127-15,-2 6-15 0,-10 0 17 16,-9 10 77-16,-8 10 68 16,2 4 58-16,1 6-45 15,4 4-28-15,6 4 17 16,3 8-33-16,5 4 21 16,1 8-13-16,2 7-10 15,3 3 19-15,0 2-54 16,0-2 0-16,0-4 24 15,0-1-19-15,0-9-3 16,0-8-4-16,0-8-51 0,0-14 33 16,0-12-67-1,-21-12-35-15,1-8-145 0,-5-14-109 0</inkml:trace>
  <inkml:trace contextRef="#ctx0" brushRef="#br0" timeOffset="39186.82">870 12543 447 0,'0'0'257'0,"0"0"-107"16,0 0 86-16,0 0-113 15,0 0-51-15,0 0-54 16,-6-119 1-16,41 95 1 16,15-2-20-16,12 0 0 15,5 2 9-15,-3 4-8 16,-3 4 0-16,-12 8-1 16,-11 8 8-16,-16 0-28 15,-9 4-19-15,-11 20-41 16,-2 14 50-16,-13 8 24 15,-20 10-20-15,-6 7 0 16,0-3 26-16,3-2 19 0,5-8-18 16,6-8-1-16,8-10 41 15,7-12-28-15,6-10-13 16,4-8-19-16,0-2 19 16,9-10 46-16,15-22-20 15,12-14-4-15,9-16 8 16,6-11-30-16,7-9-5 15,16-46-50-15,-14 20-89 16,-18 8-417-16</inkml:trace>
  <inkml:trace contextRef="#ctx0" brushRef="#br0" timeOffset="39361.94">1562 11656 1272 0,'0'0'187'16,"0"0"-187"-16,0 0-22 15,0 0 22-15,0 0 45 16,0 0-44-16,146-74 0 16,-101 44 23-16,7 2-16 15,-4 0-8-15,-1 6-25 16,-7 8-118-16,-11 6-12 16,-18 6-459-16</inkml:trace>
  <inkml:trace contextRef="#ctx0" brushRef="#br0" timeOffset="39523.83">1606 11863 948 0,'0'0'164'15,"0"0"-137"-15,0 0-8 16,0 0 0-16,-2 104-19 16,2-86-5-16,4 0 5 15,8 4 0-15,-6-4-60 16,-4-6-309-16</inkml:trace>
  <inkml:trace contextRef="#ctx0" brushRef="#br0" timeOffset="39847.82">1726 11839 1094 0,'0'0'254'15,"0"0"-209"-15,0 0-45 16,0 0 0-16,125-72 20 15,-74 40-20-15,8 0 0 16,-1 1 10-16,-1 7-10 16,-4 6 0-16,-8 12-28 15,-9 6-65-15,-11 0 63 16,-10 4-54-16,-9 14 20 16,-6 12-10-16,0 6 74 15,-11 9 37-15,-11 7-11 16,-7 2-19-16,-4 0 52 15,-5-2-52-15,2-6-7 16,3-8 20-16,2-8-10 16,4-9-8-16,9-14-2 0,-5-10-55 15,8-23-7-15,4-7-619 0</inkml:trace>
  <inkml:trace contextRef="#ctx0" brushRef="#br0" timeOffset="40048.75">1898 11534 1079 0,'0'0'207'16,"0"0"-194"-16,0 0 5 15,-25 106 17-15,17-53-34 0,0-3 12 16,2 0 23 0,4-2-27-16,0-8-9 15,2-6-2-15,0-10-31 16,0-10 20-16,10-14-160 0,9-8-197 15,-4-16 135-15</inkml:trace>
  <inkml:trace contextRef="#ctx0" brushRef="#br0" timeOffset="40914.35">2083 11542 570 0,'0'0'586'15,"0"0"-560"-15,0 0 42 16,0 0-68-16,0 0 0 15,0 0 54-15,-14 129-9 16,-1-82 8-16,-5 10-53 0,-7-1 0 16,-2 0 13-16,0-6-13 15,-2-10-20-15,4-6 1 16,5-10-22-16,4-8 30 16,7-6-26-16,5-7 21 15,6-3-18-15,0 0 2 16,8 0-3-16,15-9 35 15,3-3 9-15,5-2 4 16,0 2-13-16,3 0 0 16,-6 2 23-16,-5 4-23 15,-7 0 14-15,-7 2 1 16,-5 2-9-16,-2 2 7 16,-2 0-13-16,0 0-35 0,0 12 20 15,-8 12 15-15,-11 6 19 16,0 6 7-16,-2 3-7 15,-1 1 22-15,5 0-41 16,3-2 10-16,7-2 3 16,5-2-13-16,2-4-17 15,0-4-9-15,0-2 16 16,15-2-3-16,6-6 1 16,1-1 12-16,3-10 25 15,-1-3-24-15,0-2 0 16,1 0-1-16,-2-16-13 15,-6-2 12-15,-3-4-41 16,-8-2-27-16,1-4 69 0,-7-2-55 16,0-4 18-1,0-2 36-15,0 2 1 0,-9 3 10 16,0 9 17-16,2 8 12 16,3 9 38-16,4 5-56 15,0 0-20-15,0 8-1 16,0 16 33-16,0 8 58 15,0 6-49-15,0 0-11 16,0 4 24-16,0-2-42 16,-2 0 9-16,-14-2-2 15,-8 1-9-15,-3-7-9 16,-6-6-2-16,-3-7-34 16,-5-8 25-16,-3-11-6 15,0 0-44-15,1-12 18 0,5-13-18 16,7 0 59-16,11-1 0 15,9 1 23-15,11 5 41 16,0 2-40-16,20 0-15 16,12-2 6-16,10-4-15 15,11-4 40-15,12-4-40 16,4-4 0-16,7-6 8 16,-1-2-8-16,1-5-2 15,-2-2-34-15,15-32-104 16,-18 13-78-16,-11 2-317 0</inkml:trace>
  <inkml:trace contextRef="#ctx0" brushRef="#br0" timeOffset="41162.08">2673 11506 937 0,'0'0'285'0,"0"0"-214"16,0 0-22-16,0 0-49 16,0 0 0-16,0 0 14 15,0 0-12-15,-24 102 54 16,9-60-56-16,-4 2 9 15,3-5 3-15,3-7-12 16,5-8 0-16,3-8 0 16,5-6-13-16,0-10-25 15,11 0-39-15,14 0 31 16,2-18 33-16,6-10-18 16,5-5-9-16,-1-5-17 15,3-2-58-15,-3-2 57 0,-4-10-6 16,-9 12-92-16,-8 10-410 15</inkml:trace>
  <inkml:trace contextRef="#ctx0" brushRef="#br0" timeOffset="41345.21">2883 11464 622 0,'0'0'181'0,"0"0"-131"15,0 0-26-15,0 0 67 16,0 0 14-16,-16 124-11 16,16-62-13-16,0 9-43 15,4 6 55-15,6 6-64 16,1-1-18-16,-3-4 24 15,-1-5-34-15,-5-7-1 16,1-4 0-16,-3-10-10 16,0-12 3-16,0-12-80 15,-10-28-42-15,-7 0 56 0,-3-12-598 0</inkml:trace>
  <inkml:trace contextRef="#ctx0" brushRef="#br0" timeOffset="41510.71">2722 12073 1060 0,'0'0'231'15,"0"0"-148"-15,0 0-40 16,0 0-21-16,0 0 68 16,0 0-75-16,0 0-4 15,45-52 23-15,-10 16-33 16,7-8 5-16,6-12-6 16,-2-8-54-16,18-36-4 15,-12 14-207-15,-12 3-501 0</inkml:trace>
  <inkml:trace contextRef="#ctx0" brushRef="#br0" timeOffset="41690.99">3203 11127 639 0,'0'0'572'0,"0"0"-520"16,0 0-23-16,0 0-28 16,27 106 73-16,-20-66-51 15,-3 2 3-15,-2 1 19 16,-2-3-32-16,0 2-13 15,0-2 0-15,-6-4-13 16,-15-4-30-16,4-8-172 16,1-12-334-16</inkml:trace>
  <inkml:trace contextRef="#ctx0" brushRef="#br0" timeOffset="41901.18">3116 11422 763 0,'0'0'580'0,"0"0"-513"15,0 0-58-15,0 0 46 16,0 0-49-16,0 0-5 16,0 0 27-16,145-32-9 15,-100 20-9-15,-2-1-10 16,-6 3 0-16,-8 2 2 16,-6 4-2-16,-12 4-82 15,-11 0-83-15,-11 22-153 16,-18 9 49-16,-2-1-410 0</inkml:trace>
  <inkml:trace contextRef="#ctx0" brushRef="#br0" timeOffset="42078.95">3174 11646 546 0,'0'0'178'0,"0"0"-70"15,0 0 6-15,0 0-62 16,0 0 34-16,0 0-49 16,0 0 7-16,-2 76 18 15,33-76-33-15,5 0-13 16,2-5-16-16,-2-8 13 15,-3 3 13-15,-6 2-26 16,-7 7-10-16,-12 1-19 16,-8 5-87-16,-8 16-154 15,-15-2-64-15</inkml:trace>
  <inkml:trace contextRef="#ctx0" brushRef="#br0" timeOffset="42299.97">3037 11975 742 0,'0'0'169'0,"0"0"-51"15,0 0-118-15,0 0 0 16,0 0 19-16,0 0 45 16,0 0 7-16,60 16-35 15,-18-30-28-15,7-6 63 16,6-4-50-16,8-6-8 16,-3 0 30-16,0 0-27 15,-6 4-4-15,-10 3-12 16,-10 8-77-16,-14 3 25 15,-20 2-94-15,-3 1-90 0,-19 1-128 16</inkml:trace>
  <inkml:trace contextRef="#ctx0" brushRef="#br0" timeOffset="42525.1">3415 11726 449 0,'0'0'286'16,"0"0"-168"-16,0 0-60 16,0 0 10-16,0 0 51 15,0 0-35-15,27 127-53 16,-12-85 53-16,-1 2-72 15,-3 2 0-15,-7 0 23 16,-2-2-34-16,-2 3 36 16,0-3-37-16,-15-4 0 15,-3-6 12-15,-1-6-12 16,-4-12-35-16,1-12-39 16,-14-12-59-16,7-20-57 15,4-8-539-15</inkml:trace>
  <inkml:trace contextRef="#ctx0" brushRef="#br0" timeOffset="42665.88">3195 11825 952 0,'0'0'157'0,"0"0"-79"15,0 0-70-15,0 0-8 16,0 0 65-16,0 0 1 16,58 126-5-16,-41-90-61 15,-1-6 8-15,-3-4 15 16,3-8-23-16,13-18-28 15,-7 0-96-15,0-10-195 0</inkml:trace>
  <inkml:trace contextRef="#ctx0" brushRef="#br0" timeOffset="43262.92">4053 11261 355 0,'0'0'990'0,"0"0"-931"15,0 0-50-15,0 0-9 16,0 0 38-16,0 0-31 16,-70 118 66-16,39-71-73 15,-7 1 0-15,-2-2 8 16,3-2-8-16,-2-6-1 16,8-8-68-16,11-9 56 0,6-6-28 15,12-5 25-15,2-2-104 16,2-1 63-16,19-2 57 15,6 0 14-15,4-1-14 16,0 3 0-16,-2 1 22 16,-4 3-22-16,-8 3-6 15,-6 1 6-15,-6 8 15 16,-5 3 11-16,0 4-26 16,-9 4 1-16,-15 2 48 15,-7-2-49-15,-4-4-17 16,0-2-9-16,4-8 16 15,9-8-4-15,6-1 2 16,7-10 12-16,9 1-11 0,0-2 11 16,0 2-50-1,3 2 23-15,7 2 27 0,4 4 39 16,1 1-39-16,6 0 1 16,-4 4 44-16,3 0-45 15,-1 6 0-15,-4-1 16 16,-1 2-16-16,-6 4 40 15,-1 2-40-15,-5 0 1 16,-2 2 59-16,0-2-44 16,0-4 7-16,-2-6 10 15,-7-6-24-15,5-6 8 16,2-6-15-16,2 0 5 16,0-16-14-16,0-52-182 15,0 4-6-15,0-5-382 0</inkml:trace>
  <inkml:trace contextRef="#ctx0" brushRef="#br0" timeOffset="44279.93">4028 11630 1222 0,'0'0'219'0,"0"0"-190"16,0 0-13-16,0 0 31 16,0 0-10-16,0 0-16 15,0 0-8-15,40-8-7 16,-13-2 19-16,8-6-25 15,5-4-24-15,3-2 15 0,-3 2-96 16,-7 2-72 0,-6 6-30-16,-7 6-88 0,-7 6 95 15,-6 0 200-15,-3 20 75 16,-1 8 120-16,-1 8-45 16,1 4-71-16,-1 6-3 15,-2 0-40-15,0 2 20 16,0-1-25-16,0-1-25 15,0-2 20-15,0-8-26 16,0-6-2-16,-5-8-11 16,3-8-65-16,2-10 27 15,0-4 1-15,0 0-120 16,0-12-111-16,0-4 281 16,0-4 42-16,0 2 49 15,5 0-45-15,5 0 62 0,1 0-46 16,1 0-27-16,1 2 32 15,-1-2-33-15,1 0 10 16,-3 1 15-16,-2 2-18 16,-2 3 30-16,-6-1-54 15,0 2-7-15,0-1 9 16,0-1-19-16,-16 2-19 16,3-4-18-16,-5 4 3 15,1 0 27-15,1 4-3 16,-2 0-49-16,-2 7 57 15,2 0 4-15,-2 0 4 16,-2 8 29-16,-3 17-35 16,-2 4 52-16,0 11-42 15,6 5-10-15,0 1 62 16,11 2-62-16,3 0 0 16,7-4 0-16,0-2 0 0,0-4 20 15,13-1-20-15,2-3 12 16,3-5 15-16,5 0-18 15,-4-3 1-15,6-6 21 16,0-2-30-16,2-2 48 16,0-6-49-16,-1-4 0 15,0-4 19-15,3-2-12 16,2 0-7-16,6-8 23 16,5-10-22-16,5-4 32 15,4-4-33-15,3-2 0 16,-3 2 17-16,0 0-17 0,-8 3 0 15,-6 5 0-15,-8 2 1 16,-6 5 12-16,-10 2-13 16,-5 5 0-16,-3 0 41 15,-3 4-40-15,-2 0 19 16,0 0-7-16,0 0-7 16,0 0 31-16,0 0-37 15,0 0 0-15,0 0 1 16,0 0 0-16,0 0-1 15,0 0 0-15,0 0 2 16,0 0 25-16,0 0-27 16,0 0 0-16,0 0 6 15,0 0-5-15,0 0 0 0,0 0-1 16,0 0 0 0,0 0-22-16,0 0-11 0,0 0-105 15,0-6 10-15,0-2-113 16,-7-4-613-16</inkml:trace>
  <inkml:trace contextRef="#ctx0" brushRef="#br0" timeOffset="44548.92">5601 11747 1287 0,'0'0'267'16,"0"0"-154"-16,0 0-113 16,0 0 1-16,0 0 9 15,0 0-3-15,120 86 2 16,-100-74-9-16,0 2 13 15,-9 2-42-15,-4-4-80 16,-7-4-242-16</inkml:trace>
  <inkml:trace contextRef="#ctx0" brushRef="#br0" timeOffset="44737.31">5570 12068 1267 0,'0'0'148'0,"0"0"-129"16,0 0 8-16,0 0-16 16,0 0 15-16,0 0-7 15,0 0-18-15,40 14-2 16,-40-14-7-16,0 0-146 16,0 0-255-16</inkml:trace>
  <inkml:trace contextRef="#ctx0" brushRef="#br0" timeOffset="49925.78">5525 11971 584 0,'0'0'166'0,"0"0"-82"16,0 0 9-16,0 0 38 15,0 0-41-15,0 0-35 16,14 22 36-16,-10-20-39 16,0 2 5-16,1-2-15 15,-3 0-22-15,2 0 24 16,1 3-21-16,0-2-11 16,3 1 37-16,1 2-23 15,3 0 11-15,1 2 1 0,-2 1-25 16,2 0 22-1,2 4-34-15,6-2-1 0,1 1 23 16,3 2-22-16,-1 3 1 16,1-3 14-16,-5-3-15 15,0 0 15-15,-5-3-16 16,-4-2-3-16,-1-5 2 16,-6 4 1-16,0-5 0 15,-1 0-1-15,-1 0-2 16,2 0 2-16,6-5-83 15,13-36-62-15,2 0-111 16,-2-7-822-16</inkml:trace>
  <inkml:trace contextRef="#ctx0" brushRef="#br0" timeOffset="50230.25">6786 11285 818 0,'0'0'524'15,"0"0"-475"-15,0 0-9 16,0 0-40-16,154-16 0 15,-94 7 22-15,4-6-14 16,1-1-7-16,2 0-1 16,-2-2 8-16,-7-4-16 0,-5 2-60 15,-6-10-123-15,-18 4-384 16,-12 6 251-16</inkml:trace>
  <inkml:trace contextRef="#ctx0" brushRef="#br0" timeOffset="50558.77">7359 11213 332 0,'0'0'715'0,"0"0"-640"16,-27 112-12-16,18-59-48 15,3-3-5-15,1 0 45 16,0-2-22-16,-1-4-18 16,1 0-12-16,1-5 7 0,-2-7-20 15,3-9-9 1,-2-6-59-16,5-12-63 0,0-5-15 15,0-8-10-15,0-18-212 16,5-6 142-16,8-2 236 16,6 4 132-16,-2 4 212 15,1 4-90-15,2 6-105 16,0 4-73-16,3 4-12 16,-2 0-21-16,4 4 46 15,-3 0-49-15,1-2-11 16,-1 2-3-16,-4 0-10 15,-5 0-9-15,-4-6-7 16,-4 4-94-16,-5-4-86 0</inkml:trace>
  <inkml:trace contextRef="#ctx0" brushRef="#br0" timeOffset="50979.21">7016 11648 689 0,'0'0'384'0,"0"0"-274"16,0 0-45-16,-25 141-49 16,25-101-1-16,4-2 56 15,17-6 10-15,4-6-30 16,6-4-22-16,6-6-29 16,3-10 42-16,7-6-41 0,4-4-1 15,9-28 0 1,12-14-3-16,8-16-21 0,25-28-42 15,26-35-15-15,23-29 22 16,4-9-28-16,-29 29 16 16,-37 38 53-16,-41 44 18 15,-13 17 47-15,-5 3 16 16,-4 9-12-16,-6 1 83 16,-15 13-40-16,-5 7-7 15,-3 2-18-15,0 0-40 16,0 6-10-16,-7 12-4 15,-11 9-13-15,-6 6 56 16,-7 7-52-16,-6 5-5 16,-2-1-1-16,-3-2-1 15,-1-4-58-15,-10-4-95 16,10-12-137-16,10-12-454 0</inkml:trace>
  <inkml:trace contextRef="#ctx0" brushRef="#br0" timeOffset="51172.37">8170 11480 224 0,'0'0'762'0,"0"0"-639"15,26 140-93-15,-14-78-29 16,-5-4 79-16,-3-4 1 16,0-5-19-16,-2-5-26 15,1-8-20-15,1-12-11 0,0-10-5 16,2-14-116-16,0-30-41 15,3-16-627-15,-3-6 483 0</inkml:trace>
  <inkml:trace contextRef="#ctx0" brushRef="#br0" timeOffset="51540.95">8452 11229 677 0,'0'0'578'0,"0"0"-496"16,0 0-75-16,0 0 44 15,0 0-22-15,0 0-16 16,135-34 4-16,-87 22-16 16,6 0-1-16,0-4-17 15,-1 2-72-15,-6 0-15 16,-8 2-90-16,-7 6-72 0,-10 4 31 16,-6 2 138-1,-5 2 75-15,-5 16 22 0,-1 8 73 16,0 10 106-16,-3 10-30 15,5 8-13-15,-3 11-14 16,0 4-52-16,3 8 7 16,-5 1-21-16,3 2-23 15,-3-2 30-15,-2-3-62 16,0-9 5-16,0-14 2 16,0-12-2-16,0-14-6 15,0-11-25-15,-9-14-135 16,-4-1 118-16,-12-34-193 15,0-8-163-15,4-4 26 0</inkml:trace>
  <inkml:trace contextRef="#ctx0" brushRef="#br0" timeOffset="51976.49">8593 11343 218 0,'0'0'797'0,"0"0"-658"16,0 0-97-16,-40 119 24 15,34-77 15-15,1-2-24 16,0-2-5-16,5-6-37 16,-2-6-14-16,2-8 24 15,0-8-25-15,0-6-1 16,0-4 1-16,0-1-20 16,0-24 8-16,0-7-98 0,12-6 54 15,3-2 55-15,5 4-28 16,4 4 4-16,3 12 25 15,0 8-4-15,0 12 3 16,-5 0 1-16,-2 12 0 16,-4 12 31-16,-6 6-2 15,-5 2 9-15,-5 2 33 16,0 2-38-16,-7-2 25 16,-10 0-30-16,-8-2-5 15,-1-1 44-15,-6-4-38 16,-1-2-11-16,0-5 1 15,-1-8-19-15,3-6 25 16,2-6-25-16,4-2 0 0,5-30-7 16,5-16-75-16,15-59-52 15,2 9-47-15,21 4-562 0</inkml:trace>
  <inkml:trace contextRef="#ctx0" brushRef="#br0" timeOffset="52197.05">9634 10899 517 0,'0'0'639'15,"0"0"-542"-15,0 0-56 16,0 0 47-16,0 0 5 16,0 0-20-16,0 0 23 15,-114 124-53-15,62-92-28 0,-8-2-14 16,-7 0-1-16,-1-6-23 15,1-4-66-15,7-12-40 16,2-10-60-16,18-20-523 16,15-8 386-16</inkml:trace>
  <inkml:trace contextRef="#ctx0" brushRef="#br0" timeOffset="52387.9">9368 11008 603 0,'0'0'365'0,"0"0"-225"15,0 0-92-15,48 107 30 0,-40-71 60 16,-3 0-34-16,-3-2-19 16,0-4-39-1,-2-3-36-15,0-9 20 0,2-7-30 16,3-7-25-16,0-4-17 16,5-1-78-16,17-46-104 15,-2 3-645-15,-1-4 524 0</inkml:trace>
  <inkml:trace contextRef="#ctx0" brushRef="#br0" timeOffset="52576.12">9716 10994 430 0,'0'0'683'0,"0"0"-568"16,0 0-74-16,7 109 39 16,-7-77-11-16,0-2-6 15,0-6-2-15,2-4-42 0,-2-6 10 16,2-6-29-16,3-8-32 15,1 0-47-15,21-28-114 16,0-8-545-16,2-4 327 0</inkml:trace>
  <inkml:trace contextRef="#ctx0" brushRef="#br0" timeOffset="52748.77">10073 10939 932 0,'0'0'330'16,"0"0"-239"-16,0 0-47 15,-7 110 73-15,-7-76-8 16,-5-2-29-16,-4 0-27 16,-6-2-52-16,-6 0 3 0,-9-2-4 15,-10-3-41 1,-6-7-49-16,-5-9-73 0,-20-9-152 16,14-6-388-16,11-12 501 0</inkml:trace>
  <inkml:trace contextRef="#ctx0" brushRef="#br0" timeOffset="53541.39">9366 11205 960 0,'0'0'285'0,"0"0"-213"15,0 0-20-15,0 145 18 16,0-99-2-16,0 0 7 16,0-4-22-16,-2 0-37 15,-7-6 5-15,-5-4-21 0,4-6-12 16,-1-10-24-16,-1-8-78 15,3-8-11-15,5 0 38 16,4-20-156-16,0-14-168 16,11-10 206-16,18-4 69 15,11 0 136-15,9-1 26 16,5 8 117-16,2 4 98 16,-1 7-79-16,-2 4-8 15,1 6-64-15,-2 4-22 16,-4 4 23-16,-6 6-43 15,-5 2-29-15,-10 4 5 16,-8 0-16-16,-10 2-7 0,-6 14-1 16,-3 4-35-1,-10 8 14-15,-17 4-45 0,-10 7 11 16,-10 1 13-16,-4 2-40 16,-5 0 50-16,0-2 11 15,3-4 21-15,8-4 15 16,7-8 21-16,12-6 7 15,10-6-6-15,9-6-24 16,7-6 33-16,0 0-30 16,16-6-16-16,13-14-41 15,9 0 31-15,4 2-61 16,3 4-18-16,-3 8 67 16,-5 4 20-16,-8 2 4 15,-6 6 6-15,-12 12 47 16,-6 8 17-16,-5 2-14 15,0 4 23-15,-5 2-23 0,-12-1 16 16,-6-4-21-16,-4 2-14 16,-4-5-9-16,-5-6-12 15,-1-4-18-15,-6-8-10 16,-1-8-32-16,0 0 23 16,-1-8-35-16,5-18-21 15,2-8 24-15,7-6-33 16,8 0 61-16,9 3 23 15,10 11 48-15,4 10 47 16,10 8-70-16,19 8 10 16,11 0 39-16,13 16 10 15,10 8-17-15,10 8-33 0,2 1-24 16,4-1 35-16,-1-2-44 16,-3-6 5-16,-2-4 0 15,-1-12-6-15,12-10-49 16,-16-22-166-16,-17-6-870 0</inkml:trace>
  <inkml:trace contextRef="#ctx0" brushRef="#br0" timeOffset="53756.17">10291 11091 932 0,'0'0'687'0,"0"0"-664"16,0 0-11-16,0 0 20 16,0 0 13-16,147-18-38 15,-101 0 5-15,6-4-24 16,-1 0-21-16,-2-4-123 16,-10-15-101-16,-14 9-533 15,-13 2 506-15</inkml:trace>
  <inkml:trace contextRef="#ctx0" brushRef="#br0" timeOffset="54093.31">10650 10846 182 0,'0'0'890'0,"0"0"-737"15,-9 147-40-15,9-69 9 16,0 4-38-16,0 2 25 0,0 0-39 16,0-4-29-16,0-3-12 15,-7-5-29-15,-2-8 2 16,-2-6 4-16,-3-9-6 15,1-13-43-15,-3-13-41 16,-3-12-41-16,-1-11 27 16,-3-8-63-16,-2-24-50 15,4-8 146-15,3-3 19 16,2 5 46-16,7 6 101 16,7 10 64-16,0 8 31 15,2 8-55-15,0 0-58 16,0 0 31-16,6-2-56 15,8-6-13-15,11-8-2 16,4-8-34-16,10-10 0 16,10-8-9-16,9-11-62 0,38-45-5 15,-14 12-151-15,-11 0-186 0</inkml:trace>
  <inkml:trace contextRef="#ctx0" brushRef="#br0" timeOffset="54298.41">11193 10619 1128 0,'0'0'239'16,"0"0"-141"-16,0 0-47 16,0 0 22-16,0 0 42 15,85 111-57-15,-69-97-15 0,-1 0-11 16,-1-4-16 0,-3-4-12-16,-5 0-4 0,-2-4-30 15,-4-2-32-15,0 0-91 16,0 0-78-16,-21-12-402 15,0-2 244-15,3 0 209 0</inkml:trace>
  <inkml:trace contextRef="#ctx0" brushRef="#br0" timeOffset="54641.38">11205 10802 373 0,'0'0'700'16,"0"0"-568"-16,-52 112-16 16,27-58-13-16,-2 3-15 15,-1-3 42-15,4-6-65 16,1-8-28-16,5-8-15 15,7-8-21-15,5-10 16 16,6-10-17-16,0-4-5 0,0 0-15 16,22-24 13-16,9-10-34 15,14-6 23-15,10-2-1 16,10 2 9-16,6 4-2 16,-1 10 12-16,-6 6-1 15,-7 5 1-15,-9 9 0 16,-13 6-1-16,-10 0 2 15,-10 0 22-15,-8 3-23 16,-7 7 0-16,0 5 13 16,0 6-12-16,-20 2 5 15,-5 4-6-15,-6-1-9 16,-4 0-10-16,-7-4-69 16,-19-6-101-16,12-8-189 0,5-8-253 0</inkml:trace>
  <inkml:trace contextRef="#ctx0" brushRef="#br0" timeOffset="54835.24">11180 11155 1161 0,'0'0'186'0,"0"0"-102"16,0 0-13-16,-7 108 12 16,1-71 58-16,-6-1-46 15,-3 0-48-15,-5 0-12 16,-7 0-35-16,-2-6 0 15,-5-4-6-15,1-8-77 16,0-10-41-16,-3-8-180 0,12-22-658 16,5-6 826-16</inkml:trace>
  <inkml:trace contextRef="#ctx0" brushRef="#br0" timeOffset="55455.99">11142 11343 1181 0,'0'0'198'0,"0"0"-153"15,0 0-36-15,0 0 45 16,127 11-28-16,-102-7-3 16,-8-1-3-16,-5 1-20 15,-10 3 0-15,-2 3-42 16,-4 6-67-16,-25 4-8 16,-10 8-79-16,-5 4-75 15,-3 2 93-15,3 0 100 0,8-4 78 16,9-4 67-16,14-6 18 15,8-7 16-15,5-8-29 16,0-5 18-16,23 0-25 16,3-2-47-16,8-10 6 15,3-2-24-15,2 2 0 16,-3 4 10-16,-3 4-9 16,-6 4 20-16,-8 0 14 15,-3 12 3-15,-7 12 53 16,-5 6-36-16,-2 5-23 15,-2-3 13-15,0-5-22 16,0-2 2-16,0-7-2 16,2-6-14-16,4-8 16 0,0-4-24 15,7 0 25-15,8-24 30 16,14-16-56-16,11-14-12 16,15-13 11-16,19-23-37 15,14-28 6-15,4-29-19 16,-9 15 21-16,-25 27 30 15,-21 43 1-15,-16 34 48 16,-1 6 29-16,-3 4-2 16,-5 4 47-16,-12 13-46 15,-4 1-37-15,-2 5-17 16,0 22-14-16,-10 13 17 16,-13 10-3-16,-4 4-22 15,-2 0 9-15,0-6-10 0,0-4 0 16,4-8-8-16,6-8-27 15,1-10-53-15,9-7-39 16,3-11-65-16,6-15 3 16,0-13-176-16,0 0-606 0</inkml:trace>
  <inkml:trace contextRef="#ctx0" brushRef="#br0" timeOffset="56073.87">12086 11181 339 0,'0'0'570'0,"0"0"-439"16,0 0 15-16,66 138-30 15,-58-85-30-15,-3 1 4 16,-5-4-44-16,0-2 20 16,0-6-66-16,-9-10 0 15,0-6 5-15,2-12-5 0,5-10-16 16,2-4-3-16,0-14-32 16,0-24-67-16,9-12 18 15,11-16 61-15,7-29 6 16,13-35-35-16,15-32 45 15,1 11 15-15,-7 33-39 16,-13 46 47-16,-12 42 78 16,-1 6 32-16,-5 4-13 15,-3 6 4-15,-9 10-6 16,-2 4-34-16,-2 0-45 16,-2 10 31-16,0 12-46 15,0 6 11-15,0 2 20 16,0 2-20-16,0 0-2 0,0-2-9 15,8-2 12-15,10-6-5 16,6-4-8-16,10-6 0 16,4-5 8-16,6-7-6 15,6 0 7-15,0 0-9 16,2-11-26-16,-6-3 25 16,-5 0-59-16,-14-2-39 15,-12 0-3-15,-13 0-97 16,-2 4-90-16,-11 4-257 15,-13 8 389-15,-5 2 105 16,2 26 52-16,-2 12 38 16,4 12 3-16,1 11 340 15,2 27-163-15,-1 28-67 0,-2 31-47 16,2 11 16 0,-2-2-53-16,2-7-25 0,3-21-12 15,5-25-30-15,4-29-81 16,6-30 26-16,5-20-13 15,0-8-120-15,0-18-52 16,0-4-114-16,0-26 281 0</inkml:trace>
  <inkml:trace contextRef="#ctx0" brushRef="#br0" timeOffset="56288.23">12813 11249 1122 0,'0'0'348'16,"0"0"-262"-16,0 0-60 0,0 0 19 15,0 0-1-15,143 6 10 16,-107-6-54-16,-1 0 1 16,-6 0-2-16,-4 0-2 15,-10 0-70-15,-13 0-71 16,-6 10-240-16,-23-2-299 15,-4 2 367-15</inkml:trace>
  <inkml:trace contextRef="#ctx0" brushRef="#br0" timeOffset="57617.02">12836 11528 925 0,'0'0'223'0,"0"0"-144"16,0 0-29-16,0 0 44 15,0 0 12-15,129-60-77 16,-80 26 8-16,6-6-37 15,7-7-35-15,1-7-65 16,-1-8-55-16,-2-10-122 16,12-36-374-16,-12 14 475 15,-11 17 150-15,-14 25 26 16,-25 48 186-16,-4 4-39 16,-1 0 376-16,-1 16-390 15,3 18 35-15,-2 17-35 16,-3 13 6-16,2 14-31 15,-2 6-23-15,1 2-6 0,-1-2-41 16,0-5 0-16,2-7-38 16,-4-10 13-16,2-8-1 15,-2-12-12-15,0-12-11 16,0-16 11-16,0-14-40 16,0 0-15-16,0-32-87 15,3-22-56-15,4-32 36 16,8-47-54-16,8-37-86 15,1 8-227-15,-2 33 401 16,-4 47 128-16,-5 46 200 16,1 6 458-16,-3 8-473 15,1 2-37-15,-6 10-12 16,1 6 2-16,-1 2-26 0,3 0-17 16,9-4-35-1,7 0-48-15,10-2 38 0,7 0-50 16,7 2-8-16,5 2 8 15,-3 2-1-15,-2 2-24 16,-2 0-35-16,-7 0-19 16,-6 4 45-16,-7 10-34 15,-8 6 11-15,-3 6 22 16,-7 8 7-16,-3 8 28 16,-1 8-2-16,-2 10 2 15,-1 9 70-15,-2 3-35 16,2 6-1-16,-2-4 14 15,0 1-15-15,0-10 5 16,0-4-38-16,0-7 11 0,-2-8-4 16,-8-8-7-16,1-10-9 15,-1-10-22-15,-4-12-27 16,-3-6 30-16,-8 0-20 16,-4-26-68-16,-5-12 29 15,-3-12-61-15,-8-11-116 16,1-7-283-16,-4-2 406 15,4 2 141-15,7 8 95 16,8 14 449-16,10 16-334 16,11 12-25-16,5 10-23 15,3 6-24-15,0 0-21 16,3-1-3-16,12-2-66 16,7-4-41-16,7 0 30 0,7-1-37 15,1 2-5-15,4 2 5 16,-3 2 1-16,-7 0 4 15,-6 4-5-15,-8 0 0 16,-7 0-21-16,-10 0 9 16,0 10-30-16,-3 12-4 15,-19 8-17-15,-9 8 36 16,-10 2 2-16,-7 2 25 16,-4-2-5-16,-4-4 5 15,3-4-2-15,8-4 1 16,12-7 2-16,12-10 3 15,13-4-4-15,8-7-33 16,0 0 32-16,4-3 1 0,17-11 0 16,5-4 9-1,8 0-8-15,6 0 21 0,3 0-22 16,-4 2 0-16,3-2 6 16,-4 0-6-16,-4-4-1 15,-3-4-8-15,-7-8-43 16,-6-4-20-16,-9-8-33 15,-9-3-8-15,0 2 10 16,-2 3 8-16,-13 9 73 16,-1 11 22-16,3 10 27 15,1 6 40-15,6 8 13 16,1 0-38-16,1 10 7 16,-3 20 2-16,0 12 33 15,0 16-1-15,3 10-21 0,-2 11 11 16,-1 3-25-1,-2 2-26-15,-2 3 20 0,-2-3-36 16,-1-4-4-16,1-4-2 16,-1-7-6-16,3-11-21 15,5-10-100-15,6-24-96 16,0-14-355-16,8-10-9 0</inkml:trace>
  <inkml:trace contextRef="#ctx0" brushRef="#br0" timeOffset="57779.85">14907 11368 819 0,'0'0'738'0,"0"0"-649"16,0 0-49-16,0 0-18 15,0 0-22-15,0 0-29 16,0 0-1450-16</inkml:trace>
  <inkml:trace contextRef="#ctx0" brushRef="#br0" timeOffset="65028.9">14955 11273 166 0,'0'0'317'0,"0"0"-317"16,0 0-183-16,0 0-32 0</inkml:trace>
  <inkml:trace contextRef="#ctx0" brushRef="#br0" timeOffset="65386.15">14955 11273 1003 0,'-60'59'167'16,"60"-58"-147"-16,0 3 12 15,4-2 8-15,2 2 50 16,3 0-28-16,1 3-46 16,0 0 41-16,3 4-42 15,1-1-4-15,-1 2 15 16,-1 2-18-16,-1 0 14 15,-3 0-22-15,-1-2 0 16,-2 0 13-16,-3-2-13 16,-2-2-1-16,2 0 0 15,-2 0 2-15,0-2 11 0,0-2-12 16,0 0-9-16,0-2-10 16,0-2-22-16,0 0-59 15,-11 0-132-15,-4-10-347 0</inkml:trace>
  <inkml:trace contextRef="#ctx0" brushRef="#br0" timeOffset="65600.92">14845 11596 967 0,'0'0'360'0,"0"0"-306"0,0 0-46 15,0 0 42-15,0 0 2 16,0 0-20-16,0 0-10 16,16 2-22-16,-5-2-1 15,4-2-75-15,-1-8-222 16,-3-2-470-16</inkml:trace>
  <inkml:trace contextRef="#ctx0" brushRef="#br0" timeOffset="66179.43">16491 10240 742 0,'0'0'613'15,"0"0"-546"-15,0 0-67 16,0 0 9-16,0 0 77 16,0 0 2-16,0 0-24 0,116 17 11 15,-68-17-45 1,2-3-16-16,10-7 0 0,3 1-14 16,2-4 14-16,0 2-14 15,-7 0-36-15,-8 4-4 16,-14-1-81-16,-11 1-28 15,-23 1-105-15,-2 5-112 16,0-3-29-16</inkml:trace>
  <inkml:trace contextRef="#ctx0" brushRef="#br0" timeOffset="66621.39">16910 10211 454 0,'0'0'508'15,"0"0"-404"-15,0 0-26 16,0 0-20-16,-73 118 45 0,59-78 16 15,-1 6-38-15,-1 2 8 16,1 2-54-16,1 2-11 16,1 1 30-16,-1 1-38 15,4-4-8-15,-3 0 2 16,1-4-3-16,1-2 5 16,-3-7-12-16,3-6 0 15,-4-3-18-15,-1-6 5 16,-4-3-31-16,-2-3-11 15,-3-5-32-15,-4-2 55 16,-2-1-7-16,-2 0 31 16,0-2-3-16,1 0 12 15,6-2-1-15,3 2 7 0,8-2-7 16,3 2 61 0,6-4-39-16,3 2 6 0,3-2 36 15,0 0-20-15,0-2-1 16,11 2-3-16,14-2-10 15,13 0 64-15,18 0-40 16,12 0-21-16,19-8 18 16,27-12-37-16,-7 0-12 15,5-2-2-15,-1 0-92 16,12-9-44-16,-17 5-260 16,-21 1-692-16</inkml:trace>
  <inkml:trace contextRef="#ctx0" brushRef="#br0" timeOffset="69333.97">17644 10746 755 0,'0'0'367'0,"0"0"-282"15,0 0-46-15,0 0 3 0,0 0 76 16,0 0-85-16,0 0-10 16,0-32 14-16,0 26 6 15,0 2 17-15,0 2-6 16,0 0-25-16,0 2 42 16,0-2-47-16,0 2-4 15,-2 0 18-15,-3 0-20 16,3 0 4-16,-5 0-22 15,0 0 6-15,-4 0 16 16,0 0-22-16,-5 0 0 16,0 0 0-16,1 0 1 15,-3 10 9-15,-1 0-10 0,-4 4 0 16,1 2-4 0,-3 0 4-16,3 4 0 0,2 0 6 15,3 2-5-15,1 0-2 16,-1 2 1-16,4 3 0 15,3 0-6-15,0 4 6 16,6-2 0-16,-1 2 0 16,5-1 1-16,0-4 12 15,0 0-13-15,0-2 0 16,11-4 10-16,3 0-10 16,1-4 0-16,4-4 0 15,-1-4 8-15,-1-2 11 16,3-6-19-16,0 0 0 15,0 0 6-15,1 0-6 16,-2 0 0-16,-1-10 3 0,1 0-1 16,-2-4 12-16,1 0-14 15,-3 0 0-15,3-2 3 16,-3 2-3-16,2 2-7 16,-5 0 6-16,2 2 2 15,-5 0-2-15,0 2-28 16,-3 0-25-16,2-1 39 15,-4 4-70-15,2-1-27 16,-1-2-24-16,-5-6-86 16,0 2-353-16,0-1-163 0</inkml:trace>
  <inkml:trace contextRef="#ctx0" brushRef="#br0" timeOffset="72018.93">19003 10070 1245 0,'0'0'219'16,"0"0"-175"-16,0 0-9 16,0 0 94-16,0 0 6 0,0 0-23 15,0 0-72-15,0-2-8 16,-5 2 46-16,-5 0-47 15,-9 0-5-15,-12 6-4 16,-16 6-20-16,-18 4 29 16,-32 8-31-16,-37 4-14 15,9-4 8-15,12-3-48 16,19-8-100-16,34-10-36 16,-5-3-46-16,12 0-60 15,19-15-455-15</inkml:trace>
  <inkml:trace contextRef="#ctx0" brushRef="#br0" timeOffset="72217.32">18101 10182 439 0,'0'0'602'0,"0"0"-490"15,0 0-5-15,0 0 9 16,39 115 6-16,-28-85-45 16,1-4 20-16,-1 0-66 15,3-6-19-15,-4 0 18 16,1-4-18-16,1-4-11 15,-1-2-1-15,-3-4-8 16,4-2 2-16,-3-4-115 16,4 0-38-16,14-18-34 15,-3-12-152-15,-1-4-193 0</inkml:trace>
  <inkml:trace contextRef="#ctx0" brushRef="#br0" timeOffset="72419.92">18504 10200 560 0,'0'0'627'15,"0"0"-554"-15,0 0 8 16,0 111-27-16,0-71 20 16,0-6 24-16,0-2-39 15,0-6-24-15,0-4-32 16,0-6 10-16,0-2-3 16,6-6-10-16,3-6-45 15,9-2-75-15,5 0-60 16,29-40-167-16,-4 0-290 15,-2-4 313-15</inkml:trace>
  <inkml:trace contextRef="#ctx0" brushRef="#br0" timeOffset="72583.07">18971 10279 1015 0,'0'0'249'0,"0"0"-184"16,0 0-9-16,0 0 26 15,0 0-1-15,5 114 8 16,-5-100-53-16,0-2-36 15,-9 2 21-15,-7 0-21 16,-8-4-19-16,-2-2-42 16,-22-8-102-16,11 0-79 15,1-10-376-15</inkml:trace>
  <inkml:trace contextRef="#ctx0" brushRef="#br0" timeOffset="73454.45">18512 10383 700 0,'0'0'364'15,"0"0"-262"-15,0 0-30 16,-53 114 34-16,38-76-15 16,-4-2-12-16,2 3-36 15,-3-1-42-15,-3-2 51 16,2-4-51-16,-4-4-1 16,2-4 0-16,1-8 0 15,4-4-16-15,7-8-32 16,4-4 11-16,7 0 17 15,0-6 7-15,7-14 10 16,20-2 3-16,6-2 9 0,10-2 9 16,7 2-18-1,6 0 0-15,5 6 31 0,-1 4-31 16,2 3 0-16,-2 5 6 16,-6 5 0-16,-10 1 5 15,-10 0-11-15,-12 0 0 16,-8 6-17-16,-10 3 17 15,-4 4-6-15,0 5 6 16,-18 0 1-16,-7 4 12 16,-6 0-13-16,-2 0 0 15,-5 0 5-15,1 0-5 16,-4-2 0-16,5 0-2 16,3-2 9-16,4 0-3 15,7 0-4-15,4 0 0 0,5-4-3 16,6 3 3-16,5 1-1 15,2 0 0 1,0 4 1-16,2 2-9 0,14 2 9 16,-1 4 0-16,3 2 10 15,-1 0-10-15,2-2 0 16,-3 0-1-16,-3-2 2 16,-3 0 23-16,0-4-18 15,-6 0 0-15,-1-4 45 16,-3 1-35-16,0-6 1 15,-5 2 7-15,-13-4-22 16,-9 1 42-16,-6-1-22 16,-9-3-11-16,-3-6 36 15,-4-4-28-15,-4 0 15 0,1-4-12 16,1-19-21-16,4-3 17 16,9-3-18-16,9-2 0 15,11 3-14-15,12 4 12 16,6 4-9-16,0 4 10 15,2 4-12-15,20 4 11 16,7 6 2-16,9 2 0 16,9 0 2-16,6 20-2 15,7 6 0-15,0 4 12 16,-1 0-12-16,-1 1 36 16,-9-4-36-16,-7 0 0 15,-7-8 4-15,-10-1-4 16,-7-5-1-16,-7-5-11 15,-9-4-29-15,1-4 18 0,-3 0-62 16,0 0-37-16,0-10 43 16,0-14-127-16,0-3-679 0</inkml:trace>
  <inkml:trace contextRef="#ctx0" brushRef="#br0" timeOffset="75263.88">19819 10249 133 0,'0'0'1034'0,"0"0"-897"15,0 0-96-15,0 0 37 16,0 0 11-16,0 0-21 16,0 0-21-16,-3 0-24 15,3 0 51-15,0 0-42 0,0 0-7 16,0 0 18 0,0 0-4-16,0 0-1 0,0 0-11 15,0 0-17-15,0 0 54 16,0 0-36-16,0 0-8 15,0 0 17-15,0 0-6 16,0 2-4-16,0 4-21 16,11-1 1-16,7 8 45 15,4 1-39-15,5 0-1 16,2-2 4-16,0 0-15 16,-2-4 13-16,0-2-14 15,-1-2 0-15,-4-2-9 16,-4-2 9-16,-2 0-47 15,-5 0-4-15,-6 0-24 0,-3 0 5 16,-2-2-47-16,0-2-19 16,0 2 99-16,-16 2-33 15,-4 0 31-15,-2 0 39 16,-3 12 0-16,-2 12 0 16,0 8 0-16,4 8 0 15,-4 6 36-15,2 7-15 16,2 1 4-16,2 1 8 15,0 2-5-15,1-3 0 16,1-2-28-16,-4-4 7 16,3-6 8-16,-5-1-15 15,3-7 0-15,-4-2 0 16,-3-8 0-16,-1-6-1 16,-1-6-26-16,-2-4 5 15,-3-6 2-15,3-2 20 16,2 0 0-16,4 0 0 0,9 0 1 15,7 0 25-15,7 0-8 16,4 0-17-16,0 0 63 16,0 0-26-16,0 0-2 15,8 0 4-15,7 2-2 16,8 2 25-16,6 2-38 16,4-4-25-16,7-2 49 15,5 0-49-15,5 0-10 16,-2-12 0-16,6-2-46 15,-6-4-39-15,0-5-24 0,-6 0-7 16,-11-4 46 0,-7 1-19-16,-7 1 31 0,-9 6 68 15,-1 7 0 1,-7 6 52-16,0 6-24 0,0 0-5 16,0 4 40-16,0 21-33 15,2 11 37-15,-2 12 20 16,0 8-17-16,0 0 2 15,0-2-19-15,0-2-19 16,0-6 24-16,-2-6-57 16,-3-8-1-16,1-5 0 15,2-9 8-15,0-8-19 16,0-4-8-16,2-6-74 16,0 0 18-16,0-25-53 0,0-16-66 15,0-18 53-15,0-11 8 16,8-6-16-16,1 0-75 15,-1 8 124-15,4 15 100 16,-3 13 140-16,-1 16-8 16,2 10 49-16,-1 6-39 15,7 6-49-15,5 2-45 16,11 0-6-16,8 0 41 16,11 12-36-16,3 2-28 15,-1 3-13-15,-4-2 2 16,-6 2 6-16,-12-2-14 15,-7-3 0-15,-10 1 2 16,-8-6-2-16,-6 1-3 16,0 0 3-16,-2 2 0 0,-19 1 21 15,-4-1-21-15,-7 0-9 16,-4-2-1-16,0-2 10 16,3 0 0-16,4-3-1 15,4 2 2-15,8-1 6 16,5 0-7-16,6 2-7 15,4 0 0-15,2 6 7 16,0 0-11-16,0 6 10 16,2 2 2-16,12 2 12 15,1 4-13-15,1 0 0 16,1 2 4-16,-3-1-4 16,-1-4 0-16,-6-1-1 15,-3-4 2-15,-1 1 12 0,-3-3-13 16,0-1 0-1,-5-1 8-15,-10 3 0 0,-8-3 8 16,-2-2 9-16,-6-2-16 16,-4-2 38-16,-3-2-46 15,-4-6 10-15,-3 0 9 16,1-6-20-16,1-16-38 16,7-8-53-16,10-27-71 15,8 7-14-15,12 2-763 0</inkml:trace>
  <inkml:trace contextRef="#ctx0" brushRef="#br0" timeOffset="75763.59">20769 10624 1460 0,'0'0'186'0,"0"0"-123"16,0 0-12-16,0 0 16 15,0 0 14-15,0 0-30 16,128 2 19-16,-84-9-57 16,0-1-11-16,8-3 12 15,2-2-14-15,-1 1 0 0,-2 1-35 16,-8 0-49-16,-14 5 21 16,-14 2-84-16,-15-2-72 15,-9 2-124-15,-13 0-349 0</inkml:trace>
  <inkml:trace contextRef="#ctx0" brushRef="#br0" timeOffset="75938.03">20721 10760 104 0,'0'0'965'16,"0"0"-849"-16,0 0-41 16,-92 116-11-16,74-86 0 15,7-1 24-15,3-7-32 16,2 0-32-16,2 0-24 15,0-4-8-15,2-2 7 0,-3-10-83 16,1-3-164-16,2-3-546 0</inkml:trace>
  <inkml:trace contextRef="#ctx0" brushRef="#br0" timeOffset="76812.88">20650 10914 230 0,'0'0'1037'0,"0"0"-920"16,0 0-86-16,0 0 10 16,0 0 46-16,129 0 19 15,-87 0-80-15,3 0-20 16,-5 0 26-16,-11 0-32 0,-10 0-6 16,-9 0-7-1,-8 3-17-15,-2 2 5 0,0 3-7 16,-12 5 32-16,-7-2 0 15,-2 2 0-15,1-1 0 16,3 2 1-16,1-3 9 16,5 0-1-16,4-1-9 15,3-5 0-15,2 0 2 16,2-1-2-16,0-2-11 16,0 1 11-16,4 0 0 15,7 1 24-15,3-2-19 16,1-2-3-16,-2 2 25 15,3-2-27-15,-5 2 0 0,1 2 0 16,-6 2-10 0,-4 4 8-16,-2 4-15 0,0 6 17 15,0 4 9-15,-6 4-9 16,-10 2 0-16,0-4 0 16,3 0 2-16,0-6 6 15,4-2-8-15,2-5 0 16,2-8 8-16,3-1-8 15,2-4-2-15,0 0-4 16,0-12-7-16,2-16 2 16,12-6-2-16,-1-12 13 15,3-10 1-15,1-12-1 0,0-25 0 16,-2-25-1 0,-4 6-14-16,-4 11 9 15,-5 14 3-15,-2 18 3 0,0-5 9 16,0-4 4-16,-4 11 44 15,-6 16-18-15,4 12 2 16,1 16 32-16,3 10-11 16,2 8-40-16,0 5 13 15,0 0-35-15,0 0-16 16,0 18 15-16,7 15 1 16,4 16 17-16,4 13-17 15,4 14 0-15,2 8 25 16,8 20-8-16,10 21 3 15,9 19 7-15,6 6-26 16,2-11 29-16,-12-33-30 0,-11-31 0 16,-6-21 6-16,-2-10-6 15,0 6-2-15,2 0 2 16,-2-2 0-16,-4-12-13 16,-8-14 13-16,-4-14-45 15,-4-8 45-15,-1-16-22 16,0-26-48-16,1-24-61 15,-3-32 1-15,-2-57 46 16,-2 19-138-16,-11 3-484 0</inkml:trace>
  <inkml:trace contextRef="#ctx0" brushRef="#br0" timeOffset="77216.97">21264 10066 1013 0,'0'0'320'0,"0"0"-251"15,0 0-8-15,0 0 12 16,0 0 6-16,0 0-17 16,0 0-12-16,12 69-15 15,-6-40 0-15,3 1-19 16,-2 2 29-16,2 3-45 16,-5-3 0-16,0 2-7 15,-4 0-34-15,0 0-77 16,0 0-44-16,0-2-87 15,0 4-48-15,0 0-344 16,0-4 452-16,0-4 35 0,0-7 154 16,-2 1 225-1,-2 6 101-15,-3 6 87 0,-2 6-171 16,0 4-115-16,-2 0-15 16,-3 4 27-16,-1-1-18 15,-7-1-42-15,-5 2-7 16,-11-2-40-16,-9 0 37 15,-15 2-57-15,-12-2-11 16,-8-2-2-16,-2-2-11 16,-28-6-54-16,23-8-148 15,18-11-356-15</inkml:trace>
  <inkml:trace contextRef="#ctx0" brushRef="#br0" timeOffset="78262.39">22073 10249 1106 0,'0'0'174'0,"0"0"-119"15,0 0-38-15,0 0 22 16,0 0 40-16,25 120-34 16,-23-56-13-16,-2 10 40 15,0 6-34-15,0 7-10 16,-7-3-9-16,-4 0-18 0,0-5 21 15,1-10-22-15,4-6 0 16,6-15 12-16,0-12-12 16,0-14-9-16,0-10 8 15,0-12 2-15,12 0 72 16,9-14-13-16,11-22-53 16,8-14 28-16,2-17-35 15,10-25 0-15,3-30-11 16,9-24-8-16,0-5 5 15,-14 27-13-15,-14 36 7 16,-14 33 11-16,-3 14 9 16,0 0 0-16,3 1 1 15,-1 4 0-15,-6 14 6 16,-1 12-7-16,-8 10-58 0,-3 4-41 16,-3 56-82-16,0-2-77 15,-14 5-386-15</inkml:trace>
  <inkml:trace contextRef="#ctx0" brushRef="#br0" timeOffset="78524.13">22508 10872 1217 0,'0'0'200'0,"0"0"-162"0,0 0-25 15,0 0 65 1,-3 129 5-16,-1-81-10 0,-3 2-13 16,-2 4-41-16,-2-2 17 15,-3-2-36-15,1-5 0 16,-1-6 0-16,2-9 0 16,1-7-41-16,3-11-61 15,4-12-49-15,2-10-41 16,2-15-394-16</inkml:trace>
  <inkml:trace contextRef="#ctx0" brushRef="#br0" timeOffset="79015.03">22470 10852 1164 0,'0'0'230'16,"0"0"-163"-16,0 0-41 15,0 0 106-15,0 0-56 16,0 0-34-16,117 14-2 15,-80-6-30-15,0 0-8 16,1 2-2-16,-2 1 7 16,-5-4 0-16,-9 0-7 15,-9-2-23-15,-8 1 14 16,-5 1-16-16,0 1 5 16,-16 3 5-16,-6 6-1 15,-7 1-3-15,-2 0 19 0,-1 0-3 16,6-2 3-1,2 0 6-15,6-2 1 0,5-4-7 16,5 0 1-16,8-2-9 16,0 0 8-16,0 0-25 15,10 4 23-15,5 2-6 16,3 0-1-16,2 2-4 16,0 2 13-16,0-2 0 15,-2 0 0-15,-2 0 0 16,-8-2 0-16,-3 0 0 15,-5 0 1-15,0 0 7 16,0 3-6-16,-18-2 49 16,-6 6-30-16,-5-3-5 15,-7 0 6-15,1-2-12 16,-2-2 15-16,4-4-25 16,7-6 1-16,3-4-17 15,10-16-3-15,4-15-136 0,9-6-374 0</inkml:trace>
  <inkml:trace contextRef="#ctx0" brushRef="#br0" timeOffset="79427.84">22770 10814 1202 0,'0'0'242'15,"0"0"-188"-15,0 0-18 16,0 0 60-16,0 0 13 15,120 12-71-15,-77-10-32 16,10-2 25-16,7 2-31 0,8 0-6 16,-4 2 6-16,-9 2 0 15,-9 4-6-15,-17 4-22 16,-17 2-42-16,-12 5 6 16,0 2 19-16,-17 12 40 15,-14 3 5-15,-8 7 8 16,-3 8 7-16,-2 1-15 15,1 2 0-15,1-2 36 16,9 0-23-16,8-5 9 16,9-5 1-16,8-6-5 15,8-8-4-15,0-4-14 16,0-8 0-16,6-6 18 16,10-6-17-16,5-6-1 0,7 0 19 15,4-2-12 1,3-16-7-16,-1-8-29 0,-5-8-76 15,-14-32-14-15,-7 6-221 16,-8 1-551-16</inkml:trace>
  <inkml:trace contextRef="#ctx0" brushRef="#br0" timeOffset="79602">23114 11087 605 0,'0'0'659'0,"0"0"-532"15,0 0-95-15,0 0 44 16,0 0 37-16,0 0-18 15,0 0 11-15,73 38-59 16,-33-34-7-16,12-4-5 16,6 0-34-16,6-2-1 15,3-10-16-15,20-22-122 0,-16 6-69 16,-13-4-532-16</inkml:trace>
  <inkml:trace contextRef="#ctx0" brushRef="#br0" timeOffset="80231.2">23940 10435 1192 0,'0'0'241'16,"0"0"-144"-16,0 0-62 15,0 0 60-15,0 0-27 16,0 0-59-16,143-60-9 16,-112 48-29-16,0 0-88 15,-4 0 7-15,-4-4-154 16,-6-2-50-16,-5-2-30 16,-6-3 73-16,-4 4 193 15,-2 2 78-15,0 8 289 16,0 4 210-16,0 5-373 15,0 0-39-15,0 24 6 16,0 15 5-16,-8 15 42 16,-2 12-51-16,-1 10-21 15,0 6 11-15,0 5-32 0,-2 3 10 16,-3 0-28-16,0-2-22 16,0-3 30-16,-1-5-37 15,-1-10 0-15,3-10-4 16,-3-14 4-16,5-12-9 15,-1-14-22-15,5-9-61 16,-3-11 10-16,-1 0 0 16,0-25 63-16,-3-9 12 15,3-8 14-15,2-4-7 16,4 0 22-16,5 4 6 16,2 6 54-16,0 5-24 15,0 5-4-15,6 2 24 0,8-2-18 16,1 0-19-1,6-2-12-15,-2-4-27 0,8-6 24 16,4-4-26 0,8-12-22-16,9-14-32 0,46-67-101 15,-13 15-76-15,-4 2-251 0</inkml:trace>
  <inkml:trace contextRef="#ctx0" brushRef="#br0" timeOffset="80436.09">24783 9890 532 0,'0'0'738'16,"0"0"-646"-16,0 0-11 0,0 0 112 16,0 0-45-1,129 124-34-15,-96-102-32 16,2 0-34-16,-1-4 23 0,-3 0-70 16,-2-2 6-16,-4-4-2 15,-5 1-5-15,-9-8-44 16,-5-1-82-16,-6-4-79 15,0-2-39-15,-17-14-165 16,-1-2-367-16</inkml:trace>
  <inkml:trace contextRef="#ctx0" brushRef="#br0" timeOffset="80853.08">24905 10203 846 0,'0'0'257'0,"0"0"-159"15,0 0 34 1,-72 136-19-16,53-94-5 0,-2 0 20 15,1-2-73-15,1 0-24 16,-4-4-9-16,5-6-4 16,3-3-5-16,2-12-13 15,5-4 0-15,4-5 1 16,4-6 1-16,0 0-2 16,0-4 0-16,16-16-15 15,15-9-20-15,9-4-6 16,14-2-14-16,6 3 44 15,7 6-29-15,1 6 5 16,-1 8 35-16,-7 6 0 16,-6 4-6-16,-8 2 6 15,-9 0 0-15,-6 2 31 16,-9 10-24-16,-8 0 11 16,-6 4 1-16,-6 2 0 0,-2 0 13 15,-2 5-21-15,-20 2-11 16,-10 1 32-16,-3 3-32 15,-7-1 0-15,-5-2 1 16,-4-4-1-16,0-4 0 16,-3-4-99-16,-11-14-71 15,17 0-109-15,9-4-534 0</inkml:trace>
  <inkml:trace contextRef="#ctx0" brushRef="#br0" timeOffset="81043">24829 10597 469 0,'0'0'801'0,"0"0"-669"0,0 0-74 16,0 0 61-16,-38 137 55 15,18-99-49-15,-4-2-34 16,-7 2-13-16,-3-4-56 16,-6-2-11-16,-6-1-11 15,-2-7-17-15,2-8-34 16,3-9-99-16,10-7-104 15,10-14-48-15,12-9-544 0</inkml:trace>
  <inkml:trace contextRef="#ctx0" brushRef="#br0" timeOffset="82426.63">24490 10880 147 0,'0'0'1021'0,"0"0"-856"16,0 0-120-1,0 0 16-15,118 8 75 0,-76-2-64 16,4 3-29-16,0-2-9 15,-3 1-33-15,-6 2 31 16,-12-2-32-16,-10 0-26 16,-13 1 1-16,-2 0-96 15,-8 5 73-15,-21 4 22 16,-7 3-25-16,-4 3 16 16,-5-2 12-16,3 0 23 15,5 0 3-15,3-6-2 16,10-2 6-16,8-2 21 15,11-6-26-15,5-4 14 0,0-2-8 16,0 0 5-16,19 0 20 16,4-4-33-16,6-8-27 15,6 0 2-15,-2 2 2 16,-2 2 21-16,-2 4-21 16,-5 4 23-16,-6 0 1 15,-7 2 8-15,-5 16 0 16,0 4 33-16,-4 6-13 15,-2 4 22-15,0 0-29 16,0 0 4-16,-2-3 31 16,-4-6-43-16,4-4 1 15,2-10 0-15,0-6-14 16,0-3 24-16,12-7-19 16,13-21-6-16,10-10-21 15,9-14-47-15,8-10 8 0,4-14-35 16,13-26-3-16,8-33-34 15,-5 9-74-15,-12 13-338 16,-9 23 405-16,-18 34 139 16,1 8 527-16,-2 6-231 15,-13 18-113-15,-5 12 11 16,-10 8-67-16,1 4-70 16,-5 0-16-16,0 6-41 15,0 16-10-15,0 8 10 16,-3 6 0-16,-13 4 10 15,-1 4-10-15,-3-4 0 16,5-4 11-16,1-3-11 0,5-9-9 16,7-8-7-16,2-8-38 15,0-6 19-15,4-2-9 16,21 0 6-16,10-16 8 16,12-2 9-16,9 0 14 15,4 2 0-15,0 1 7 16,-6 4-6-16,-8 0 6 15,-10 5 0-15,-14 5 3 16,-10 1-2-16,-8 0 18 16,-4 0-19-16,0 0-25 15,-6 1 25-15,-19 13 0 16,-8 8 1-16,-10 5-2 16,-4 3 1-16,-8 4-11 0,-4 2-11 15,-1 2 13-15,4-2-1 16,8-4 10-16,12-4-3 15,12-8 3-15,8-6 2 16,11-6-2-16,5-6-9 16,0-2 9-16,19 0 5 15,7-16-5-15,3-2-38 16,-1 0 23-16,2 4-28 16,-4 4 24-16,-3 6 18 15,-5 2 1-15,-5 2 11 16,-6 0-10-16,-5 2-1 15,-2 14 16-15,0 2-3 16,-15 7-5-16,-10 2 3 16,-6 5-3-16,-5 4 25 15,-7 3-33-15,-1-1 0 0,-3-2 5 16,5-2 3-16,2-4 23 16,5-4-17-16,10-6-12 15,7-4 28-15,9-8-30 16,7-6 0-16,2-2 6 15,4 0-6-15,27-14 26 16,17-12-26-16,18-8-13 16,34-14 0-16,32-12-56 15,-8 2-79-15,-12 12-60 16,-21 11 33-16,-32 19 175 16,-6 6 23-16,-6 4 45 15,-18 6 79-15,-19 0-47 16,-8 9-4-16,-2 14 9 0,-6 8-30 15,-17 9 17 1,-2 2-35-16,-7 4-21 0,1-2 34 16,0-4-52-16,2-4 0 15,0-8-2-15,4-6-8 16,3-8-8-16,-1-8-4 16,2-6-25-16,-4-4 20 15,0-26-54-15,0-12-58 16,6-14 23-16,3-57-29 15,7 15-104-15,7 0-468 0</inkml:trace>
  <inkml:trace contextRef="#ctx0" brushRef="#br0" timeOffset="82634.92">25705 10365 234 0,'0'0'989'0,"0"0"-882"16,0 0-15-16,0 0-21 15,19 140 41-15,-19-77-15 16,0 6-16-16,0 8-10 15,-2 3-41-15,-8 2-30 16,-4-4 54-16,1-3-53 16,-2-9-1-16,1-10 4 15,3-10-4-15,-1-12 0 16,6-12-51-16,3-14-84 16,3-8-15-16,9-42-18 15,16-10-219-15,2-8-501 0</inkml:trace>
  <inkml:trace contextRef="#ctx0" brushRef="#br0" timeOffset="82860.06">26195 10363 697 0,'0'0'553'0,"0"0"-438"16,0 0-50-16,24 140 34 15,-16-83 21-15,-2 2-36 16,0 4-10-16,1-7-34 15,-1-6-32-15,4-10 23 16,-4-12-31-16,3-12 0 16,3-14 0-16,5-2-32 15,10-22 0-15,11-24-130 16,28-50-26-16,-5 8-51 16,-6-3-298-16</inkml:trace>
  <inkml:trace contextRef="#ctx0" brushRef="#br0" timeOffset="83143.08">26805 10076 598 0,'0'0'724'16,"0"0"-633"-16,0 0-43 16,0 0 31-16,2 157 43 15,-8-77-23-15,-7 26-24 16,-3 22 11-16,1 23-20 16,-2 3-16-16,5-13-8 15,-2-31-28-15,3-32 18 16,0-18-32-16,-5-4 7 0,-1 5-8 15,-8 3 1-15,-2 0-2 16,2-14 2-16,3-14-15 16,5-16 14-16,1-14-42 15,-2-6-43-15,0-20 76 16,-1-20-15-16,-4-18-40 16,3-14-23-16,2-44-55 15,5 17-72-15,4 11-734 0</inkml:trace>
  <inkml:trace contextRef="#ctx0" brushRef="#br0" timeOffset="92095.19">8 13120 32 0,'0'0'219'0,"0"0"320"16,0 0-489 0,0 0-50-16,0 0 0 0,0 0 18 15,0 0-8-15,0 0 6 16,0 0 18-16,0 0-16 15,0 0-1-15,0 0 16 16,0 0-15-16,0 0 42 16,0 0-34-16,0 0-10 15,0 0 26-15,0 0-4 16,0 0 10-16,0 0-12 16,0 0-19-16,0 0 44 15,0 0-58-15,0 0 4 16,0 0 6-16,0 0-13 15,0 0 0-15,0 0 0 16,0 0-27-16,0 0 27 0,8 0 0 16,11 0 1-1,4 0 2-15,3-4 4 0,3-4-6 16,5 2-1-16,1-2 8 16,3 2 19-16,0 2-27 15,2 0 0-15,2 0 9 16,0 2-9-16,-1-4 1 15,-3 2-1-15,-1-2-2 16,1 0 0-16,1 0 2 16,3 0-6-16,-3 0 6 15,2 0 10-15,-5 0-9 16,-3 2-1-16,-2 0 0 16,3 0 16-16,-3 0-16 15,4 2-10-15,-1 0 10 16,1 0 1-16,4 0 9 0,-6-2-10 15,3 0 0-15,-3 0-16 16,0-2 16-16,5 0 0 16,3 0 2-16,-2 0-1 15,6 2 13-15,-2 0-14 16,-1 2 1-16,-1-2-2 16,-2 2 1-16,1-3 0 15,0 4 4-15,5-3-3 16,1 0-1-16,-1 0 0 15,1 2 0-15,0-1 6 16,-2-1-6-16,3 1-2 16,-1 1 2-16,-1-3 1 0,-1 1-1 15,1-1 0-15,-2-1 0 16,1-1 1-16,1-1-1 16,-1 2-7-16,1-2 7 15,-1 2 0-15,3-2 2 16,0 3-2-16,2-2 0 15,0 1 6-15,4 1-6 16,3-4-6-16,4 4 6 16,3-2 3-16,1 1 2 15,5-2-5-15,0 0 0 16,5 1 9-16,1-4-9 16,2 1-20-16,0-2 19 15,4 2 1-15,-2 0 0 0,2 0-7 16,0 2 7-1,-2-2-12-15,2 2 12 0,-6 0-10 16,-1 0 4-16,-5 2 6 16,-2-2 0-16,-3 2-6 15,-1-2 6 1,1 0 3-16,-4 2-3 0,3-2-10 16,-3 0 9-16,0 0 1 15,-2 0 0-15,-2 2-10 16,0 0 10-16,0 0 10 15,-4 2-10-15,-2 0-7 16,-6 4 0-16,-3-2-18 16,-8 2-37-16,-6 0-63 15,-12 0-239-15,-8 0-411 0</inkml:trace>
  <inkml:trace contextRef="#ctx0" brushRef="#br0" timeOffset="96206.28">1107 13491 981 0,'0'0'159'0,"0"0"-147"15,0 0-11-15,0 0 69 16,0 0-12-16,0 0-16 16,2-4-12-16,-2 4-17 15,0 0 9-15,0 0-22 16,0 0 1-16,0 0 31 15,0 0-31-15,0 0-1 0,0 6 16 16,0 14-2-16,0 8 36 16,-2 13-24-16,-7 6-16 15,-5 8 60-15,-3 3-69 16,-1 2 0-16,0-4 13 16,3-8-13-16,4-6 14 15,1-11-15-15,6-8 0 16,2-10-2-16,2-6 2 15,-3-4-20-15,-1-3-9 16,0-3-18-16,0-21-5 16,-2-12-44-16,4-10 42 15,-2-6 40-15,-3-10 11 16,-1 0 2-16,-8 2 0 16,1 3 1-16,-4 3 19 15,2 4-7-15,1 6-11 0,1 8 52 16,-1 12-36-16,5 6 15 15,3 8 7-15,0 6-8 16,4 2 8-16,-3 2-39 16,-5 0 12-16,4 0-4 15,-10 14-8-15,-4 12 0 16,-5 12-2-16,-6 10 2 16,2 10 8-16,-5 4-8 15,5 5 0-15,0-1 3 16,6-2-3-16,7-2-1 15,9-4 1-15,9-4-10 16,0-1 9-16,20-3 1 16,14-8-3-16,10-2 2 0,10-10 1 15,10-10-10-15,7-14 10 16,8-6-23-16,3-26 23 16,0-16-21-16,1-14 16 15,-6-7 3-15,-5-5 2 16,-11-2-1-16,-15 2 0 15,-15 0 1-15,-17 2 6 16,-14-2-6-16,0 1 0 16,-16-1 7-16,-9 6 9 15,-8 6 10-15,-5 8 12 16,0 12-22-16,-1 9 31 16,2 12-37-16,6 7-1 15,5 5 11-15,6 3-20 16,4 0 0-16,3 15-1 15,2 10-12-15,-1 14 12 0,8 5-34 16,4 14-95-16,0-10-35 16,0-14-393-16</inkml:trace>
  <inkml:trace contextRef="#ctx0" brushRef="#br0" timeOffset="96412">1978 13052 1352 0,'0'0'148'15,"0"0"-118"-15,0 0-29 0,0 0 38 16,0 0-39-16,95 106 0 16,-76-88 30-16,-4 0-30 15,1 0 0-15,-1 0-2 16,-3 6-32-16,-4-3-62 15,-8-3-214-15</inkml:trace>
  <inkml:trace contextRef="#ctx0" brushRef="#br0" timeOffset="96644.9">1713 13619 1403 0,'0'0'230'16,"0"0"-211"-16,0 0-12 0,0 0 2 15,0 0-3-15,0 0 49 16,0 0-18-16,152-37-5 16,-79 12-16-16,8-1-10 15,-2-2 11-15,-5 4-17 16,-5 2-16-16,-11 8 10 16,-12 8-84-16,-14 6-91 15,-16 12-119-15,-14 8-496 0</inkml:trace>
  <inkml:trace contextRef="#ctx0" brushRef="#br0" timeOffset="96937.85">2056 13914 1152 0,'0'0'239'0,"0"0"-196"16,0 0-42-16,0 0 3 15,0 0 7-15,0 0 47 16,0 0-39-16,148-18-13 15,-94 12 22-15,0 2-20 16,-2 4-8-16,-10 0 0 16,-9 10 1-16,-10 12 0 15,-8 10-1-15,-10 4-3 16,-5 11 3-16,0 0 1 16,-18 6-1-16,-9-3 0 15,-4 0 2-15,-5-4 7 16,-1-8-9-16,-1-5-38 15,1-14 12-15,-5-19-21 0,9-14-52 16,4-18-486-16</inkml:trace>
  <inkml:trace contextRef="#ctx0" brushRef="#br0" timeOffset="97713.26">2161 13691 732 0,'0'0'696'16,"0"0"-645"-16,0 0-29 15,0 0-22-15,0 0 21 16,0 0 0-16,0 0-15 16,-3 107 65-16,-12-51-55 15,-9 4-7-15,-8 5 20 16,-1-5-6-16,0-6-11 0,2-12-12 16,8-12 1-16,9-14 8 15,10-14-9-15,4-2-31 16,6-32-5-16,35-35-49 15,32-35 3-15,8 0 38 16,4 4-5-16,1 14 49 16,-6 18-35-16,10-9 35 15,5 1 3-15,-8 10 32 16,-16 16 6-16,-17 11 1 16,-18 18-10-16,-16 7 46 15,-14 10-56-15,-6 2 26 16,0 0 13-16,0 6-50 15,-6 14 8-15,-8 4-19 0,-3 6 0 16,-1-4 12 0,7-2-12-16,1-6-6 0,6-4 6 15,4 0-27-15,0-2-4 16,0 0-10-16,16 2-8 16,5 0 40-16,4 3-11 15,6 1 9-15,1 1 9 16,-3 5 4-16,-3 2 6 15,-3 5-8-15,-8 3 0 16,-7 6 6-16,-8 2-6 16,0 4 0-16,-19 2 12 15,-14 2 4-15,-7-2 14 0,-5 1-14 16,-3-5-16-16,-4-8 61 16,3-6-61-16,0-10 0 15,4-12-6 1,7-8 6-16,3-18-48 0,6-22-102 15,6-14-31-15,13-4 98 16,10 3 34-16,0 9 11 16,10 12 38-16,13 12 6 15,4 14 32-15,0 8 37 16,6 0 2-16,2 14 35 16,5 12-38-16,3 0-3 15,1 2-16-15,-2-2-28 16,-3-2 15-16,-1-3-42 0,-3-3 6 15,-4-4-2 1,-2-5-4-16,-2-5-14 0,-2-4-49 16,8-13-55-16,-4-19-43 15,-2-7-398-15</inkml:trace>
  <inkml:trace contextRef="#ctx0" brushRef="#br0" timeOffset="97892.88">3386 13565 988 0,'0'0'297'0,"0"0"-238"16,0 0-40-16,0 0 68 16,118-26 16-16,-73 16-21 15,4-6-41-15,7-2-40 16,4-4 51-16,0-4-52 16,-3 2-6-16,-7-2-30 0,-13-6-105 15,-12 8-70-15,-18-1-462 16</inkml:trace>
  <inkml:trace contextRef="#ctx0" brushRef="#br0" timeOffset="98095.43">3731 13239 1182 0,'0'0'159'0,"0"0"-115"16,0 104 31-16,0-48 11 15,0 8 52-15,0 0-53 16,-2 0-56-16,-9 3 17 15,-5 1-39-15,-3-4-6 16,-8 2 11-16,-2-4-10 0,0-8-4 16,-2-5-1-1,-16-19-99-15,9-12-42 0,5-16-180 0</inkml:trace>
  <inkml:trace contextRef="#ctx0" brushRef="#br0" timeOffset="98292.43">3660 13766 719 0,'0'0'613'16,"0"0"-545"-16,0 0-39 15,132 106 58-15,-95-74-21 16,0 0 18-16,-4-4-20 16,-4-2-49-16,-3 0 15 15,-1-3-30-15,-3-7-6 0,-5-5-13 16,6-11-52-16,-5-1-103 15,-7-21-198-15</inkml:trace>
  <inkml:trace contextRef="#ctx0" brushRef="#br0" timeOffset="98494.82">4409 13349 1392 0,'0'0'173'15,"0"0"-145"-15,0 0-27 16,0 0 67-16,0 0-44 16,116-44-24-16,-67 18 35 0,6-6-35 15,10-4-8-15,-3-3-65 16,-2-17-132-16,-17 8-131 16,-20 6-763-16</inkml:trace>
  <inkml:trace contextRef="#ctx0" brushRef="#br0" timeOffset="98719.58">4723 12900 654 0,'0'0'403'0,"0"0"-257"15,2 148 6-15,12-50-18 16,-3-1-42-16,2 3 40 16,0 0-92-16,-2-16-29 15,1 8 32-15,-3-7-42 0,-5-9-1 16,-4-12 0-16,0-10 9 15,0-13-9-15,0-16 0 16,-4-17-76-16,-9-8-9 16,-8-28-28-16,-14-72-279 15,4 6-308-15</inkml:trace>
  <inkml:trace contextRef="#ctx0" brushRef="#br0" timeOffset="99289.04">4581 13257 1160 0,'0'0'134'0,"0"0"-84"15,0 0 72-15,0 136-26 16,0-64-29-16,0 6 26 0,-12 1-62 16,1-7-5-1,-2-10-11-15,4-10-6 0,0-14 17 16,7-12-26-16,0-12 0 16,2-8 6-16,0-6 1 15,0 0 1-15,0-26-8 16,4-16-29-16,16-16 20 15,9-17-16-15,15-9-39 16,10-6 51-16,9 0-16 16,5 6 20-16,1 10-4 15,1 9 13-15,-3 14 26 16,-5 8-26-16,-2 9 0 16,0 8 12-16,1 6 8 15,-1 6 0-15,-1 2-8 16,1 4-5-16,-2-2 21 15,0 2-28-15,0-4 0 0,-4 0 11 16,-5-2-10-16,-6-3-1 16,-10 3 0-16,-8 1-9 15,-12 0-11-15,-11 3-18 16,-2 1-99-16,-11-5 16 16,-20 0-81-16,-10-3 4 15,-10 5-173-15,-5 4 92 16,-2 8 279-16,0 0 84 15,6 6 78-15,2 17 41 16,15 3-39-16,6 3-36 16,8 6 10-16,8 3-61 15,7 2 52-15,1 2-56 16,5-2-24-16,0-2-4 16,0-4-32-16,0-6-1 0,7-8-12 15,0-7-48-15,1-12 4 16,17-10-121-16,0-22-161 15,-2-7-355-15</inkml:trace>
  <inkml:trace contextRef="#ctx0" brushRef="#br0" timeOffset="99459.4">5779 12739 1126 0,'0'0'139'15,"0"0"-97"-15,18 115 69 0,-18-64-13 16,0 3-4-16,0 3-20 15,-11 1-41 1,-12 2-19-16,-8-1-14 0,-6-4-19 16,-32 4 13-16,6-15-215 15,1-14-272-15</inkml:trace>
  <inkml:trace contextRef="#ctx0" brushRef="#br0" timeOffset="99643.89">5167 13389 1083 0,'0'0'163'0,"0"0"-124"16,0 0 24-16,31 134-47 15,-23-102 33-15,-1-4 9 16,-1-2-42-16,-6-2 7 0,0-3-23 16,0-7-34-16,-2-9 9 15,-9-5-152-15,-4 0-93 0</inkml:trace>
  <inkml:trace contextRef="#ctx0" brushRef="#br0" timeOffset="100356.92">5273 13397 920 0,'0'0'174'0,"0"0"-129"16,114-34 40-16,-58 22-21 16,6 2-40-16,1 3 46 15,-3 2-48-15,-7 3-11 16,-8 2 5-16,-14 0-14 15,-13 0 2-15,-11 2-4 0,-7 12 0 16,-3 4-17 0,-23 4 17-16,-10 6-76 0,-9-2 33 15,-6 0-14-15,0-2 36 16,4-6-3-16,9-4 24 16,11-6 3-16,12-4 9 15,7-2 40-15,8 0 13 16,0-2-2-16,0 0-7 15,10 0-56-15,9 0 6 16,4 0 31-16,2 0-37 16,-3 0 0-16,-4 0 10 15,-7 0-8-15,-6 0 9 16,-5 2-11-16,0 0 0 16,0 5-25-16,-7 0 5 15,-13 5-30-15,-5 5 26 0,-2 1 8 16,2 0 10-1,6 0-4-15,3-3 10 0,5 2 1 16,7-8-1-16,2 1 0 16,2 1 16-16,0-5 9 15,0-1-1-15,8 2-24 16,5-3 1-16,1 2 8 16,-3-2-7-16,1 0-2 15,-4 0 15-15,-3 2-15 16,-5 4 2-16,-5 6-2 15,-24 6-47-15,-18 4-9 16,-10 6-98-16,-13 2 54 0,-5 0 63 16,-1-2 25-16,7-3 1 15,6-6 6-15,15-9 5 16,17-4 73-16,17-7 9 16,14-3 37-16,6 0-60 15,30-8-41-15,20-11 18 16,14-3-6-16,11-1-29 15,11-4 30-15,-1 1-24 16,-6 0-7-16,-10 4 8 16,-14 4-8-16,-21 4-19 15,-31-2-107-15,-9 4-145 16,-4 0-372-16</inkml:trace>
  <inkml:trace contextRef="#ctx0" brushRef="#br0" timeOffset="100542.98">5342 13726 538 0,'0'0'387'0,"0"0"-248"0,0 0 20 16,0 0-8-16,0 138-18 15,0-98-38-15,0 2 3 16,0 2-74-16,-7 0-11 16,-5 1 11-16,-7-1-23 15,-5-2 23-15,-2-4-24 16,-1-10-28-16,-14-18-13 15,8-10-147-15,4 0-350 0</inkml:trace>
  <inkml:trace contextRef="#ctx0" brushRef="#br0" timeOffset="100729.32">5578 13794 1211 0,'0'0'285'0,"0"0"-222"15,0 0-28-15,161 20 49 16,-103-20-28-16,-2 0 44 16,-1 0-79-16,1-4-15 15,-1-14-12-15,13-20-61 16,-17 2-194-16,-16-5-758 0</inkml:trace>
  <inkml:trace contextRef="#ctx0" brushRef="#br0" timeOffset="100947.07">6025 13269 905 0,'0'0'691'0,"0"0"-643"16,0 0 0-16,0 0-42 15,0 0 10-15,0 0 58 16,124 24-57-16,-97-23-17 15,-3 3 0-15,-6 1-50 16,-9 3-46-16,-11 14-118 16,-23 0-99-16,-8 4-601 0</inkml:trace>
  <inkml:trace contextRef="#ctx0" brushRef="#br0" timeOffset="101490.08">5906 13641 684 0,'0'0'263'16,"0"0"-185"-16,0 0-22 15,0 0 50-15,0 0 0 16,0 0-63-16,0 0-30 16,129-30 19-16,-93 16-29 15,-3 3 3-15,-6 2-6 16,-9 3 6-16,-5 6-15 16,-8 0-17-16,-5 0 13 15,0 18 13-15,0 11 1 16,0 3 13-16,-9 5 1 0,0 3-15 15,0 1 48-15,7-3-35 16,2-8-13-16,0-6 41 16,0-6-35-16,0-8 2 15,0-8 3-15,0-2-10 16,0 0 27-16,9-18-16 16,2-18-11-16,2-12-2 15,-1-13-23-15,-6-12-11 16,-4-28-17-16,-2-29 18 15,-2 10 21-15,-11 13 13 16,-3 23 0-16,5 34 48 16,2 6 18-16,0 6 28 15,5 20 37-15,4 12-64 0,0 6-14 16,0 3-53-16,18 30 0 16,22 35 6-16,16 44 26 15,17 35 2-15,5 11-22 16,-5-9-2-16,-4-9 37 15,-6-22-38-15,-12-18-8 16,-7-18 11-16,-15-27-12 16,-2-13-1-16,0 0 1 15,-2-2-56-15,-6-6 50 16,-19-34-133-16,0-20-64 16,-8-22 65-16</inkml:trace>
  <inkml:trace contextRef="#ctx0" brushRef="#br0" timeOffset="101700.16">6439 12846 925 0,'0'0'669'0,"0"0"-563"16,0 0-81-16,0 0 54 15,0 0 26-15,0 0-27 16,91 122 15-16,-71-98-92 15,2 0-1-15,-2 2 0 16,1 0-5-16,-4 14-163 16,-3-8-144-16,-10-6-797 0</inkml:trace>
  <inkml:trace contextRef="#ctx0" brushRef="#br0" timeOffset="101850.82">7161 13858 160 0,'0'0'1167'0,"0"0"-1035"16,0 0-102-16,0 0 34 15,0 0-64-15,0 0-17 16,0 0-556-16</inkml:trace>
  <inkml:trace contextRef="#ctx0" brushRef="#br0" timeOffset="106533.08">8105 13280 692 0,'0'0'502'16,"0"0"-441"-16,0 0-9 16,0 0-39-16,0 0 68 0,0 0 17 15,0-18-46-15,0 17-3 16,0 1-21-16,0 0-6 16,0 0 44-1,0 0-45-15,0 0 3 0,0 0-5 16,0 14-19-16,0 20 10 15,0 22-7-15,0 16 9 16,0 12 51-16,0 4-63 16,0 1 0-16,-9-9 11 15,3-4-10-15,2-6 14 16,0-8-15-16,4-9 0 16,0-13-24-16,0-14 7 15,0-12-120-15,0-18-40 16,0-20-1-16,0-6-186 0</inkml:trace>
  <inkml:trace contextRef="#ctx0" brushRef="#br0" timeOffset="107052.31">8018 13225 1333 0,'0'0'224'0,"0"0"-217"15,0 0 9-15,0 0 7 16,0 0-22-16,0 0-1 16,0 0 22-16,139 18-21 15,-102-8 2-15,-6-1-3 0,-4 4 0 16,-6 1 9-16,-6 0-9 16,-9 2-5-16,-4 4 4 15,-2 4 2-15,-2 4-10 16,-19 4-1-16,-6 0-16 15,-4 0 13-15,-1-4-3 16,1-2 3-16,4-3 12 16,7-5 1-16,5-3 1 15,5-1-1-15,8-3-19 16,2-1 18-16,2-1-40 16,23 4 17-16,8 1 0 15,8-5-24-15,5 4 4 16,4-1 2-16,-4 0 18 15,1 1 13-15,-7 4 11 16,-6-1 0-16,-8 0-2 0,-11 4 2 16,-7 2 7-16,-8 2-6 15,0 4 18-15,-2 2 77 16,-16 0-48-16,-5 2 8 16,-4-1-2-16,-1-3-18 15,-3-6 2-15,4-4-29 16,0-4-2-16,0-10-14 15,-4-14-32-15,4-16-120 16,5-15-671-16</inkml:trace>
  <inkml:trace contextRef="#ctx0" brushRef="#br0" timeOffset="107488.81">8818 13357 1400 0,'0'0'168'0,"0"0"-131"16,0 0-28-16,0 0 36 16,136-20-4-16,-85 4-9 15,3-7 29-15,2 1-60 16,-3 0-1-16,-4 2 0 16,-8 4-16-16,-10 5-10 15,-12 2-49-15,-9 5-38 16,-8 4 20-16,-2 0 16 15,-5 6 45-15,-17 19 20 0,-5 8 12 16,-6 14 0-16,-1 7 2 16,-1 6 15-16,1 2 37 15,2 0-38-15,7 0-2 16,2 1-2-16,5-5-6 16,7 0 20-16,5 0-22 15,3-2 3-15,3-6 41 16,0-4-40-16,7-10 9 15,10-5 19-15,8-12-36 16,2-8 25-16,6-11-25 16,5 0-5-16,7-14-5 15,3-19-3-15,2-7-17 16,10-32-39-16,-14 8-69 16,-14 6-268-16</inkml:trace>
  <inkml:trace contextRef="#ctx0" brushRef="#br0" timeOffset="107691.21">9179 13637 348 0,'0'0'808'15,"0"0"-658"-15,0 0-111 16,0 0-5-16,0 0 98 16,0 0-78-16,0 0-41 15,44-15 51-15,-15 0-50 16,8-3-8-16,5-2-6 15,9-6-7-15,12-2-60 16,39-20-57-16,-13 8-125 16,-6 0-445-16</inkml:trace>
  <inkml:trace contextRef="#ctx0" brushRef="#br0" timeOffset="107973.03">10349 13154 1530 0,'0'0'216'16,"0"0"-206"-16,0 0 13 0,0 0 4 15,0 0 2-15,116 8-12 16,-78-8-15-16,4 0 18 15,-2 0-20-15,0 0-38 16,-2-6-8-16,-3-6-108 16,-8 0-27-16,-9-4-63 15,-11 2-250-15,-5 4-223 0</inkml:trace>
  <inkml:trace contextRef="#ctx0" brushRef="#br0" timeOffset="108145.68">10712 13120 751 0,'0'0'250'16,"0"0"-99"-16,0 0 5 15,-29 138-28-15,23-84-47 16,-2 3 44-16,4-1-74 16,0-4-11-16,1-2-21 15,-3-6-19-15,2-4 31 16,-3-4-31-16,0-7-43 0,0-9-9 16,3-11-126-16,0-9-65 15,4-18 60-15,0-14-426 16,0-4 134-16</inkml:trace>
  <inkml:trace contextRef="#ctx0" brushRef="#br0" timeOffset="108296.75">10643 13505 185 0,'0'0'608'0,"0"0"-426"16,0 0-64-16,0 0 10 15,0 0 4-15,113-82-48 16,-86 70-42-16,0 0 26 16,2 0-56-16,-2 0 7 15,-2 0-9-15,-8 4-4 16,-3 0-12-16,-12 2-36 0,-4-2-91 15,-21 0-156-15,-6 2-377 16</inkml:trace>
  <inkml:trace contextRef="#ctx0" brushRef="#br0" timeOffset="108703.14">10424 13421 735 0,'0'0'244'15,"0"0"-138"-15,0 126 31 16,0-69-47-16,0-3-18 15,10-3 33-15,1-6-63 16,2-7-29-16,0-10 2 16,3-8-15-16,4-10 44 0,5-10-44 15,8 0-18-15,14-30 18 16,13-14-14-16,16-18-20 16,22-34-5-16,16-41-19 15,8-32 7 1,-13 11-92-16,-31 36 52 0,-26 48 91 15,-23 39 82-15,-1 6 27 16,-6 4-29-16,-1 7 17 16,-13 13 44-16,-5 5-72 15,-3 0-39-15,0 0 11 16,0 18-32-16,-7 12 11 16,-11 8 20-16,-6 8-25 15,-5 2 14-15,-4 2-29 16,-4-4 0-16,0-4-2 15,3-6 2-15,5-10-61 0,2-18-130 16,8-8-138-16,7 0-517 0</inkml:trace>
  <inkml:trace contextRef="#ctx0" brushRef="#br0" timeOffset="108868.93">11361 13367 42 0,'0'0'975'16,"0"0"-816"-16,26 156-101 15,-19-92 32-15,-5-5 26 16,-2-9-42-16,0-4 0 16,0-6-72-16,0-4 8 15,0-6 2-15,0-10-12 16,-4-12-9-16,-7-12-93 0,1-18-69 16,2-12-687-16</inkml:trace>
  <inkml:trace contextRef="#ctx0" brushRef="#br0" timeOffset="109061.25">11813 12928 202 0,'0'0'997'0,"0"0"-894"16,0 0-42-16,0 0 25 15,0 0-12-15,138 4-20 16,-103 0-41-16,1 0-12 15,0 2-1-15,-8-2-35 0,-16 4-71 16,-8 0-213-16,-4-2-375 16</inkml:trace>
  <inkml:trace contextRef="#ctx0" brushRef="#br0" timeOffset="109487">11741 13258 894 0,'0'0'293'15,"0"0"-236"-15,0 0 28 16,0 0 20-16,0 0-43 16,0 0-1-16,116-22-39 15,-62 2-12-15,8-2-10 0,5 4 6 16,-5 2 6 0,-6 4-12-16,-12 6-3 0,-15 4-7 15,-12 2 10-15,-15 0-18 16,-2 2-9-16,-5 16 11 15,-24 8-2-15,-9 6-14 16,-13 4-17-16,-11 4 17 16,-7-1 19-16,-5-1-3 15,5-2 16-15,9-6 0 16,12-6 7-16,19-8-7 16,17-6-3-16,9-6 3 15,3-4 1-15,5 0 44 16,22 0-22-16,8 0-10 0,14-6 50 15,7-8-44 1,7-4-18-16,-1 0 11 0,-7 0-6 16,-8 4 3-16,-13 0-9 15,-14 2-60-15,-20-14 7 16,-7 4-198-16,-19-2-507 0</inkml:trace>
  <inkml:trace contextRef="#ctx0" brushRef="#br0" timeOffset="109688.54">11748 13222 717 0,'0'0'374'0,"0"0"-247"15,0 0-50-15,-9 115 74 16,5-71-65-16,-3 4-18 16,-7 2 3-16,-3 2-34 15,-8 0-18-15,-4-3-18 16,-2-4 20-16,-2-2-17 0,-3-3-4 15,1-6-25-15,-15-10-84 16,13-8-80-16,6-16-420 0</inkml:trace>
  <inkml:trace contextRef="#ctx0" brushRef="#br0" timeOffset="109874.59">11566 13762 674 0,'0'0'507'0,"0"0"-426"0,0 0-55 16,0 0 38-16,69 106 17 16,-56-88-35-16,1-4 5 15,-4-4-51-15,-3-4-19 16,-3-4-18-16,-2-2-74 16,1-14-156-16,-3-6-315 0</inkml:trace>
  <inkml:trace contextRef="#ctx0" brushRef="#br0" timeOffset="110182.75">11797 13677 599 0,'0'0'678'15,"0"0"-619"-15,0 0-34 16,0 0 101-16,0 0-5 16,0 0-32-16,158 0-60 15,-98 0-15-15,7 0 4 0,5-5-18 16,-1-3-25-16,-7 2 24 15,-10 2-27-15,-14 4-9 16,-13 0 4-16,-14 4-6 16,-8 11 33-16,-5 8-6 15,0 1 12-15,-5 6 1 16,-15 0 0-16,-2 0 13 16,-5 2-14-16,-2-2 1 15,-4-4-7-15,-5 0 6 16,-4-6-52-16,-5-6-2 15,-3-6-50-15,-19-8-86 16,14-12-89-16,8-12-625 0</inkml:trace>
  <inkml:trace contextRef="#ctx0" brushRef="#br0" timeOffset="110371.93">11801 13654 831 0,'0'0'256'0,"0"0"-154"16,0 0 21-16,0 0-25 15,23 134 13-15,-14-96-47 16,-3 0-49-16,-1-8 43 16,0-6-58-16,-3-3 1 15,0-8 8-15,0-7-9 16,2-6-44-16,5-10-75 16,1-14-96-16,0-6-269 0</inkml:trace>
  <inkml:trace contextRef="#ctx0" brushRef="#br0" timeOffset="110729.96">11996 13690 692 0,'0'0'351'0,"0"0"-205"15,0 0-33-15,17 106-4 16,-15-70-17-16,0-4-27 16,-2-2 5-16,0-2-70 15,0-2 1-15,-2-2 11 16,-11-3-12-16,-3-6 0 15,-3-2-55-15,-4-9-38 16,-1-4 28-16,-5 0-140 16,0-14-52-16,0-8-101 15,4-1 238-15,5 5 120 0,9 4 306 16,4 8-84-16,5 4 21 16,2 2-103-16,0 0-31 15,0 0 1-15,0 0-50 16,11 0-9-16,7 0-26 15,7 0 4-15,8 0 40 16,9-4-58-16,10-12-10 16,8-4-1-16,9-6-14 15,29-16-71-15,-14 8-121 16,-15 2-198-16</inkml:trace>
  <inkml:trace contextRef="#ctx0" brushRef="#br0" timeOffset="110887.93">12715 13790 51 0,'0'0'1202'15,"0"0"-1045"-15,0 0-137 16,0 0 105-16,0 0-13 16,0 0-71-16,0 0-41 15,5-6-29-15,-8-12-190 0</inkml:trace>
  <inkml:trace contextRef="#ctx0" brushRef="#br0" timeOffset="112307.81">14074 13573 1018 0,'0'0'323'0,"0"0"-223"16,0 0-85-16,0 0-5 16,0 0 38-16,0 0-24 15,15 28 24-15,-7-7-1 16,-2 3-28-16,-1 6 35 16,-5-1-40-16,0 6-8 15,0-1 15-15,-5-2-20 16,-6 0 6-16,-2-6-7 15,0-6-45-15,3-10-42 16,10-10-118-16,0-18-360 0</inkml:trace>
  <inkml:trace contextRef="#ctx0" brushRef="#br0" timeOffset="112662.89">15371 13248 1003 0,'0'0'390'0,"0"0"-328"15,0 0-49-15,0 0 50 16,0 0 34-16,0 0-63 16,0 0-21-16,-78-45-9 15,58 45 5-15,-9 22-5 0,-7 18-4 16,-6 18 0-16,0 14 22 15,2 6-9-15,6 2-1 16,12-7 11-16,9-8-8 16,10-6 20-16,3-13-35 15,14-10 9-15,19-12-28 16,16-12-3-16,14-12-38 16,28-14-10-16,32-34-49 15,25-26 46-15,4-14-150 16,-40 19-275-16,-32 9 194 0</inkml:trace>
  <inkml:trace contextRef="#ctx0" brushRef="#br0" timeOffset="112840.9">16119 13208 664 0,'0'0'526'0,"0"0"-445"15,0 0 19-15,0 0-11 16,0 0-34-16,0 0 18 16,0 0-2-16,21 153 9 15,-21-83-40-15,0 2-39 16,0-2 51-16,-5-6-51 15,-3-7 0-15,0-11 4 16,2-8 3-16,1-10-16 16,3-16-8-16,-4-12-98 15,1-12-43-15,0-18-129 0</inkml:trace>
  <inkml:trace contextRef="#ctx0" brushRef="#br0" timeOffset="113366.06">16264 12864 740 0,'0'0'655'16,"0"0"-559"-16,0 0-58 15,0 0-24-15,0 0 21 16,123-5-16-16,-72 7-9 16,5 15 5-16,-1 5-15 15,-1 1 1-15,-9 6 11 16,-12-3-11-16,-11-2-1 15,-12 0 9-15,-10 2-2 16,-5 0 11-16,-27 2-18 16,-8 0-29-16,-10 2 19 15,-8-4-6-15,2-2 10 0,2-4 5 16,12-3 2-16,11-6 8 16,10-1-9-16,11-3 0 15,8-2-16-15,2 4 16 16,0 1-9-16,8 3 2 15,13 4 0-15,8 1 1 16,2 2-23-16,4 2 21 16,3 0 1-16,-5 2 7 15,-6 0-8-15,-6-2 7 16,-9 0 2-16,-9-4 2 16,-3 3-3-16,0 2 0 15,-23-3 35-15,-8 6-13 16,-7 3 14-16,-8-4 0 0,-3 0-27 15,-5-3 25-15,0-4-34 16,8-6 1-16,6-10 8 16,9-2-9-16,10-10-29 15,15-59-86-15,6 4-184 16,0-8-473-16</inkml:trace>
  <inkml:trace contextRef="#ctx0" brushRef="#br0" timeOffset="113559.4">17394 12868 1283 0,'0'0'192'0,"0"0"-154"0,0 0 30 16,0 0 14-16,15 122 5 16,-15-92 49-16,-2 2-66 15,-15 2-21-15,-10 2-19 16,-4 0-29-16,-10-1 15 15,-3-6-16-15,-18-12-144 16,10-9-55-16,12-8-149 0</inkml:trace>
  <inkml:trace contextRef="#ctx0" brushRef="#br0" timeOffset="114145.76">17270 13305 481 0,'0'0'789'15,"0"0"-704"-15,4 108-66 0,-4-58 48 16,0-2 0-16,-2-4 39 16,-10-3-46-16,1-5-43 15,2-9 12-15,3-4-29 16,-1-11 0-16,4-6 2 16,1-6-2-16,2 0-7 15,0-28-24-15,10-15-72 16,14-13 63-16,9-12 0 15,12-2-3-15,9 4 17 16,1 9-16-16,1 14 33 16,-5 14 9-16,-7 14 11 15,-5 6 36-15,-11 9-23 16,-1 0-3-16,-5 6 44 16,-3 15-21-16,-6 5 2 15,-5 3-21-15,-4 7-23 0,-4 1 55 16,0 3-51-16,-12 0-5 15,-13-2 34-15,-9-2-23 16,-1-4-5-16,-5-7 18 16,-3-6-24-16,1-9 12 15,2-6-13-15,2-4-28 16,2-6 18-16,3-20-41 16,8-8 4-16,6-6-11 15,9 2 52-15,10 4 5 16,0 12 1-16,14 10 0 15,15 8 24-15,9 4 9 0,7 8 4 16,3 16 17 0,6 6-28-16,2 2 38 0,-1-2-61 15,-1-2 4-15,-7-4 2 16,-7-6-9-16,-7-4 1 16,-8-6-1-16,-5-8-65 15,8-8-8-15,-3-16-98 16,-3-6-152-16</inkml:trace>
  <inkml:trace contextRef="#ctx0" brushRef="#br0" timeOffset="114356.83">18526 12818 674 0,'0'0'843'0,"0"0"-764"0,0 0-56 16,0 0 44-16,0 108 35 15,-16-72 14-15,-4 4-37 16,-6 2-64-16,-8 2 28 16,-6 0-43-16,-4-2-9 15,-4-5 8-15,-10-12-135 16,12-8-73-16,11-16-92 0</inkml:trace>
  <inkml:trace contextRef="#ctx0" brushRef="#br0" timeOffset="114585.9">18301 13353 1185 0,'0'0'193'15,"0"0"-136"-15,6 146-8 16,-6-92 30-16,0-2-2 16,0-7 18-16,0-5-90 15,0-4 3-15,0-8 2 16,-2-10-10-16,0-8-6 15,0-10-60-15,2-20-113 16,0-16-179-16,4-14-690 0</inkml:trace>
  <inkml:trace contextRef="#ctx0" brushRef="#br0" timeOffset="114778.71">18938 12771 1145 0,'0'0'222'0,"0"0"-180"16,0 0 25-16,165 36 24 15,-101-24-41-15,4 2-37 16,-8 0-6-16,-9-2-4 16,-14 1-3-16,-14-3-55 15,-17-1-51-15,-14 8-15 16,-26-3-116-16,-5-2-390 0</inkml:trace>
  <inkml:trace contextRef="#ctx0" brushRef="#br0" timeOffset="115187.86">18799 13148 107 0,'0'0'860'16,"0"0"-664"-16,0 0-152 16,0 0 41-16,0 0 54 15,0 0-65-15,0 0-14 16,94 20-21-16,-51-32-33 15,3 0 36-15,6-4-42 16,-5 2 0-16,-3 2-5 16,-6 0 5-16,-7 6-8 15,-8 2 8-15,-10 2-1 16,-8 2-17-16,-5 0-15 16,0 0-2-16,-21 12 32 15,-8 8-17-15,-10 4 4 0,-6 4 3 16,-2 4 11-16,0 0 1 15,3 0 1-15,3 1-3 16,8-3 3-16,6-4 0 16,5-4 1-16,8-6-1 15,8-6 0-15,4-6-15 16,2-2 15-16,0-2-1 16,4 0 1-16,16-6 11 15,7-10-11-15,7 0 0 16,1-4 0-16,3 2 0 15,-1-2 0-15,2-13-37 16,-13 4-140-16,-12 2-340 0</inkml:trace>
  <inkml:trace contextRef="#ctx0" brushRef="#br0" timeOffset="115376.4">18758 13269 426 0,'0'0'788'15,"0"0"-681"-15,0 0-37 16,-42 132 18-16,23-90 26 16,-1-2-14-16,-4-2-66 15,-3 2 30-15,-4-4-64 16,-2-1 0-16,-3-5-12 16,-15-6-17-16,9-10-121 15,5-10-194-15</inkml:trace>
  <inkml:trace contextRef="#ctx0" brushRef="#br0" timeOffset="115557.21">18595 13651 1113 0,'0'0'172'15,"0"0"-130"-15,0 0 8 16,0 0-49-16,0 0 8 15,127 89 9-15,-100-89-18 16,-8 0-187-16,-3 0-493 0</inkml:trace>
  <inkml:trace contextRef="#ctx0" brushRef="#br0" timeOffset="115865.34">18934 13535 150 0,'0'0'1120'0,"0"0"-984"16,0 0-92-16,0 0 17 16,160-48 30-16,-95 34-82 15,1 4-2-15,1 4-4 16,-5 4 5-16,-6 2-16 16,-11 0 7-16,-9 12 1 15,-14 6 1-15,-7 2-1 16,-8 4 0-16,-7 0 6 0,0 5-6 15,0 0 22-15,-13 4-19 16,-10-1 6-16,-6-3 10 16,-4 2-19-16,-7-5-14 15,-5-6 0-15,-1-6-28 16,-23-14-47-16,11 0-153 16,6-12-491-16</inkml:trace>
  <inkml:trace contextRef="#ctx0" brushRef="#br0" timeOffset="116058.99">18971 13451 1156 0,'0'0'186'0,"0"0"-104"16,0 0-11 0,11 124-20-16,-3-90 69 0,-4-6-76 15,-2-1-26-15,3-5-2 16,-3-8-16-16,0-6 0 15,4-8-120-15,2-3-112 16,3-11-428-16</inkml:trace>
  <inkml:trace contextRef="#ctx0" brushRef="#br0" timeOffset="116428.49">19173 13521 1197 0,'0'0'236'0,"0"0"-172"15,8 105-35 1,-4-67 79-16,-1-4-18 16,-3-6-28-16,0-2-29 0,0-4-33 15,0-4 0-15,-9-2-1 16,-14-4-69-16,-6-6-47 16,-6-4-34-16,-3-2-116 15,0 0-28-15,6-12 97 16,7 2 65-16,6-4 133 15,11 8 224-15,3 2 69 16,2 2-67-16,3 2-81 16,0 0 10-16,0 0-71 0,14 0-27 15,7 0-7 1,8 0-9-16,6 0 54 0,9 0-73 16,8 0-21-16,6 0 23 15,6-10-24-15,3-6-1 16,4-4-102-16,25-23-123 15,-18 7-71-15,-11 0-781 0</inkml:trace>
  <inkml:trace contextRef="#ctx0" brushRef="#br0" timeOffset="116585.95">20170 13750 980 0,'0'0'382'15,"0"0"-251"-15,0 0-29 0,0 0 30 16,0 0-27-16,0 0-53 16,0 0-52-16,7-59-265 0</inkml:trace>
  <inkml:trace contextRef="#ctx0" brushRef="#br0" timeOffset="119076.87">706 15132 978 0,'0'0'272'16,"0"0"-224"-16,0 0-35 15,0 0 52-15,0 0 5 16,0 0 1-16,-7 0-35 15,7 0-35-15,0 0 43 16,13 0-44-16,3-3 0 16,10 3 15-16,3 0-15 15,2 0 7-15,1 0-7 16,-3 0 1-16,-7 4 2 16,1 4-3-16,-8-4 0 15,-3 2 1-15,-4 2 0 16,-6-2 9-16,-2 6-10 0,0 2 1 15,-6 7 6-15,-17 7-7 16,-6 0-3-16,-4 6 3 16,-2 6 1-16,1-4 9 15,-1-4-10-15,6 0 1 16,6-6 5-16,5-4-6 16,14-5-14-16,4-4 8 15,4-4 5-15,27-4-9 16,8-5-32-16,5 0 24 15,5-18 1-15,0-10 17 16,-2-2-12-16,-3-6 12 16,-3 0 1-16,-6-2 7 15,-8 0-8-15,-7 0 0 16,-9 0 10-16,-11-1-10 0,0 3 0 16,-9-4 11-16,-13-2-2 15,-7 0-8-15,-6 0 30 16,-2 6-23-16,-3 6 35 15,3 8-35-15,-3 4-7 16,-1 6 20-16,-3 6-12 16,-1 6-4-16,1 0-5 15,-1 0 0-15,3 22-1 16,0 10 1-16,1 12-7 16,3 10 7-16,7 4 0 15,2 8 12-15,8 2-12 16,2 3 0-16,9 5-5 0,2 0 5 15,8 0 0-15,0 0 0 16,12-5 1-16,9-7 5 16,6-12-6-16,5-8 0 15,3-8-16-15,10-12 16 16,7-12-36-16,8-12 28 16,9 0 8-16,2-18 12 15,2-20-12-15,3-4 1 16,-1-8 7-16,-3-6-8 15,-7 2 0-15,-9-4 4 16,-12 3-3-16,-11-1 13 16,-12 0-14-16,-11-2 1 15,-10 0 11-15,0 0-12 0,-6 0-5 16,-17 5-1 0,-3 7 12-16,-3 8 10 0,1 12-6 15,1 6-10-15,4 8 32 16,5 6-32-16,1 4-12 15,-2 2 6-15,4 2-43 16,6 34-47-16,4-4-105 16,5 0-307-16</inkml:trace>
  <inkml:trace contextRef="#ctx0" brushRef="#br0" timeOffset="119582.87">1947 14807 1448 0,'0'0'189'0,"0"0"-151"16,0 0-38-16,0 0 0 15,0 0 9-15,0 0 0 16,0 108 20-16,0-56-4 15,-13 6-9-15,-10 0 6 16,-2-4-22-16,-1-5 0 16,2-9 19-16,1-8-19 15,5-10-3-15,9-10 2 0,5-6 2 16,4-6-2-16,0 0-23 16,13-8-35-16,23-19 58 15,15-4-28-15,16-7 8 16,9 3 19-16,-3 3 1 15,-4 10-7-15,-7 4 8 16,-8 14 0-16,-9 4 3 16,-9 0-3-16,-9 0-6 15,-12 14 6-15,-5 8 8 16,-6 4 27-16,-4 1-19 16,0 6-16-16,-12 6 53 15,-11-3-53-15,-3 4 0 16,0-10 0-16,-1-2 0 15,2-6-15-15,-2-12-53 0,2-10-55 16,-10-14-22 0,6-20-462-16,5-4 210 0</inkml:trace>
  <inkml:trace contextRef="#ctx0" brushRef="#br0" timeOffset="119784.26">2107 15147 789 0,'0'0'232'15,"0"0"-140"-15,0 0-9 16,0 0 25-16,18 121 1 15,-9-61-38-15,-2 2-27 16,-3 6 33-16,-4-10-57 16,0 1-5-16,0-14 6 15,0-4-20-15,0-11 13 0,0-8-14 16,0-18-19-16,3-4 7 16,10-8-43-16,9-28-21 15,18-39 1-15,27-51-78 16,-9 14-153-16,-5-4-102 0</inkml:trace>
  <inkml:trace contextRef="#ctx0" brushRef="#br0" timeOffset="120809.96">2669 14762 715 0,'0'0'366'15,"0"0"-242"-15,0 0-83 16,0 0 47-16,0 0 56 16,0 0-90-16,0 0-25 15,11 72 6-15,-29-19-8 16,-4 1-5-16,-5 0-22 0,5-2 2 15,-1-12 15 1,8-12-17-16,6-7-7 0,4-10 5 16,5-7-18-16,0-4-24 15,16 0-33-15,15-6 60 16,11-14 2-16,10 4 15 16,6 2 0-16,2 6-1 15,-4 8 2-15,-8 0-2 16,-5 0 1-16,-11 8 0 15,-9 6 19-15,-9 4-18 16,-7 2 38-16,-7 2 9 16,0 3-21-16,-7 3 3 15,-15 0-30-15,-7-2 0 16,-5 0 15-16,-3-4-15 16,-1-4-8-16,-3-8 7 15,6-6-3-15,4-4 2 16,6 0-8-16,8 0-12 0,5-12 21 15,10-2-15-15,2 0 7 16,0 0 8-16,18 0 1 16,4 2-9-16,2-2 6 15,-1 4 3-15,-3 2-3 16,-7 4 3-16,-7 4 0 16,-2 0 0-16,-4 0 0 15,0 0 21-15,0 0-21 16,-4 0 0-16,-11 0 18 15,-7 4-18-15,-5 6-6 16,-4 2 6-16,-3 2 0 0,1 4 10 16,2 8-10-1,-2 6 0-15,6 8 17 0,5 8 6 16,4 8 9-16,7 5 5 16,4-7-9-16,7 0 1 15,0-10-29-15,0-8 1 16,20-10-1-16,5-8 0 15,6-14-6-15,7-4-7 16,9-12 3-16,6-20 8 16,9-12-17-16,6-14-33 15,3-9 50-15,4-5-26 16,1-10-6-16,-5-2-33 0,-6-4-3 16,-9 2 23-1,-12 5-112-15,-13 15 37 0,-9 10 121 16,-10 20 1-16,-5 14 38 15,-3 8 63-15,-2 8-4 16,-2 4-4-16,2 2-39 16,1 0-38-16,1 0 16 15,0-2-32-15,6 2 0 16,-6-4 0-16,0 2 16 16,-1 2 18-16,-1 0-7 15,-2 0 13-15,0 0 24 16,0 0-48-16,0 0-6 15,0 0 8-15,0 0-10 0,0 0 23 16,0 0-18 0,0 0-12-16,0 0 40 0,0 0-19 15,0 0 16-15,-2 0 15 16,2 0-8-16,0 0 14 16,0 0-27-16,0 0-22 15,0 0 30-15,0 0-40 16,0-4-17-16,0-8-34 15,6-10-89-15,25-20-49 16,-2 3-50-16,0 7-256 0</inkml:trace>
  <inkml:trace contextRef="#ctx0" brushRef="#br0" timeOffset="120989.92">3850 14620 1172 0,'0'0'281'16,"0"0"-198"-16,0 0-70 15,0 0 79-15,0 0 40 16,0 0-60-16,0 0 4 16,-54 80-57-16,25-50-7 15,-15 6-12-15,-12 9-7 16,-42 9-80-16,13-10-181 16,5-8-705-16</inkml:trace>
  <inkml:trace contextRef="#ctx0" brushRef="#br0" timeOffset="121191.8">3313 15145 605 0,'0'0'817'15,"0"0"-742"-15,0 0-38 16,0 0-1-16,0 0 21 16,127 9 36-16,-81-18-43 15,12-13-24-15,7-10-10 16,4-4-15-16,-2-2-2 15,-4-4-21-15,-13 0-95 16,-16-14-18-16,-16 8-63 16,-18 8-197-16</inkml:trace>
  <inkml:trace contextRef="#ctx0" brushRef="#br0" timeOffset="121389.93">3810 14776 172 0,'0'0'702'0,"0"0"-552"15,0 0 17-15,-12 163-6 16,12-91-74-16,18 4-5 0,3 6-28 15,-2 3-29-15,1-1 26 16,-4 0-38-16,0-6-4 16,-6-3-9-16,-3-7 6 15,-4-10-5-15,-3-6-1 16,0-20-35-16,0-14-14 16,-5-18-84-16,-13-32-52 15,2-20-419-15,1-6 89 0</inkml:trace>
  <inkml:trace contextRef="#ctx0" brushRef="#br0" timeOffset="121958.85">3767 15252 149 0,'0'0'977'15,"0"0"-812"-15,0 0-121 0,0 0-23 16,0 0 84 0,-7 144-28-16,7-90-23 0,0-2-18 15,0-6-14-15,0-10 4 16,0-5-26-16,9-17 9 15,1-5-19-15,0-9 7 16,6 0-22-16,6-23-3 16,11-17-17-16,6-15-7 15,3-15-57-15,0-2-61 16,-3 2 53-16,-2 10 35 16,-3 16 82-16,-5 13 48 15,-5 21-16-15,-6 10 61 0,-2 0 39 16,-6 9-57-1,-1 13 12-15,1 6-40 0,-4-2-12 16,-4 2-8 0,0-2-19-16,-2-4 17 0,0-8-25 15,0-6 0-15,0-4 13 16,0-4-13-16,3 0-20 16,1-12-15-16,8-18-51 15,3-6 46-15,7-4 9 16,5 2 14-16,4 7 16 15,3 9 1-15,1 10-7 16,-4 10 7-16,3 2 0 16,-7 5 57-16,-3 14-36 15,-4 6-19-15,-9 3 49 16,-6 0-21-16,-5 3-1 0,0 4-12 16,-14-5-16-16,-10 2 25 15,-9-2-25-15,-6-2 2 16,2-10 42-16,-3-6-23 15,2-6-9-15,-1-6-4 16,6 0-9-16,0-18-1 16,-9-34-76-16,8 6-112 15,5-2-160-15</inkml:trace>
  <inkml:trace contextRef="#ctx0" brushRef="#br0" timeOffset="122129.93">4853 15328 1217 0,'0'0'323'0,"0"0"-206"15,0 0-100-15,0 0 5 16,0 0 35-16,0 0-47 16,0 0-10-16,0-8-241 15,-3-8-1166-15</inkml:trace>
  <inkml:trace contextRef="#ctx0" brushRef="#br0" timeOffset="123058.12">7664 15051 1668 0,'0'0'247'16,"0"0"-242"-16,0 0 4 16,0 0 17-16,0 0-14 15,116-8-3-15,-53-6 0 16,3 0-8-16,-3-2 12 15,-7 2-13-15,-12 2-46 16,-15 2-4-16,-11 6-48 0,-16 4-1 16,-2 0 4-16,-12 0 44 15,-19 16 50-15,-6 16-25 16,-10 4 26-16,0 14 4 16,1 8-2-16,-2 9 11 15,9-1 3-15,0 6-16 16,8 2 38-16,7-2-21 15,6 1-4-15,7-15 18 16,7-6-31-16,4-10 6 16,0-12 3-16,8-8-7 15,13-8 21-15,2-6-23 16,7-8 0-16,5 0 20 16,6-2-20-16,1-18 0 15,5-6 0-15,6-10 0 0,-2-2-11 16,3-4-46-16,-10-2-55 15,-17-19 8-15,-11 13-198 16,-16 0-839-16</inkml:trace>
  <inkml:trace contextRef="#ctx0" brushRef="#br0" timeOffset="123408.2">7965 15344 1041 0,'0'0'235'0,"0"0"-163"15,0 0-2-15,0 0 68 16,0 0-84-16,0 0-53 15,0 0 48-15,42-16-24 16,-4-2-10-16,9-8-11 16,9-4-3-16,6-6-2 0,7 0-30 15,0-5-38-15,0 5 20 16,-5 8-1-16,-12 4 13 16,-14 8 19-16,-14 10 7 15,-13 6 11-15,-3 0 1 16,-8 12 14-16,0 16 57 15,0 10-34-15,0 16 14 16,0 5 4-16,-5 9-14 16,-4 6 24-16,-2 2-46 15,-3-4-20-15,3-4 21 16,2-5-21-16,3-7 0 16,1-18 0-16,3-8-20 15,2-16-17-15,0-20-130 16,0-20-69-16,0-14-503 0</inkml:trace>
  <inkml:trace contextRef="#ctx0" brushRef="#br0" timeOffset="123874.63">8734 14941 1031 0,'0'0'544'15,"0"0"-500"-15,0 0-43 16,0 0 56-16,0 0 29 15,0 0-12-15,0 0-31 16,138 38-42-16,-107-24 33 16,-4 0-34-16,-7-4-7 15,-9 4-1-15,-9 2-31 16,-2-2-71-16,-9 4 50 16,-22 4-30-16,-6 0 36 0,-4 0-1 15,3-4 37-15,9 1 18 16,6-1 0-16,11-6 0 15,7 2 10-15,5-4-10 16,0-1 54-16,15 4-53 16,12 1 0-16,9 0 30 15,7 2-21-15,3 2-7 16,3 0 5-16,0 0-7 16,-2 4 28-16,-11 0-29 0,-10 2 0 15,-13 0 0 1,-11 4 2-16,-2-4 14 0,-8 5 14 15,-21 3-12-15,-7-6 46 16,-6 2-36-16,-5-6-15 16,1-4 19-16,1-4-30 15,1-10 6-15,3-4-8 16,5-8-20-16,1-55-25 16,10 5-132-16,12-6-189 0</inkml:trace>
  <inkml:trace contextRef="#ctx0" brushRef="#br0" timeOffset="124241.37">9827 14979 16 0,'0'0'1447'15,"0"0"-1265"-15,0 0-128 16,0 0 16-16,0 0 41 15,0 0-17-15,141-48-90 16,-86 26 3-16,3 0-14 16,0 4-15-16,-8 1-34 15,-15 12 4-15,-14 5-14 16,-13 0 57-16,-8 0-51 16,0 14 41-16,-2 12 19 15,-14 10 2-15,-1 8 5 16,-4 4 12-16,4 4-18 15,-1 0 32-15,0-6-33 16,5 1-4-16,2-7-5 0,1-8 9 16,6-6-31-16,4-10-71 15,0-10-104-15,0-8-104 16,0-20-190-16,12-6-94 16</inkml:trace>
  <inkml:trace contextRef="#ctx0" brushRef="#br0" timeOffset="124624.83">10295 15129 938 0,'0'0'179'0,"0"0"-111"16,0 0 46-16,0 0-27 16,129-54-40-16,-111 48-9 0,-9 2-25 15,-7 0 17 1,-2 4-30-16,-8-6-35 0,-21 2-29 16,-13 0-195-16,-39-6-3 15,-6 8-65-15,5 2-56 16,8 0 199-16,41 12 184 15,6 2 349-15,3 8 147 16,-1 8-366-16,7 7-10 16,5 7 44-16,9 6-51 15,4 0 29-15,0 2-81 16,0-2-16-16,13-10 9 16,5 0-29-16,1-12 1 15,4-3-8-15,4-7-17 16,2-8 44-16,4-10-45 15,7 0 10-15,9-5 15 0,7-21-25 16,5 0 10 0,3 2-10-16,-2-2 2 0,-4 4 5 15,-5 4-7-15,-3 0-25 16,-6 4-23-16,3-8-73 16,-9-2-72-16,-9 4-387 0</inkml:trace>
  <inkml:trace contextRef="#ctx0" brushRef="#br0" timeOffset="125961.46">15319 14971 1378 0,'0'0'234'16,"0"0"-192"-16,0 0-18 15,0 0 49-15,0 0-28 16,0 0 31-16,0 0-76 16,-142 36 19-16,107 10 27 15,-4 8-5-15,4 7 3 16,6-2-23-16,7-2-20 15,6-9 44-15,7-6-45 16,7-2 0-16,2-10 2 16,0-6-2-16,17-6-1 0,15-6-21 15,17-12-51-15,18 0 46 16,33-26-53-16,36-22-24 16,-7-2 19-1,-10 0-17-15,-22 2-1 0,-28 8 4 16,5-5 56-16,-5 4 43 15,-17 10 11-15,-21 13 27 16,-14 6 53-16,-13 10 5 16,-4 2 47-16,0 0-60 15,0 14-69-15,0 17 57 16,0 14 19-16,0 12-36 16,-8 7-9-16,-1-2-20 15,0 0 2-15,-2-4-27 16,2-4 1-16,0-13 8 15,2-9-9-15,5-10-19 0,0-10-55 16,2-10-85-16,0-16-18 16,6-18-39-16,10-8-302 0</inkml:trace>
  <inkml:trace contextRef="#ctx0" brushRef="#br0" timeOffset="126456.82">16195 14801 696 0,'0'0'779'0,"0"0"-670"16,0 0-80-16,0 0 29 16,0 0 1-16,0 0-37 15,121 18 58-15,-79 0-64 16,3 0-7-16,-5 2 5 0,-7-2-3 16,-8-2 5-1,-10-2-16-15,-9 0-5 0,-6 4-12 16,-4 2 17-16,-25 8-9 15,-11 0 0-15,-8 2-11 16,-6-2 11-16,2-4-7 16,6-1 16-16,13-8-6 15,8-3 6-15,11-3-7 16,10-4 5-16,4 0-2 16,0-1 4-16,0 1-7 15,18 8 7-15,7 1 0 16,1 0 0-16,3 6-3 0,2 0 3 15,-2 6 0-15,-2 0 5 16,-2-2-5-16,-5 6 0 16,-5-6 7-16,-9 0-7 15,-6-2-6-15,0 2 6 16,-2 2 16-16,-19-4 10 16,-8 6-17-16,-12 3-9 15,-7-5 52-15,-6 2-44 16,-4-10 9-16,4 0 7 15,6-10-11-15,5-8-13 16,9 0-4-16,5-52-100 16,10-3-69-16,9-11-650 0</inkml:trace>
  <inkml:trace contextRef="#ctx0" brushRef="#br0" timeOffset="126824.9">17058 15009 937 0,'0'0'593'0,"0"0"-517"16,0 0-40-16,0 0 59 16,0 0 1-16,0 0 14 15,122 12-94-15,-78-12-16 16,6-6-1-16,-4-2-87 15,-5-4-35-15,-14 6-28 16,-14 2 10-16,-11 4 110 0,-2 0-2 16,0 10 33-16,-15 20 11 15,-6 10 46-15,3 6 52 16,-1 6-22-16,3 3-27 16,3-5 42-16,-1 2-64 15,3-4-10-15,0-2-7 16,-3-6-14-16,3-4 0 15,-2-6-7-15,2-7-71 16,0-22-54-16,4-1-160 16,4-1-402-16</inkml:trace>
  <inkml:trace contextRef="#ctx0" brushRef="#br0" timeOffset="126986">17394 15306 1066 0,'0'0'256'16,"0"0"-176"-16,0 0-64 15,0 0 35-15,0 0 39 16,116-40-90-16,-88 32 9 16,-3-2-3-16,-5 2-6 15,-9-2-49-15,-11-8-75 16,-19 1-174-16,-12 4-258 0</inkml:trace>
  <inkml:trace contextRef="#ctx0" brushRef="#br0" timeOffset="127356.43">17160 15364 816 0,'0'0'167'0,"0"0"-75"0,-11 134 0 16,11-84 5-16,0-5 35 15,0-15-90-15,9-6-41 16,7-10 55-16,3-6-43 16,8-8 11-16,13-4-3 15,14-23-19-15,14-10-2 16,15-12-64-16,6-15-45 15,36-50-23-15,0-8-208 16,-21 7-304-16,-19 21 398 16,-54 58 246-16,-12 18 764 0,-7 8-403 15,0 2-213 1,-5 4 55-16,-5 4-53 16,-2 0-56-16,0 18-10 15,0 4 5-15,0 10 12 0,-4 8-41 16,-13 4-26-16,-4-4 23 15,-4 2-57-15,-6-2 1 16,0-1 7-16,-2-11-8 16,1-2 0-16,5-8-102 15,3-18-157-15,6 0-6 16,9-12-480-16</inkml:trace>
  <inkml:trace contextRef="#ctx0" brushRef="#br0" timeOffset="127528.96">18009 15462 1001 0,'0'0'214'0,"0"0"-135"16,0 135-8-16,0-81 42 15,0-4 38-15,0 2-107 16,-4-12-30-16,2 0 1 16,-1-14-14-16,0-8-1 15,3-12-4-15,0-14-131 16,0-16-24-16,8-12-641 0</inkml:trace>
  <inkml:trace contextRef="#ctx0" brushRef="#br0" timeOffset="127755.04">18583 14819 937 0,'0'0'561'15,"0"0"-501"-15,0 0-22 0,121 32 45 16,-70-18 23-16,7-2-69 16,0 0-36-16,-2 0 23 15,-7-2-24-15,-14-4-23 16,-12 0-34-16,-19-2-70 16,-12 0-61-16,-26 2-116 15,-7 6-645-15</inkml:trace>
  <inkml:trace contextRef="#ctx0" brushRef="#br0" timeOffset="128177.19">18430 15186 628 0,'0'0'261'0,"0"0"-142"0,0 0 27 16,0 0-16-16,0 0 2 16,0 0-49-16,0 0-60 15,138 18 25-15,-94-22-39 16,4-6-9-16,-4 6 0 15,-6-5 8-15,-6 8-11 16,-15 1 3-16,-5 0-10 16,-10 0 9-16,-2 0 1 15,0 0-10-15,-14 10 9 16,-13 8 2-16,-8 4-2 16,-10 4-22-16,-8 2-40 15,-1-4 47-15,0 0-21 0,6 0 21 16,8-2 10-16,7-6 6 15,8 0 0-15,9-4-1 16,5-6-8-16,9-2-7 16,2-4 10-16,0 0 6 15,2 0 4-15,17-4-3 16,6-10 28-16,8 0-27 16,8-4-2-16,6 0 44 15,6 0-44-15,1 0 0 16,-1-4 0-16,-8 0-25 15,-12-24-14-15,-12 12-158 0,-13-1-452 16</inkml:trace>
  <inkml:trace contextRef="#ctx0" brushRef="#br0" timeOffset="128325.83">18552 15213 354 0,'0'0'340'16,"0"0"-141"-16,0 0-99 15,-102 129-15-15,69-85 40 16,-9 0-54-16,-8 2-2 15,-6 0-51-15,-6-3-17 16,-5-3-2-16,-18-4-5 16,21-8-175-16,13-16-444 0</inkml:trace>
  <inkml:trace contextRef="#ctx0" brushRef="#br0" timeOffset="128533.93">18182 15611 1064 0,'0'0'191'16,"0"0"-115"-16,32 106-5 15,-21-64 58-15,-2-2-39 16,2-4-61-16,-4-2 9 16,0-8-38-16,-3-8 0 15,-2-8-22-15,0-6-76 16,7-13-22-16,1-18-67 15,2-3-615-15</inkml:trace>
  <inkml:trace contextRef="#ctx0" brushRef="#br0" timeOffset="128827.95">18537 15498 553 0,'0'0'775'16,"0"0"-685"-16,0 0-48 15,0 0 47-15,0 0 36 16,158-8-71-16,-102 8-45 15,4 0 28-15,0 0-37 16,-1 0-1-16,-11 4-6 16,-5 6 14-16,-12 6-13 15,-14 2 6-15,-5 1-17 16,-10 3 5-16,-2 6 12 16,-2 3 0-16,-20 8-1 15,-10-3 2-15,-5 4 16 0,-8 0-17 16,-4-4-3-16,-5-4-21 15,3-6 2-15,-3-13-45 16,6-8-13-16,-12-9-42 16,14-18-94-16,13-10-456 0</inkml:trace>
  <inkml:trace contextRef="#ctx0" brushRef="#br0" timeOffset="129026.09">18552 15498 905 0,'0'0'288'0,"0"0"-159"16,0 0-14-16,0 140-8 0,0-95 43 16,0-5-78-1,0-2-39-15,0-6 11 16,-2-4-42-16,0-8-1 0,0-6-1 16,2-8-9-16,0-6-42 15,0-6-114-15,8-20-148 16,8-6-583-16</inkml:trace>
  <inkml:trace contextRef="#ctx0" brushRef="#br0" timeOffset="129388.16">18731 15651 842 0,'0'0'402'16,"0"0"-296"-16,0 120-26 15,0-72-15-15,0-2 28 16,-2-10 12-16,-3-1-77 0,1-8-21 15,-5-9-7-15,0-4 10 16,-6-5-21-16,-4-9-53 16,-8 0-53-16,-4-4-5 15,-2-19-116-15,-3 0 55 16,7-8-76-16,3 3 160 16,8 6 99-16,7 8 258 15,4 6-17-15,7 8-22 16,0-4-58-16,0 4 1 15,0 0-70-15,7 0-34 16,15 0 48-16,9 0-39 16,11 0-20-16,12-6 15 15,6-6-40-15,9-2-15 16,3-4-7-16,1 0-34 16,0-2-13-16,21-2-132 0,-20 6-91 15,-10 4-347-15</inkml:trace>
  <inkml:trace contextRef="#ctx0" brushRef="#br0" timeOffset="129535.23">19549 15835 1048 0,'0'0'303'0,"0"0"-208"16,0 0 11-16,0 0 88 16,0 0-48-16,0 0-72 15,0 0-18-15,37 52-56 16,-61-52-6-16,-14-14-151 15,-9-4-522-15</inkml:trace>
  <inkml:trace contextRef="#ctx0" brushRef="#br0" timeOffset="131587.91">396 16772 725 0,'0'0'597'0,"0"0"-597"16,0 0 11-16,0 0 44 15,0 0-11-15,0 0-2 16,-20-46 10-16,20 42-23 15,0 4-4-15,0-4 1 0,0-1-17 16,14-3 20 0,9 2-29-16,16-6 0 0,7 2 7 15,8-4-7 1,2 2 6-16,-3 6-6 0,-8 2 2 16,-10 4-8-16,-8 0 6 15,-12 0-17-15,-5 0 17 16,-10 4 1-16,0 14 0 15,-10 2 1-15,-16 6 4 16,-8 5 4-16,-1 1-10 16,-3-2 0-16,2-6-2 15,7-2 2-15,3-10 0 16,10 2 0-16,5-10 1 16,9 0-17-16,2-2 1 15,0 2-44-15,20-4 43 0,7 4 10 16,6 0-7-16,5 0 12 15,-1 2 1-15,1-2 4 16,1 4-4-16,-6 2 0 16,-2 2 4-16,-6-2-2 15,-10 4-2-15,-6-2 0 16,-7 6 7-16,-2 0 6 16,0 0-4-16,-11 0-8 15,-11 4 19-15,-2 1-1 16,-5-5-2-16,0-5 1 15,0 0-17-15,2-3 9 16,2-10-10-16,5 0-9 16,3 0 8-16,3-18-49 15,5-14-43-15,7-7-11 0,2-3-105 16,8-6 38-16,17-6-113 16,8-4-15-16,1 0 185 15,4-4 114-15,-2 3 172 16,-5 1 69-16,-6 10-52 15,-12 2-29-15,-11 10-5 16,-2 6-36-16,0 8-15 16,-15 0-22-16,-6 4-12 15,1 4-27-15,-7 0-22 16,-2 6 27-16,-4 3-39 16,-5 5-8-16,-4 0 11 15,-3 23-12-15,-6 13 0 0,-2 16-1 16,1 10 1-1,2 14 5-15,4 10-5 0,13 3 0 16,8 5 8-16,12 0-7 16,13-4 10-16,0 3-11 15,20-3 7-15,19-6 16 16,3-12-23-16,9-6-10 16,5-7 4-16,1-19 5 15,3-18-9-15,3-12 8 16,1-10 4-16,8-28 1 15,-1-16-3-15,-2-15 0 16,1-13 6-16,-10-2-5 16,-9-8 7-16,-11-2-8 15,-14-5 0-15,-8-1 8 0,-13 6-8 16,-5 8-11 0,0 8 10-16,-21 15 2 0,-2 13 17 15,-2 14 14-15,7 12 17 16,9 8 11-16,7 6-60 15,2 0-7-15,0 0 7 16,-4 10 0-16,-5 12-8 16,-3 4-51-16,12 2-122 15,0-6-44-15,0-9-662 0</inkml:trace>
  <inkml:trace contextRef="#ctx0" brushRef="#br0" timeOffset="131793.13">1701 16473 1311 0,'0'0'156'0,"0"0"-89"15,0 0-47-15,0 0 10 16,143-62 32-16,-98 42-3 16,0-1-22-16,-1 2-37 15,-1-2 9-15,-3 3-25 16,-11 4-9-16,-14-8-103 15,-8 8-58-15,-7-4-149 0</inkml:trace>
  <inkml:trace contextRef="#ctx0" brushRef="#br0" timeOffset="131982.57">1929 16186 601 0,'0'0'599'0,"0"0"-520"0,0 0-24 15,0 0 62-15,0 134-38 16,0-89-21-16,5 1-9 15,-3 2-33-15,0 0 16 16,-2-2-32-16,0-2 0 16,0 0-19-16,-16-4 4 15,-26 6-133-15,2-11-135 16,-3-7-546-16</inkml:trace>
  <inkml:trace contextRef="#ctx0" brushRef="#br0" timeOffset="132190.94">1499 16826 1016 0,'0'0'275'16,"0"0"-215"-16,0 0-2 16,0 0-2-16,0 0 26 15,140 0-10-15,-64-6 0 16,18-12-8-16,24-8-45 16,26-14-9-16,26-9 30 15,5-1-40-15,-15 6 1 16,-38 8 6-16,-42 14-7 15,-27 12-32-15,-17 2-73 16,-20 0-51-16,-7 6-39 16,-9 2-138-16</inkml:trace>
  <inkml:trace contextRef="#ctx0" brushRef="#br0" timeOffset="132432.1">1844 16932 1159 0,'0'0'206'0,"0"0"-164"16,0 0 16-16,0 0 39 15,-39 108-12-15,25-74-23 16,-1 7-25-16,-8 5-14 16,-8 6 52-16,-7-2-61 15,-7-2-6-15,-1 2 3 16,3-6 0-16,5-8-11 15,7-10-29-15,0-26-107 0,8 0-20 16,17-26-381-16</inkml:trace>
  <inkml:trace contextRef="#ctx0" brushRef="#br0" timeOffset="132648.81">1944 17133 312 0,'0'0'903'15,"0"0"-811"-15,25 108-26 16,-14-56-45-16,1 6 32 16,-8 4 24-16,-2-2-40 15,-2 3-4-15,0-1-33 0,0-4 1 16,-8-10 18 0,-4-8-19-16,1-16-6 0,-5-24-37 15,1 0-81-15,6-18-185 0</inkml:trace>
  <inkml:trace contextRef="#ctx0" brushRef="#br0" timeOffset="132835.12">2085 16834 1347 0,'0'0'191'15,"0"0"-156"-15,0 0-3 16,0 0-23-16,0 0 7 15,0 0 51-15,0 0-58 16,109 130-8-16,-105-96-1 0,-4 2-25 16,-6 18-38-16,-19-9-102 15,-4-13-342-15</inkml:trace>
  <inkml:trace contextRef="#ctx0" brushRef="#br0" timeOffset="133520.78">1913 17213 983 0,'0'0'226'0,"0"0"-151"16,0 0-27-16,0 0 4 16,0 0-11-16,0 0-25 15,0 0-14-15,131-16 30 16,-99 10-32-16,-8 2-1 16,-3 0 1-16,-10 4 0 0,-5-4 0 15,-3 4-9-15,-3 0-34 16,0 0 24-16,0 4-12 15,-3 4 4 1,-6 6 2-16,5-2 2 0,0-2 11 16,4-2-46-16,0 2-10 15,0-2 50-15,15-2-19 16,7 2-2-16,5 2 28 16,4 2 11-16,5 6 0 15,-1 4 0-15,-3 6 0 16,-3 2 14-16,-7 2-8 15,-7 4 1-15,-3 3 24 16,-8-7-4-16,-4-4 11 16,0-6-12-16,0-4 4 0,0-10 46 15,0-8-11-15,0 0 16 16,-4-14 6-16,-2-20-68 16,-2-12 0-16,2-21-19 15,-5-31-4-15,-7-26-8 16,-7-33-4-16,-6-21 7 15,-5 3-7-15,7 19-1 16,10 40 17-16,7 35 14 16,8 36 27-16,2 22 93 15,2 11-24-15,-3 2 1 16,3 6-41-16,0 4-51 0,3 22-19 16,28 37 0-1,25 39 0-15,21 36 29 0,14 13-21 16,-10-21-8-1,-16-34 1-15,-18-28 1 0,-5-10 14 16,5 12-16-16,8 11 0 16,-1-1 0-16,-7-6 0 15,-9-8-17-15,-14-16-14 16,-6-15-36-16,-10-13-18 16,-8-18-18-16,0-18 32 15,-8-71-53-15,-12 3-150 16,-2-8-52-16</inkml:trace>
  <inkml:trace contextRef="#ctx0" brushRef="#br0" timeOffset="133830.4">2722 16320 1307 0,'0'0'230'0,"0"0"-152"0,0 0-54 16,0 0-8-16,0 0 37 15,0 0-52-15,0 0 10 16,56 99-3-16,-34-59 5 15,-5 4-19-15,-3 2 6 16,-3 2-60-16,-6 0-23 16,-2 2-53-16,-3-9-62 15,0-1 19-15,-8-4 78 16,-7-4 62-16,-5 6 24 16,-5 0 15-16,-2 6 61 15,-1 0-5-15,-1 0 11 16,-2 1-19-16,0-5-14 15,0 0 0-15,2-8-34 16,2-6 1-16,2-20-7 0,7-2-38 16,5-4-142-16</inkml:trace>
  <inkml:trace contextRef="#ctx0" brushRef="#br0" timeOffset="134051">3335 16605 1156 0,'0'0'217'0,"0"0"-143"0,0 0-47 15,95 118 59-15,-66-78-3 16,-2 5 2-16,-2 3-14 16,-5 2-56-16,-7-2-14 15,-4-4 5-15,-7 2-6 16,-2-11-27-16,0-3-63 15,-15-19-56-15,-8-4-25 16,4-9-315-16</inkml:trace>
  <inkml:trace contextRef="#ctx0" brushRef="#br0" timeOffset="134203.71">3594 16918 616 0,'0'0'292'15,"0"0"-203"-15,0 0-31 16,135-18 38-16,-95 10-1 0,-7 4-48 15,-8-2 19-15,-9 2-56 16,-9 4 2-16,-7 0-12 16,-23-4-45-16,-8 4-182 0</inkml:trace>
  <inkml:trace contextRef="#ctx0" brushRef="#br0" timeOffset="134402.94">3324 17038 841 0,'0'0'163'15,"0"0"-8"-15,-2 105-35 16,2-61-37-16,15 0 2 16,5 2-41-16,5-8 13 15,4-10-28-15,0-2-22 0,2-12 32 16,5-10-24 0,6-4-2-16,5 0 11 0,11-22-24 15,31-36 0-15,-11 4-134 16,-12 2-351-16</inkml:trace>
  <inkml:trace contextRef="#ctx0" brushRef="#br0" timeOffset="134585.97">4298 17197 1337 0,'0'0'155'0,"0"0"-123"16,0 0 7-16,0 0-1 15,0 0-28-15,0 0-10 16,0 0-112-16,55 22-713 16</inkml:trace>
  <inkml:trace contextRef="#ctx0" brushRef="#br0" timeOffset="135282.94">7802 16629 1147 0,'0'0'663'16,"0"0"-663"-16,0 0-94 15,0 0 78-15,0 0 16 16,151 0 16-16,-82-14-16 16,10-4-10-16,1-4 3 15,-7 0-68-15,-10 0-50 16,-14 0-123-16,-18 8-287 0,-20 6-68 15</inkml:trace>
  <inkml:trace contextRef="#ctx0" brushRef="#br0" timeOffset="135522.78">8123 16659 529 0,'0'0'526'16,"0"0"-448"-16,-95 139 6 16,58-67 27-16,6 4 4 15,7 4-29-15,6 0-24 16,7 5-40-16,7-9 36 15,4-10-57-15,0-6 12 16,8-8 9-16,15-7-13 16,3-13-8-16,8-10 2 15,6-8 4-15,6-10 30 16,8-4-37-16,4-4-8 16,7-24 7-16,1-7-50 0,-3-11-35 15,3-20 0 1,-18 8-66-16,-22 8-261 0</inkml:trace>
  <inkml:trace contextRef="#ctx0" brushRef="#br0" timeOffset="135890.07">8105 17115 1075 0,'0'0'256'0,"0"0"-195"15,0 0-8-15,0 0 32 16,0 0 9-16,0 0-66 15,0 0 1-15,112-17 15 16,-52-2-31-16,11-8-13 0,10-5-13 16,0 2-51-16,2 0 24 15,-4 10-38-15,-17 4 1 16,-11 6 45 0,-18 6-2-16,-15 4 21 0,-9 0 13 15,-9 22 6-15,0 14 62 16,0 12-30-16,-5 15 14 15,-3 5 25-15,-4 8-11 16,3 0-11-16,-1 0-23 16,-2 3-32-16,-1-7 33 15,2-6-33-15,-1-8-2 16,4-12-1-16,1-16 3 16,3-16-34-16,2-14-68 15,2-26-75-15,0-14-328 0</inkml:trace>
  <inkml:trace contextRef="#ctx0" brushRef="#br0" timeOffset="136354.91">8825 16878 755 0,'0'0'683'0,"0"0"-603"16,0 0-52-16,0 0 11 15,134 22 70-15,-88-8-69 16,1 0-16-16,-5-2 4 15,-9-2-7-15,-8-2 3 16,-9-2-24-16,-11 2 2 16,-5 6 2-16,-7-2-4 0,-22 6 0 15,-12 6 0-15,-7 2-10 16,-4 1 4-16,8-5 0 16,9 0 6-16,10-8-2 15,11 0 2-15,5-2-10 16,9 2 9-16,0-4-5 15,5 6-1-15,19-2 1 16,5 0 6-16,7 4-19 16,2 4 6-16,-1 0-1 15,-2 4 12-15,-4 2-3 16,-8 2 5-16,-6-2 0 16,-9 2 0-16,-8-2-6 15,0 3 6-15,-8-3 0 0,-17 2 7 16,-8 2 0-1,-5-6 13-15,-5 2-20 16,-1-6 11-16,0-4-1 0,-1-6-10 16,0-12-9-16,-13-14-30 15,11-20-79-15,7-2-200 0</inkml:trace>
  <inkml:trace contextRef="#ctx0" brushRef="#br0" timeOffset="136781.9">10083 16964 1450 0,'0'0'257'0,"0"0"-207"15,0 0 13-15,0 0-6 16,0 0 38-16,0 0-29 16,0 0-15-16,-86 76-2 15,37-37-36-15,-9-3-11 16,-5-4 27-16,3-2-29 16,2-6-7-16,8-6-17 15,9-10-83-15,17-12-70 16,8-22-79-16,14 2-439 0</inkml:trace>
  <inkml:trace contextRef="#ctx0" brushRef="#br0" timeOffset="137286.84">9803 17343 922 0,'0'0'256'16,"-2"112"-143"-16,-16-41-3 0,-2 9-39 15,-3-8 53 1,2-10-27-16,0-12-57 0,5-10 25 15,5-9-41-15,3-18-8 16,6-8 6-16,0-5 1 16,2-13 20-16,0-24-43 15,6-24-53-15,13-11 41 16,13-12-55-16,6-2-24 16,9 9 32-16,2 15 24 15,3 18 34-15,-6 26-10 16,-2 14 11-16,-1 4 21 15,-8 22 14-15,-3 14 9 16,-10 8 10-16,-7 6-28 0,-10 3 24 16,-5-3-3-16,0 4-25 15,-11-2 34-15,-14-4-42 16,-6-6 4-16,-7-6 2 16,-6-6-11-16,-5-7 16 15,-3-14-25-15,4-5 0 16,-2-4 9-16,8-22-9 15,1-10-14-15,10-12 14 16,10-2 0-16,11 2 12 16,10 14-2-16,10 4 1 15,25 12 6-15,14 14-17 16,13 0 9-16,19 12 10 0,26 20-18 16,26 12 19-16,28 6-20 15,8-2-20-15,-13-8-2 16,-45-16-224-16,-35-16-608 0</inkml:trace>
  <inkml:trace contextRef="#ctx0" brushRef="#br0" timeOffset="138467.81">15522 17490 386 0,'0'0'612'0,"0"0"-502"16,0 0 20-16,0 0 19 0,0 0-18 15,0 0-12-15,-44-57-25 16,41 51-7-16,-1-6-21 15,0 2-12-15,-5 2 38 16,0-2-52-16,-7-2 3 16,-4 6-9-16,-11 2-34 15,-9 4 25-15,-12 0-25 16,-7 18-1-16,-11 18-11 16,-3 12 12-16,-3 16-2 15,5 15 2-15,6 7 0 16,14 2-10-16,13 2 10 15,21 1-12-15,15-11-2 16,2-10 14-16,31-8-8 16,15-17-12-16,14-18-29 15,13-14 34-15,12-13-43 0,7-13-47 16,3-27-18-16,5-7-17 16,-1-14 76-16,-3-13-15 15,-12-6-80-15,-12-6 36 16,-16-3 30-16,-19 3-25 15,-14 6 66-15,-10 18 52 16,-9 22 232-16,-2 13-46 16,1 22-70-16,-3 5 0 15,2 0-61-15,5 23-39 16,2 18 86-16,-1 15-8 16,4 12-15-16,-5 12-17 15,-5 0-27-15,-2 1 16 16,0-9-51-16,0-2 0 0,-2-10 11 15,-5-12-11-15,0-12 0 16,0-10-2-16,5-16-83 16,2-10-35-16,0-19-83 15,0-16-90-15</inkml:trace>
  <inkml:trace contextRef="#ctx0" brushRef="#br0" timeOffset="138951.22">15971 17271 1385 0,'0'0'180'16,"0"0"-110"-16,0 0-63 0,0 0 27 15,0 0 30-15,115 54-23 16,-74-32-8-16,3 4-3 16,-4-6-30-16,-2 2 26 15,-7-4-26-15,-9 4-4 16,-10 0-6-16,-12 0 5 15,-10 9-6-15,-30 5 5 16,-16 4-41-16,-12 4 31 16,-8-8-25-16,4 0-11 15,8-8 44-15,15-6-2 16,18-4 10-16,13-6 0 16,14-2-3-16,4-2-10 15,6 2-2-15,23 2 9 0,11 7-4 16,9-1 9-1,3 8-24-15,-4-2 12 0,2 6 13 16,-8 2 3-16,-7 0-3 16,-10 2-13-16,-11 2 13 15,-12 0 9-15,-2 4 0 16,-7 0 11-16,-15 0-20 16,-7 1 48-16,-4-1-42 15,-4-4 1-15,2-4 19 16,-1-10-11-16,5-10-3 15,4-6-12-15,6-6-5 16,4-18-4-16,17-72-113 16,0 1-153-16,7-9-419 0</inkml:trace>
  <inkml:trace contextRef="#ctx0" brushRef="#br0" timeOffset="139167.91">17091 17259 1160 0,'0'0'268'16,"0"0"-179"-16,0 0-61 15,-4 132 21-15,-12-86 49 16,-8 7-52-16,-7-3 16 16,-6 2-62-16,-5-2 1 0,0-6 6 15,-1-8-7 1,6-8-7-16,-1-24-85 0,11-4-86 15,9-4-111-15</inkml:trace>
  <inkml:trace contextRef="#ctx0" brushRef="#br0" timeOffset="139721.18">16977 17744 848 0,'0'0'271'15,"0"0"-149"-15,2 148 8 16,-2-81-19-16,0-3-17 15,-6-2-1-15,-3-6-74 16,1-6-11-16,-2-6 16 16,3-12-22-16,3-14 10 15,0-5-12-15,0-11 0 0,4-2-9 16,0-19 9-16,0-22-97 16,4-34 21-16,13-5 27 15,10-10-84-15,4 1-120 16,2 21 184-16,6 10 69 15,-3 22 18-15,-1 14-10 16,-4 14 80-16,-2 8 23 16,-4 0 15-16,-3 22-46 15,-2 4-42-15,-2 10 32 16,-7 4-40-16,-7 1 20 16,-4-1-3-16,0 0-18 15,-8 0-3-15,-15 0-16 16,-8-8-1-16,-5-2 26 15,-5-9-35-15,-5-10 0 16,2-7-1-16,3-4-16 16,4-4-1-16,3-22-10 15,8-14-36-15,5-4 41 0,13-2-34 16,8 10 57-16,0 6 24 16,18 11-23-16,13 15 20 15,9 4 2-15,7 0-4 16,6 23 45-16,5 7-40 15,0 2-13-15,0 0 5 16,0-6-8-16,-4 0-1 16,-6-8-7-16,-1-10-16 15,6-12-5-15,-10-18-149 16,-10-8-205-16</inkml:trace>
  <inkml:trace contextRef="#ctx0" brushRef="#br0" timeOffset="139933.59">17864 17311 1326 0,'0'0'237'0,"0"0"-154"16,0 108 3-16,0-54 30 16,-9-1 14-16,-9 1-69 15,-1-4-49-15,-4 2 33 16,-6-8-45-16,0-2-7 15,-4-12 1-15,-10-12-135 0,7-14-134 16,10-4-574-16</inkml:trace>
  <inkml:trace contextRef="#ctx0" brushRef="#br0" timeOffset="140129.01">17882 17808 980 0,'0'0'298'15,"0"0"-212"-15,7 151 8 16,-7-87-5-16,2-8 17 16,-2-10 2-16,2-2-89 15,2-9-10-15,-1-12-8 16,1-9-1-16,0-10-37 16,8-18-126-16,-1-15-48 15,1-14-787-15</inkml:trace>
  <inkml:trace contextRef="#ctx0" brushRef="#br0" timeOffset="140351.1">18327 17088 1252 0,'0'0'247'15,"0"0"-198"-15,0 0 9 16,0 0 44-16,141 49-30 15,-90-35-20-15,3-4-46 16,2-6 0-16,-3 0 4 16,-6 0-10-16,-10-4-74 0,-10 0-65 15,-27 14-47-15,0-4-136 16,-19 6-68-16</inkml:trace>
  <inkml:trace contextRef="#ctx0" brushRef="#br0" timeOffset="140733.14">18396 17477 95 0,'0'0'645'15,"0"0"-483"-15,0 0-57 16,0 0 41-16,0 0-29 16,0 0 12-16,0 0-44 15,-66 77-58-15,93-83 11 16,10-6-17-16,4-11-20 16,1 5 25-16,-4 4-26 0,-5 0-1 15,-6 10-5 1,-3 4 12-16,-8 0-11 0,-5 0 5 15,-4 0-6-15,-7 4-1 16,0 19 14-16,-13 4-7 16,-16 10 7-16,-10 7-6 15,-7 4-1-15,-3-4 0 16,-2-8-26-16,4 0 26 16,7-8-16-16,11-10 16 15,6-6-7-15,12-2 0 16,9-10 4-16,2 0-3 15,2 0-39-15,21-18 31 16,5-6-2-16,11-6-2 16,5 2 17-16,3-2-45 15,-3 4-9-15,6-6-54 0,-15 6-24 16,-12 4-124-16</inkml:trace>
  <inkml:trace contextRef="#ctx0" brushRef="#br0" timeOffset="140929.79">18263 17566 603 0,'0'0'297'15,"0"0"-122"-15,0 0-1 16,-54 138-2-16,33-92-47 16,-4 6-29-16,-2 2-35 0,-2 1-47 15,-4 1 18 1,-3-6-32-16,-5 0 1 0,2-6-12 15,-11-8-32-15,10-10-167 16,9-16-632-16</inkml:trace>
  <inkml:trace contextRef="#ctx0" brushRef="#br0" timeOffset="141131.79">18072 18111 1038 0,'0'0'229'16,"0"0"-148"-16,0 0-26 16,60 130 33-16,-39-91 8 0,4-11-46 15,-2-2-12-15,-5-4-38 16,-5-12 0-16,-5-6-32 16,11-4-79-16,-6-14-2 15,1-12-200-15</inkml:trace>
  <inkml:trace contextRef="#ctx0" brushRef="#br0" timeOffset="141515.26">18323 17985 1035 0,'0'0'309'0,"0"0"-229"16,0 0-36-16,0 0 132 15,0 0-87-15,0 0-59 0,0 0 29 16,75 2-21-1,-25-20-22-15,6-4-16 0,6 0 1 16,3 2-8-16,1 3 0 16,3-1-36-16,-1 9 7 15,-9-4-10-15,-3 7 10 16,-11 6 5-16,-7 0 11 16,-11 0 8-16,-8 19 11 15,-7 8 1-15,-4 10 6 16,-8 5 7-16,0 8 17 15,0 4 21-15,-6 4-21 16,-10-4 47-16,-1 3-58 16,-6-7-19-16,-2-10 23 15,-6 0-21-15,-2-8-2 16,-7-10 0-16,-9-4-13 0,-4-14-59 16,-28-10-112-16,15-24-135 15,5-2-633-15</inkml:trace>
  <inkml:trace contextRef="#ctx0" brushRef="#br0" timeOffset="141710.29">18377 17967 1001 0,'0'0'185'0,"0"0"-22"16,25 108-57-16,-15-61-12 15,-1-4 18-15,0 1-52 16,0-8-35-16,-2-1-25 0,-1-13 10 15,-1-4-22-15,-1-12 5 16,5-6-149-16,-2-18-130 16,-1-9-473-16</inkml:trace>
  <inkml:trace contextRef="#ctx0" brushRef="#br0" timeOffset="142066.88">18662 17991 1117 0,'0'0'219'16,"0"0"-149"-16,0 112 2 16,0-60 32-16,0-2-8 15,0-6-34-15,0-3-51 0,0-5 29 16,-9-4-40 0,-9-10 0-16,-7-2-7 0,-6-10-24 15,-4-6-118-15,-3-4-29 16,0-14-102-16,3-16 47 15,4-6-509-15,6 0 742 16,7 5 128-16,9 5 395 16,9 12-285-16,0 4-37 15,0 2-66-15,7 3-29 16,13-4-36-16,5 5-6 16,3 4 7-16,8-4-12 15,4 0-18-15,2-2-21 16,7 2-18-16,0-4 25 15,2-2-27-15,3-8-37 16,26-16-37-16,-10 2-108 0,-8 0-211 0</inkml:trace>
  <inkml:trace contextRef="#ctx0" brushRef="#br0" timeOffset="142223.41">19547 18191 1084 0,'0'0'214'0,"0"0"-134"16,0 0 54-16,0 0 26 16,0 0-67-16,0 0-74 15,0 0-19-15,17-4-33 16,-17-28-312-16</inkml:trace>
  <inkml:trace contextRef="#ctx0" brushRef="#br0" timeOffset="156592.9">20719 15159 869 0,'0'0'629'16,"0"0"-553"-16,0 0-65 0,0 0 51 15,0 0 41-15,-19 0-34 16,19 0 8-16,0 0-30 16,0 0-4-16,9 4-4 15,11-4-2-15,9 5 35 16,11-4-20-16,7 2-24 16,9-3 20-16,2 0-39 15,3 0-1-15,-2 0-8 16,-1-9 8-16,-2 5-16 15,-5-5 6-15,-7 0-38 16,-10 1-17-16,-10 2-83 16,-7 4-30-16,-17 0-21 0,-14 2-97 15,-15 0-602-15</inkml:trace>
  <inkml:trace contextRef="#ctx0" brushRef="#br0" timeOffset="156830.41">20433 15562 1515 0,'0'0'224'16,"0"0"-224"-16,0 0-17 16,0 0 17-16,0 0 47 15,180-36-30-15,-97 17-17 0,6 0 11 16,3-1-11-1,-3 2-11-15,-2 0 5 0,-7 0-32 16,-4 0-63-16,-5-4-54 16,-17 8-85-16,-23 0-311 0</inkml:trace>
  <inkml:trace contextRef="#ctx0" brushRef="#br0" timeOffset="157099.72">20858 15356 1139 0,'0'0'174'0,"0"0"-129"16,-8 102-7-16,8-44 43 15,-2 14 28-15,2 5-55 16,-3 3-24-16,-1 0 0 15,0-4-23-15,-4-5-6 16,2-7-1-16,-3-8 9 16,3-12-20-16,0-12-31 15,6-32-89-15,0 0-55 16,4-14-106-16</inkml:trace>
  <inkml:trace contextRef="#ctx0" brushRef="#br0" timeOffset="157331.34">21137 15270 674 0,'0'0'600'15,"0"0"-510"-15,0 0-51 16,16 126 54-16,-10-60 9 16,-1 2-46-16,-3 3 10 15,-2 1-44-15,0-8-21 16,0-4 18-16,0-6-18 15,0-10 5-15,0-8-6 16,0-13-16-16,0-5 14 16,-2-18-112-16,-3 0-72 15,5-22-120-15</inkml:trace>
  <inkml:trace contextRef="#ctx0" brushRef="#br0" timeOffset="157532.87">21710 15101 753 0,'0'0'694'0,"0"0"-629"15,0 0-46-15,0 0 12 16,0 0 21-16,0 0-27 16,0 0 7-16,58 112-32 15,-49-95 1-15,1-3-2 16,13-14-75-16,-3 0-125 0,0-8-282 15</inkml:trace>
  <inkml:trace contextRef="#ctx0" brushRef="#br0" timeOffset="157893.93">22188 14997 1005 0,'0'0'224'0,"0"0"-163"16,0 0-21-16,0 0 47 15,-50 122-39-15,19-90 10 16,-5 7-51-16,-7 1-6 16,-1-2 0-16,-3-2 10 15,5-2-10-15,2-10-1 16,7-2 1-16,8-6-1 16,11-10 0-16,8-2 0 0,6 0-1 15,0-4-9 1,0 0 9-16,18 0 1 0,6 0 0 15,7-10 6-15,3 6-6 16,-3-6-3-16,0 2 1 16,-2 4 4-16,-5-4-2 15,-3 2 0-15,-9 2-33 16,-2 4 33-16,-10 0-25 16,0 0-27-16,0 0 1 15,-12 6-63-15,-30 28-63 16,3-6-149-16</inkml:trace>
  <inkml:trace contextRef="#ctx0" brushRef="#br0" timeOffset="158090.4">21554 15717 704 0,'0'0'136'0,"0"0"-57"16,0 0-45-16,0 0 41 16,0 0 33-16,0 0-70 15,0 0-5-15,40 14-4 16,0-28-22-16,5-8 22 15,-1 0-28-15,5-4-1 16,3-2 7-16,1 2-7 16,2-5 0-16,6-11-39 15,-14 8-134-15,-16 2-207 0</inkml:trace>
  <inkml:trace contextRef="#ctx0" brushRef="#br0" timeOffset="158268.97">21882 15547 523 0,'0'0'279'16,"0"0"-192"0,0 0 30-16,-83 122 42 0,58-82-72 15,1 4-6-15,2-4-58 16,-3 0-16-16,-1 2 3 16,-1-4-4-16,0-6-6 15,-7-5-78-15,10-13-158 16,4-6-416-16</inkml:trace>
  <inkml:trace contextRef="#ctx0" brushRef="#br0" timeOffset="158463.71">21984 15663 1045 0,'0'0'156'0,"0"0"-81"16,0 0 14-16,80 104 11 15,-53-74-25-15,-1-8-43 16,3 0-11-16,0-4-21 16,7-8 0-16,20-10-9 15,-7-12-129-15,-5-10-390 0</inkml:trace>
  <inkml:trace contextRef="#ctx0" brushRef="#br0" timeOffset="158675.81">22851 14945 1152 0,'0'0'236'16,"0"0"-185"-16,0 0-32 15,0 0 39-15,0 0-26 16,31 116-19-16,-29-98-13 15,-2 4 0-15,0-4-71 16,-13-8-225-16</inkml:trace>
  <inkml:trace contextRef="#ctx0" brushRef="#br0" timeOffset="158892.84">22579 15392 730 0,'0'0'536'15,"0"0"-449"-15,-29 124-25 16,20-65 38-16,2-7 18 16,3 0-58-16,-1-4-28 15,1-4-18-15,-3-8-14 16,-2-8 14-16,3-6-14 16,-4-10-34-16,4-8-33 15,6-18-80-15,0-16-112 16,13-10-567-16</inkml:trace>
  <inkml:trace contextRef="#ctx0" brushRef="#br0" timeOffset="159362.54">23123 15053 1235 0,'0'0'206'0,"0"0"-152"16,0 0-31-16,0 0 66 15,0 0-43-15,0 0-38 16,0 0 17-16,129-10-25 16,-87-4-29-16,-4 6-46 15,-2-2-37-15,-7 2 7 0,-10 8 5 16,-3 0-24 0,-7 0 77-16,-5 0 17 0,0 12 24 15,-4 10 6-15,0 2 9 16,4 8 31-16,-4 4-8 15,0 8 16-15,0 5 23 16,0 9-10-16,0 0-9 16,0 4-3-16,-4 2-17 15,-2-2 15-15,-3 0-26 16,1-3-13-16,-4-3 19 16,3-2-26-16,-1-4 5 15,-2-2-5-15,1-6 0 0,-3-2 11 16,1-9-12-1,-2-9-17-15,-1-12 11 16,-2-10-42-16,-6 0 10 0,-5-6-27 16,-6-25-67-16,-2-9 10 15,-11-50-6-15,5 10-216 16,7 4-2-16</inkml:trace>
  <inkml:trace contextRef="#ctx0" brushRef="#br0" timeOffset="159719.15">22936 15392 400 0,'0'0'507'16,"0"0"-340"-16,0 0 32 15,0 0 6-15,0 0-71 16,0 0-48-16,0 0-24 16,-27-32-19-16,33 32 1 15,8 2-36-15,5 4-8 0,4 0 23 16,4-6-21-16,2 0-2 16,0 0 0-16,2-6-41 15,-4-12-15-15,-1-2-61 16,-4-6-32-16,-8-2 24 15,-5-4-106-15,-7 0-16 16,-2 6-148-16,0 5 102 16,-9 11 293-16,-7 10 233 15,-1 0-61-15,-1 27 32 16,-5 18-84-16,2 16 15 16,-2 13 13-16,1 6-57 15,-1 3 4-15,4-3-55 16,0-8-24-16,2-10 7 15,1-8-21-15,5-12 2 0,2-12-4 16,2-16-30 0,5-12-31-16,2-18-44 0,0-20-116 15,0-4-522-15</inkml:trace>
  <inkml:trace contextRef="#ctx0" brushRef="#br0" timeOffset="159889.87">22948 15482 886 0,'0'0'218'0,"0"0"-56"16,-6 111-33-16,-5-63 6 16,-5-2-65-16,-4-2-42 15,0-4 8-15,-7-4-26 0,1-4 0 16,-3-6-10-16,0-12-2 16,-3-6-12-16,-5-12-70 15,6-20-57-15,6-6-160 0</inkml:trace>
  <inkml:trace contextRef="#ctx0" brushRef="#br0" timeOffset="160144.31">24083 15208 1318 0,'0'0'279'0,"0"0"-224"0,0 0-44 16,0 0 56-16,0 0 10 15,0 0-27-15,-65 118-32 16,32-92-17-16,-12 0 9 16,-6-2-10-16,-9-8-106 15,-21-16-73-15,13 0-51 16,14 0-624-16</inkml:trace>
  <inkml:trace contextRef="#ctx0" brushRef="#br0" timeOffset="161018.2">24403 14851 230 0,'0'0'376'16,"0"0"-243"-1,0 0-106-15,0 0-8 0,0 0 19 16,0 0-20-16,0 0-3 16,0 0-9-16,0 0-5 15,0 0 21-15,0 0-22 16,0 0 0-16,0-4 0 16,0 4-66-16,0-4-35 15,0 2 10-15,0 0 72 16,0 0 19-16,0 2 9 15,0 0 28-15,0 0 48 0,0 0-18 16,0 0-18 0,0 0-6-16,0 0-4 0,0 0 41 15,0 0-24-15,0 0 19 16,0 0 5-16,0 0-21 16,0 0 5-16,0 0-29 15,0 0-22-15,0 0 29 16,0 0-30-16,0 0 1 15,0 0 19-15,0 0 4 16,0 0 8-16,0 0-30 16,0 0-13-16,0 0 36 15,0 0-37-15,-2 0 0 16,2-3-1-16,0-2-49 16,-2-4-45-16,0 4-20 15,-3-3-64-15,1-6-45 0,2 4-271 16</inkml:trace>
  <inkml:trace contextRef="#ctx0" brushRef="#br0" timeOffset="161073.93">24403 14851 360 0</inkml:trace>
  <inkml:trace contextRef="#ctx0" brushRef="#br0" timeOffset="161313.19">24403 14851 360 0,'-21'-89'304'0,"21"89"-174"0,-3 8-14 0,-2 5 37 16,3 1-11-16,-5 0-38 16,3 4-37-16,-4 0-21 15,-2 4 41-15,-1 4-33 16,-2 6-10-16,-5-2 7 15,0 2-12-15,-4 4-1 16,-3-4-21-16,-1 2-16 16,-6 0 33-16,-3 0-34 15,-5 1 0-15,-3-2 6 0,-3 3-5 16,-4 3 3-16,2 1-4 16,1 0 0-16,5-4-7 15,3-4 7-15,8-2-26 16,5-8-12-16,8-4-32 15,7-8-23-15,4-10-57 16,4 0-108-16,3-1 11 16</inkml:trace>
  <inkml:trace contextRef="#ctx0" brushRef="#br0" timeOffset="161609.88">24321 15097 633 0,'0'0'567'0,"0"0"-506"15,0 0-14-15,76 103 77 16,-45-69-10-16,2 0-21 15,3 0-60-15,0-8-31 16,0 2 28-16,-5-6-30 16,0-8 0-16,-6-2-1 15,-4-6-24-15,-2-6-19 0,1-2-57 16,-7-16-61 0,-7-2-189-16</inkml:trace>
  <inkml:trace contextRef="#ctx0" brushRef="#br0" timeOffset="161879.1">23867 15458 1159 0,'0'0'287'0,"0"0"-274"0,0 0-4 16,0 0 88-1,0 0-56-15,129-28-3 0,-86 16-38 16,-1-4 0-16,0 0 0 16,-4 0-18-16,-2 2-1 15,-3 0-35-15,-4-2 2 16,-5 10-18-16,-8-2-127 16,-16 8-21-16,0 0-305 15,0 0 242-15</inkml:trace>
  <inkml:trace contextRef="#ctx0" brushRef="#br0" timeOffset="162310.34">23973 15598 500 0,'0'0'186'0,"0"0"-115"15,0 0 43 1,0 0 26-16,-133 121-41 0,114-105-41 16,7-2-6-16,5-10-16 15,5 0 25-15,2-4-18 16,0 0-12-16,9-4 2 15,13-14-33-15,7-4 0 16,7 0 0-16,3 4 1 16,7 4-10-16,-2 2 9 15,1 6 0-15,-5 6-1 16,-3 0 1-16,-3 6 0 16,-5 16 9-16,-9 0-8 15,-5 8 35-15,-8 2-22 16,-7-4-12-16,0 2 39 15,-7 0-27-15,-14-2 9 0,-11 0 8 16,-4-2-6 0,-6-8 36-16,0-4-33 0,1-1-2 15,1-13 16-15,1 0-17 16,5 0-10-16,1-14 2 16,6-17-5-16,2-5 16 15,9-16-28-15,5-8-27 16,9-2 5-16,2-4-59 15,9 6 22-15,36-2-46 16,-3 17-99-16,0 11-499 0</inkml:trace>
  <inkml:trace contextRef="#ctx0" brushRef="#br0" timeOffset="162499.22">24733 15869 1302 0,'0'0'328'16,"0"0"-271"-16,0 0-13 15,0 0 73-15,0 0-28 16,0 0-89-16,0 0-7 16,-56-50-130-16,16 20-592 0</inkml:trace>
  <inkml:trace contextRef="#ctx0" brushRef="#br0" timeOffset="166790.17">20553 17415 1355 0,'0'0'198'0,"0"0"-189"16,0 0 50-16,0 0 71 16,0 0-77-16,0 0-28 15,0 0 18-15,56-54 16 16,-15 44 4-16,7 2-30 15,12-2-31-15,9-6 41 16,7 2-42-16,4-4-1 16,-4 0 1-16,-7 0 1 15,-9 4-2-15,-10 2-10 16,-15 2-21-16,-13 6 16 16,-8 0-43-16,-10 4-33 15,-4 0-46-15,0 0-44 16,-44 26 16-16,1 6-113 15,-8 4-496-15</inkml:trace>
  <inkml:trace contextRef="#ctx0" brushRef="#br0" timeOffset="167050.07">20384 17874 446 0,'0'0'916'16,"0"0"-858"-16,0 0-15 15,0 0-14-15,0 0 41 16,0 0-32-16,165-40 1 16,-85 22-23-16,7-4 0 15,-1-6-16-15,2-2 2 16,-8 2-1-16,-9-2-1 0,-6 4-19 16,-12-2 3-16,-11 6-23 15,-10 0-3-15,-16 8-19 16,-12 2-32-16,-4-2 39 15,-23 0-272-15,-2 1 133 0</inkml:trace>
  <inkml:trace contextRef="#ctx0" brushRef="#br0" timeOffset="167271.57">20750 17522 481 0,'0'0'666'0,"0"0"-551"15,0 0-102-15,0 0 30 0,-2 156 38 16,2-90-28 0,0 14-10-16,0 1-14 0,0-1-23 15,0-4 20-15,0-4-26 16,0-10 1-16,-10-12-2 16,1-5-6-16,5-19-18 15,2-26-46-15,2 0-66 16,0-16-104-16</inkml:trace>
  <inkml:trace contextRef="#ctx0" brushRef="#br0" timeOffset="167519.76">20966 17209 557 0,'0'0'693'0,"0"0"-599"15,0 0-56-15,0 0 69 0,44 106 23 16,-30-42-59-16,1 30-21 15,-1-1 1-15,-3 5-13 16,-5 0-12-16,-2-22-26 16,-1 5 2-16,-3-13 11 15,0-12-13-15,0-10 0 16,0-10-2-16,0-10-9 16,0-15-27-16,0-11-64 15,0-33-76-15,5-11 46 16,-3-10-624-16</inkml:trace>
  <inkml:trace contextRef="#ctx0" brushRef="#br0" timeOffset="167716.96">21460 17183 1121 0,'0'0'208'0,"0"0"-164"15,0 0 14-15,0 0 29 16,119 58 2-16,-80-32-35 15,-3 0-31-15,-3-2-10 16,-4-6-13-16,-6-2-26 16,4-16-48-16,-8 0-165 15,-1-16-549-15</inkml:trace>
  <inkml:trace contextRef="#ctx0" brushRef="#br0" timeOffset="168287.78">22028 17079 1179 0,'0'0'265'16,"0"0"-203"-16,0 0-31 15,-58 104 71-15,29-60-57 16,-6 4-20-16,-7 2-25 16,-8 0 1-16,0-2-3 15,-4-8-2-15,4 1-25 16,8-15 13-16,11-4 13 15,9-12 2-15,11-6 1 16,9-4-18-16,2 0 8 0,0 0-23 16,19 0 8-1,10-4 24-15,5-4-11 0,2 2 12 16,0 2 0-16,-3 0 0 16,-4 0 3-16,-2-1-3 15,-8 4 0-15,-3-3 5 16,-5 4-5-16,-4 0 23 15,-5 0-23-15,-2 0-17 16,0 0 16-16,-2 4-42 16,-20 14 0-16,-11 10-20 15,-12 8-153-15,-9 4-9 16,-6 0 44-16,-3 0 133 0,1-4 48 16,7 2 67-1,8-6 64-15,9-5 2 16,13-9-33-16,12-4 9 0,6-6-50 15,7-7 1-15,0-1-20 16,14 0-31-16,13 0 3 16,6 0 14-16,7-9 3 15,2-5-9-15,3-3-20 16,-1 3 2-16,5-4 6 16,5-4-8-16,2 0-1 15,-1-2-37-15,1-20-53 16,-13 8-127-16,-17 2-335 0</inkml:trace>
  <inkml:trace contextRef="#ctx0" brushRef="#br0" timeOffset="168470.95">21699 17682 945 0,'0'0'260'0,"0"0"-170"15,0 0-7-15,-34 130 15 16,27-86-32-16,1 1-36 15,-1-1 2-15,-1-2-24 16,-8 2-7-16,-3-4-1 16,-4 0 0-16,-4-8-18 15,-18-6-76-15,9-8-150 16,3-14-521-16</inkml:trace>
  <inkml:trace contextRef="#ctx0" brushRef="#br0" timeOffset="168661.99">21795 17967 1030 0,'0'0'204'0,"0"0"-126"16,0 0-13-16,127 118 8 16,-92-88-28-16,-2-4-32 15,-6-5-3-15,-2-14-10 16,2-7-58-16,-8-18-71 15,-5-10-252-15</inkml:trace>
  <inkml:trace contextRef="#ctx0" brushRef="#br0" timeOffset="168877.69">22593 17151 1227 0,'0'0'258'16,"0"0"-201"-16,0 0-15 16,0 0 31-16,0 0-34 15,73 112 5-15,-60-98-44 16,-4-6-10-16,0-4-50 16,-1-8-113-16,-1-14-107 15,3-8-579-15</inkml:trace>
  <inkml:trace contextRef="#ctx0" brushRef="#br0" timeOffset="169787.18">23054 17052 1174 0,'0'0'203'0,"0"0"-151"16,0 0 90-16,-23 117-31 15,5-81-56-15,-9 8-11 16,-6 6-28-16,-9-2-8 15,-12 2-8-15,-6-2 0 16,-5-3-2-16,-1-5-24 16,5-8-19-16,8-6 37 15,13-12-28-15,11 0 1 0,14-10 10 16,10-4-10 0,5 0 10-16,0 0-28 0,20-4 2 15,7-6 45-15,6-8-4 16,3 2 9-16,-1-8 0 15,4 2 1-15,-2-5 10 16,-1 0-10-16,-3-8-2 16,-2 3 2-16,3-4 0 15,-1-4 0-15,3-8-1 16,4-6-36-16,0-8 13 16,-2-1-233-16,-9 1-353 15,-13 8 298-15,-12 14 116 16,-4 12 196-16,0 12 539 0,-6 14-232 15,-10 2-93 1,-3 0-62-16,2 20-9 0,-3 14-15 16,3 12-13-16,0 16-20 15,2 13-18-15,6 7-27 16,0 2 23-16,3 6-36 16,-3-2-18-16,-1 1 12 15,2-9-21-15,-3-8-4 16,-1-4-6-16,4-11 6 15,-1-12-15-15,2-10-12 16,2-15-71-16,1-12 3 16,0-8-91-16,-1-18 23 15,1-22 6-15,4-37-195 16,0-3-52-16,0-4 262 0,0 8 136 16,0 26 33-16,2 10 305 15,2 17-118-15,-1 19-24 16,-3 4-71-16,0 10 6 15,0 21-11-15,0 9-16 16,0 8 4-16,-11-2-17 16,-5 2-36-16,-7-4-19 15,-3-6-29-15,-3-4 12 16,-2-6-19-16,2-6-51 16,6-13-40-16,11-9-50 15,2-13-36-15,8-23-38 16,2-4-108-16,4-2-19 15,23 2 228-15,11 6 8 0,5 6 28 16,5 6 60 0,1 8 18-16,1 2 17 0,-6 4 55 15,-4 6 80 1,-7-2-40-16,-4-4-14 0,-4 2 9 16,-7-2-58-16,-7-5-8 15,-7 4-41-15,-4-14-2 16,-13 5-174-16,-9 0-165 0</inkml:trace>
  <inkml:trace contextRef="#ctx0" brushRef="#br0" timeOffset="170004.23">22608 17357 849 0,'0'0'214'16,"0"0"-111"-16,-54 124 47 15,37-57-19-15,1 9-56 0,5 0-11 16,2 0-40-16,7-4-11 15,-1-5 6-15,3-13-11 16,0-10-3-16,3-18-5 16,10-8-30-16,7-18-26 15,9 0-21-15,11-32 0 16,18-20 27-16,26-33 0 16,39-67-63-16,-18 18-124 15,-9-1-370-15</inkml:trace>
  <inkml:trace contextRef="#ctx0" brushRef="#br0" timeOffset="170192.25">23434 16980 593 0,'0'0'488'0,"0"0"-391"16,0 0 15-16,0 0 82 0,0 0-41 15,0 0-64-15,0 0 3 16,52 78-3-16,-62-38-27 16,-11 5-20-16,-14 3-30 15,-4-2 26-15,-8 2-38 16,-4 0-9-16,-1-6 8 15,6-12-55-15,8-12-63 16,0-18-73-16,12 0-66 16,10-18-479-16</inkml:trace>
  <inkml:trace contextRef="#ctx0" brushRef="#br0" timeOffset="170341.27">23252 17602 810 0,'0'0'247'0,"0"0"-150"15,4 124 10-15,-4-78 13 16,0-2-72-16,0-12-11 16,0-1-37-16,0-13-48 15,-7-4-104-15,-1-14-520 0</inkml:trace>
  <inkml:trace contextRef="#ctx0" brushRef="#br0" timeOffset="170520.13">23474 17486 848 0,'0'0'267'0,"0"0"-200"0,0 0-36 16,0 0 19-16,123-9-34 16,-92 4-16-16,10-18-60 15,-10 7-148 1,-12 2-204-16</inkml:trace>
  <inkml:trace contextRef="#ctx0" brushRef="#br0" timeOffset="170688.21">23508 17682 829 0,'0'0'208'16,"-22"126"-76"-16,8-46-28 15,1 17-34-15,-3-7-18 16,1 0-32-16,-1-1-20 15,1-9-117-15,-1-16 95 0,-4-12 15 16,4-16-103-16,3-22-85 0</inkml:trace>
  <inkml:trace contextRef="#ctx0" brushRef="#br0" timeOffset="170996.15">24016 17183 702 0,'0'0'668'0,"0"0"-578"15,0 0-55-15,125 26 74 16,-74-22-23-16,4-4-54 15,5 0 7-15,5 0-39 16,3-8-6-16,-6-6-4 16,-9 0-20-16,-8 2-35 15,-12 2-34-15,-12 2-7 16,-13-1 16-16,-8 8-66 16,-20 1-387-16,-11 0-58 0</inkml:trace>
  <inkml:trace contextRef="#ctx0" brushRef="#br0" timeOffset="171238.03">23771 17554 504 0,'0'0'600'16,"0"0"-509"-16,0 0 6 16,0 0 41-16,0 0-29 15,0 0-42-15,0 0-24 16,133-14-35-16,-81 4 30 15,6-3-38-15,4 4 0 16,7-5 0-16,2-3-24 16,1 3-12-16,-5 0-21 0,-11 2-49 15,-6-10 9 1,-16 8-145-16,-16-4-151 0</inkml:trace>
  <inkml:trace contextRef="#ctx0" brushRef="#br0" timeOffset="171483.89">23840 17409 1058 0,'0'0'246'16,"0"0"-165"-16,0 0 45 15,-5 131 4-15,5-73-63 16,0 8 15-16,9-4-50 0,-2 6-9 15,-2-10 2-15,-3 1-16 16,-2-11 1 0,0-8-10-16,0-12-23 15,0-10 22-15,0-10-88 0,6-18-78 16,5-20-41-16,1-6-305 0</inkml:trace>
  <inkml:trace contextRef="#ctx0" brushRef="#br0" timeOffset="171705.39">24201 17383 1058 0,'0'0'262'0,"0"0"-193"0,19 147-9 16,-7-75 84-16,1 8 16 16,-1 6-71-16,-1-2-48 15,-3 5 15-15,-1-3-39 16,-4-6-9-16,-3-4 3 15,0-10-11-15,0-3-9 16,0-9-66-16,-18-6-43 16,2-20-122-16,0-10-581 0</inkml:trace>
  <inkml:trace contextRef="#ctx0" brushRef="#br0" timeOffset="185510.1">7700 18388 163 0,'0'0'75'0,"0"0"-37"16,0 0-18-16,0 0-1 15,0 0 109-15,0 0-4 0,0-32-66 16,0 24-22 0,0 4 16-16,2 0 26 0,0-2-19 15,-2 6-16-15,0-4 31 16,0 4-22-16,0-4 10 16,0 0 5-16,0 4-19 15,0-4 4-15,0 4-19 16,0-2-11-16,0 2 37 15,0 0-30-15,0 0 0 16,0 0 3-16,0 0-10 16,0 0 3-16,0 0-16 15,0 0-8-15,0 0 37 16,0 0-25-16,0 0 3 16,0 0 18-16,0 0 14 15,0 0-18-15,0 0-25 0,0 0 2 16,0 0 25-16,0 0-31 15,0 0 0-15,0 0 10 16,0 0-11-16,0 0 15 16,0 0-15-16,0 0 0 15,4 0 9-15,8 0-9 16,1 0 0-16,7 0 12 16,0 0-3-16,7 0 8 15,-3 0-17-15,5 0 0 16,-2 0 15-16,0 2-15 15,2-2 0-15,-2 4 7 16,-1-4-4-16,3 4 12 16,0 0-15-16,2 0 0 0,-2-4 18 15,-2 0-18-15,0 0 0 16,-2 0 6-16,-6 0-5 16,1 0 3-16,-1 4-4 15,-2-4 0-15,1 2 8 16,-3-2-8-16,1 0 0 15,-1 4-1-15,2-4 2 16,0 0 13-16,1 0-14 16,2 0 0-16,2 0 12 15,-2 0-12-15,3 0 0 16,-2 0-1-16,0 0 2 16,-3-4-3-16,-1 4 2 0,2-6 0 15,1 2 10-15,-1 0-10 16,6 0-1-1,0 0 0-15,2-6 1 0,2 6 2 16,-3-2-2-16,0-2 0 16,-1 3 6-16,-2 1-6 15,-4-1-7-15,-1 5 6 16,1-4 2-16,0 4 6 16,-1-5-7-16,3 1 0 15,-2 4 0-15,4-1 0 16,-1-1 0-16,4 2 0 15,1-2 0-15,0 2 6 16,0 0-6-16,2 0 0 16,-2 0-1-16,-1 0 1 15,-1 0-6-15,1 0 5 0,-1 0 2 16,2 0 8-16,-3 0-9 16,3 0 0-16,-2 0 0 15,1 0 0-15,-2 0 0 16,3 0-1-16,-2-4 2 15,0 4 5-15,-4-5-6 16,2 5 0-16,-1-4-4 16,-2 4 5-16,2-4-1 15,-1 4 0-15,-1 0 0 16,0 0 1-16,0-1-1 16,-1-4 0-16,2 5-1 15,1 0 1-15,-1-4 0 16,0 4-1-16,2-4 3 15,2 4 5-15,-4 0-7 0,4-4 0 16,0 4 1-16,-3-1-1 16,1-1 0-16,-4-1-6 15,4-1 12-15,-3 4-8 16,2-4 2-16,0 4 0 16,1 0 2-16,-2-4-2 15,4 4-1-15,0 0 1 16,-1-1 0-16,-1 1 8 15,-1-2-8-15,-2-1-3 16,0-1 3-16,-2 0 0 16,2 4 0-16,-3-4-6 15,-1 4 14-15,2 0-9 0,-4 0 1 16,1 0 0 0,1 0-6-16,1 0 7 0,-1 0-1 15,2 0 0-15,0 0 6 16,0 0-3-16,-1-4-3 15,1 2 0-15,0-2-6 16,2 4 6-16,-2-4 0 16,2 4 0-16,0 0 2 15,-2 0 4-15,2-4-6 16,-2 4 0-16,1 0 4 16,2-4-4-16,1 2-2 15,1-2 1-15,0 0 1 0,0 0 4 16,0 4-4-1,-4-4 0-15,1 4 2 0,-1-4-2 16,-2 4-1-16,1-6 0 16,-3 6 2-16,-1-4 2 15,-1 0-3-15,1 4 0 16,1-4 0-16,-3 4 0 16,1-3-1-16,0-4 1 15,1 7 0-15,-1-4 0 16,-2 4 0-16,2-4 0 15,0 4 2-15,-1-4-2 16,-1 4-7-16,1-2 7 16,-4 2 0-16,1-4 5 0,-3 4-5 15,2 0 0 1,-4-4 1-16,3 4-1 0,-5 0-1 16,2 0 1-16,-2 0 0 15,0 0-2-15,1 0 2 16,-3 0 0-16,2 0 2 15,-2 0-2-15,3 0-2 16,-3 0 2-16,0 0 0 16,0 0 6-16,0 0-6 15,0 0 0-15,0 0-4 16,0 0 4-16,0 0-6 16,0 0 5-16,0 0 1 15,0 0-1-15,0 0 1 16,0 0 0-16,0 0-2 15,0 0 2-15,0 0 0 0,0 0 0 16,0 0 2 0,0 0 12-16,0 0-14 0,0 0 0 15,0 0 10-15,0 0-10 16,0 0 1-16,0 0-1 16,-3-26-32-16,-4 2-6 15,-4-10-228-15</inkml:trace>
  <inkml:trace contextRef="#ctx0" brushRef="#br0" timeOffset="193165.98">10068 15719 147 0,'0'0'116'0,"0"0"-87"15,0 0-29-15,0 0 10 16,0 0 65-16,0-2-5 15,0 2-59-15,0 0-10 16,0 0 20-16,2 0 18 16,-2 0 9-16,0 0-4 15,0 0-22-15,0 0 33 16,0 0-39-16,0 0-15 16,0 0 25-16,0 0-14 15,0 0-11-15,0 0-1 16,0 0 8-16,0 0 7 15,0 0-15-15,0 0 0 0,0 0 2 16,0 0-1-16,0 0-1 16,0 0 0-16,0 0 1 15,0 0 3-15,0 0-4 16,0 0-3-16,0 0 3 16,0 0 1-16,0 0-1 15,0 0 0-15,0 0 2 16,0 0 7-16,0 0-9 15,0 0 0-15,0 0 7 16,0 0-7-16,0 0 1 16,0 0 1-16,0 0 6 15,0 0 13-15,0 0-21 16,0 0-3-16,0 0 3 16,0 0 2-16,0 0-2 15,0 0 0-15,0 0-24 0,0 0 22 16,0 0-73-16,0 0-98 15,0 0-137-15</inkml:trace>
  <inkml:trace contextRef="#ctx0" brushRef="#br0" timeOffset="199636.3">16160 13993 211 0,'0'0'355'0,"0"0"-237"0,0 0-76 16,0 0-20-16,0 0 19 15,0 0 0-15,0 0-18 16,0 0 29-16,0 0-45 15,0 0 0-15,0 0 9 16,2 1-7-16,-2-1 8 16,0 0-17-16,0 0 0 15,0 0 18-15,0 3-18 16,2-2-5-16,0 3 4 16,5 1-7-16,7 0-37 15,-3 4-106-15,2-9-403 0</inkml:trace>
  <inkml:trace contextRef="#ctx0" brushRef="#br0" timeOffset="199873.8">16570 14044 221 0,'0'0'517'16,"0"0"-422"-16,0 0-62 16,0 0 1-16,0 0 41 15,0 0-49-15,0 0-19 0,16 0-7 16,-10 0-68 0,3 0-293-16</inkml:trace>
  <inkml:trace contextRef="#ctx0" brushRef="#br0" timeOffset="206587.14">24377 12887 204 0,'0'0'523'16,"0"0"-449"-16,0 0-38 15,0 0 58-15,0 0-13 16,0 0-19-16,0 0-23 16,0 0-11-16,0 0 50 15,0 0-45-15,0 0 0 16,0 0 9-16,0 0-13 15,0 0 5-15,0 0-20 16,0 0-5-16,0 0 39 16,0 0-42-16,0 0 7 15,0 0 6-15,0 0-2 16,0 0 1-16,0 0-18 0,5 7 2 16,-1 7 17-16,2 10-17 15,1 8 14-15,2 12 6 16,-2 14 1-16,-3 12 3 15,-2 6-26-15,-2 6 12 16,0 1 4-16,0-5-16 16,0-6-1-16,-4-8 1 15,0-8 2-15,-4-7 11 16,6-9-13-16,0-8 0 16,2-10 6-16,0-10-6 15,0-8 0-15,0-4 10 16,4 0-3-16,19-30 50 0,8-14-50 15,10-20 1-15,14-31-2 16,-4 3-6-16,5-8-8 16,0 3 7-16,-7 24 2 15,4-8-1-15,-1 9 0 16,-2 8 0-16,0 4 2 16,-4 5-2-16,-1 5 0 15,-3 6-1-15,-6 6 9 16,-5 6-7-16,-6 8-1 15,-5 8-1-15,-5 4-18 16,-7 8 10-16,-4 4-74 16,-4 0-88-16,-4 18-190 15,-13 0-315-15</inkml:trace>
  <inkml:trace contextRef="#ctx0" brushRef="#br0" timeOffset="207036.16">25063 13429 95 0,'0'0'1004'0,"0"0"-882"0,0 0-92 16,0 0 38-16,0 0-24 15,0 0-28-15,0 0 29 16,-45-18-31-16,18 28-5 16,-1 8 7-16,-1 6-9 15,-2 6 15-15,2 4-5 16,0 4-11-16,6 2 48 15,3-1-48-15,7 1 7 16,7-4 4-16,3-2-15 16,3-4 28-16,0-4-30 0,5-4 0 15,10-4 15 1,3-8-14-16,7-4 4 16,2-6-5-16,1 0-14 0,6-12-5 15,-1-18-60-15,11-28-91 16,-6 4-156-16,-9 0-588 15</inkml:trace>
  <inkml:trace contextRef="#ctx0" brushRef="#br0" timeOffset="207218.24">25211 13463 337 0,'0'0'738'16,"0"0"-614"-16,0 0 6 15,0 0 1-15,0 0-21 16,0 0-30-16,139 0-49 15,-91 0-12-15,0-6-19 0,-1-2 7 16,-3 0-8-16,-8 0 1 16,-9 2-56-16,-13-2-57 15,-10 2-102-15,-4-2-519 0</inkml:trace>
  <inkml:trace contextRef="#ctx0" brushRef="#br0" timeOffset="207604.86">25197 13644 192 0,'0'0'677'16,"0"0"-513"-16,0 0-83 15,0 0 27-15,0 0-1 0,0 0-57 16,0 0-18-16,-3 110-12 15,8-86-20-15,1 0 35 16,2 0-35-16,0-2 0 16,1-2 11-16,-3-2-11 15,4 0 0-15,1-8-1 16,-3 2 2-16,6-4 19 16,-1-2-19-16,3-4-1 15,6-2 24-15,0 0-9 16,8 0-6-16,-1-10-9 0,2-10 10 15,2-2-3 1,-4-4-7-16,2-4-32 0,-4-2 2 16,-4 0-50-1,-6-11-80-15,-5 10-122 0,-6 7-417 16</inkml:trace>
  <inkml:trace contextRef="#ctx0" brushRef="#br0" timeOffset="207838.89">25284 13705 224 0,'0'0'782'16,"0"0"-558"-16,0 0-150 16,0 0 0-16,0 0 11 0,0 0-25 15,0 0-31-15,122-51-1 16,-91 34-18-16,-2 2 26 15,3-3-36-15,-1 0-1 16,2-3 1-16,7-1-35 16,51-18-48-16,-6 6-39 15,4-2-169-15</inkml:trace>
  <inkml:trace contextRef="#ctx0" brushRef="#br0" timeOffset="208439.79">26184 12956 1152 0,'0'0'251'16,"0"0"-251"-16,0 0 1 15,0 0 76-15,0 0-48 16,0 0-14-16,0 0 11 16,39 28-10-16,-16-14 15 15,4 0-17-15,2 4-12 16,4 2 34-16,9 0-36 0,8 2-6 15,5 2 6-15,6-4 0 16,1 2 3-16,-6-6-3 16,-6-1-36-16,-9-6 34 15,-12-3-31-15,-9-2 1 16,-9-1 10-16,-6-2 2 16,-5-1 18-16,0 0-7 15,0 0-28-15,0 0 26 16,0 4-42-16,-16 2 53 15,-6 6 28-15,-7 8-9 16,-10 6 4-16,-5 9-1 16,-7 5-15-16,-3 4 27 15,-1 4-33-15,-5 2 4 0,2-1 0 16,2-4 5-16,7-3-2 16,7-6-8-16,8-5 0 15,7-5 1-15,7-8-1 16,9-6-14-16,3-2-12 15,5-10-34-15,3 0-37 16,0-6-123-16,0-8-602 0</inkml:trace>
  <inkml:trace contextRef="#ctx0" brushRef="#br0" timeOffset="209175.99">26418 13926 494 0,'0'0'517'0,"0"0"-408"16,0 0-43-16,0 0 68 15,0 0-4-15,0 0-37 16,0 0-55-16,-7-56 17 0,10 44-27 15,10 0-16-15,0 0 24 16,5-2-35-16,4 0 0 16,1 0-1-16,3 4 1 15,1 0-7-15,-1 4 6 16,1 2-7-16,0 2-5 16,-4 2 8-16,-4 0-9 15,-1 0 4-15,-5 2 0 16,-1 6-1-16,-3 2 3 15,-5 0-9-15,-2 2 7 16,-2 2 8-16,0 0 0 16,0 2 1-16,-11 2 0 15,-5 0 10-15,-3 0-10 16,-1 4 0-16,-5 0 18 16,0 0-17-16,-1 1 0 0,2-4-1 15,1 2 9-15,0-3-19 16,6-3-41-16,-3 2-77 15,5-5-90-15,3-2-487 0</inkml:trace>
  <inkml:trace contextRef="#ctx0" brushRef="#br0" timeOffset="209846.92">26503 14432 472 0,'0'0'314'15,"0"0"-46"-15,0 0-200 16,0 0-20-16,0 0 59 15,0 0-60-15,0 0-30 16,24 0-17-16,-17 4 9 16,-1-3-1-16,-1 3-8 15,-1 0-12-15,-4-1 11 16,2-1-7-16,-2-2 8 16,0 0-2-16,0 0 2 0,0 0 17 15,0 0-16-15,0 0 9 16,-2 0-9-16,-4-2 17 15,-3-10-1-15,-3-10-17 16,6-1 1-16,4 0-7 16,2 2 6-16,0 6 0 15,0 4 6-15,0 5 7 16,2 6 3-16,9 0-16 16,2 0 7-16,0 6 3 15,1 6-10-15,-5 2 0 16,0-2 10-16,-5-2-10 15,-2-2 7-15,-2 1-7 0,0-4 0 16,0 1-13-16,0-2 13 16,-2 0-1-16,-7-4 1 15,3 0-8-15,-3 0 8 16,2 0 0-16,0 0 2 16,5 0 35-16,2 0-25 15,0 0-12-15,0 0 13 16,0 0-3-16,0 0 31 15,0 0-40-15,0 0 12 16,0 0 3-16,0 0-16 16,0 0-14-16,2-4-24 15,5-7-68-15,0-2-178 0</inkml:trace>
  <inkml:trace contextRef="#ctx0" brushRef="#br0" timeOffset="210423.31">27474 13232 519 0,'0'0'708'15,"0"0"-612"-15,0 0-86 16,0 0 58-16,0 0-14 16,0 0-30-16,0 0-13 15,0 11-10-15,0 12 6 16,0 8-7-16,-11 5 0 15,1 0 42-15,2-4-42 16,1-6 0-16,3-6 8 16,2-6-8-16,2-6 13 15,0-6-13-15,0-2 0 16,0 0 51-16,13-8-23 16,7-12-12-16,3-8-10 0,0-8-5 15,0-6 15-15,-1-4-16 16,-6-6 1-16,-5-1 7 15,-2 3-8-15,-7 6 0 16,-2 8 35-16,0 10-3 16,0 10 11-16,0 8-19 15,-2 2-23-15,-4 4 37 16,-4 0-37-16,-3 2 5 16,-3 0-3-16,-4 0-3 15,-4 0 0-15,-3 12-61 16,-6 10-86-16,6-2-16 15,7-2-146-15</inkml:trace>
  <inkml:trace contextRef="#ctx0" brushRef="#br0" timeOffset="210628.09">27723 13433 162 0,'0'0'717'0,"0"0"-599"16,0 0-24-16,0 0 11 15,0 0-13-15,0 0-57 16,0 0-20-16,83 76-15 16,-70-76-22-16,-4 0-159 15,0-4-624-15</inkml:trace>
  <inkml:trace contextRef="#ctx0" brushRef="#br0" timeOffset="211185.22">28245 12627 1205 0,'0'0'154'16,"0"0"-114"-16,0 0 13 16,0 0 16-16,0 0 1 0,0 0-49 15,0 0-5-15,95 68 3 16,-83-50-12-16,-3-2 13 16,-5-2-20-16,-2 0 0 15,-2 0-6-15,0 2 6 16,-11 2-8-16,-9 5 7 15,-5 0 1-15,-4 4 13 16,-2 3-13-16,2 2 0 16,0 2 10-16,5 0-10 15,2 2-1-15,4-2 1 16,5 0 0-16,2-2 7 16,3 4-7-16,6-2 0 15,0 5 3-15,2-1-2 0,0-2-2 16,0 2 1-1,0 0 0-15,0-4 8 0,0 0-8 16,0-2 0-16,0-4-3 16,-4-4 3-16,-5-2-1 15,-3 1 0-15,-3-4-4 16,-3 2-8-16,-6-2 4 16,0 2-8-16,-5-3 14 15,-1-4-3-15,1 0-8 16,3-4 2-16,-1-6-29 15,-9-4-18-15,9 0-76 16,5-4-181-16</inkml:trace>
  <inkml:trace contextRef="#ctx0" brushRef="#br0" timeOffset="211811.33">28641 13130 309 0,'0'0'603'0,"0"0"-435"15,0 0-73-15,0 0 21 16,0 0 32-16,0 0-94 15,0 0-40-15,7-4 7 16,-7 10-20-16,2 15 18 16,-2 6 7-16,0 9-10 15,0 9 34-15,0 5-28 0,0 2-12 16,-9 0 10 0,1 0-12-16,-4-8 3 0,3-4-11 15,1-5 6-15,1-7 4 16,2-6-10-16,3-8 0 15,2-6 5-15,0-7-4 16,0-1 18-16,0 0-1 16,4 0 28-16,19-22 61 15,10-11-86-15,12-16-20 16,15-29 6-16,16-30-7 16,-8 1-15-16,-5 7-34 15,-12 10-13-15,-13 22 50 16,3-4-26-16,1-5-21 15,-9 15-22-15,-8-2-15 16,-10 16-23-16,-8 14-279 0</inkml:trace>
  <inkml:trace contextRef="#ctx0" brushRef="#br0" timeOffset="212955.64">27864 12721 201 0,'0'0'114'0,"0"0"23"16,0 0 88-16,0 0-113 15,0 0-16-15,0 0 12 16,0 0-34-16,11-8-9 0,-9 8 51 16,0-2-38-1,2 0-26-15,2 0 0 0,-2-2-14 16,0 2 1-16,1 2-20 15,1-2-17-15,1 0 33 16,2 0-27-16,-2-2 5 16,1 2 1-16,2-2-14 15,1 0 14-15,-3 2-14 16,4-2 1-16,1 2 13 16,-2 2-14-16,1-2-5 15,-2 2 4-15,1 0 2 16,1 0 4-16,-1 0-5 15,3 0 0-15,-4 0-3 16,1 0 3-16,-1 4 0 16,1-2-1-16,-1 2 7 0,2 0-2 15,-1 0-4-15,0-2 0 16,-2 0 1-16,2 0-1 16,-4 0 0-16,2 0 0 15,-2 0 0-15,-1 0 10 16,1 0-10-16,-1 0 0 15,2 0-4-15,-4 0 4 16,0 0-6-16,0 0 5 16,1 0 1-16,-3 0-4 15,0 0 4-15,0 0 0 16,0 0-10-16,2 0 10 16,-2 0 0-16,0 0 0 0,2 2 1 15,-2-2 3-15,0 2-4 16,1-2 0-16,-1 2 5 15,2-2-4-15,-2 2-1 16,0-2 0-16,2 0 1 16,-2 0 6-16,0-2-7 15,-2 2 0-15,2-2 5 16,-2 2-5-16,0-2-7 16,0 0 6-16,0 0 2 15,0 0 2-15,0 0-3 16,0 0 0-16,0 0-11 15,0 0 11-15,0 2-11 16,0-2 3-16,0 0-32 0,0 6 10 16,0-2-83-16,-12 0-179 15</inkml:trace>
  <inkml:trace contextRef="#ctx0" brushRef="#br0" timeOffset="-196465.77">6891 3278 170 0,'0'0'328'16,"0"0"-165"-16,0 0-98 15,0 0-16-15,0 0 3 16,0 0-35-16,31-42-17 16,-24 28 20-16,-1 0-13 15,-1 0-7-15,-3-2 2 16,-2 0-1-16,2-2-1 0,-2 2 1 15,0 0 17-15,0 4 43 16,0 2-15-16,0 4 9 16,0 0 23-16,0 2 7 15,0 2 2-15,0 2-33 16,0 0-27-16,0 0 36 16,0 0-43-16,0 0 2 15,0 0-18-15,0 0-3 16,0 0-2-16,7 0-15 15,2 6 16-15,4 8 14 16,3 0-14-16,-1 2 1 16,1 0 1-16,-3-2 4 15,1-2 10-15,-3 0-16 16,1 2 2-16,-6-4 4 16,1 2-6-16,-3-2-11 0,-2 2-7 15,-2 2-79-15,-4 2-52 16,-15-2-103-16,0-4-614 0</inkml:trace>
  <inkml:trace contextRef="#ctx0" brushRef="#br0" timeOffset="-196365.91">6891 3278 833 0</inkml:trace>
  <inkml:trace contextRef="#ctx0" brushRef="#br0" timeOffset="-195871.25">6891 3278 833 0,'-107'129'172'0,"107"-129"-136"0,0 0 71 0,0 2-10 0,9 2-81 0,6 0 7 16,10 0-7 0,2 2 7-16,2-1 9 0,-2 0-31 15,-6 1-1-15,-2-2 26 16,-9 2-26-16,-3 0-1 16,-5 0-10-16,-2 2-19 15,0 2 28-15,0 0-17 16,-9 4 11-16,-3 2 6 15,-5 2 2-15,2 0-1 16,1 0 1-16,4 2-9 16,3 2 0-16,1 0 6 15,3 0-21-15,3 4 23 16,0 1-18-16,0 3 6 16,3-1 6-16,7 2 5 15,3-3 1-15,-1 0 1 0,-3-2 0 16,-1-2 1-16,2-4 0 15,-6-2-1-15,-1-2 0 16,-3-2-5-16,0 0 4 16,0 0-7-16,-10 1 8 15,-12 0 2-15,-5 2-1 16,-4-4 13-16,-6-3-1 16,-4-4 0-16,-1-2 45 15,4-4-39-15,3 0 0 16,6 0 37-16,6-14-22 15,9-4-17-15,12-6-1 16,2-2-9-16,0-2 28 16,18 0-35-16,11 2-10 0,7 6 9 15,1 6 1 1,-1 10-1-16,0 4-10 0,2 18-42 16,-11 12-94-16,-12 2-252 0</inkml:trace>
  <inkml:trace contextRef="#ctx0" brushRef="#br0" timeOffset="-193970.78">1448 6838 25 0,'0'0'184'0,"0"0"-127"15,0 0-46-15,0 0 11 16,0 0 158-16,0 0-56 16,0 0-70-16,0 0 21 15,-5-13 33-15,5 12-50 16,0-3-12-16,0 2 13 16,0 2-23-16,-4-3 5 15,0 3-15-15,4 0-17 0,0 0 34 16,0 0-33-1,0-1 7-15,0 1 12 0,0 0-4 16,0 0-2-16,0 0-21 16,0 0 6-16,0 0 14 15,0 0-22-15,0 0-4 16,0 0 3-16,0 0 2 16,0 6 0-16,0 10-1 15,2 4 0-15,2 6 9 16,-2 4-9-16,-2 2 0 15,0 0 7-15,0 2-7 16,0-2 7-16,0 0-7 16,0-6 0-16,0-2 10 15,0-3-10-15,0-7-2 16,0-2 2-16,0-6 1 0,0-2 6 16,0-3-7-16,0-1 0 15,0 0 0-15,0 0 0 16,0-11-27-16,-2-11-14 15,0-9 9-15,0-5 21 16,0-4 5-16,2-2 6 16,0 2 15-16,0 4-15 15,8 0 0-15,5 6 10 16,3 0 0-16,0 4 28 16,4-1-21-16,2-1-17 15,10 2 45-15,5 0-44 16,3 4 6-16,3 4 6 15,-7 4-13-15,-3 6 12 16,-8 4-12-16,-4 4-3 16,-7 0-12-16,-3 0 15 0,-2 0-22 15,-4 10 22-15,-1 2-8 16,-4 4 8-16,0 4 0 16,0 6 1-16,0 6 12 15,-9 7-13-15,-13 6-9 16,-9 10 8-16,-10 1 0 15,-3 0-16-15,0-4-9 16,-1-1 0-16,5-10 11 16,2-4 15-16,2-7-10 15,10-6 9-15,5-8 1 0,7-6 1 16,10-6-1 0,4-2 0-16,0-2-20 0,0 0 2 15,0 0-35-15,10 0 41 16,7-5 12-16,8-8 17 15,10-3 3-15,3-6-10 16,3 0 45-16,-6 1-45 16,1 2-9-16,-5 5 7 15,-4 0-8-15,-5 3 0 16,-7 5 0-16,-4 1-10 16,-9 0-3-16,-2-3 7 15,0-2-51-15,0-3 5 16,-4-8 10-16,-7-5 0 15,-2-4-36-15,-1-4-31 16,-3-2 29-16,-1-4-11 0,2 2 59 16,1-3 32-16,2 4 17 15,-1-2 24-15,3 3 29 16,-1 2-32-16,1 2 36 16,3 2-31-16,-2 6 3 15,4 4-4-15,-3 8-3 16,3 4 9-16,-2 4-28 15,8 4-8-15,0 0-8 16,0 6-4-16,0 16-1 16,0 16 1-16,3 16 6 15,4 29 8-15,-3 33-14 16,-2 32 1-16,0 7 17 16,-2-9-18-16,0-20-12 0,0-31-34 15,0 1-84-15,0-26-192 16,0-16-348-16</inkml:trace>
  <inkml:trace contextRef="#ctx0" brushRef="#br0" timeOffset="-192967.61">7167 6904 1028 0,'0'0'110'0,"0"0"-110"16,0 0-6-16,0 0 6 0,-124 78 40 16,88-56-32-1,-2 2-8-15,-2 2 7 0,-4 0-5 16,1-2-1-16,1-4-1 16,1-2-32-16,8-3 12 15,7-5-54-15,5-9-64 16,15-1-166-16,4 0 42 15</inkml:trace>
  <inkml:trace contextRef="#ctx0" brushRef="#br0" timeOffset="-192756.92">6766 7131 170 0,'0'0'238'0,"0"0"-49"16,0 0-23-16,0 0-24 15,47 120-35-15,-39-82-10 16,2 2-41-16,-1-2-28 15,-3-2 22-15,-4-2-36 0,0-4-13 16,-2-2 24-16,0-3-25 16,0-3 1-16,0-4-1 15,0-6-19-15,0-2-35 16,0-10-98-16,0-3-148 16,0-16-455-16</inkml:trace>
  <inkml:trace contextRef="#ctx0" brushRef="#br0" timeOffset="-192169.9">7415 6934 965 0,'0'0'146'0,"0"0"-102"15,0 0 22-15,0 0 18 16,0 0 3-16,0 0-69 15,0 0-17-15,-74 56 11 16,40-32-12-16,-3 2-12 16,1-4-26-16,3-2 2 15,4-3 10-15,4-7-78 16,7-2 8-16,7-5 35 16,7-1 11-16,2 0 8 15,2-2-74-15,0 4 27 0,2 3 89 16,6 3 11-1,2 5 9-15,-1 6 45 0,1 2 0 16,0 6 16-16,-1 5-9 16,-3 4-4-16,-2 2 13 15,-1 2-42-15,-3 2-18 16,0-1 11-16,0-2-16 16,0 0-14-16,0-5 7 15,0 0-8-15,-5-4 32 16,1-2-33-16,0-2 0 15,1-6 4-15,1-4-4 16,2-8-1-16,0-2 1 16,0-6 0-16,0-2 3 15,0 0-3-15,0 0 0 16,0 0 20-16,9-14-19 16,11-6 9-16,2-6-10 15,3-6 9-15,1-4-9 0,-1-2 0 16,2-2-7-16,-5 3 1 15,-2 4 6-15,-4 1-25 16,-3 3-69-16,-9-5-94 16,-4 6-49-16,0 6-388 0</inkml:trace>
  <inkml:trace contextRef="#ctx0" brushRef="#br0" timeOffset="-191540.75">7330 7293 235 0,'0'0'502'0,"0"0"-360"0,0 0-38 16,0 0-9-16,0 0 41 16,0 0-50-16,0 0-57 15,25 0 11-15,-6 0-12 16,4 0 0-16,6-2-12 16,2-4-14-16,2 0 37 15,0-4-39-15,1-2 0 16,-3-2 1-16,-4-2-1 15,-7 0-13-15,-5 0-22 16,-5-4-55-16,-8-5-23 16,-2-1-46-16,0-2-1 15,-16 2-64-15,-3 4 6 0,-6 8 165 16,2 4 53 0,1 8 24-16,2 2 68 0,0 0 43 15,5 0-3-15,-1 0-23 16,5 4-31-16,1 2 17 15,4 0 1-15,4 0-30 16,0 0 10-16,2 4-46 16,0 7-7-16,0 1 24 15,0 5-8-15,0 5-9 16,4 3 8-16,2-1-1 16,4 0 19-16,-4-2-51 15,3 0-4-15,1 0 21 16,-2 2-21-16,1 2 10 15,0 0-11-15,2 0 7 0,2 2 3 16,1 0-10-16,-1 1 0 16,3-3 0-16,1 0 2 15,2-4-1-15,-4-2-1 16,3-2 1-16,-3-2-7 16,1-4 6-16,-1-2-24 15,-1-2 16-15,-1-4-14 16,-4-4-4-16,0-2 2 15,-4 0-22-15,-1-2 18 16,-2-2-66-16,-2 0-77 16,0 0-91-16,0-4-278 0</inkml:trace>
  <inkml:trace contextRef="#ctx0" brushRef="#br0" timeOffset="-190780.75">7323 7748 499 0,'0'0'355'16,"0"0"-221"-16,0 0-82 0,0 0-20 15,0 0 25-15,0 0-26 16,0 0-18-16,25 26 38 15,-10-8-38-15,-1 2 10 16,-3 2 2-16,0-4-9 16,-2 2 6-16,-4-4-22 15,1-4 7-15,-4-2 3 16,-2-6-10-16,2 0 0 0,-2-4 0 16,0 0 9-1,0 0 2-15,0 0 1 0,0 0-12 16,-2-11 7-16,-9-11-7 15,-2 0-8-15,0 1 8 16,3 6 9-16,3 4 5 16,5 7-14-16,2 4 0 15,0 0 10-15,0 0-10 16,0 0 0-16,0 0-1 16,0 0-6-16,0 0 6 15,0 0-8-15,0 0 9 16,0 0 11-16,0 0-11 15,0 0 0-15,0 0-8 16,0 0 8-16,0 0-7 16,0-2-28-16,0-8 0 0,0-2-102 15,-2 2 95-15,-2 0 42 16,0 2 1-16,4 6 5 16,0 2 16-16,0 0-3 15,0 0-19-15,0 0 43 16,0 4-31-16,0 6 12 15,6 0 8-15,0 2-17 16,1-2 5-16,0 2-20 16,-2 2-23-16,-3 1-37 15,-2-6-323-15</inkml:trace>
  <inkml:trace contextRef="#ctx0" brushRef="#br0" timeOffset="-186622.73">16171 2484 199 0,'0'0'111'16,"0"0"-1"-16,0 0-38 16,0 0-20-16,0 0 4 15,0 0-30-15,109 40 10 16,-87-36-4-16,-4 0 11 15,-5 1 25-15,-1-4-14 16,-6-1-2-16,-3 0-6 0,-1 0-29 16,-2 0 27-16,0 0-35 15,0 3-8-15,0 2-2 16,-7 4-46-16,-26 10 5 16,2 2-78-16,-5-3-189 0</inkml:trace>
  <inkml:trace contextRef="#ctx0" brushRef="#br0" timeOffset="-185909.69">15874 2831 162 0,'0'0'180'0,"0"0"-54"16,0 0 8-16,0 0 32 16,0 0-15-16,0 0-81 0,0 0-8 15,99-4-48-15,-57-4-2 16,2 0 8-16,1-2-11 15,-3 0-8-15,-1 0-1 16,-6 4 12-16,-8 0-6 16,-5 4-6-16,-6 0 0 15,-10 0 0-15,-1 2 0 16,-5 0-16-16,0 2-25 16,0 16 41-16,-9 6 10 15,-14 6-8-15,-3 8-2 16,-6 3 19-16,-3 0-17 15,-3 1 5-15,5-2-7 16,0-3 0-16,4-7 3 16,6-6-3-16,8-10 0 15,5-4 3-15,10-8-3 0,0-2-2 16,12 0-27-16,15-18-8 16,4-6 36-16,7 0-38 15,2-2 5-15,-1 4 27 16,2 1-6-16,-5 10 6 15,-5 4 4-15,-4 7 3 16,-6 0 13-16,-2 7-11 16,-7 8 4-16,-2 6 30 15,-6 1-24-15,-4 0-12 16,0 0 12-16,0 0-11 16,-10-2 43-16,-11 0-44 15,-6-2 0-15,0-2 9 16,-4-2-3-16,2-4-4 0,2-6-2 15,1-2 1-15,2-2 19 16,1 0-19-16,3-10-1 16,0-6 13-16,2-4-12 15,5-2 14-15,1 0-15 16,6 2 6-16,4 2 28 16,2 4 10-16,0 4-30 15,0 2 22-15,4 2-18 16,12 2-1-16,-1-2-17 15,1 4 2-15,-3 2 6 16,-4 0-8-16,-5 0-62 16,-4 8-54-16,-2 8-164 0,-11-2-251 15</inkml:trace>
  <inkml:trace contextRef="#ctx0" brushRef="#br0" timeOffset="-184975.23">15710 3373 9 0,'0'0'636'0,"0"0"-510"16,0 0-17-16,-83 148-26 15,63-90-17-15,2 0 9 16,5 3-7-16,1-3-52 16,4-2-7-16,1-2-2 15,1-4-6-15,2-10 12 16,0-8-13-16,2-10 2 15,2-9-15-15,0-12-71 0,0-1-2 16,12-12 76-16,10-22-29 16,7-14-56-16,4-10-31 15,3-10 24-15,2-2 99 16,2 3 3-16,-3 9 78 16,2 10 62-16,-1 10-55 15,-1 6-5-15,3 8-5 16,3 6-30-16,1 4 24 15,6 6-43-15,3 6-20 16,-2 2 16-16,3 0-16 16,-5 12 3-16,-5 8-9 15,-6 4-5-15,-3 6 4 16,-8 0 1-16,-4 4-10 0,-8-2 10 16,-5 0 0-16,-8 2 14 15,-2-1-14 1,0 3 1-16,-16 2 19 0,-6 0-20 15,-5 0 0-15,-4 0 12 16,-4 0-11-16,-2-4-2 16,2-4-16-16,-1-6-19 15,5-7 4-15,0-10-47 16,4-7-1-16,4-3-15 16,6-26-17-16,1-11-12 15,7-8 1-15,3-8 112 16,2 0 11-16,1 4 84 0,1 9 14 15,0 14 16-15,2 12 12 16,0 9 10-16,0 8-87 16,-3 0-49-16,3 0 18 15,-4 12-18-15,-3 8 0 16,-1 6 14-16,-6 1-1 16,3 0-1-16,-2-4-12 15,1-3 0-15,4-4 3 16,1-8-3-16,5-4-11 15,2-4 11-15,0 0-1 16,0-18-20-16,4-8-76 16,9-5 77-16,3 3 20 15,-3 6 3-15,1 7 13 0,-1 8 4 16,3 7-18-16,-3 0 11 16,0 7-8-16,-1 11-3 15,-4 1 34-15,-3 4-33 16,-3-3 4-16,-2 0 8 15,0-2 2-15,0-2 19 16,-7-4-18-16,-6 0-17 16,0-2 24-16,-3-4-24 15,0-4-1-15,-1-2 8 16,1 0-8-16,1 0 0 16,-3-16-1-16,3-6-22 15,3-22 7-15,5 4-120 16,5 0-272-16</inkml:trace>
  <inkml:trace contextRef="#ctx0" brushRef="#br0" timeOffset="-184774.82">16708 4026 884 0,'0'0'508'16,"0"0"-465"-16,0 0 18 16,0 0-11-16,0 0 25 15,0 0-75-15,0 0-3 16,31-94-207-16</inkml:trace>
  <inkml:trace contextRef="#ctx0" brushRef="#br0" timeOffset="-183381.7">9601 7117 166 0,'0'0'651'15,"0"0"-517"-15,0 0-66 16,0 0 23-16,0 0 5 16,0 0 18-16,0 0-67 15,26-21-20-15,-17 21 11 16,4 0-15-16,3 0 13 16,-1 0-34-16,3 10-1 15,-3 2 32-15,4 2-33 16,-6 3-1-16,1-2 1 15,-6 3 0-15,-1-3 8 16,-2 1-8-16,-3-2-20 16,-2-2 20-16,0-2-61 0,0-1-15 15,0 2-50-15,-20 1-29 16,-1-4-49-16,-3 0-198 0</inkml:trace>
  <inkml:trace contextRef="#ctx0" brushRef="#br0" timeOffset="-182558.72">9529 7485 529 0,'0'0'131'0,"0"0"-40"16,0 0-30-16,9 103 6 15,6-76 6-15,3 0-5 16,0-5 8-16,-2-4-18 16,1-4-42-16,-3-2 18 15,-3-2-33-15,-2-6 0 0,-4 0-1 16,-3-4 4-1,2 0-10-15,0 0-1 0,7-16 7 16,8-18 2-16,3-16-2 16,11-29-46-16,12-31-19 15,-3 2-25-15,-4 10-72 16,-7 13 90-16,-6 27 72 16,-1 4 117-16,-2 4-45 15,-3 18-10-15,-7 10 18 16,-3 12 8-16,-4 6 0 15,-5 4-46-15,0 0-42 16,0 10 16-16,0 14-16 16,0 12 0-16,-16 8 9 15,1 4-7-15,-5-2 17 16,2-3-19-16,2-6 0 0,6-8 7 16,2-9-7-16,8-8-6 15,0-8-2-15,16-4-36 16,20 0 30-16,8-11-86 15,12-8-3-15,0-5 25 16,0 4 27-16,-6 2 38 16,-3 8 6-16,-5 6 7 15,-3 4 16-15,-6 0-15 16,-6 0 14-16,-7 8 27 16,-4 6-13-16,-5 1 4 15,-3 3-16-15,-6 7 1 16,-2 1 9-16,0 4-17 0,-4 0 0 15,-13 2 40-15,-10-2-39 16,-2 0-10-16,-4-4 2 16,-1-2-3-16,1-3 0 15,0-7-25-15,1-7-27 16,5-7 19-16,1 0-36 16,5-10-30-16,6-16-15 15,3-4 59-15,4-4 55 16,6 4 26-16,2 8 64 15,0 8 8-15,0 10-66 16,0 4-23-16,0 0 4 16,8 14 47-16,2 12 50 15,-2 10-56-15,-1 6-29 0,-5 3 17 16,-2-1-28-16,0-2-1 16,-2-2 5-16,-13-2-16 15,-3-4 18-15,-3-2-20 16,0-4-13-16,-2-6 13 15,1-6-41-15,-8-14-62 16,8-2-65-16,5 0-197 0</inkml:trace>
  <inkml:trace contextRef="#ctx0" brushRef="#br0" timeOffset="-182402.75">10135 7636 666 0,'0'0'135'16,"0"0"-46"-16,120 80 39 0,-62-44-38 15,5-2-22 1,-3-2-26-16,-2-1-29 0,0-3 4 16,-7-2-17-16,7-2-39 15,-13-6-140-15,-12-13-488 0</inkml:trace>
  <inkml:trace contextRef="#ctx0" brushRef="#br0" timeOffset="-182085.82">10917 6738 1377 0,'0'0'165'0,"0"0"-109"15,0 0-54-15,0 0 4 16,0 0-6-16,125-31 11 16,-94 29-9-16,-3 2-2 15,-3 0-31-15,-7 0-50 16,-18 16-76-16,0 2-128 15,-10-1-426-15</inkml:trace>
  <inkml:trace contextRef="#ctx0" brushRef="#br0" timeOffset="-181444.85">10790 7016 844 0,'0'0'177'15,"0"0"-92"-15,0 0-65 16,0 0 39-16,0 0 36 15,0 0-64-15,0 0 7 16,120-68-38-16,-73 40 1 16,-5 0-10-16,-2 4 9 15,-9 3-23-15,-8 8 0 16,-9 7-19-16,-6 6 13 16,-5 0-30-16,-3 14 59 15,0 18 0-15,-7 10 14 0,-9 12 8 16,-3 4-5-16,-4 2-17 15,0-6 18-15,1-3-18 16,3-9 0-16,0-10-9 16,6-10 9-16,5-8-23 15,8-12 0-15,0-2-9 16,2-10-11-16,19-20-80 16,8-8-10-16,7-7 98 15,5 5 24-15,1 2 11 16,-2 6 11-16,-2 8 11 15,-7 6 56-15,-5 8-27 16,-8 8-30-16,-5 2 23 16,-5 0-36-16,-4 16 7 0,-4 9 9 15,0 4 10-15,-12 3 24 16,-9 5-54-16,-4-4 2 16,-6-1 7-16,-2-7-13 15,-1-5-1-15,3-4 0 16,0-8 1-16,6-2 11 15,7-4-11-15,5-2 0 16,7 0 34-16,3-4-11 16,3-10-9-16,0 0-1 15,7-4-12-15,10 0 20 16,6 0-21-16,-1-2 1 16,3 2 20-16,-6 2-20 0,0 3-1 15,-6 6 9-15,-6 0-8 16,-5 7-2-16,-2 0-92 15,-14 4-113-15,-13 13-5 16,0-2-331-16</inkml:trace>
  <inkml:trace contextRef="#ctx0" brushRef="#br0" timeOffset="-181277.9">10910 7351 494 0,'0'0'189'16,"0"0"-76"-16,0 0-17 15,-64 141-33-15,48-100-39 16,3 0 12-16,2-1-35 15,2 0 0-15,-3-4 19 16,2 0-20-16,1-4-9 0,1-8-25 16,6-8-57-1,2-16-83-15,0 0-94 0,0-12-100 16</inkml:trace>
  <inkml:trace contextRef="#ctx0" brushRef="#br0" timeOffset="-181006.98">10914 7513 232 0,'0'0'347'0,"0"0"-200"15,119-84-33-15,-61 52-43 16,2 8 7-16,2 8-19 16,-2 8-29-16,-1 6 2 15,-1 2-27-15,-8 0 2 16,-5 16 4-16,-5 4-11 16,-11 2 0-16,-6 2-2 15,-10 0 2-15,-11 4 9 16,-2 1-9-16,0 3-23 0,-13-2 3 15,-10 0-16-15,-6-4 1 16,-4-4-14-16,-3-6-5 16,-1-6-6-16,-1-8-66 15,2-2-86-15,-4-30 53 16,6-4 80-16,10-6-84 0</inkml:trace>
  <inkml:trace contextRef="#ctx0" brushRef="#br0" timeOffset="-180677.91">11202 7403 39 0,'0'0'264'0,"0"0"28"15,0 0-203-15,0 0-36 16,0 0 56-16,0 0-21 16,-9 108 13-16,7-67-53 15,-3-3-32-15,3-4 33 0,0-8-38 16,2-8 4-16,0-6-7 16,0-8-7-16,0-4 20 15,0 0-21-15,0 0 1 16,0-18 8-16,11-10-9 15,1-4-14-15,-2-6 14 16,-1-2 0-16,-1 5-7 16,-6 5 8-16,0 10-1 15,-2 10 42-15,0 6-9 16,0 4 15-16,0 0 0 16,0 0-38-16,-9 0 33 15,-5 2-43-15,-3 8 1 0,-3 4 5 16,-1 5-3-1,0 0-6-15,-2 1-11 0,-4 2-85 16,7-5-193-16,5-8-725 0</inkml:trace>
  <inkml:trace contextRef="#ctx0" brushRef="#br0" timeOffset="-180538.9">11365 7790 222 0,'0'0'0'0</inkml:trace>
  <inkml:trace contextRef="#ctx0" brushRef="#br0" timeOffset="-178575.72">15778 7359 829 0,'0'0'223'15,"0"0"-135"-15,0 0-73 16,0 0 24-16,0 0 53 16,0 0-18-16,0 0 18 15,-33 90-27-15,4-44-39 16,-9 5 27-16,-6 3-47 16,-5-2-5-16,-3-2 10 15,4-4-11-15,1-6-1 16,2-4-33-16,10-8-55 0,2-12-11 15,10-10-165-15,9-6-389 16</inkml:trace>
  <inkml:trace contextRef="#ctx0" brushRef="#br0" timeOffset="-178363.46">15504 7832 35 0,'0'0'859'16,"0"0"-741"-16,16 103 8 15,-7-52-26-15,-3 0-36 16,2-3-3-16,-4-6-28 16,0-4 11-16,1-2-28 15,-3-2-14-15,-2-8 15 0,0-4-17 16,0-8-9 0,0-5-5-16,2-9-78 0,5-10-118 15,0-12-406-15</inkml:trace>
  <inkml:trace contextRef="#ctx0" brushRef="#br0" timeOffset="-178116.59">16117 7533 1239 0,'0'0'158'0,"0"0"-140"0,0 0 22 16,0 0 16-1,0 0-3-15,0 0-21 0,0 0-9 16,-60 64-14 0,24-33-9-16,-8 3 7 0,-3-2-20 15,1-2 13-15,1-4-48 16,7-8 6-16,7-8-22 16,10-10-10-16,13 0-63 15,6-4-211-15</inkml:trace>
  <inkml:trace contextRef="#ctx0" brushRef="#br0" timeOffset="-177478.77">15850 7792 644 0,'0'0'188'0,"0"0"-63"16,0 0 11-16,0 153-5 0,0-99-27 16,0 2-33-16,0-2-32 15,2 0 31-15,1-2-60 16,-3-7-7-16,2-5 4 15,-2-7-5-15,2-6 9 16,0-9-11-16,0-6-2 16,0-6-14-16,-2-6 11 15,5 0-27-15,2-2 23 16,2-22-19-16,4-13-50 16,1-8-47-16,-1-10-41 15,1-1 115-15,-8 4-18 16,0 8 69-16,-1 12 11 15,-3 8 50-15,0 10 49 0,2 6 17 16,4 2-63 0,3 2 13-16,5 0-36 0,5 1-12 15,8 0 20-15,7-1-23 16,7-3 9-16,3 2-35 16,6-4 8-16,-1 0-1 15,0-4-7-15,-4-1-3 16,-7 0 1-16,-7-2 2 15,-10 2-27-15,-8 0-37 16,-8 0-45-16,-7-2-22 16,0-2-41-16,-3-2 51 15,-14 2 5-15,-3 2 77 16,0 4 39-16,0 8 22 16,-1 4 23-16,6 0 15 0,-1 4-18 15,5 12-1-15,1 8 5 16,2 8 23-16,4 4 7 15,2 6-23-15,2 3-22 16,0 0 34-16,0 0-43 16,6-3 2-16,6-4 7 15,1-2-18-15,-1-2 4 16,-2-6-17-16,1-2 0 16,-1-5-17-16,-2-7-15 15,-5-6-71-15,-1-7-111 16,-2-1-377-16</inkml:trace>
  <inkml:trace contextRef="#ctx0" brushRef="#br0" timeOffset="-177259.67">16193 8350 1043 0,'0'0'136'15,"0"0"-110"-15,0 0 30 16,0 0-11-16,0 0 12 16,0 0-24-16,0 0-26 15,58 74-7-15,-53-70-50 16,-3-4-82-16,-2 0-84 16,0 0-397-16</inkml:trace>
  <inkml:trace contextRef="#ctx0" brushRef="#br0" timeOffset="-177105.75">16193 8350 829 0,'51'18'152'0,"-53"-6"-74"15,0 0 12-15,2 0-9 16,0-2 9-16,0 0-61 16,0-2-12-16,0-2-17 15,-5-2-42-15,-3-4-353 0</inkml:trace>
  <inkml:trace contextRef="#ctx0" brushRef="#br0" timeOffset="-172462.85">14270 4157 390 0,'0'0'238'16,"0"0"-155"-16,0 0-64 0,0 0-6 15,0 0-13-15,0 0 33 16,10-44-2-16,-8 36-8 16,0 2 30-16,-2-1-27 15,0 2-1-15,2-1 14 16,-2-1-17-16,0 1 37 16,0-2-26-16,0 0-30 15,0-2 42-15,0-2-19 16,0 0-19-16,0-2 16 15,0 0-17-15,0 0 20 16,0-2-10-16,0 0-9 16,-4 0 25-16,-3-4-32 15,-2 2 0-15,0-4-1 16,-2 0 8-16,-3-2 3 16,1-5-10-16,-5 3 0 0,1-2 5 15,-4-2-5-15,-1 2 0 16,-1-2-9-16,-3 0 21 15,-3 0-14-15,-2 0 2 16,-2 2 0-16,-1 0 2 16,0 4-2-16,1 2 0 15,2 0 0-15,-3 2 1 16,3-1 7-16,0 3-8 16,2-1 0-16,0 2 8 15,2-1-8-15,1 0-1 16,2 3 1-16,-5-3 0 15,-1 1 27-15,-3 1-27 16,-2 0 1-16,-4 0 16 0,-3 0-16 16,2 2-1-1,-3-2 0-15,6 2 10 0,-3 0 3 16,2-2-13-16,2 2 0 16,-2 0-8-16,3 2 9 15,-3-2-1-15,0 2 0 16,0-1 0-16,2 2 7 15,1 3-7-15,1 0 0 16,-1 2 3-16,-1-1-3 16,0 4 0-16,0-1-1 15,-1 0 1-15,1 1 5 16,1-1-5-16,1 3 0 16,1 1 0-16,-3 0 0 15,0 0-1-15,1 0 1 0,-1 0 0 16,3 0 2-16,2 0-2 15,-1 0 0-15,1 0-2 16,0 4 2-16,-2 1 0 16,-3 4-1-16,-2 0 2 15,2 4 2-15,1-3-3 16,-1 2 0-16,3 0-6 16,-1-2 6-16,3 2-1 15,2 2 1-15,0 2 0 16,4-2 1-16,-1 2-1 15,1 2 0-15,1 0-4 0,-1 0 4 16,-1 4 0 0,-1-2 0-16,-2 4 1 0,0 0-1 15,2 2 0-15,2-1 0 16,4 0-3-16,0 4 3 16,-1-1 0-16,0 2-3 15,-1 2 6-15,1 0-7 16,2 2 4-16,0-2 0 15,2 2-2-15,5 0 3 16,-3 0-1-16,5-2 0 16,0 3 7-16,2-2-2 15,0 2-5-15,0-1 0 16,3 2 1-16,-2-2-1 16,4 2-4-16,0-2-3 15,0 0 14-15,1 0-4 0,3-2-3 16,0 1 0-16,0-1 0 15,0-2 0-15,0 0 0 16,0 2-1-16,0 0 2 16,0 0 22-16,5 2-23 15,-3 2 0-15,2-2-1 16,-2 0 1-16,0 0-2 16,1-1 2-16,2-1 0 15,-3 0 19-15,2 0-19 16,1 0 0-16,1 0 5 15,1 2-5-15,2 0-1 16,0-2 0-16,-1 0 1 0,4-2 10 16,-5-2-10-1,1 3 0-15,1-4 10 0,1 2-10 16,0-1-1-16,-1 0-1 16,1-2 2-16,0 2 18 15,-1-2-18-15,3-2-2 16,-1 0 2-16,-1-2 0 15,4-2 10-15,-3 0-9 16,3 0 5-16,-1-2 17 16,-2-1-23-16,3 1 0 15,-1-2 10-15,1 2-10 16,1-2 0-16,3 0-1 16,-1 0 2-16,1-2 11 0,1-2-12 15,-2 2 0 1,1-4 0-16,1 2 0 0,2-2 0 15,1-2-1-15,0 0 7 16,5-4-6-16,0 0 0 16,0 0 0-16,4-2 5 15,0-2-4-15,0 2-1 16,-2-2 0-16,2 2 1 16,-2 0 11-16,0 2-12 15,0-2 0-15,3 0 1 16,1-2-1-16,2 0 0 15,3 0-1-15,3 0 3 16,1 0 2-16,0 0-4 16,1 0 0-16,-1 0-3 15,1 0 4-15,-4 0-1 16,1 0 0-16,0 0 0 16,1 0 13-16,1-2-13 0,0-2 0 15,5-2 0-15,-3 0 0 16,3-2 1-16,-2-2-1 15,2 0 9-15,-3 0-1 16,1 2-8-16,-1 0 0 16,-1-2 4-16,1 2-4 15,4-4 0-15,-4 0-6 16,1 0 13-16,-3-2 3 16,-2 0-10-16,-1-3-1 15,0 3 1-15,-4 1 0 16,1-1 0-16,-3 1 0 0,-2-1 2 15,3 0 2 1,-3 1-4-16,2-1 0 0,1-3 2 16,-1-1-2-16,-2 0 0 15,0 0 0-15,-2 0 1 16,0 0 15-16,-2 2-16 16,0-4 0-16,0 2 3 15,2-2-2-15,0 0-1 16,0 2 0-16,-2 0 13 15,-3 0-6-15,-2 2-7 16,1-1 0-16,-6 3 3 16,1-1-3-16,1-2 1 15,-4-1-1-15,-1 0 1 0,1-2 15 16,-1 0-16-16,-4 0 0 16,3-4 19-16,-1 0-19 15,1-2 0-15,-2-2 0 16,1-2 1-16,-4 2 14 15,1 2-15-15,-2 1 0 16,-2 6 6-16,-3-2 11 16,0 6-11-16,0-2-3 15,0 2 12-15,0-2 17 16,-2 1-32-16,3-2 0 16,-3 0 3-16,2-2-3 15,0 2 1-15,0 0-1 0,1 0 1 16,-1 0 10-1,-2 2-11-15,2 2-10 0,-2 0 10 16,0 0 0-16,0 2 2 16,0-2-2-16,0 0 10 15,0-1-4-15,0 1-6 16,0 1 0-16,0-1 3 16,0 0-3-16,0 0-2 15,0 1 1-15,0 1 2 16,0-2 12-16,0 2-13 15,0-2-2-15,0-2 2 16,0 0 0-16,0-2 0 16,0 2 0-16,0 0 2 15,0 0 8-15,0 4-10 16,0 0 0-16,0 0-1 0,0 2 2 16,0-2 0-16,0 0-1 15,0 2 7-15,0 0-2 16,0 2-5-16,0-2-2 15,0 2 2-15,0-1 1 16,0 2 0-16,-2-1-1 16,2 2 1-16,-2-2 2 15,-1 1-3-15,1-2-10 16,0 0 10-16,-3 2 0 16,-1-1-1-16,-3-2-12 15,-22 2-76-15,2 0-54 16,-6 2-140-16</inkml:trace>
  <inkml:trace contextRef="#ctx0" brushRef="#br0" timeOffset="-170949.76">15184 4736 988 0,'0'0'251'0,"0"0"-217"16,0 0-34-16,0 0-13 16,0 0 12-16,0 0-8 15,0 0 9-15,29 44 0 16,-21 8 16-16,2 15-16 15,-8 7 0-15,-2 6 15 16,0 2-15-16,0 0 10 16,-7-3-10-16,-2-7 1 15,0-8 8-15,5-8-9 16,0-10 0-16,4-14 0 16,0-10 0-16,0-11 13 15,6-11-13-15,19 0 2 16,15-25 56-16,14-15-57 0,10-14 0 15,9-10 10-15,4-8-10 16,0-6 10-16,1-7-11 16,-2-1 1-16,-3 4 8 15,-5 5-9-15,-10 12 0 16,-12 12 10-16,-11 17-1 16,-10 10 0-16,-10 14-9 15,-5 8-26-15,-10 4 25 16,0 12-158-16,-10 12-45 15,-7 0-425-15</inkml:trace>
  <inkml:trace contextRef="#ctx0" brushRef="#br0" timeOffset="-170696.91">15899 5279 814 0,'0'0'203'0,"0"0"-140"16,0 0-35-16,-15 119 41 16,8-71 51-16,2 0-60 15,-2 4-14-15,3-2-2 16,-5 0-15-16,-2 1-3 16,0-5-26-16,-4-4 3 15,1-6 14-15,-1-4-17 16,3-8-16-16,-1-12-72 0,7-8-137 15,-2-4-336-15</inkml:trace>
  <inkml:trace contextRef="#ctx0" brushRef="#br0" timeOffset="-170199.63">15915 5275 1113 0,'0'0'159'15,"0"0"-95"-15,0 0-18 16,0 0 24-16,0 0 42 16,0 0-111-16,0 0 1 0,77-1 8 15,-50 1-9-15,-2 4-1 16,-5 2 0-16,-5 2 0 16,-6 0-20-16,-9 3 17 15,0 3-38-15,-6 3-4 16,-21 5-10-16,-7 0-2 15,-3 0-9-15,-1 0 12 16,3-4 38-16,3 0 16 16,8-4-7-16,5-2 7 15,11 2 6-15,8 0-6 16,0 4-14-16,0 3 14 16,18 2 11-16,4 1-11 15,2 2-8-15,1 1 8 0,-2-5 0 16,-4 0 7-1,-5 0-7-15,-5-2 0 0,-9 0-7 16,0 0 7-16,0 2 0 16,-13 0 9-16,-8 0 2 15,-1 0 26-15,-3-4-14 16,-2-2-23-16,1-2 60 16,1-4-37-16,3-2-13 15,1-4 8-15,9-4-18 16,5-6-12-16,5-18-109 15,2-4-737-15</inkml:trace>
  <inkml:trace contextRef="#ctx0" brushRef="#br0" timeOffset="-169750.12">16235 5380 1272 0,'0'0'158'0,"0"0"-157"15,0 0 35-15,0 0-7 16,0 0 16-16,0 0-11 16,0 0-33-16,106-8 19 15,-67 4-20-15,3 0 1 16,1 0-10-16,-3 2 9 16,-7 0-35-16,-6 2 0 15,-6 0-9-15,-8 0 15 16,-7 0-7-16,-6 8 14 0,0 14 11 15,-4 8 8-15,-19 8-6 16,-6 12 9-16,-6 5 0 16,-1-1 6-16,-1 0-6 15,1-3 0-15,7-6 6 16,2-3-6-16,7-6-7 16,7-6 7-16,6-4 6 15,4-4 4-15,3-6-10 16,0-4 0-16,6-4 6 15,11-2-6-15,3-4 0 16,5-2 8-16,4 0-7 16,0-6 7-16,2-10-8 15,2-4-24-15,-1-2 22 16,-1-10-56-16,-10 4-86 16,-7 2-148-16</inkml:trace>
  <inkml:trace contextRef="#ctx0" brushRef="#br0" timeOffset="-169347.58">16449 5715 808 0,'0'0'177'0,"0"0"-125"15,0 0 74-15,0 0 38 16,0 0-36-16,0 0-72 16,0 0-44-16,85-29 18 15,-49 18-18-15,6-4-9 16,5 0 17-16,7-2-20 15,4 3-1-15,4 2 1 16,-2 2-30-16,-5 2-5 0,-3 1-52 16,-8-6-28-1,-8-3-53-15,-12-4-27 0,-6 0-75 16,-13 2 270-16,-5 2 35 16,0 2 110-16,0 6-64 15,-5 4-3-15,-3 4 37 16,-4 0-53-16,-3 6-27 15,-6 22 11-15,-3 10-11 16,-5 10 27-16,3 7-30 16,-3 1-16-16,4 0 30 15,2-4-40-15,6-6 4 16,5-6-7-16,6-4 9 16,6-10-24-16,0-6 12 0,6-8-94 15,44-12-35-15,-4 0-71 16,6-10-501-16</inkml:trace>
  <inkml:trace contextRef="#ctx0" brushRef="#br0" timeOffset="-168565.75">17474 5573 803 0,'0'0'334'15,"0"0"-221"-15,0 0-86 16,0 0 18-16,-57 126 42 15,43-92-45-15,7-4 13 0,1 0-34 16,6-6-21 0,0-4 26-16,0-6-26 0,0-6 1 15,0-4 14-15,13-4-14 16,3 0 14-16,6-4-15 16,4-18 0-16,6-6-7 15,-1-10 7-15,0-6-25 16,-4-6 10-16,-5 0 2 15,-7 5 13-15,-5 11 0 16,-10 12 0-16,0 8 38 16,0 8-21-16,0 2-16 15,-10 4 9-15,0 0-10 16,-1 0 6-16,-1 0-6 16,1 10 0-16,1 2-9 15,2 0 9-15,4-2-2 0,4-2 1 16,0-2-13-1,0-2 5-15,12-2 9 0,13-2 0 16,9 0-4-16,7 0 4 16,1-4-13-16,-1-2 12 15,0 6 1-15,-5 0-7 16,-7 8 7-16,-9 12-19 16,-7 9 18-16,-9 3 1 15,-4 5 0-15,0-1-3 16,-8 3 12-16,-13-3 10 15,-1-2-19-15,-2-4 0 16,4-6 20-16,5-6-20 16,3-4 0-16,8-8 0 0,4-4 1 15,0-2 18-15,0 0-19 16,10-14 0-16,17-14 13 16,7-8-13-16,6-6-1 15,4-6-16-15,2 2 2 16,-4 3 2-16,-5 7 13 15,-8 10 0-15,-6 10 0 16,-10 8 0-16,-7 8-1 16,-3 0 1-16,-1 6-2 15,1 14 2-15,-3 7 0 0,0 2 1 16,0 2 15 0,0-5-16-16,0-4-6 0,0-4 4 15,0-2 4-15,2-2-2 16,6-6 0-16,3-4-57 15,26-4-5 1,-6-8-179-16,2-10-619 0</inkml:trace>
  <inkml:trace contextRef="#ctx0" brushRef="#br0" timeOffset="-168299.55">18711 5348 1064 0,'0'0'191'0,"0"0"-151"16,0 0-22-16,0 0 11 16,38 114 28-16,-29-74 14 15,-3 6-42-15,0 1-29 0,-6 0 40 16,0 0-38-16,0-3 8 16,-6-2-1-16,-11 0-8 15,-10-2 6-15,-4 0-7 16,-7-2 0-16,-9-3-4 15,-5-3 4-15,-5-5-32 16,-34 1-20-16,14-10-76 16,9-5-141-16</inkml:trace>
  <inkml:trace contextRef="#ctx0" brushRef="#br0" timeOffset="-168102.77">18433 6180 1245 0,'0'0'141'16,"0"0"-99"-16,0 0-32 16,0 0 5-16,0 0 44 15,0 0-59-15,0 0-38 16,33 36-247-16</inkml:trace>
  <inkml:trace contextRef="#ctx0" brushRef="#br0" timeOffset="-165922.96">19275 5556 1092 0,'0'0'141'0,"0"0"-121"15,0 0 25-15,0 0-25 16,0 0 38-16,0 0 16 16,39-24-32-16,-25 20-8 15,4-2-18-15,0 2-2 16,1 0 40-16,2-2-42 16,1 2-6-16,3 2 6 15,1-2-11-15,-1 2 9 16,1-2-10-16,-3 2 0 15,-4 0-20-15,0 0 2 16,-9 2-63-16,-10 0-49 0,0 0-138 16,0 0-255-16</inkml:trace>
  <inkml:trace contextRef="#ctx0" brushRef="#br0" timeOffset="-165702.08">19101 5763 527 0,'0'0'395'0,"0"0"-314"15,0 0-79-15,0 0 37 16,0 0 32-16,0 0-3 16,0 0-3-16,131 6-35 15,-88-6-5-15,3 0-25 16,6 0 1-16,21-4-13 0,-11 0-44 15,-6-2-271-15</inkml:trace>
  <inkml:trace contextRef="#ctx0" brushRef="#br0" timeOffset="-164367.86">19674 4229 183 0,'0'0'149'15,"0"0"103"-15,0 0-91 0,0 0-78 16,0 0 4 0,0 0-31-16,0 0-25 0,0-2 5 15,0 2-13-15,0 0 19 16,0 0-32-16,0 0-9 16,0 0 50-16,0 0-40 15,0 0-1-15,-3 0 3 16,-1 0 3-16,-1 0-1 15,-2 0-10-15,1 0-4 16,-3 0 49-16,-3 6-49 16,2 2 9-16,-1 2 12 15,-3 2-6-15,-1 0 10 16,-3 4-10-16,0 2-9 0,0 4 44 16,-2 4-41-16,-4 6 8 15,-1 4-2-15,-4 6 3 16,-2 5 10-16,-2 3-23 15,-1 6 2-15,-4 2 24 16,0 2-32-16,-2 2 1 16,1 1 17-16,-4-1-18 15,1 2 18-15,-1 0-18 16,1 0 0-16,0 0 9 16,1 3-9-16,1 1-1 15,0 0 1-15,-1 4 2 16,4 0 12-16,-1 0-14 15,3-1 0-15,-1-3 9 16,1-4-9-16,0-4-9 0,4 0 9 16,2 1 1-16,3-3 10 15,-1-3-11-15,1 0 0 16,3-3-8-16,0-2 9 16,4-6-1-16,1-4 0 15,1-1 2-15,3-6-5 16,1-4 3-16,1-3 0 15,1-6-2-15,5-4 2 16,-1-2-6-16,0-4 5 16,0-2 2-16,1 0-7 15,1-2 3-15,-3-2-40 16,-2-2 25-16,-9-2-62 16,1 0-81-16,-1-4-416 0</inkml:trace>
  <inkml:trace contextRef="#ctx0" brushRef="#br0" timeOffset="-163102.93">14783 4624 479 0,'0'0'77'15,"0"0"-44"-15,0 0-32 16,0 0 24-16,131-100-24 16,-102 78 36-16,-4 4 50 0,-5 1-35 15,-3 2-15 1,2 0 7-16,-7 1-2 0,5 0 15 16,-7 3-19-16,4-2-28 15,-1 1 27-15,-2 0-36 16,1 2 11-16,-4 2 1 15,-1 0 0-15,-1 2 29 16,0 0-20-16,-2 0-3 16,-2 2 37-16,2 0-24 15,-4 2-6-15,3 0 2 16,-3 2-17-16,0 0 24 16,0 0-31-16,0 0 2 15,0 0 9-15,0 0-15 0,0 0-5 16,0 2 4-16,0 14 2 15,-7 6 9-15,-9 6-10 16,1 6 0-16,-5 4 13 16,-3 1-13-16,-1 2 7 15,0 4-6-15,-5 3 0 16,-1 2 15-16,1 4-16 16,-2-2 0-16,0 1 15 15,2 1-15-15,0-3 0 16,0 2 0-16,0 1 0 15,2-2 13-15,-2 0-13 16,0 3 0-16,3-1 6 16,-3 1-6-16,2 0 0 15,0-1-1-15,3 0 2 0,1 0 13 16,-1-1-14-16,2-3 0 16,2-6 7-16,0-4-7 15,2-2 0-15,0-4 1 16,0-2-1-16,2 0 15 15,3-4-15-15,3-4 0 16,-2-2 4-16,3-4-4 16,1-4 0-16,0-1 0 15,4-8 0-15,2 1 18 16,-1-4-18-16,1 0 0 16,2 2-12-16,-2-1 14 15,0 1-2-15,0-3 0 16,0 3 2-16,0 1 10 15,-1-4-12-15,1 2 0 0,-1-2-8 16,1-1 9-16,2 3-1 16,0-3 0-16,0 0 1 15,0 0 1-15,0 0-2 16,0 0 0-16,0 0 1 16,0 0-1-16,0 0-13 15,0-13-23-15,14-9-75 16,1-8-203-16</inkml:trace>
  <inkml:trace contextRef="#ctx0" brushRef="#br0" timeOffset="-158786.48">20366 5390 854 0,'0'0'100'0,"0"0"-57"16,0 0-24-16,0 0 20 15,0 0 43-15,0 0-31 16,20-84 42-16,-17 76-56 16,-3 2 15-16,0 2 18 0,0 0-7 15,0 2 8-15,0 2-44 16,0 0-27-16,0 0 36 16,0 0-36-16,-11 0-11 15,-7 11 11-15,-7 12 2 16,-4 9 8-16,-5 6-10 15,3 8 0-15,0 6 0 16,2 5 0-16,4 1-2 16,6-7 2-16,3-2 0 15,7-7 2-15,5-10-2 16,4-8 0-16,0-6-5 16,4-6 5-16,14-6-8 15,8-6 6-15,9 0 2 0,2-6 0 16,3-16-2-16,2-4 2 15,1-6-13-15,-5-6 13 16,-3-7-6-16,-4-2 6 16,-4-6 0-16,-4-1 0 15,-8 4-4-15,-3 2 4 16,-8 4 16-16,-2 5-16 16,-2 8 0-16,0 4 11 15,0 9-10-15,0 7 16 16,-2 4-17-16,-5 3-13 15,-4 4-7-15,-2 0-8 16,-8 0-42-16,-10 25-31 16,4 1-110-16,6-2-300 0</inkml:trace>
  <inkml:trace contextRef="#ctx0" brushRef="#br0" timeOffset="-158544.78">20676 5855 719 0,'0'0'177'16,"0"0"-119"-16,0 0-32 15,0 0 22-15,0 0 1 0,0 0-39 16,132 64 32-16,-105-56-42 15,-4-1 2-15,4-4-2 16,-4 1-30-16,4-4-34 16,-8 0-74-16,-3 0-199 0</inkml:trace>
  <inkml:trace contextRef="#ctx0" brushRef="#br0" timeOffset="-158022.52">21288 5063 742 0,'0'0'582'16,"0"0"-519"-16,0 0-31 15,0 0 18-15,0 0-13 16,0 0-18-16,0 0-19 16,17 4 0-16,0 2 8 15,5 0-8-15,5 0-1 16,-2 0 0-16,2-4-23 16,-6-2 24-16,2 0-23 15,-3 0-11-15,-2 0 33 16,-2 0-5-16,-8 0-14 0,-3 0 19 15,-3 6-15-15,-2 4 6 16,0 6 10-16,0 10 0 16,-9 10 13-16,-11 15-12 15,-4 13-1-15,-13 26 23 16,0 0-16-16,-3 9 24 16,-5-1-31-16,3-14 8 15,-7 8 7-15,-2-4-15 16,-1-3 0-16,4-7 4 15,1-6 4-15,5-8-1 16,8-10-7-16,5-9-29 16,9-14 16-16,13-21-94 15,5-7-215-15,2-3-720 0</inkml:trace>
  <inkml:trace contextRef="#ctx0" brushRef="#br0" timeOffset="-157371.84">22300 5177 1092 0,'0'0'168'15,"0"0"-137"-15,0 0-24 16,0 0 24-16,0 0-31 16,0 0 0-16,0 0 5 15,2 105-4-15,-4-49 30 16,-11 8-19-16,-3 4-12 16,1 6 47-16,-5-4-40 0,1-3-6 15,2-7 1-15,1-8 8 16,3-8-1-16,4-10-9 15,4-6 0-15,3-10 0 16,2-6 1-16,0-6-1 16,0-6 7-16,0 0 2 15,0 0 65-15,20-6-32 16,7-16-27-16,11-8 26 16,9-10-30-16,6-14-9 15,7-12-2-15,5-10 7 16,0-11-4-16,2-1-3 15,-5 2-3-15,-4 8 2 0,-7 10 1 16,-4 9-8 0,-7 9 7-16,-7 10 0 0,-4 6-7 15,-8 6-21-15,-8 8-53 16,-11-2-12-16,-2 8-134 16,0 2-459-16</inkml:trace>
  <inkml:trace contextRef="#ctx0" brushRef="#br0" timeOffset="-156322.52">21064 5123 191 0,'0'0'106'16,"0"0"-44"-16,0 0 22 15,0 0 79-15,0 0-47 16,0 0-43-16,0 0-27 16,10-12 24-16,-7 12-31 15,-3 0-18-15,0 0 14 16,0 0-18-16,0 0-8 15,0 0 7-15,0 0-14 16,0 0 36-16,0 0-31 0,0 0-5 16,0 0 34-16,0 0-17 15,0 0-2-15,0 0-4 16,0 0-4-16,0 0 30 16,0 0-39-16,0 0 0 15,5-2 32-15,6 2-22 16,2 0-9-16,3-2 2 15,1 2 8-15,-1 0 2 16,1 0-13-16,4 0 0 16,-3 0 21-16,4 0-21 15,-2 0 1-15,5 0 0 16,-3 0 12-16,2 0-6 16,1 0-7-16,-1 0 0 15,-1 0 1-15,-2 0 0 16,-2 0-1-16,-1 0 0 0,-5 0 1 15,0 0 2-15,1 0-3 16,-6 0-4-16,1 0-8 16,-4 0 8-16,0 0-5 15,-3 0 2-15,-2 0 0 16,2 0-12-16,-2 0 19 16,0 0-23-16,0 0 14 15,0 0 2-15,0 0-21 16,0 0-22-16,0 0-42 15,0 2 22-15,0 0-69 16,-7 0-232-16</inkml:trace>
  <inkml:trace contextRef="#ctx0" brushRef="#br0" timeOffset="-153580.75">13960 2783 937 0,'0'0'133'0,"0"0"-75"16,0 0-58-16,0 0 14 16,0 0 21-16,0 0-11 15,-6 0-24-15,6 0-29 0,0 10-88 16,-7 6-10-16,-3 4-61 15</inkml:trace>
  <inkml:trace contextRef="#ctx0" brushRef="#br0" timeOffset="-153167.8">11527 4690 101 0,'0'0'108'16,"0"0"-100"-16,0 0-8 16,0 0 0-16,0 0-121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2-23T06:26:14.5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3002 938 821 0,'0'0'220'0,"0"0"-122"15,0 0-34-15,0 0-5 16,0 0-36-16,0 0 25 16,0 0-48-16,-4 14-17 15,12 10 16-15,2 12 2 16,3 11-1-16,-1 9 24 15,-3 4-23-15,-5 2 69 16,0-2-68-16,1 2 9 16,-5-1 18-16,3 0-22 0,-3 4 2 15,0-5-9 1,0-2 10-16,0-8-10 0,0-8 0 16,0-4-7-16,0-8 7 15,0-1 2-15,0-9 13 16,-6-4-15-16,2-4 0 15,2-4-17-15,0-3 17 16,2 0 0-16,0-5-12 16,0 0 5-16,0 0-11 15,0 0-24-15,-2 0-32 16,-3-14-17-16,-5-18-171 16,-2 0-73-16,1-3-70 0</inkml:trace>
  <inkml:trace contextRef="#ctx0" brushRef="#br0" timeOffset="861.87">2940 870 162 0,'0'0'206'0,"0"0"6"0,0 0-73 16,0 0-89-16,0 0-18 16,0 0 26-16,0 0-32 15,-28 0-26-15,25 0 77 16,1 0-40-16,0 0-9 15,-3 0 15-15,-1 0-25 16,-3 0-18-16,-3 6-13 16,-1 2 13-16,0 2-29 0,0-2 29 15,2 4-15 1,-1-4 15-16,3-2 0 0,5-4 10 16,4-2-10-16,0 0 0 15,0 0-2-15,0 0 10 16,0 0-8-16,0 0 40 15,0 0-1-15,7 0-3 16,3 0-36-16,9 0 1 16,1 0 70-16,4 0-62 15,5-4 1-15,2 0 29 16,0-2-4-16,0 2 7 16,0 0-42-16,-4 2 1 15,-6-2 15-15,-3 2-16 16,-5 0 0-16,-4 2 2 15,2 0-1-15,-2 0 6 0,4 0-7 16,1 0 0-16,1 0-1 16,3 0 1-16,3 0-24 15,0 0-13-15,8 14-78 16,-4 2-44-16,-7 6-157 0</inkml:trace>
  <inkml:trace contextRef="#ctx0" brushRef="#br0" timeOffset="1362">2929 2141 553 0,'0'0'263'0,"0"0"-211"16,0 0 24-16,0 0 46 0,0 0-27 15,0 0-22-15,0 0-70 16,9 0 11-16,7 0 34 16,7 0-32-16,8 0 26 15,9 0 22-15,4-8-18 16,3-4-1-16,-1-4-45 15,6-2 6-15,-3-4 16 16,0 0-22-16,-2-2-2 16,-3 2 2-16,-9 4-2 15,-3 0-22-15,-5-4-92 0,-9 6-67 16,-10-4-73-16</inkml:trace>
  <inkml:trace contextRef="#ctx0" brushRef="#br0" timeOffset="1622.89">3604 1119 1098 0,'0'0'189'15,"0"0"-106"-15,0 0-83 16,0 0 0-16,0 0 14 0,0 0-8 16,123-32 8-16,-85 23-14 15,-5 4 0-15,-4 2-11 16,-4 3 11-16,-5 3-71 16,-7 12-87-16,-9 2-111 0</inkml:trace>
  <inkml:trace contextRef="#ctx0" brushRef="#br0" timeOffset="1832.61">3709 1478 140 0,'0'0'687'16,"0"0"-574"-16,0 0-103 0,0 0 61 15,0 0-13-15,0 0-32 16,0 0 75-16,145-37-63 15,-100 16-11-15,3-5-9 16,8-7-8-16,2-1-10 16,32-22-6-16,-15 10-153 15,-11 4-198-15</inkml:trace>
  <inkml:trace contextRef="#ctx0" brushRef="#br0" timeOffset="2063.4">4456 862 1117 0,'0'0'181'16,"0"0"-170"-16,0 0 27 15,0 0-37-15,0 0 20 16,0 0 9-16,0 0-15 16,91-4 27-16,-55 2-42 15,-3-2 2-15,3 0 17 16,-1 0-19-16,-4 0-9 15,1 2-1-15,-8 2-81 16,-13 0-31-16,-6 0-104 16,-5 0-295-16</inkml:trace>
  <inkml:trace contextRef="#ctx0" brushRef="#br0" timeOffset="2496">4696 904 214 0,'0'0'272'15,"0"0"-150"-15,0 0 9 0,-26 112-56 16,26-69 19-16,0-1-32 15,0 3 9-15,0 4 14 16,0 7-31-16,6 2-31 16,1 6 39-16,1-2-55 15,-3 1 1-15,-2-5-3 16,-1-6 3-16,-2-4-10 16,0-4 2-16,0-8-43 15,0-10-1-15,-12-10-50 16,-1-10 7-16,-5-6-14 15,-1 0 2-15,-4-1 48 16,3-8 31-16,3 1 20 16,5 0 117-16,5 5-39 15,3-1 19-15,4-1-12 16,0 5-20-16,0-2 10 0,2 2-75 16,14 0 1-1,4 0 34-15,4-4-14 0,7-2 4 16,1-4-9-16,3 2 13 15,1-4 22-15,2 0-51 16,-2-2 1-16,1-2 3 16,-1-2-4-16,-5 2-36 15,-4-6-51-15,-4 4-59 16,-8-22-11-16,-7 6-156 16,-2 4-249-16</inkml:trace>
  <inkml:trace contextRef="#ctx0" brushRef="#br0" timeOffset="2672.9">5011 1427 347 0,'0'0'286'0,"0"0"-109"15,0 0-99-15,0 0-46 16,0 0 23-16,0 0-10 16,0 0 101-16,17 115-35 15,-7-55-53-15,-4 0 25 16,1 0-64-16,-5-6-12 16,2-2 34-16,-2-2-41 15,0-3 0-15,0-9 0 16,2-10-23-16,-4-12 4 15,0-18-84-15,0-20-98 16,0-14-135-16</inkml:trace>
  <inkml:trace contextRef="#ctx0" brushRef="#br0" timeOffset="3166.82">5080 1283 857 0,'0'0'181'16,"0"0"-106"-16,0 0-50 15,0 0 12-15,0 0 55 16,0 0-55-16,118-8-24 16,-83 8-13-16,3 2 9 15,0 8 13-15,-5 0-22 16,-8 2-6-16,-7 4-17 16,-14 2 15-16,-4 4-22 15,0 2-26-15,-13-1 40 16,-9-4 15-16,-3-1 1 0,2-1 0 15,4-5 20-15,3-5-13 16,7 0-7-16,7-3 0 16,2-4 12-16,0 0-24 15,0 0-15-15,0 2-17 16,13 6 44-16,7 4 1 16,1 4 0-16,5 4 5 15,1 8 1-15,2 2 13 16,0 4-20-16,-2 2 0 15,-5 0 0-15,-5-2 0 16,-5 2 0-16,-10-1 0 16,-2-3 1-16,0-4 49 0,-9-4-20 15,-11-4-11 1,-4-4 61-16,-5-4-44 16,-3-6-4-16,-1-6 0 0,0 0-22 15,-1-22-10-15,-3-50-105 16,8 6-57-16,6-7-136 0</inkml:trace>
  <inkml:trace contextRef="#ctx0" brushRef="#br0" timeOffset="3387.73">5931 1128 932 0,'0'0'116'0,"0"0"-80"0,0 0 40 16,0 0-2-16,0 0 41 16,148 5-44-16,-85-5-41 15,13-2 33-15,5-8-63 16,3-5 1-16,-6 1-1 16,-9 3-30-16,-17-1-40 15,-19 3-224-15,-20 5-739 0</inkml:trace>
  <inkml:trace contextRef="#ctx0" brushRef="#br0" timeOffset="3619.85">6341 854 720 0,'0'0'137'0,"0"0"-53"16,0 0 10-16,6 124 23 15,5-61-7-15,1 5-37 16,-2 2 18-16,-1 2-72 16,-4 0-18-16,-2 0 34 15,-3 0-35-15,0-1 0 16,0-7-1-16,0 4-53 16,0-16-56-16,0-22-219 0</inkml:trace>
  <inkml:trace contextRef="#ctx0" brushRef="#br0" timeOffset="3865.19">7018 872 1084 0,'0'0'149'0,"0"0"-115"15,0 0-32-15,0 0 67 16,0 0-67-16,154 22-2 16,-96-18 52-16,8-2-37 15,3-2-8-15,-4 0-7 0,-7 0-39 16,-15 0-19 0,-15 0-207-16,-19 0-576 0</inkml:trace>
  <inkml:trace contextRef="#ctx0" brushRef="#br0" timeOffset="4328.09">7363 944 618 0,'0'0'111'0,"0"0"-36"16,0 0 78-16,0 0-82 16,-4 130 13-16,4-85 42 15,0 5-66-15,0 6-12 16,4 2-22-16,-2 2-25 0,0 2 39 15,-2-1-40 1,0-1 0-16,0-4 0 0,-6-6 2 16,-5-4-2-16,-3-6-1 15,-1-7-57-15,-5-10 25 16,-7-5-79-16,-4-8-1 16,-7-7 52-16,0-3 9 15,0 0 29-15,2-3 23 16,9-5 1-16,6 1 103 15,7 0-59-15,7 5 24 16,5 0 59-16,2 0-75 16,0 2-11-16,0 0-42 15,11-1 16-15,12 1 15 16,8 0-31-16,11 0 0 16,9 0 55-16,10 0-20 0,3 0-3 15,8-4-13 1,-1-7-10-16,4 4 17 0,4-4-26 15,-2 4-20 1,0-2 1-16,7-3-145 0,-19 0-106 16,-17 0-580-16</inkml:trace>
  <inkml:trace contextRef="#ctx0" brushRef="#br0" timeOffset="4699.74">8203 1420 453 0,'0'0'693'0,"0"0"-580"0,0 0-29 15,0 0-23-15,0 0 0 16,0 0 22-16,0 0-60 16,-69 0-17-16,42 0-6 15,-4 7 0-15,0 11-1 16,-5 11 1-16,5 5 0 15,0 6-9-15,4 4 9 16,8 6-2-16,0 2-10 16,13 0 12-16,6-2-26 15,0-4 26-15,6-5-28 16,15-5 27-16,0-6-7 16,2-8-3-16,0-8 4 15,-2-8 7-15,-1-6 13 16,3 0-13-16,-3-2 0 15,2-14 23-15,1-4-13 0,-3-6 0 16,2-6-10-16,4-14-90 16,-5 6-27-16,-1 4-247 0</inkml:trace>
  <inkml:trace contextRef="#ctx0" brushRef="#br0" timeOffset="12118.54">2850 3062 717 0,'0'0'261'15,"0"0"-164"-15,0 0-62 16,0 0 50-16,0 0-23 0,0 0 69 16,-21-5-95-1,21 5-21-15,0 0 8 0,0 0-23 16,0 0 0-16,11 0 0 16,12-1 0-16,12 1 6 15,12 0-6-15,14-2 0 16,7-2 1-16,3-4 1 15,-2 0 8-15,-4-1-10 16,-7 1 1-16,-11 3 6 16,-9-1-7-16,-7-1-17 15,-11 6 1-15,-5 1-46 16,-7 0-37-16,-8 0-57 16,0 0-28-16,0 0-30 0</inkml:trace>
  <inkml:trace contextRef="#ctx0" brushRef="#br0" timeOffset="13564.52">4217 3385 1333 0,'0'0'112'15,"0"0"-112"-15,0 0-28 16,0 0 28-16,0 0 6 0,0 0-6 16,0 0 0-16,94-4 29 15,-61 1-29-15,5 2 0 16,3-3 3-16,-6 0-2 15,-6 2-1-15,-12 2-63 16,-7 0-140-16,-10 4-48 0</inkml:trace>
  <inkml:trace contextRef="#ctx0" brushRef="#br0" timeOffset="13780.1">4188 3666 899 0,'0'0'208'0,"0"0"-165"15,0 0-43-15,0 0 0 0,0 0 9 16,0 0 63-16,0 0-50 16,52-11-2-16,-12-3 30 15,9-2-16-15,6-6 5 16,7 0-39-16,3 2 0 16,0 6-27-16,15 8 1 15,-18 2-152-15,-12 4-327 0</inkml:trace>
  <inkml:trace contextRef="#ctx0" brushRef="#br0" timeOffset="14510.96">4712 4564 1007 0,'0'0'114'0,"0"0"-113"16,0 0 12-16,0 0 19 16,0 0 57-16,0-134-18 15,0 75 5-15,2-25-69 16,4-39 12-16,4-39 26 16,-3-18-45-16,3 6 0 15,2 21 10-15,1 43-3 16,2 27 2-16,-3 21-9 0,3 12 0 15,3-4-1 1,5-2 1-16,4 0-8 16,-1 7 7-16,5 13 1 0,0 6-8 15,2 10 6-15,2 10-9 16,2 6-20-16,1 4 31 16,-3 4-23-16,1 18 23 15,-5 7 0-15,-6 4 3 16,-9 6-3-16,-8 5 0 15,-8 4-25-15,0 4 25 16,-18 2-19-16,-11-4-5 16,-6-2-34-16,-7-5 42 15,-3-7-35-15,1-8 15 16,-4-8 11-16,6-8 26 16,9-6-1-16,8-4 15 0,12-2-14 15,9 0 11-15,4 0-12 16,0 0-70-16,4 0 70 15,16 0-29-15,7 0 29 16,2 0 7-16,4 6-7 16,0 6 9-16,2 2-9 15,-7 4 0-15,1 4-3 16,-5 4 3-16,-5 2-10 16,-4 6 10-16,-6 0 1 15,-9 2 30-15,0-2-31 16,0-1 0-16,-16-5 78 15,-4 0-69-15,-4-6 21 16,-7 0 18-16,0-4 3 16,-6-6 4-16,2-4-55 15,1-6 13-15,5-2 22 16,3-4-35-16,4-18-31 0,4-9-41 16,11-27-44-16,5 4-59 15,2 3-351-15</inkml:trace>
  <inkml:trace contextRef="#ctx0" brushRef="#br0" timeOffset="29586.59">2898 3675 157 0,'0'0'81'15,"0"0"-74"-15,0 0 6 16,-2-132-17-16,4 94 4 0,5 2 0 16,-3-1 0-16,1 4 9 15,-3 1-8-15,-2-1 13 16,2 4-13-16,-2 0 129 15,0 3-130-15,5 0-6 16,-1-4-34-16,7 2-25 16,5-12 16-16,-1 6-41 15,-1 6-54-15</inkml:trace>
  <inkml:trace contextRef="#ctx0" brushRef="#br0" timeOffset="30106.97">3037 2907 159 0,'0'0'228'0,"0"0"-117"15,0 0-49-15,0 0-33 16,0 0 37-16,0 0-54 15,0 0 25-15,0 0-22 16,-2 10-14-16,-6 7 29 16,2 8-24-16,-3 10 4 15,-3 7 65-15,1 8-61 16,-1 6-1-16,0 4 9 16,1 7-9-16,0 5 25 15,2 8-27-15,0 4 2 0,-2 2 48 16,2 3-61-16,0-7 0 15,5-4 2-15,1-8-1 16,3-6 16-16,0-6-17 16,0-6 0-16,0-5 13 15,0-7-13-15,0-4 0 16,0-8 10-16,0-4-10 16,0-6 12-16,0-6-12 15,0-4 0-15,0-2 4 16,0-4-4-16,0-2 0 15,0 0 3-15,0 0-1 16,0 0 11-16,0 0-13 16,0 0 0-16,0 0-20 0,0 0 20 15,0 0-52 1,0 0 10-16,0 0-26 0,0-2-98 0</inkml:trace>
  <inkml:trace contextRef="#ctx0" brushRef="#br0" timeOffset="30450.6">2576 4403 614 0,'0'0'113'0,"0"0"-12"15,0 0-26 1,0 0-30-16,0 0 47 0,0 0-24 15,0 0-37-15,-10 0-31 16,10 0 0-16,10 0 1 16,5 0 0-16,14-4-1 15,8-2 33-15,13-6-7 16,10-2 16-16,4-4-42 16,1-2 0-16,-1-2 22 15,-5 2-22-15,-6 0 0 16,-4 2-2-16,-6 0-2 15,-4 0-22-15,-1-4-65 16,5-19-21-16,-7 5-24 16,-10 3-584-16</inkml:trace>
  <inkml:trace contextRef="#ctx0" brushRef="#br0" timeOffset="30782.6">3473 3858 373 0,'0'0'490'0,"0"0"-412"16,0 0-21-16,0 0 24 15,0 0 12-15,0 0 4 16,0 0-87-16,-29-6 5 16,23 6 19-16,-8 0-34 15,-9 14 0-15,-5 12 3 16,-8 10-2-16,-2 12 12 0,5 4-13 15,4 1 0-15,6-2-3 16,12-2 3-16,9-7-22 16,2-4 15-16,0-4-5 15,19-8 5-15,6-4-10 16,9-10 15-16,9-8-11 16,5-4 13-16,12-6 0 15,8-18 0-15,26-26-16 16,-19 6-94-16,-13 0-198 0</inkml:trace>
  <inkml:trace contextRef="#ctx0" brushRef="#br0" timeOffset="31661.79">5612 2923 963 0,'0'0'171'15,"0"0"-118"-15,0 0 33 16,0 0-56-16,0 0-4 15,0 0-10-15,0 0-10 16,-7-6-12-16,12 6-20 16,15 0 26-16,5 0 18 15,6 0-18-15,0 0 0 16,-2 0 1-16,2 0-1 16,-2 0 18-16,-3 0-18 0,-3 4-76 15,-5 0-11-15,-9 5-78 16,-9 6-85-16,0-1-89 15,-16 0 73-15</inkml:trace>
  <inkml:trace contextRef="#ctx0" brushRef="#br0" timeOffset="32119.47">5750 3025 277 0,'0'0'204'0,"0"0"-90"16,0 0-31-16,0 0-19 16,0 0-28-16,0 0-23 15,0 0 79-15,-64 129-60 16,62-93 0-16,2 8 29 15,0 4-31-15,-3 7 18 16,3 0-48-16,0 4 13 0,-3-1 22 16,3-6-35-16,0 0 0 15,0-8-1-15,-2-2 2 16,0-6 1-16,0-4-2 16,-2-7-52-16,-3-7 50 15,-1-8-38-15,-4-5 22 16,-3-5 18-16,-6 3 0 15,-1-3-8-15,0 0 8 16,2 0 0-16,4 0 56 16,7 0-37-16,5 0 36 15,-1 0-13-15,3 0-35 16,2 0 44-16,0 0-51 16,0 0-15-16,0 2 5 15,5 2-2-15,10 2 12 0,7 4 48 16,5 0-22-16,6 0 26 15,3-4-43-15,5-2-2 16,1-4 36-16,0 0-43 16,3 0-8-16,-1-6-6 15,1-6-47-15,-3-2 6 16,5-10-81-16,-11 4-77 16,-15-2-61-16</inkml:trace>
  <inkml:trace contextRef="#ctx0" brushRef="#br0" timeOffset="32364.62">6062 3611 561 0,'0'0'142'16,"0"0"-40"-16,0 0-25 0,0 0-18 15,0 0 34-15,0 0-93 16,0 0 20-16,-6 18 4 16,6 12 13-16,-2 9 23 15,-4 6 4-15,4 5-36 16,-2 1 21-16,2-1-49 15,-3 0 1-15,3-2 17 16,0-2-18-16,0-6-2 16,2-9 2-16,0-9-46 15,0-11-16-15,0-11-103 16,0-10-41-16,0-16 7 0</inkml:trace>
  <inkml:trace contextRef="#ctx0" brushRef="#br0" timeOffset="32882.28">6054 3659 491 0,'0'0'193'0,"0"0"-53"16,0 0-37-16,0 0-20 16,0 0-26-16,0 0 30 15,0 0-77-15,73-110 0 16,-42 100 10-16,2 2-20 16,1 6-11-16,1 2 10 15,-4 0 1-15,-2 0 5 16,-4 6-5-16,-9 6 0 15,-5 2 0-15,-7 8 0 16,-4 4-1-16,0 8 0 16,-11 4 2-16,-11 1-5 15,-3-6 4-15,-2-2-17 16,0-8-6-16,4-2 23 0,0-9-2 16,3-2-7-16,5-6 18 15,1-2 30-15,7-2-30 16,5 0-8-16,2 0 17 15,0 0-18-15,0 0-15 16,0 0-4-16,4 6 1 16,12 4 10-16,2 6 8 15,2 0 0-15,3 0 8 16,-6 2-8-16,3-2 0 16,-5 2-1-16,-1-2 10 0,-3-2-6 15,-4-4-3 1,-5 1 0-16,-2-6 20 0,0 1-7 15,0 2 48-15,-9 2 28 16,-13 2-44-16,-6 2 24 16,-7 3-60-16,-5 1 0 15,-6-3 37-15,-5 2-46 16,-10 5-13-16,-39 18-26 16,13-2-106-16,-2 2-210 0</inkml:trace>
  <inkml:trace contextRef="#ctx0" brushRef="#br0" timeOffset="34547.06">2778 5234 927 0,'0'0'163'16,"0"0"-154"-16,0 0 29 15,0 0-38-15,0 0-19 16,0 0 4-16,0 0 8 15,72 0 7-15,-37 0 0 16,9 0 8-16,6 0 27 16,0 0-35-16,2 0 0 15,-1 0 10-15,-2 0-10 16,-4-10 1-16,-5 2-1 16,-7-1 8-16,-6 4 4 0,-7-2-12 15,-7 5-35-15,-6 0 21 16,-7 2-86-16,0 0-7 15,-17 15-82-15,-6 0-193 0</inkml:trace>
  <inkml:trace contextRef="#ctx0" brushRef="#br0" timeOffset="35197.82">3045 5285 55 0,'0'0'600'0,"0"0"-508"15,0 0-60-15,0 0-12 0,0 0 62 16,0 0-66-16,0 0-15 16,-8 47 52-16,8-17-27 15,0 10 25-15,0 4-4 16,0 8-45-16,0 6 65 16,0 3-67-16,0 4 0 15,0 2 16-15,0 3-14 16,0-2 4-16,0 0-6 15,0-2 8-15,0-3 4 16,0-5-12-16,0-8-10 16,0-6 9-16,0-12 1 15,0-6-10-15,0-10-8 16,0-6 1-16,0-3-8 16,-8-4 25-16,-5-3-34 15,-5 0 33-15,-1 0-19 0,-6 0-2 16,-2-2-10-16,0-6 32 15,3 0 14-15,2 2-14 16,4 0 0-16,5 2 25 16,3 2 28-16,6 0-21 15,2 1-19-15,2 1 2 16,0 0-7-16,0 0-8 16,0 0-14-16,0 0 11 15,4 0 3-15,16 0 0 16,9 0-6-16,9 1 15 15,9 3 16-15,4-2-25 16,5-2 0-16,-2 0 14 16,-1 0 2-16,-4 0-9 0,-6 0-7 15,-8 0 10 1,-8-2 8-16,-8 0-18 0,-7 0 0 16,-5 2 1-16,-5 0 6 15,0 0-1-15,-2 0-6 16,0 0 9-16,0 0-5 15,0 0-4-15,0-1-45 16,0-4 16-16,0-15-55 16,0-2-111-16,0-2-423 0</inkml:trace>
  <inkml:trace contextRef="#ctx0" brushRef="#br0" timeOffset="36930.94">3812 5893 793 0,'0'0'173'15,"0"0"-128"-15,0 0-29 16,0 0 88-16,0 0-58 0,0 0-23 16,0 0 11-16,-4-28-10 15,-4 22 49-15,-3-2-39 16,1 2-33-16,-4 0 95 15,1 0-83-15,-1 4-12 16,1 0 21-16,-3 0-10 16,-1 2 4-16,-4 0-16 15,0 0 0-15,-2 2-12 16,3 12 12-16,-3 6-11 16,2 6 10-16,0 6 2 15,-1 6 5-15,4 5-6 16,2 1 0-16,8-2 1 15,3-2-1-15,5-2-3 16,0 0 2-16,0-2 2 0,9-4-2 16,5-4-3-16,3-6 4 15,1-3-16-15,0-6 16 16,4-3-20-16,1-6 20 16,-2-2-1-16,6-2-12 15,2 0 4-15,2-7 9 16,3-7-23-16,-1-5 23 15,0-2-71-15,10-24-9 16,-9 7-95-16,-5-4-212 0</inkml:trace>
  <inkml:trace contextRef="#ctx0" brushRef="#br0" timeOffset="37239.87">4253 5360 918 0,'0'0'320'0,"0"0"-245"16,0 0-72-16,0 0-3 15,0 0-1-15,0 0-24 16,0 0 25-16,62 0-6 15,-33 0 6-15,-2 0 1 16,0-2 11-16,-2 0-12 16,-4 2 0-16,0 0-12 15,-3 0 12-15,-3 0-110 0,-2 8-44 16,-8 2-108-16</inkml:trace>
  <inkml:trace contextRef="#ctx0" brushRef="#br0" timeOffset="37461.98">4275 5713 863 0,'0'0'151'0,"0"0"-151"0,0 0-22 16,0 0 22-1,0 0 65-15,0 0-58 0,0 0-1 16,85 18 20-16,-59-14-10 15,1-2 16-15,4-2-32 16,3 0 0-16,4 0-33 16,17-4-26-16,-8-12-106 15,-7-6-651-15</inkml:trace>
  <inkml:trace contextRef="#ctx0" brushRef="#br0" timeOffset="38062.3">5034 5267 1136 0,'0'0'137'0,"0"0"-137"16,0 0 0-16,0 0 2 15,0 0-2-15,0 0 0 16,128-1-5-16,-86 1 5 16,2 12-18-16,4 8 18 15,-2 6 0-15,-3 6 7 16,-3 6-7-16,-7 4 0 16,-6 4 13-16,-9 4-12 15,-7 4-1-15,-11 5 11 16,0 7-5-16,-7 4 13 15,-17 4-19-15,-10 0 0 0,-5-6 10 16,-4-5-9-16,1-11-1 16,0-12 13-16,3-10-6 15,4-10 20-15,-1-10-27 16,1-8 0-16,1-2-6 16,1-8 6-16,4-18-18 15,4-6 7-15,7-6 11 16,7-2 6-16,9-1-6 15,2 7 0-15,0 6 6 16,15 2-6-16,8 6-13 0,4 4 6 16,2 2 14-1,4 4-17-15,2 2 7 0,1 2 1 16,3 4-21-16,-2 2 23 16,1 0 0-16,-3 0-6 15,-1 0 18-15,-3 8-14 16,-2 0 2-16,-2 0-60 15,-5 0 48-15,7-6-133 16,-7-2-35-16,0 0-314 0</inkml:trace>
  <inkml:trace contextRef="#ctx0" brushRef="#br0" timeOffset="38361.71">5844 5534 892 0,'0'0'97'16,"0"0"-91"-16,0 0 18 15,0 0-24-15,0 0 0 16,0 0 0-16,0 0 1 16,58 57 17-16,-47-48-18 15,0 1-26-15,0-3 24 16,0-4-83-16,-7-3-123 0</inkml:trace>
  <inkml:trace contextRef="#ctx0" brushRef="#br0" timeOffset="38629.18">6062 5049 1243 0,'0'0'180'0,"0"0"-180"15,0 0-45-15,0 0 45 0,0 0 0 16,0 0 7-16,125 2-7 16,-79-4 0-16,6-6 8 15,-1 0-8-15,-7 2 0 16,-4 4-1-16,-5 2-25 16,-14 0-27-16,-5 2-239 15,-14 8-284-15</inkml:trace>
  <inkml:trace contextRef="#ctx0" brushRef="#br0" timeOffset="39182.56">6262 5206 808 0,'0'0'147'16,"0"0"-47"-16,0 0-86 0,0 0-13 15,0 0 96-15,0 0-53 16,0 0-33-16,-6 36 2 15,6-11-12-15,4 10 54 16,6 7-52-16,-2 10 12 16,1 6 27-16,0 6-29 15,0 4-12-15,0 3 11 16,2-5-1-16,-4-4 4 16,0-4-15-16,-1-2 0 15,-2-3 5-15,-2-6-5 16,-2-7-1-16,0-7 0 15,0-8 2-15,0-8-8 16,0-5 7-16,0-4-26 16,-8-2 4-16,-8 0-7 0,-6 0-30 15,-3 2 24-15,-1 0 2 16,-1 2 25-16,2 0 8 16,1 0 0-16,6-2 16 15,3 0-16-15,5-2 20 16,4-2 15-16,2-2-34 15,4-2 48-15,0 0-49 16,0 0 17-16,0 0 26 16,0 0-32-16,0 0-10 15,0 0-1-15,4 0 10 16,9 0 6-16,5 0-16 0,7 0 0 16,6 0 19-1,9-2-19-15,7-12 0 0,13-6-1 16,9-6-36-1,4-6-4-15,23-26-120 0,-20 9-162 16,-18 1-431-16</inkml:trace>
  <inkml:trace contextRef="#ctx0" brushRef="#br0" timeOffset="39393.25">6788 5733 1033 0,'0'0'239'15,"0"0"-239"-15,0 0 0 16,0 0-9-16,0 0 18 0,0 0 10 16,0 0 17-1,94-4-22-15,-56-2 27 0,0-2-41 16,-1 0 0-16,-1 0 9 16,-5 0-9-16,-2 2-1 15,-6-4-46-15,-8 2-134 16,-10 1-179-16</inkml:trace>
  <inkml:trace contextRef="#ctx0" brushRef="#br0" timeOffset="39746.81">6806 5821 696 0,'0'0'202'15,"0"0"-133"-15,0 0-68 0,0 0 38 16,0 0 7-16,-31 140 25 15,29-91 26-15,-2 2-70 16,1 4-2-16,1-3-10 16,0-2-14-16,2-4 38 15,0-4-39-15,0-2 0 16,0-5 21-16,11-3-21 16,0-6 0-16,5-4 0 15,1-2 10-15,6-4 12 16,1 0-22-16,5-6 0 15,0-2 4-15,0-2-4 16,0-6-1-16,0 0-1 16,0 0 2-16,-3 0-25 15,-1-14 24-15,-2-4-57 0,-3-6 51 16,-3-7-25 0,-1-27-51-16,-5 7-142 0,-7 1-263 0</inkml:trace>
  <inkml:trace contextRef="#ctx0" brushRef="#br0" timeOffset="40011.98">6824 6130 829 0,'0'0'133'15,"0"0"-36"-15,0 0-39 0,0 0-20 16,0 0 56-16,0 0-77 15,0 0-17-15,-3 0-10 16,15 0 10-16,9 0-9 16,2-4 9-16,13-6 0 15,5 0 25-15,3-4-24 16,3 0 0-16,-1 0-1 16,12-8-10-16,-11 4-61 15,-13 0-334-15</inkml:trace>
  <inkml:trace contextRef="#ctx0" brushRef="#br0" timeOffset="42328.21">8643 4259 535 0,'0'0'177'0,"0"0"-120"15,0 0 24-15,0 0 14 16,0 0-11-16,0 0 18 15,0 0-34-15,0-22-26 16,0 10 69-16,-6-4-77 0,0-8 0 16,-1-11 2-16,3-9-24 15,4-14-4-15,0-14-8 16,0-26 0-16,6-28 3 16,19-27-3-16,2-3-3 15,2 29 3-15,-7 41 0 16,-6 38 3-16,-3 22-3 15,1 0 0-15,-1 2-13 16,5 2 13-16,-3 6-4 16,1 4-5-16,-1 4 11 15,3 6-8-15,5 2-17 16,1 0 21-16,0 0-18 16,3 6 20-16,-4 8-26 0,-4 2 14 15,-5 6 2 1,-8 4-2-16,-6 6 9 0,0 6 3 15,-20 10-40-15,-15 6 40 16,-12 3-62-16,-6-2 4 16,-5-2 3-16,-1-5 21 15,7-8-23-15,4-8 22 16,11-8 20-16,14-6 15 16,10-10 0-16,9-2-1 15,4-1 4-15,2 2-16 16,18 4 12-16,11 0 1 15,6 5-12-15,6 0 12 16,1 0-9-16,-1 2 9 0,-1 1 1 16,-8-3 18-16,-5 2-19 15,-9 0 0-15,-9 0 1 16,-7 2-1-16,-4 0 0 16,0 4 12-16,-17 0 7 15,-10 4 40-15,-4 2-52 16,-5-4 3-16,-2-2 58 15,2-4-55-15,1-6-11 16,2-2-2-16,-5-12-48 16,9 0-59-16,6-10-669 0</inkml:trace>
  <inkml:trace contextRef="#ctx0" brushRef="#br0" timeOffset="42532.51">9235 3928 918 0,'0'0'316'15,"0"0"-212"-15,0 0-104 16,0 0-9-16,0 0 9 16,0 0 1-16,0 0 3 15,48 18-4-15,-36-14-33 16,-10 4 13-16,-2 0-222 15,0-2-350-15</inkml:trace>
  <inkml:trace contextRef="#ctx0" brushRef="#br0" timeOffset="42714.68">9052 4287 806 0,'0'0'70'0,"0"0"-17"16,0 0-53-16,0 0 0 15,0 0 20-15,0 0 8 16,0 0-7-16,125 16-21 16,-90-40-36-16,-3 2-17 15,-6-4-514-15</inkml:trace>
  <inkml:trace contextRef="#ctx0" brushRef="#br0" timeOffset="43021.94">9848 3102 1250 0,'0'0'138'0,"0"0"-101"15,0 0-36-15,0 0 9 16,0 0-10-16,0 0-6 16,0 0-20-16,11 54 26 0,-7-8 0 15,-4 4 6 1,2 0-3-16,-2 0 13 0,0-3-16 16,0-9 0-16,2-4-32 15,8-14-48-15,-4-8-147 16,5-12-133-16</inkml:trace>
  <inkml:trace contextRef="#ctx0" brushRef="#br0" timeOffset="43238.5">10104 3054 1051 0,'0'0'174'15,"0"0"-174"-15,0 0 0 16,0 0 11-16,0 154 4 0,-2-93 54 15,-3 2-51-15,1 1-16 16,-4 3 35-16,4-3-37 16,0-4 0-16,-3-2-6 15,1-5 14-15,-1-8-26 16,-9-10-30-16,3-11-151 16,-3-16-397-16</inkml:trace>
  <inkml:trace contextRef="#ctx0" brushRef="#br0" timeOffset="43793.86">9754 3447 1200 0,'0'0'187'16,"0"0"-169"-16,0 0-14 16,0 0-4-16,0 0-13 15,0 0 12-15,0 0 2 16,73 0 19-16,-25 2-20 15,4 2 0-15,-4-2 18 16,-9 0-18-16,-9 0-9 16,-10 0 8-16,-9 0-24 15,-9 4 6-15,-2 4-91 16,-7 10-19-16,-22 10 93 16,-15 14-80-16,-12 4-126 15,-4 4-38-15,-2 2 189 16,2-3 91-16,6-1 36 15,5-4 62-15,9-2 27 16,11-10-16-16,11-10-28 0,7-6-20 16,11-8-60-16,0-4 0 15,4-2-1-15,23-4 0 16,14 0 27-16,7 0-27 16,8-6 0-16,0-6 0 15,0 0 7-15,-10 0 7 16,-8 6-14-16,-12 2 0 15,-9 2-2-15,-11 2 3 16,-4 0-1-16,-2 0 33 16,0 0 5-16,0 6 35 15,-2 14-48-15,-18 14-8 16,-12 12 70-16,-5 9-54 0,-12 6-12 16,-2 2 16-16,-3-1-37 15,0-4 35-15,8-2-35 16,4-10-35-16,1-10 25 15,12-14-148-15,10-17-520 16</inkml:trace>
  <inkml:trace contextRef="#ctx0" brushRef="#br0" timeOffset="43983.87">10083 4167 975 0,'0'0'170'15,"0"0"-151"-15,0 0-7 16,0 0-2-16,0 0-9 0,114 82 57 16,-87-68-58-16,0 0 0 15,-2 0 10-15,8-8-10 16,-8-4-65-16,-8-2-178 0</inkml:trace>
  <inkml:trace contextRef="#ctx0" brushRef="#br0" timeOffset="44858.7">10494 3355 1162 0,'0'0'200'15,"0"0"-200"-15,0 0 13 0,0 0-21 16,0 0 8-16,0 0 0 15,0 0-1-15,0 108 8 16,0-72 6-16,0-6-13 16,0-4 0-16,0-6-9 15,0-6 9-15,11-6-17 16,7-4 16-16,9-4-5 16,6-2-24-16,9-22 18 15,10-12-5-15,-2-12 16 16,0-6 1-16,-8-5-19 15,-11 4 11-15,-13 5-24 16,-11 9 22-16,-7 13-3 16,0 12 13-16,0 8 62 15,0 6-30-15,0 2-16 16,-3 0-16-16,-7 18 16 0,-6 24 0 16,-7 20-16-16,-5 16 0 15,-4 15 9-15,1 5-8 16,3 0-1-16,-1-1 0 15,4-7 8-15,4-10 1 16,6-10-9-16,1-15 0 16,8-19-4-16,4-14 4 15,2-15-19-15,0-7-41 16,6-10-38-16,19-27 88 16,10-22-21-16,13-9 12 0,0-2 18 15,2 8-12 1,-6 14 8-16,-3 13 4 0,-6 12 2 15,1 9 18-15,-3 9-19 16,-2 5 0-16,-4 5 21 16,-2 14-3-16,-6 10-1 15,-3 5 23-15,-7 4-39 16,-7 6 48-16,-2 6-49 16,-2 2 0-16,-21 0 28 15,-8 0-27-15,-9-3 5 16,-4-7-6-16,-8-10-1 15,-3-12-17-15,-3-10-47 16,2-10-104-16,3-12 16 16,1-55-26-16,17-7-55 15,14 4-104-15,13 10 301 0,8 42 37 16,0 12 210-16,20 4-91 16,11 2-7-16,9 0 54 15,12 16-53-15,5 10 4 16,8 6-52-16,2 0 42 15,0 2-83-15,-3-5-24 16,-6-5 29-16,-6-5-28 16,-8-6 7-16,-6-5-8 15,-12-8-31-15,-3-8 15 16,-10-20-158-16,-9-4-462 0</inkml:trace>
  <inkml:trace contextRef="#ctx0" brushRef="#br0" timeOffset="45084.88">10891 2783 1207 0,'0'0'194'0,"0"0"-172"15,0 0-22-15,0 0 0 16,0 0-10-16,0 0 10 15,0 0 0-15,50 74 3 16,-25-40 3-16,0 6-6 16,-3 4 0-16,4 11-82 0,-5-9-61 15,-5-18-702-15</inkml:trace>
  <inkml:trace contextRef="#ctx0" brushRef="#br0" timeOffset="45320.61">11590 2959 995 0,'0'0'410'0,"0"0"-320"16,0 0-74-16,0 0-16 15,0 0 0-15,0 0 57 0,0 0-57 16,-51 66 0-16,20-27 7 15,-3 3-7-15,0 0-49 16,-4 2-96-16,7-10-81 16,10-10-314-16</inkml:trace>
  <inkml:trace contextRef="#ctx0" brushRef="#br0" timeOffset="45516.98">11483 3533 684 0,'0'0'123'0,"0"0"-42"16,17 144-44-16,-9-83-30 16,-4-1 105-16,-2-4-65 15,0-2-18-15,1-2 2 16,-1-6-24-16,0-8-4 0,0-12-3 16,-2-23-91-16,2-3-2 15,0-13-155-15</inkml:trace>
  <inkml:trace contextRef="#ctx0" brushRef="#br0" timeOffset="45985.71">11664 3172 1031 0,'0'0'114'0,"0"0"-38"15,0 0-76-15,0 0 0 0,0 0 21 16,0 0-10-16,0 0-11 15,33-4 0-15,-16 2 0 16,2 0-12-16,-4 2 12 16,-4-2-35-16,-2 2 19 15,-5 0-4-15,3 0 10 16,-2 0-18-16,-3 0 17 16,3 0-5-16,-5 2 16 15,2 0-7-15,-2-2 7 16,0 2 0-16,0 0 24 15,2 2-24-15,-2 2 1 16,2 2 44-16,-2 4-34 16,2 6 7-16,3 8 22 15,-1 10-28-15,1 12 37 0,2 16-27 16,-1 15-22 0,3 25 87-16,0 24-87 0,2 21 10 15,-2-15 12-15,-3-29-14 16,-3-33 5-16,0-20-13 15,-1 8 0-15,0 12 5 16,0 8-5-16,0-5-9 16,0-11 3-16,-2-16 6 15,2-16-6-15,-2-14-65 16,0-24-66-16,0-20 70 16,-8-14-684-16</inkml:trace>
  <inkml:trace contextRef="#ctx0" brushRef="#br0" timeOffset="47551.56">11604 3509 1126 0,'0'0'85'16,"0"0"19"-16,0 0-89 16,0 0-9-16,0 0 31 15,0 0-16-15,0 0-18 16,21-44-3-16,8 30 0 15,2 2 14-15,-2 2-14 16,-4 4-25-16,-9 2 14 16,-7 4-27-16,-5 0 19 15,-4 0-69-15,0 12-21 16,-13 12 95-16,-12 8-50 16,-8 2-14-16,-5 2 32 0,2 0 40 15,3-4-5-15,6-2 11 16,5-4 0-16,8-8 17 15,8-5-17-15,4-5-9 16,2-4 9-16,0-3 1 16,4-1 25-16,12 2-26 15,3-2 1-15,4 0 39 16,-3 3-40-16,0-2 0 16,-2 2 0-16,-5-2 7 15,-3 3 5-15,-4 0-12 16,-2 5 0-16,1 3 4 15,-5 8-4-15,0 8 0 0,0 10 9 16,-13 8-8-16,-8 8 15 16,-6 2-16-16,-4 4 0 15,-6 2 20-15,-7-1-11 16,-4-3-9-16,-1-4 14 16,3-8-4-16,8-10 61 15,9-10-61-15,11-10 5 16,7-6 2-16,7-8-17 15,4-2 0-15,0 0 24 16,4-16-10-16,17-16 20 16,12-12-34-16,9-16 0 15,13-26-20-15,19-32 10 16,10-27-48-16,-4 9-72 16,-18 25-24-16,-19 41-13 15,-16 30 18-15,-3 6 109 0,1 2 40 16,-5 4 7-16,-5 8 100 15,-5 6 43-15,-4 6-33 16,-1 0-12-16,1 0-29 16,4 0-14-16,3-2 23 15,5-3-57-15,6-1-14 16,2-1 9-16,3-2-23 16,5 1 31-16,-3-2-31 15,4 2 0-15,2 0 34 16,-4-2-34-16,-2 2-1 15,-6 4 1-15,-8 0 0 0,-3 4 12 16,-7 0-12 0,-5-2 0-16,-2-4 1 0,0-6-1 15,0 0-21-15,0 0 10 16,0 2-10-16,-6 6 5 16,-2 4 14-16,4 4 2 15,2 2 21-15,2 2-21 16,0 0-9-16,0 12 8 15,0 18 1-15,0 16 4 16,0 14-4-16,0 12 0 16,0 7 14-16,0 1-14 15,0 0 0-15,0-2 0 16,2-4 11-16,-2-3 4 16,0-5-15-16,0-6 0 0,0-6-3 15,0-8 3-15,0-10 0 16,-2-6-2-16,-3-12 5 15,-1-5 7-15,-3-5-10 16,-5-4 0-16,-3-4 10 16,-3 0-10-16,-5 0 0 15,0 0 0-15,4 0 9 16,0-8 0-16,1 1-9 16,5 0 0-16,-1-2 5 15,5 0-5-15,2 0 0 16,0 0 0-16,2-2 9 0,-1 1 7 15,1 0-16 1,0 0 0-16,0 2 20 16,1 0-20-16,1-2 1 0,1 2-1 15,-1 0 9 1,3 0-5-16,-1 0-4 16,1 0 0-16,2-2 9 0,0-2-9 15,0-2-7-15,0-4 7 16,0-2 0-16,0 2 3 15,0-2-3-15,0 5 0 16,0 6-1-16,0 0 1 16,0 2-2-16,0-1 2 15,5-2 0-15,0 2-13 16,1-2 13-16,1 2 0 16,-1 0-12-16,1-1 12 0,-2 1-1 15,2 2 1 1,-3 1 0-16,2 2-2 0,-1-1 2 15,2 4-1 1,0 0-27-16,1 0 28 0,1 0-10 16,3 0 4-16,3 3 12 15,1 2 3-15,1 1-9 16,1 2 0-16,0-4-3 16,0 0 3-16,0 1-7 15,1-5 5-15,4 0-53 16,6 0-1-16,17-9-92 15,-3-9-91-15,-5 0-639 0</inkml:trace>
  <inkml:trace contextRef="#ctx0" brushRef="#br0" timeOffset="48186.71">12374 3517 694 0,'0'0'131'16,"0"0"-102"-16,0 0 75 16,0 0-29-16,0 0 13 15,0 0-7-15,0 0-46 16,134-22-9-16,-94 14-23 16,0-4 14-16,-2 2 5 15,-3-2-22-15,-3-2-11 0,-3 2 0 16,-5-1-29-1,-1-2-67-15,-4-7-39 16,-3 1-123-16,-9 2-141 0</inkml:trace>
  <inkml:trace contextRef="#ctx0" brushRef="#br0" timeOffset="50139.68">12742 3116 667 0,'0'0'147'0,"0"0"-84"15,0 0-26-15,0 0-25 16,0 0 99-16,0 0-27 16,-25 126-12-16,19-58-10 0,2 4-30 15,4-3-1 1,0-5-31-16,0-6 16 0,0-6 16 16,0-6-32-16,0-8 0 15,0-9 0-15,0-7 0 16,0-11 0-16,0-2 0 15,0-7 0-15,2-2 4 16,-2 0-4-16,2 0 0 16,-2 0 14-16,0-12-11 15,0-5-3-15,0-2-11 16,0-2 11-16,0 3 11 16,0 3-11-16,0 2 0 15,0 5 0-15,0 2 6 16,-2 4 3-16,2 0-9 15,0 2 0-15,0 0 5 16,0 0-5-16,0 0-16 0,-2 0 15 16,2 0 2-16,0 0-1 15,-4 0 0-15,4 0 0 16,0 0 5-16,0 0-5 16,0 0-5-16,0 0 5 15,0 0 0-15,0 0 0 16,0 0 0-16,0 0 0 15,0 0-1-15,0 0 1 16,0 6-10-16,0 5 10 16,0-2 0-16,0 4 7 15,0-3-7-15,4-2 0 16,-2-2 4-16,-2-1-4 16,2-1-3-16,0 0 3 0,-2 1 1 15,2-4 3-15,-2 3-4 16,2 3 0-16,3 0 2 15,-3 1-2-15,0 2-6 16,0 1 6-16,0-1 0 16,0 0 10-16,2 4-10 15,0 2 0-15,-2 4 0 16,0 2 0-16,3 2-4 16,-3 0 3-16,2 2 2 15,-2 0 7-15,0 0-8 16,0-2 0-16,1 2 6 15,2-2-6-15,-3 1-3 0,0-2 2 16,3-2 2-16,-3-3 10 16,0-2-11-16,-2-2 0 15,0-2 0-15,2-4 0 16,-2-4-6-16,0 0 6 16,0-4 2-16,2 2 4 15,-2-2-6-15,0 0 0 16,0 0 7-16,0 0-7 15,0 0 0-15,0-8 0 16,0-14-10-16,0-12 9 16,-6-10-34-16,-3-5 24 15,-1-1-9-15,4 4 20 16,-3 6-7-16,3 6 7 0,-2 6 0 16,2 4 5-1,2 2-5-15,-1 4 0 0,-1 0-2 16,2 4 2-16,-2 0 0 15,2 1 2-15,0 1-2 16,-1 5 26-16,3 0-26 16,0 6 0-16,0 1 48 15,0 0-48-15,-3 0-20 16,0 19 19-16,-4 17 1 16,-3 13 9-16,0 7-9 15,1 0 0-15,5-6 10 16,-1-10-10-16,7-8-12 15,0-12 12-15,0-6 0 16,0-7 0-16,0-7-6 16,7 0-53-16,14-25 46 0,13-18-19 15,11-22 12-15,4-15-50 16,6-27 14-16,5-23 30 16,-8 10-34-16,-13 18 33 15,-7 24 8-15,-16 35 38 16,-3 9-3-16,-4 8 62 15,-4 16-7-15,-5 10 14 16,0 0-70-16,0 10-5 16,0 22 38-16,0 36-38 15,0 39 13-15,0 3 15 0,-5-6-24 16,-7-11 11 0,6-25-25-16,-3 8 0 0,2 4 4 15,0-12-4-15,5-13-8 16,0-15 8-16,2-16-20 15,0-14-2-15,0-10-37 16,0-5-17-16,0-31 49 16,9-34-76-16,11-44 62 15,14-50 34-15,3-19 14 16,6 11-8-16,-7 35 1 16,-12 57 0-16,-6 28 77 15,-2 20-34-15,-3 4-10 16,-4 8 11-16,0 6-18 15,-7 10 32-15,0 4-58 16,0 0 1-16,5 0 12 0,2 12-13 16,0 8 0-1,2 2 12-15,-5 4-12 0,2 2 24 16,-6 0-24-16,-2 0 0 16,0 0-13-16,0 0 13 15,0-4-16-15,-8 1 16 16,0-6-3-16,-1 2-10 15,3 0 13-15,1 4 0 16,5 1-15-16,0 6 15 16,3 2-8-16,14 4 8 15,5 2-9-15,5 0-4 16,-2 2 13-16,1 1 0 16,-1-2-7-16,-5 2 7 0,-5-5-1 15,-3-6-5 1,-8-2 12-16,-4-2 1 0,0-2-7 15,-4-2 0 1,-21 0 3-16,-8 1-3 0,-7-6-2 16,-5-2-5-16,-1-10 14 15,-2-5-7-15,4-2 0 16,3-2 0-16,4-18 20 16,6-3-19-16,6-2 20 15,10 3 12-15,5 4-12 16,8 8 35-16,2 4-56 15,0 0 10-15,12 4 17 16,12 0-27-16,16 0 7 16,9 2-7-16,11 0 12 15,5 2 1-15,0 8-13 0,-3 2 0 16,-9-2-3-16,-6 2 3 16,-9-4-75-16,-13-2-114 15,-12-6-351-15</inkml:trace>
  <inkml:trace contextRef="#ctx0" brushRef="#br0" timeOffset="52322.85">12617 3788 1030 0,'0'0'105'15,"0"0"-71"-15,0 0-34 16,0 0 0-16,0 0 37 0,0 0-28 16,78 0 8-1,-22 0 22-15,10 0-17 0,3 0 42 16,1-13-41-16,-3 2-14 16,-5 0 72-16,-2 1-81 15,-6 5 0-15,-6-2 4 16,-2 3-3-16,-7 1 7 15,-3 0-8-15,-7 2-6 16,-7 1-30-16,-15 0-53 16,-7 5-131-16,0 4-486 0</inkml:trace>
  <inkml:trace contextRef="#ctx0" brushRef="#br0" timeOffset="52573.32">12539 4275 1092 0,'0'0'110'0,"0"0"-40"16,0 0-70-16,147-20 0 15,-87 6 15-15,9 0-8 16,12-2 13-16,10-4-20 15,22-8 0-15,28-8-11 16,17-7 11-16,0 0-57 0,-44 10-66 16,-37 9-128-16</inkml:trace>
  <inkml:trace contextRef="#ctx0" brushRef="#br0" timeOffset="52810.57">13756 3501 960 0,'0'0'140'0,"0"0"-140"0,0 0 0 16,0 0 17-1,0 0-16-15,0 0 57 0,62 106-57 16,-51-80 14-16,-2 0-15 15,-5 3 0-15,-4-1-65 16,0-9-125-16,0-8-564 0</inkml:trace>
  <inkml:trace contextRef="#ctx0" brushRef="#br0" timeOffset="53874.57">13968 3387 1189 0,'0'0'145'0,"0"0"-138"16,0 0 19-16,0 0-24 0,0 0 4 15,135-27 64 1,-81 19-69-16,6 2 11 0,5 1-12 16,-5 5 9-16,-10 0-6 15,-9 0-3-15,-12 5-6 16,-11 9-25-16,-12 4 18 15,-6 7-56-15,-6 4-11 16,-23 8-37-16,-13 3 21 16,-12 2-17-16,-9-2-138 15,-3-4 107-15,1-8-116 16,7-8 122-16,11-10 138 16,11-10 36-16,10 0 47 15,11-1 80-15,6-14 13 0,9 1-2 16,0-2-43-1,0 0-57-15,19 0-40 0,10 0-22 16,9 2 50-16,5 0-62 16,5 2 12-16,2 2 24 15,-6 2-30-15,-5 4-5 16,-13 2-1-16,-11 2 8 16,-8 0-24-16,-7 2 11 15,0 16-30-15,-17 8 35 16,-14 10 6-16,-10 6 5 15,-6 5-11-15,-6-2 6 16,3 4-13-16,4-7 7 16,8-4 0-16,12-8 4 15,9-10-4-15,13-8-6 16,4-8-14-16,0-4 14 0,2 0 6 16,21-8 0-16,8-16 1 15,9-6 41-15,7-12-42 16,7-6 0-16,1-7-17 15,-4-7-3-15,-3-2 7 16,-9-6-41-16,-10-2-46 16,-11-2 70-16,-9-1-31 15,-9 5 54-15,0 12 7 16,0 12 25-16,-9 18 122 16,-2 14-40-16,4 10-71 15,1 4 29-15,-4 20-54 16,2 26 0-16,-5 34 30 0,-1 36-40 15,3 29 70 1,2-9-71-16,6-27 0 0,3-35-1 16,0-20 1-16,8 4 0 15,5 2-2-15,5 0 4 16,1-16 11-16,0-13-13 16,-2-16-44-16,3-15 23 15,7 0-4-15,6-37 18 16,17-34-45-16,12-39-31 15,11-44 64-15,0-17-98 16,-7 9 36-16,-22 39 36 16,-17 51 45-16,-12 32 50 15,-5 24 72-15,-6 2-22 0,0 8 13 16,1 4-94-16,-5 2-5 16,2 10 21-16,-2 22-10 15,0 16 50 1,0 14-24-16,0 11-39 0,-5 3 63 15,-5-2-75-15,-2-4 0 16,3-8 3-16,5-8-2 16,0-8-1-16,4-10 0 15,0-11-48-15,0-15 3 16,4-22-177-16,11-25-33 16,5-10-677-16</inkml:trace>
  <inkml:trace contextRef="#ctx0" brushRef="#br0" timeOffset="54050.86">15286 2907 1066 0,'0'0'185'0,"0"0"-107"0,0 0-78 16,0 0 0-16,0 0 3 16,0 0 10-16,0 0-1 15,118 24-12-15,-89-11 7 16,-2-1 5-16,-4 2-12 15,-21 10-68-15,-2-1-89 16,0-4-369-16</inkml:trace>
  <inkml:trace contextRef="#ctx0" brushRef="#br0" timeOffset="54556.81">15068 3324 859 0,'0'0'208'0,"0"0"-208"0,0 0-47 15,0 0 47-15,0 0 52 16,0 0 1-16,134-11-43 16,-86-4 11-16,2 4 9 15,-8 0-30-15,-9 8-6 16,-10 3 0-16,-10 0 6 16,-8 0-1-16,-5 7-22 15,0 13-26-15,-16 7 30 16,-9 1 19-16,-4 4 0 15,-4 0 3-15,-1-2-2 16,5-2 0-16,3-4-1 16,8-4 0-16,4-4 10 0,10-4-10 15,4-6-23-15,0-4 14 16,9-2 9-16,18 0 3 16,13 0-3-16,11 0 16 15,7-4 17-15,4-4-33 16,3 0 0-16,-5 0 3 15,-4 2-3-15,-9 4 12 16,-9 0-12-16,-11 2 0 16,-10 0-3-16,-11 0 3 15,-2 0-18-15,-4 6 17 16,0 6 2-16,-16 4 50 16,-7 6-26-16,-8 4-12 15,-7 2-6-15,-6 0-7 0,-8 0-55 16,-3 0-4-1,-23-3-63-15,16-10 18 0,6-6-155 0</inkml:trace>
  <inkml:trace contextRef="#ctx0" brushRef="#br0" timeOffset="54754.66">15134 3648 508 0,'0'0'135'15,"0"0"-105"-15,0 0 49 16,0 0 50-16,0 0 4 15,0 0-25-15,0 114-61 16,0-84-33-16,-2 0 64 0,-4 0-78 16,-1-4 31-16,1 0-15 15,1-8-15-15,2-4 12 16,3-4-13-16,0-10-114 16,12 0 11-16,11-20-40 15,-2-4-35-15</inkml:trace>
  <inkml:trace contextRef="#ctx0" brushRef="#br0" timeOffset="55256.97">15333 3712 421 0,'0'0'182'16,"0"0"-96"-16,0 0 20 15,0 0 24-15,0 0 1 16,0 0-40-16,11 106-36 16,-11-68 67-16,0 2-113 0,0-2 8 15,0-6 9-15,0-4-11 16,0-8 1-16,0-6-16 15,0-5-34-15,0-9 20 16,14 0-62-16,7-11 23 16,8-17-5-16,5-10-32 15,-1-8 28-15,1-2 7 16,-4 0 49-16,-7 5 6 16,-2 11 2-16,-8 13 28 15,-4 7 51-15,-7 7-16 16,1 5 21-16,-3 0-86 15,2 10 24-15,-2 19 33 16,0 7-41-16,0 10 0 16,0 6 20-16,0 2-17 15,0-4 11-15,2-6-30 0,4-4 0 16,6-6 15-16,1-8-15 16,3-5 0-16,3-6 3 15,2-4 8-15,4-7 30 16,-2-2-16-16,6-2-24 15,3 0 108-15,-1-6-90 16,2-12 15-16,-2-4-1 16,0-7-15-16,-2-4 17 15,-2-3-35-15,-4-7 0 16,-3-9-19-16,-5-12 19 16,-6-61-115-16,-2 15-85 15,-7 0-585-15</inkml:trace>
  <inkml:trace contextRef="#ctx0" brushRef="#br0" timeOffset="56503.62">16565 2980 1101 0,'0'0'132'16,"0"0"-42"-16,0 0-47 15,0 0 27-15,0 0 8 16,0 0-63-16,0 0 15 0,-20 19-30 15,-5 14 0 1,-10 13 26-16,-9 16-26 0,-12 8-1 16,-7 4 1-16,-8 5 0 15,-5-1-17-15,-1-2 17 16,5-6-103-16,-2 6 10 16,21-19-111-16,17-21-207 0</inkml:trace>
  <inkml:trace contextRef="#ctx0" brushRef="#br0" timeOffset="57329.64">16374 3331 497 0,'0'0'231'0,"0"0"-136"16,0 0 11-16,0 0-21 15,0 0-14-15,0 0-5 16,0 0-64-16,-2-22 32 16,2 50-16-16,0 17-12 0,0 16 62 15,0 9-38-15,0 6 6 16,-2 1-36-16,-8-5 10 16,-1-6 11-16,-1-4-21 15,2-6 0-15,-1-6 1 16,4-10-1-16,4-8 0 15,3-12 0-15,0-7-97 16,0-13 42-16,6-9-100 16,6-15 7-16,5-10-211 0</inkml:trace>
  <inkml:trace contextRef="#ctx0" brushRef="#br0" timeOffset="57546.56">16567 3276 1033 0,'0'0'220'16,"0"0"-195"-16,0 0-24 16,0 0 28-16,0 0 9 15,0 0 5-15,152-28-43 16,-98 20 2-16,3 0 18 16,3-2-20-16,-2 4-1 15,-4 2-7-15,-7 2 14 16,-11 2-12-16,-17 0-72 15,-19 18-126-15,-2 6-62 16,-22 2-227-16</inkml:trace>
  <inkml:trace contextRef="#ctx0" brushRef="#br0" timeOffset="57734.68">16429 3648 687 0,'0'0'108'16,"0"0"-108"-16,0 0 0 15,0 0 13-15,0 0 79 16,0 0-15-16,0 0-37 16,167-45-20-16,-100 17 4 15,2-4-24-15,5-4 0 16,15-18-32-16,-18 8-29 16,-17 2-296-16</inkml:trace>
  <inkml:trace contextRef="#ctx0" brushRef="#br0" timeOffset="58255.53">17002 2981 833 0,'0'0'119'15,"0"0"-118"-15,0 0 66 16,0 0-64-16,0 0 11 16,-69 143 31-16,55-93 2 15,5 2 12-15,3 0-59 16,4 1 14-16,0-3 7 15,2-4-21-15,0 2 0 16,0-2 1-16,0-4-1 16,6-2 3-16,3-6-3 0,3-4 0 15,3-4-19-15,1-2 19 16,1-2 0-16,1-1 16 16,-3-6-5-16,-3-2 14 15,-3-3-25-15,-9-1 0 16,0 4-3-16,0 3 3 15,-23 6-20-15,-10 4 19 16,-13 4-34-16,-13 0 34 16,1-4-26-16,-2-4 27 15,6-4-13-15,8-4 13 16,10-1 0-16,10-8 4 16,12-1-4-16,7-4 16 15,7 2-16-15,0 0-6 16,9 0 6-16,16 5 2 15,6-2 14-15,9 1 21 0,9 2 4 16,7-2 1-16,0 5-42 16,1-4 1-16,-3 4 26 15,-5-3-27-15,-3-2 0 16,-5-2-2-16,-1 0-45 16,-9-4-76-16,-10 0-367 0</inkml:trace>
  <inkml:trace contextRef="#ctx0" brushRef="#br0" timeOffset="59602.65">17367 3360 1132 0,'0'0'170'0,"0"0"-109"15,0 0-35-15,0 0 103 16,0 0-39-16,0 0-65 16,0 0 33-16,107-104-58 15,-60 84 0-15,7 0-1 16,1-2 1-16,5 2-23 15,-4-2 13-15,-5 2-75 16,-11 0 26-16,-9 0-57 0,-10 2 30 16,-13 0 27-16,-8 0-14 15,0 1 53-15,-6 6-44 16,-10 3 64-16,-1 4 49 16,-4 4-33-16,-1 5 2 15,-4 26-8-15,-3 15-9 16,0 16 73-16,2 8-74 15,4 9 7-15,10-3 35 16,6-4-41-16,7-6-1 16,0-8 0-16,10-6 1 15,7-12-1-15,5-7 0 16,1-12-1-16,-2-9-15 16,0-12 3-16,1 0-20 15,-1-19 4-15,-4-14-44 0,-3-5 66 16,-5-2-32-16,-5 2 35 15,-4 4 4-15,0 8 8 16,0 8 31-16,0 8 40 16,0 8-58-16,0 2 8 15,0 0-29-15,0 24-4 16,0 14 4-16,0 14 30 16,0 10-8-16,0 5-13 15,-2 1 2-15,0-4 21 16,-1-2-32-16,-1 0 0 15,-3-4-3-15,-6-1 3 16,-5-7-14-16,-4-9 13 0,-1-4 0 16,-1-11-31-16,1-10 32 15,4-6-9-15,0-10 9 16,7 0 22-16,-5-2-7 16,5-20-15-16,0-8 17 15,5-16 40-15,7-30-57 16,10-45 0-16,40-47-7 15,27-25-2-15,16 5-32 16,-3 41-28-16,-19 49-103 16,-13 36 171-16,-10 20-27 15,8 1 19-15,-5 5 9 16,1 3 13-16,-19 15 25 0,-11 9 4 16,-10 9-39-1,-8 0 66-15,-4 14-63 16,0 21 19-16,-4 12 46 15,-21 16-38-15,-10 9 18 0,-8 6-47 16,-4 1 17-16,0-3-7 16,1-6-14-16,3-8-62 15,1-10-35-15,11-14-103 16,10-20-348-16</inkml:trace>
  <inkml:trace contextRef="#ctx0" brushRef="#br0" timeOffset="60418.71">18450 3328 922 0,'0'0'272'0,"0"0"-227"0,0 0-21 15,0 0-9-15,0 0-5 16,0 0-10-16,0 0 0 16,71 9-35-16,-82 13 6 15,-20 11-111-15,-13 10 21 16,-12 5-41-16,-6 0-78 15,-3 0 24-15,5-4 162 16,6-5 52-16,10-10 12 16,12-4 21-16,13-10 42 15,10-8 32-15,9-7 14 16,0 0-56-16,19 0-42 16,10-14 29-16,7-1-52 0,-1 1 0 15,0 7 7 1,-7 7 0-16,-8 0 2 0,-4 1 2 15,-7 22-11-15,-7 4 82 16,-2 8-53-16,0 7 3 16,-2 4 19-16,-9 0-17 15,-1-2 0-15,1-8-34 16,5-8 13-16,-1-6 0 16,4-10-13-16,3-6 0 15,0-6 2-15,0 0 5 16,3-8-12-16,15-17 5 15,4-12 0-15,5-3-16 16,2-4 16-16,2 2-9 16,-5 7 6-16,-3 10 6 15,-3 9 14-15,-5 10-17 0,-3 6 0 16,-1 0 32-16,0 0-32 16,-2 8 7-16,0 6 9 15,0 0-16-15,-3 0 15 16,-1-2-15-16,0-4 0 15,-3-4 4-15,-2 0-4 16,2-2 0-16,-2-2 5 16,4 0-4-16,5-8-2 15,3-17-25-15,7-8-39 16,4-10 33-16,1 0 25 16,1-1-34-16,-3 7 25 15,-4 9 16-15,-5 10 64 16,-6 12-64-16,0 4 10 0,-3 2 67 15,-2 0-76 1,2 16 24-16,1 16 5 0,-1 12 31 16,1 13 19-16,-5 9-77 15,0 4 8-15,0 2 31 16,0-4-42-16,0-5-1 16,-2-12 1-16,-5-4 9 15,0-9-9-15,1-8-6 16,-3-10-52-16,-3-16 6 15,4-4-200-15,1 0 12 0</inkml:trace>
  <inkml:trace contextRef="#ctx0" brushRef="#br0" timeOffset="60663.89">19003 3360 1408 0,'0'0'221'0,"0"0"-205"15,0 0-7-15,0 0 39 16,0 0 41-16,0 0 5 16,0 0-94-16,4-18-5 15,-4 18-20-15,-17 17-14 16,-14 15-12-16,-17 18 51 16,-10 10 0-16,-6 8-13 15,-3 0-12-15,5-7-71 0,-7-2 10 16,17-14-204-1,15-22-683-15</inkml:trace>
  <inkml:trace contextRef="#ctx0" brushRef="#br0" timeOffset="61352.86">18893 3417 910 0,'0'0'227'0,"0"0"-215"16,0 0 22-16,0 0-32 16,0 0-2-16,0 0 62 15,0 0-60-15,118 62-2 16,-108-46 0-16,-8 4-10 0,-2 2 4 16,-4 6-20-16,-19 4 26 15,-4 0 12-15,0 2-12 16,1-6 0-1,8-6-1-15,4-8 8 0,10-7-1 16,4-6-6-16,0-1-20 16,0 0 20-16,18 0 10 15,6 0 10-15,5-1-14 16,2-9 4-16,0 2 14 16,-2 1-24-16,-6 1 0 15,-3 2 4-15,0 0-4 16,-4 2 0-16,1 0-2 15,1 0 4-15,-1 2-4 0,0 0 2 16,-1 0-2 0,-5 0-22-16,-1 9 14 0,-2 6-7 15,-2 11 1-15,-4 6 4 16,-2 7 11-16,0 5 1 16,0 4 0-16,0 0 27 15,0-4-27-15,0-1 8 16,0-7-5-16,0-9 5 15,0-3 14-15,0-7-22 16,0-8-38-16,-2-2 37 16,-12-5-44-16,-3-2 32 15,-10 0 2-15,0-4 11 16,-2-12 4-16,3-9-3 16,3 2 7-16,8-4 49 0,6 4 2 15,9 0 33-15,0 3 19 16,0-4-80-16,24-8 34 15,15-8-65-15,13-10 0 16,16-4 6-16,12-5-6 16,7 0-1-16,-2-6-34 15,12-33-96-15,-18 12-77 16,-24 7-326-16</inkml:trace>
  <inkml:trace contextRef="#ctx0" brushRef="#br0" timeOffset="61541.73">19771 3120 646 0,'0'0'293'0,"0"0"-238"16,0 0 17-16,-18 126-37 0,12-58 20 16,1 7 26-16,3 1-55 15,0-4 51-15,-2 0-77 16,2-8 0-16,-3-3 12 16,0-9-12-16,3-10-1 15,0-14-10-15,-1-14-81 16,3-14 8-16,0-20-23 15,14-20-192-15,2-6-220 0</inkml:trace>
  <inkml:trace contextRef="#ctx0" brushRef="#br0" timeOffset="61790.68">19898 3284 12 0,'0'0'667'16,"0"0"-417"-16,0 0-78 16,79-124-88-16,-56 106-19 0,4 6 16 15,2 6-55-15,5 6 32 16,1 0-58-16,6 12 0 15,-1 18-4-15,-3 12 4 16,-1 12 0-16,-9 8 0 16,-9 9 11-16,-12 3-20 15,-6-2 9-15,0-4-24 16,-22-6 22-16,-4-9 2 16,-5-7-26-16,0-12 0 15,-4-13-42-15,4-12 67 16,0-9-86-16,0-45-100 15,9-5 22-15,4-9-77 0</inkml:trace>
  <inkml:trace contextRef="#ctx0" brushRef="#br0" timeOffset="62005.98">20066 2859 1030 0,'0'0'124'0,"0"0"-109"15,0 0-7-15,0 0 15 16,4 122 2-16,-4-49 40 15,0 9-20-15,0 10-13 16,-9 0-29-16,-4-1 14 16,0-9-8-16,-5-8-9 15,-1-8-22-15,2-8 22 16,-3-11-122-16,-5-18-37 16,8-14-178-16,1-15-419 0</inkml:trace>
  <inkml:trace contextRef="#ctx0" brushRef="#br0" timeOffset="62667.5">19958 3385 1177 0,'0'0'118'0,"0"0"-105"15,0 0 1-15,0 0-12 16,0 0 7-16,121-47-9 16,-94 47 0-16,0 0-1 15,-6 21 1-15,-5 11-29 16,-9 9 23-16,-7 12-7 15,-9 7 1-15,-22 4 1 16,-9 2-1-16,-3-3-4 16,1-12 16-16,7-8 0 15,10-15 13-15,9-14-7 0,14-14 0 16,2-2-6-16,14-32-64 16,23-22 57-16,15-17-22 15,10-13 19-15,14-8-29 16,6 2-55-16,5 5 92 15,-1 11-83-15,-9 16 85 16,-15 16 49-16,-18 16-29 16,-15 12 22-16,-15 10 41 15,-9 2 12-15,-5 4 2 16,0 0-91-16,0 0 17 16,-3 6-23-16,-3 14 1 15,1 10 0-15,5 6-1 0,0 10 13 16,0 5-10-1,9 3-3-15,11 0 0 0,2-2 4 16,1-2-4 0,4-6 0-16,-4-2 10 0,0-6-10 15,-3 0 16-15,-9-3-16 16,-11-1 0-16,0-3-34 16,-13 0 36-16,-22-3-2 15,-15-2 14-15,-10-8-6 16,-5-6-16-16,1-10-18 15,4 0 26-15,8-6 18 16,15-12-17-16,12-5 23 16,12 4 17-16,13-3 0 15,0 0 88-15,27-2-112 0,21-2-2 16,19-1 27-16,16 1-42 16,8 6-3-16,0 4 3 15,-4 6 1-15,-13 8-1 16,-19 2-33-16,-19 8-168 15,-24 4-79-15</inkml:trace>
  <inkml:trace contextRef="#ctx0" brushRef="#br0" timeOffset="64500.71">8680 5354 1114 0,'0'0'62'0,"0"0"-62"16,0 0-65-16,0 0 48 15,0 0 16-15,129 44 1 0,-79-10-6 16,0 8 6-16,2 6-1 15,-6 4-5-15,-7 5 6 16,-8-2 0-16,-12 2-12 16,-9-1 2-16,-8 2 10 15,-2 2 12-15,-6 0-12 16,-19 5 8-16,-11-1 13 16,-11 2 6-16,-7-2-21 15,-4-4 4-15,1-10 23 16,4-11-23-16,1-11-10 15,8-14 54-15,3-9-31 16,10-5-22-16,5-7-1 16,3-19 8-16,10-9 13 15,6-5-21-15,7-4 0 0,0-2 12 16,16-2-4-16,15 2-2 16,16 2-6-16,9 2 0 15,10 4 17-15,8 3-17 16,6 7 0-16,5 9 13 15,-6 4-11-15,-4 9 9 16,-13 6-11-16,-14 0 0 16,-9 0 2-16,-12 8-2 15,-12 2-25-15,-4 4 25 16,-6 0-9-16,2 2-8 16,-3 2-77-16,0-4-83 15,-2-7-501-15</inkml:trace>
  <inkml:trace contextRef="#ctx0" brushRef="#br0" timeOffset="64695.96">9821 5857 146 0,'0'0'964'0,"0"0"-809"15,0 0-155-15,0 0-3 16,0 0 3-16,0 0 8 15,0 0 10-15,73 26-18 16,-48-18 0-16,4 2-32 16,-9 0-101-16,-9-4-225 0</inkml:trace>
  <inkml:trace contextRef="#ctx0" brushRef="#br0" timeOffset="64899.86">9781 6150 889 0,'0'0'98'0,"0"0"-73"15,0 0-24-15,0 0 28 16,0 0-29-16,0 0 0 16,115 32 40-16,-86-28-40 15,14-4-12-15,-9 0-46 0,-8 0-125 16</inkml:trace>
  <inkml:trace contextRef="#ctx0" brushRef="#br0" timeOffset="65394.95">10420 5396 1335 0,'0'0'99'0,"0"0"-99"0,0 0 0 16,0 0 0-1,0 0 20-15,138-20-20 0,-79 10 0 16,9-4 15-16,3 0-15 16,-6 0-9-16,-7 1 8 15,-15 6-41-15,-14 3-68 16,-16 4-123-16,-13 0-88 15,-13 6-41-15,-14 4 88 16,-4-1 274-16,13-6 13 16,0-2 297-16,0 4-63 15,0-1-116-15,5 2-47 16,4 2 16-16,2 4-90 16,3 6 3-16,-1 10 26 0,5 6 19 15,0 8 11 1,0 8-28-16,0 5-24 0,0 4 89 15,2 2-92-15,8 3-6 16,-4 0 5-16,1 4-6 16,-3 4 9-16,-2 6-16 15,-2 1 0-15,0-1-9 16,0-1 9-16,-8-9-48 16,-3-10-4-16,-3-12-51 15,-9-10 9-15,6-12-114 16,-3-14-183-16</inkml:trace>
  <inkml:trace contextRef="#ctx0" brushRef="#br0" timeOffset="65602.7">10507 6445 697 0,'0'0'192'16,"0"0"-111"-16,0 0-23 0,0 0 39 16,0 0-31-16,0 0 5 15,0 0-56-15,-27 0-1 16,47 0 72-16,9 0-72 15,9 0 15-15,14 0 9 16,8-6-38-16,7-16 50 16,8-9-50-16,1-1 0 15,2-2-19-15,11-10-44 16,-17 8-132-16,-19 6-318 0</inkml:trace>
  <inkml:trace contextRef="#ctx0" brushRef="#br0" timeOffset="67524.64">10558 5617 355 0,'0'0'117'16,"0"0"-117"-16,0 0-3 15,0 0-46-15,0 0-45 16,0 0-210-16</inkml:trace>
  <inkml:trace contextRef="#ctx0" brushRef="#br0" timeOffset="68065.69">10376 5632 860 0,'0'0'125'16,"0"0"-119"-16,24-122 10 0,0 76 10 15,10 0-26 1,6 4 0-16,9 6-6 0,4 10 13 16,3 10-8-16,0 14 1 15,-2 2-19-15,-8 32 18 16,-6 20 1-16,-11 20 0 16,-9 12-13-16,-11 11 30 15,-9-1 11-15,0 2-28 16,-25-4 0-16,-8-3 32 15,-9-3-31-15,-7-10 17 16,-2-10 5-16,-1-14 6 16,11-16 55-16,5-12-52 15,9-12-11-15,7-10 63 0,7-2-47 16,-1-6-8 0,3-17-21-16,-1-13 8 0,8-13-1 15,4-13-15-15,0-10-65 16,18-11 59-16,18-3-78 15,11 2 4-15,49-24 2 16,-10 20-35-16,-3 11-195 0</inkml:trace>
  <inkml:trace contextRef="#ctx0" brushRef="#br0" timeOffset="68290.7">11561 5221 880 0,'0'0'223'0,"0"0"-151"0,0 0-72 16,0 0 0-16,0 0 22 15,58 127-13-15,-44-87 8 16,-2 4-2-16,-3 4-2 16,-4 0 16-16,-5 1-29 15,0-8 0-15,0-5 8 16,-3-8-8-16,-1-11-36 15,4-12-68-15,0-5-130 0</inkml:trace>
  <inkml:trace contextRef="#ctx0" brushRef="#br0" timeOffset="68494.93">12011 5113 886 0,'0'0'133'0,"0"0"-73"15,0 104-8-15,0-50 51 16,0 0-65-16,0 3-11 16,0-1 21-16,0 0-35 15,0 2-12-15,-9 0-1 16,-9-4-32-16,-24 7 25 16,1-13-157-16,2-16-182 0</inkml:trace>
  <inkml:trace contextRef="#ctx0" brushRef="#br0" timeOffset="68988.27">11529 5518 848 0,'0'0'189'16,"0"0"-88"-16,0 0-101 16,166-78 0-16,-102 56 58 15,3 6-29-15,-5 4-12 16,-6 8-17-16,-9 4 19 15,-11 0-4-15,-12 0-15 16,-12 12-35-16,-12 6 16 16,-3 12 15-16,-28 8 4 15,-16 8 0-15,-9 6 1 16,-8-2-28-16,-3-5 14 16,2-4 13-16,5-6 24 15,11-5 15-15,11-6-14 0,11-8-13 16,14-8 2-16,11-2-28 15,2-4-5-15,4 0-12 16,19 0 31-16,10 2 19 16,9-4 0-16,8 0-19 15,2 0 7-15,4 0 11 16,-4 0-18-16,-6 0-5 16,-9 2 5-16,-16 8 0 15,-9 4-1-15,-12 6-30 16,0 6 31-16,-14 10 12 0,-15 8 11 15,-9 11-8 1,-11 5 18-16,-4 4-4 0,-5 0 12 16,0 0-41-16,4-3 7 15,12-10-13-15,11-8 6 16,13-17-133 0,12-20-144-16</inkml:trace>
  <inkml:trace contextRef="#ctx0" brushRef="#br0" timeOffset="69203.2">12113 6011 1204 0,'0'0'97'0,"0"0"-75"16,0 0 1 0,0 0-13-16,0 0 55 15,0 0-50-15,132 109-14 0,-108-91 57 16,3 0-58-16,-5-4-8 15,3-6-8 1,4-8-67-16,-7-8-39 0,0-16-185 0</inkml:trace>
  <inkml:trace contextRef="#ctx0" brushRef="#br0" timeOffset="69424.67">12867 5067 1092 0,'0'0'115'0,"0"0"-39"0,0 0-76 15,0 0 0-15,2 120 35 16,0-69-9-16,-2 3 16 16,0 2-42-16,0-2 11 15,0-6-3-15,0-4-8 16,0-8-10-16,0-6-6 15,0-17-48-15,4-12-57 16,3-1-270-16</inkml:trace>
  <inkml:trace contextRef="#ctx0" brushRef="#br0" timeOffset="69628.97">13156 5015 867 0,'0'0'168'0,"0"0"-97"0,0 0-16 16,0 154-3-16,0-92 54 16,2 0-85-16,3 3 8 15,-3-3-7-15,1-4-21 16,-3-2 9-16,0-4-10 16,0 3-49-16,-12-14-7 15,-3-14-132-15</inkml:trace>
  <inkml:trace contextRef="#ctx0" brushRef="#br0" timeOffset="70400.55">12938 5310 1128 0,'0'0'221'0,"0"0"-221"15,0 0 7-15,0 0-7 16,0 0 0-16,0 0 47 15,0 0-47-15,95-28 6 16,-61 24 10-16,-3 1-16 16,-6 3-5-16,-9 0 4 15,-8 0-4-15,-5 0-6 16,-3 10-28-16,0 11-16 16,-19 1 55-16,-7 4-56 15,-3 2 6-15,-5-2 11 0,3-2 20 16,3-4 8-1,5-2 11-15,7-6 0 0,8-2 41 16,5-4-41-16,3 0-1 16,0 2-1-16,0 0 2 15,11 2 11-15,10 2-11 16,1 0 0-16,2 0 13 16,1-1-13-16,-1-2 0 15,-1-3 1-15,-6 1-1 16,-5-4 31-16,-6 1-31 15,-6 0-33-15,0 6 32 16,-6 6-49-16,-23 7 24 16,-9 3-37-16,-11 2-85 15,-7 2 76-15,-2-2 61 16,5 0 11-16,2 0 124 0,9-2-62 16,7-4 0-1,12-6 0-15,9-8-28 0,9-2-14 16,5-4-20-16,0 0 0 15,13-2 17-15,14 2-16 16,10-2 0-16,7 0-1 16,9 0 1-16,2-6 34 15,1-6-35-15,-2 2 0 16,-7 0 5-16,-7 0-4 16,-7 2 11-16,-6 2 10 15,-9 2-21-15,-9 2 41 16,-5 2-42-16,-4 0 0 0,0 0 14 15,-2 2-14-15,-18 16 25 16,-11 10-2-16,-11 10-17 16,-12 7 60-16,-6 2-65 15,-7 4 17-15,0-1 50 16,-2 0-58-16,2-2 5 16,2-4-15-16,10-6-29 15,10-13 23-15,19-24-97 16,13-1-90-16,13-8-218 0</inkml:trace>
  <inkml:trace contextRef="#ctx0" brushRef="#br0" timeOffset="70604.7">13125 5943 958 0,'0'0'146'0,"0"0"-53"15,0 0-74-15,125-9 63 16,-74 2 14-16,1-3-29 15,0 2-29-15,2-2-35 16,0 2 15-16,-3 0 0 16,-2 2-18-16,-9 2-26 15,-9 4 1-15,-17 0-90 16,-10 0-102-16,-4 12-290 0</inkml:trace>
  <inkml:trace contextRef="#ctx0" brushRef="#br0" timeOffset="70846.52">12913 6336 1099 0,'0'0'106'0,"0"0"-106"15,0 0 0-15,0 0 17 16,0 0 51-16,145-34-20 15,-93 6-31-15,1-4-8 16,-4 0 22-16,-5 0-31 16,-10 2-45-16,-14 2-18 15,-14-13-61-15,-6 8-95 16,0 3-319-16</inkml:trace>
  <inkml:trace contextRef="#ctx0" brushRef="#br0" timeOffset="71084.75">13272 5961 314 0,'0'0'223'0,"0"0"-132"16,0 0-24-16,0 0 24 15,0 0 10-15,-31 145 40 16,27-87-66-16,4 2 8 16,0-4-11-16,0-6-35 15,2-8 13-15,9-7-11 16,5-10-37-16,1-4 66 16,3-9-68-16,1-9 2 15,2-3 21-15,6 0-7 16,5-18 17-16,2-11-33 15,6-11 2-15,0-11 30 16,5-9-32-16,0-10-32 16,17-42-34-16,-12 17-114 0,-9 11-196 0</inkml:trace>
  <inkml:trace contextRef="#ctx0" brushRef="#br0" timeOffset="72106.03">14153 5528 1174 0,'0'0'365'0,"0"0"-360"16,0 0 6-16,0 0-22 0,0 0 22 15,31 118 10-15,-20-89-21 16,-3-1 0-16,1-2 4 16,-4 0-4-16,-3-2-33 15,0-4-47-15,-2-8-89 16,0-4 6-16,0-8-213 0</inkml:trace>
  <inkml:trace contextRef="#ctx0" brushRef="#br0" timeOffset="73062.82">14275 5440 895 0,'0'0'178'16,"0"0"-145"-16,0 0-24 0,120-98 20 15,-75 76 16-15,1 8 39 16,-1 10-84-16,-1 4 11 16,-3 4 10-16,-8 14-20 15,-4 8-1-15,-7 6 0 16,-10 6 0-16,-12 6 30 15,0 8-30-15,-16 2 0 16,-20 3 10-16,-10-3-10 16,-6-6-19-16,-4-8-10 15,1-10 22-15,1-8-9 16,8-12 16-16,6-10 0 16,9 0-16-16,8-8 16 15,9-10-20-15,12-4 3 16,2 0 17-16,10-2 30 15,19 0-30-15,6 0 0 0,5 2-1 16,2 1 2-16,-1 7-1 16,-4 6 0-16,-8 4 1 15,-2 4 21-15,-10 0-22 16,-3 0 0-16,-7 15-15 16,-5 10 27-16,-2 10-12 15,0 9 9-15,-23 6-1 16,-6 4 30-16,-2-4-38 15,0-4 0-15,3-6 8 16,3-8-7-16,7-9-1 16,3-7 0-16,7-9 9 15,6-7 13-15,2 0-22 16,0-7-18-16,0-19 18 0,10-10 0 16,3-11 0-16,3-7 0 15,1-12 9-15,1-26-15 16,0-35 6-1,-4 7-9-15,-1 14 2 0,-7 22 14 16,-1 37-1-16,-3 13 29 16,1 8-18-16,-3 16 41 15,0 10-58-15,2 0-29 16,-2 28 28-16,2 40 1 16,2 49 24-16,3 36-5 15,-1-8-9-15,2-24 36 16,0-45-46-16,3-25 0 0,5 3 5 15,7 1-5 1,5-1 0-16,10-11 0 0,4-17 0 16,6-20-12-16,4-6 12 15,9-28-38-15,3-26 24 16,4-16-44-16,7-31 23 16,2-33-22-16,-2-24-49 15,-17 17 99-15,-25 39-46 16,-16 47 53-16,-11 42 79 15,-4 4-6-15,0 6-33 16,-2 3 2-16,2 0-41 16,0 14 66-16,3 24-66 15,-1 16 36-15,2 16 14 0,0 6-32 16,-4-1-1 0,0-9-18-16,0-8 7 0,0-12 2 15,-2-10-9-15,5-10-16 16,-3-12 14-16,2-12-40 15,8-2-74-15,14-56-16 16,1-2-120-16,-3-8-280 0</inkml:trace>
  <inkml:trace contextRef="#ctx0" brushRef="#br0" timeOffset="73898.32">15778 4800 1149 0,'0'0'155'16,"0"0"-100"-16,0 0-38 15,0 0 12-15,0 0 3 16,0 0-23-16,125-2 68 0,-88 13-77 16,0 3-2-16,-1 1 1 15,-7 7 1-15,-12 4-55 16,-12 6-53-16,-5 9-26 16,-27 5-8-16,-20 2-79 15,-11 4 26-15,-6-2-36 16,-5-3 231-16,6-6 101 15,5-5 33-15,12-8-17 16,10-6 29-16,14-5-97 16,10-9-10-16,8-4 19 15,4-4-25-15,0 0 11 16,12 0-16-16,11 0-26 16,9-12 70-16,6-2-72 15,6-2 0-15,0 0 6 16,-1 4-5-16,2 3 14 0,-5 4-15 15,-6 5 0-15,-11 0-14 16,-7 0 14-16,-16 11-55 16,0 11 9-16,-22 9 46 15,-14 5 0-15,-10 2-19 16,-3 2 19-16,-3-2-11 16,8-4 11-16,6-4 0 15,9-3 0-15,11-8 0 16,10-5 0-16,8-4-9 15,0-6-52-15,22-4 44 0,16 0 0 16,10 0 7 0,10-10 10-16,9-2 0 0,3 1 19 15,-1 2-19-15,-9 4 0 16,-12 5 14-16,-9 0-14 16,-18 0-1-16,-13 0 0 15,-8 3 1-15,-14 15 1 16,-22 4-1-16,-10 3 12 15,-8-3-8-15,-4-2-4 16,2-4-1-16,8-6-12 16,3-4-11-16,7-2 9 15,11-4-76-15,5 2-40 16,9 2 63-16,4 2-49 16,2 6 50-16,2 0 67 15,1 4 45-15,2 4 31 0,0 0-22 16,2 0-4-16,-2 4 60 15,2-2-71-15,-2 4 4 16,-1 0-8-16,-1 0-9 16,-1-1 29-16,0-3-35 15,1-4-20-15,0-4 42 16,2-6-42-16,2-6 0 16,0-2-1-16,2 0-92 15,33-42 27-15,-1 2-82 16,1-3-238-16</inkml:trace>
  <inkml:trace contextRef="#ctx0" brushRef="#br0" timeOffset="74212.98">16026 5787 679 0,'0'0'94'15,"0"0"5"-15,0 0-37 16,0 0 11-16,0 0 2 16,0 0-32-16,0 0 14 15,45 94-57-15,-41-84 8 16,3-2 5-16,-1-6-13 15,6-2-10-15,3 0 10 16,5 0-51-16,1-16 35 16,2-2-76-16,0-2-22 15,-3 2 113-15,0 4-23 16,-4 6 21-16,-3 4 3 16,3 4 15-16,-1 0 41 15,5 12-18-15,3 8-2 16,4 2 67-16,2 0-35 0,6 0-19 15,1-4-14-15,6-3-28 16,3-10 25-16,5-5-32 16,40-14-31-16,-12-16-14 15,-5-6-242-15</inkml:trace>
  <inkml:trace contextRef="#ctx0" brushRef="#br0" timeOffset="74402.45">17457 5440 909 0,'0'0'486'16,"0"0"-471"-16,0 0 28 15,0 0-43-15,0 0 31 0,0 0 6 16,0 0-28-16,108 52 45 16,-65-42-54-16,8-4-9 15,9-6-4-15,36 0-78 16,-16-10-139-16,-7-8-296 0</inkml:trace>
  <inkml:trace contextRef="#ctx0" brushRef="#br0" timeOffset="74597.88">18461 5396 975 0,'0'0'298'16,"0"0"-250"-16,0 0-47 15,0 0 64-15,0 0 18 16,0 0 4-16,0 0-19 15,7 0-68-15,4 2 45 0,12 4-45 16,8 0-20-16,11-2 13 16,14-2-82-16,8-2-40 15,34 0-22-15,-13 0-117 16,-12 0-271-16</inkml:trace>
  <inkml:trace contextRef="#ctx0" brushRef="#br0" timeOffset="74780.23">19266 5432 595 0,'0'0'131'15,"0"0"18"-15,0 0-27 16,0 0 23-16,0 0 1 16,0 0-46-16,0 0 8 15,9 10-22-15,-9-10-49 0,0 0 61 16,0 0-98-16,4 0-7 16,5 0 5-16,9 0 2 15,9 0-17-15,42 0-87 16,-7-4-96-16,-2-6-90 0</inkml:trace>
  <inkml:trace contextRef="#ctx0" brushRef="#br0" timeOffset="74980.14">20123 5396 1094 0,'0'0'122'0,"0"0"-69"0,0 0-47 16,0 0 129-16,0 0-19 15,0 0 2-15,0 0-38 16,5 2-59-16,4-2-21 16,8 2-57-16,39-2-42 15,-4 0-18-15,1 0-276 0</inkml:trace>
  <inkml:trace contextRef="#ctx0" brushRef="#br0" timeOffset="75124.03">20930 5378 1167 0,'0'0'257'0,"0"0"-218"15,0 0 38-15,0 0-68 16,0 0 62-16,0 0 0 16,0 0-71-16,-18-49-19 15,-9 4-887-15</inkml:trace>
  <inkml:trace contextRef="#ctx0" brushRef="#br0" timeOffset="82044.53">2789 7283 712 0,'0'0'126'16,"0"0"-103"-16,0 0-3 0,0 0-4 15,0 0-8 1,0 0 59-16,0-25-47 0,0 24-5 16,0 1 12-16,0 0-17 15,0 0 10-15,0 0-18 16,0 0 11-16,0 0 31 16,0 0-43-16,5 0 0 15,8 0 39-15,1 0-5 16,7 4-5-16,6-2 11 15,9 0-32-15,9 0 73 16,11 0-63-16,6-2-7 16,9 0 24-16,0 0-22 15,1 0-6-15,-5-6-8 0,-9-2 0 16,-8 0 14 0,-7 1-14-16,-12 2-11 0,-11 3 11 15,-6 0-40-15,-10 2-16 16,-4 0-75-16,-2 0-78 15,-14 0-98-15</inkml:trace>
  <inkml:trace contextRef="#ctx0" brushRef="#br0" timeOffset="82541.89">3270 7347 952 0,'0'0'243'0,"0"0"-230"0,0 0-13 16,0 0 7-16,0 0-5 16,0 0 24-16,-33 102-17 15,28-49-8-15,5 9 86 16,-2 7-78-16,2 6-9 16,0-1 14-16,0-2-13 15,0 1 12-15,0-5-13 16,0-2 0-16,0-6 1 15,0-6-1-15,0-6-11 16,-6-6 11-16,-4-4-40 16,-1-8-25-16,-4-5-55 15,-5-5-51-15,-23-2-22 16,-1-6-142-16,2-2-24 0,1-2 275 16,24-6 84-16,-4 2 238 15,4 0-78-15,-1-2-43 16,5 2 52-16,3-4-3 15,8 2-46-15,2-2-39 16,0 0-20-16,0 0 33 16,0 0-38-16,0 0-44 15,5 0 21-15,11 0-32 16,8 0-1-16,14 0 35 16,8-6-34-16,10-6 49 15,11-4-50-15,5-8 8 16,5-6-22-16,39-20 14 15,-18 5-131-15,-15 4-154 0</inkml:trace>
  <inkml:trace contextRef="#ctx0" brushRef="#br0" timeOffset="82773.03">3808 7676 1222 0,'0'0'180'0,"0"0"-180"16,0 0-18-16,0 0 11 15,0 0 14-15,0 0-2 0,0 0 6 16,86-2-2-16,-52-6 34 16,2-2-43-16,-3 2-27 15,5 0 15-15,-9 0-168 16,-14 4-147-16</inkml:trace>
  <inkml:trace contextRef="#ctx0" brushRef="#br0" timeOffset="83125.5">3687 7854 1104 0,'0'0'161'0,"0"0"-145"15,0 0 4-15,0 0-19 16,-12 103-1-16,12-63 0 0,0 2 18 16,0 2-18-16,0 2 0 15,6-2-1-15,-2-2 11 16,0-4 9-16,1-3-19 16,1-5-26-16,8-6 26 15,1-5-34-15,8 0 24 16,4-7 4-16,8-4 12 15,5-4 22-15,5-4-28 16,1 0 0-16,-1-10 14 16,0-12-7-16,-6-4-5 15,-3-5-2-15,-2 1 9 16,-10 1-27-16,-6-16-53 16,-7 9-94-16,-11 2-248 0</inkml:trace>
  <inkml:trace contextRef="#ctx0" brushRef="#br0" timeOffset="83341.77">3854 8029 208 0,'0'0'1067'16,"0"0"-961"-16,0 0-105 16,0 0 32-16,0 0-4 15,0 0-7-15,0 0-22 16,33-12 1-16,-4-2 26 15,9-4-27-15,7-9 0 16,3-6 12-16,6-6-12 16,6-2-11-16,27-22-111 0,-13 13-223 15,-14 4-590-15</inkml:trace>
  <inkml:trace contextRef="#ctx0" brushRef="#br0" timeOffset="83530.78">4504 7564 1197 0,'0'0'188'16,"0"0"-164"-16,0 0 0 16,0 0-24-16,0 0 1 15,0 0 34-15,0 0-28 16,96-8 6-16,-53-1 12 16,5-3-24-16,6 2 20 15,-2 0-21-15,-8 2-43 0,-9 8 25 16,-12 0-192-16,-14 4-154 0</inkml:trace>
  <inkml:trace contextRef="#ctx0" brushRef="#br0" timeOffset="83715.7">4649 7852 1054 0,'0'0'138'0,"0"0"-101"16,0 0-36-16,0 0-1 15,0 0 48-15,0 0-9 16,0 0 16-16,107-36-55 16,-53 12 1-16,41-22-28 0,-10 6-54 15,-4 0-249-15</inkml:trace>
  <inkml:trace contextRef="#ctx0" brushRef="#br0" timeOffset="84168.28">5427 7327 1272 0,'0'0'94'15,"0"0"-85"-15,0 0-9 16,0 0 1-16,-80 114 31 16,62-66-23-16,3 10-8 15,3 5 50-15,8 3-51 0,4-2-9 16,0-6 8-16,4-4 1 15,14-6 15-15,2-9-15 16,4-10-7-16,425-491-1460 109,-436 426 1467-93</inkml:trace>
  <inkml:trace contextRef="#ctx0" brushRef="#br0" timeOffset="84604.59">6410 7305 0 0,'-23'-34'0'0,"4"3"0"15,0 9 0-15,6 11 0 16,-1 8 0-16,6 3 0 16,1 13 0-16</inkml:trace>
  <inkml:trace contextRef="#ctx0" brushRef="#br0" timeOffset="85657.71">6249 7255 0 0,'-8'0'0'15,"2"0"0"-15,0-8 0 16,-3-4 0-16,-1-2 0 15,4 6 0-15,-2-8 0 0,1 5 0 16,-2-18 0-16,-2-6 0 16,6-5 0-16,-3-8 0 15,1 14 0-15,5-2 0 16,-3 2 0-16,5 34 0 16,-4 0 0-16,4-12 0 15,0-2 0-15,0 2 0 16,0 2 0-16,0-16 0 15,0 4 0-15,7 2 0 16,-1 2 0-16,3-4 0 16,-2 12 0-16,-3 2 0 15,1 1 0-15,-3 1 0 16,-2 5 0-16,0 1 0 16,0 0 0-16,0 1 0 0,-9 21 0 15,-2 16 0-15,-2 23 0 16,3 21 0-16,4 14 0 15,2-24 0-15,1 3 0 16,3-1 0-16,0 0 0 16,0-4 0-16,0-2 0 15,0-5 0-15,0-5 0 16,5-2 0-16,-1-4 0 16,0-4 0-16,1-6 0 15,-3-4 0-15,1-6 0 16,-3-32 0-16,0 13 0 15,0 0 0-15,0 32 0 16,-5-3 0-16,-8-2 0 16,4-28 0-16,-3-2 0 0,2 0 0 15,-1 8 0-15,-1-4 0 16,-3 4 0-16,3-14 0 16,1-4 0-16,1 0 0 15,-2-2 0-15,1-12 0 16,0-10 0-16,-1-10 0 15,-3-10 0-15,6 9 0 16,-2-2 0-16,0-2 0 16,2 1 0-16,0 0 0 15,0 4 0-15,0 0 0 16,0 4 0-16,-2 0 0 16,7 4 0-16,-3 2 0 15,4 1 0-15,1 16 0 0,2-9 0 16,0-1 0-16,0 3 0 15,0 0 0-15,0-8 0 16,0 7 0-16,8-3 0 16,-2-1 0-16,3 3 0 15,-1 0 0-15,2 2 0 16,-4 0 0-16,3 2 0 16,-2 2 0-16,0 2 0 15,-3 0 0-15,3 2 0 16,-3 2 0-16,0-2 0 0,-1 2 0 15,-3 2 0 1,0 0 78-16,0 2 641 16,0 0-569-16,0 0-102 0,0 0 22 15,0 0 13-15,0 0-1 16,0 0 30-16,0-2-66 16,0 2-4-16,0 0-1 15,0 0-40-15,0 4 51 16,0 18-51-16,0 14 6 15,-3 14 83-15,-1 14-58 16,0 11-8-16,0 5 5 16,-1 4-20-16,1 0 58 15,-4-4-67-15,4-7 0 16,2-9 6-16,0-12-6 16,2-8 0-16,0-14-1 0,0-10-46 15,0-12-19 1,8-8-155-16,6-20-67 15,-5-12 53-15</inkml:trace>
  <inkml:trace contextRef="#ctx0" brushRef="#br0" timeOffset="85888.55">6033 7628 1202 0,'0'0'127'0,"0"0"-67"15,0 0-59-15,0 0 26 16,0 0 11-16,0 0-17 16,0 0 81-16,83 0-93 15,-45 0 1-15,6-6 15 0,7-2-25 16,3-4 0-16,-1 0 0 16,3-4-84-16,4-15 23 15,-13 5-177-15,-16 1-514 0</inkml:trace>
  <inkml:trace contextRef="#ctx0" brushRef="#br0" timeOffset="86098.9">6383 7371 781 0,'0'0'320'0,"0"0"-205"15,0 0-115-15,0 0 0 0,-11 104 76 16,11-66-20-16,0 6 28 15,0 5-17-15,0 3-66 16,0 2 51-16,0 2-52 16,0 0-6-16,0 1-4 15,-4 19 3-15,-3-16-107 16,0-14-213-16</inkml:trace>
  <inkml:trace contextRef="#ctx0" brushRef="#br0" timeOffset="86776.17">6819 8382 1126 0,'0'0'168'0,"0"0"-138"16,0 0 3-16,0 0 1 15,0 0 28-15,0 0 105 16,0 0-78-16,12-4-23 16,-12-20-9-16,0-16-34 15,0-21-20-15,0-29-3 16,0-32 0-16,0-29-22 16,0-3 22-16,0 30-39 15,2 33 24-15,11 41 15 16,5 10-9-16,5 4 4 15,3 2 5-15,8 4-16 0,-1 14 16 16,3 10-22-16,-1 6 21 16,3 0 1-16,-2 6-7 15,-7 8 7-15,-5 0 0 16,-8 2-32-16,-9 2 32 16,-7 2-40-16,0 2 20 15,-5 4-3-15,-15 3-8 16,-5-4-37-16,-4 0 16 15,2-3 36-15,2-7 16 16,4-4 0-16,5-4 0 16,7-3 8-16,5-1 0 0,4-1-8 15,0 2-56-15,0 1 55 16,11 8-23-16,7 3 24 16,3 4-1-16,2 2 1 15,2 0 0-15,0 0-18 16,-5 0 18-16,-5 0 6 15,-4-2-6-15,-6 2-14 16,-5 0-7-16,0 3 21 16,-14-2 8-16,-8 4-8 15,-9 0 0-15,-9-2 21 16,-6-1-20-16,-8-6 0 16,-2-8-1-16,4-8-7 15,0-18 7-15,9-20-145 16,14-9-543-16</inkml:trace>
  <inkml:trace contextRef="#ctx0" brushRef="#br0" timeOffset="87029.03">7573 7109 1264 0,'0'0'182'0,"0"0"-166"15,0 0-4-15,0 0-2 16,73 113-8-16,-57-78 51 16,-3 1-53-16,1 4 1 15,-5 6 20-15,-5 6-21 0,-4 2-21 16,0 3 21 0,-2-3-3-16,-19-2-20 0,-2-4-33 15,-6-8-96-15,-14-10 19 16,7-12-135-16,7-16-578 0</inkml:trace>
  <inkml:trace contextRef="#ctx0" brushRef="#br0" timeOffset="87215.53">7851 7369 85 0,'0'0'1032'0,"0"0"-880"16,0 0-119-16,0 0 9 0,134-28 42 15,-91 22-25 1,-1 0 25-16,2 0-84 16,5 0 0-16,0 0-9 0,12 4 9 15,-15-2-123-15,-15 2-169 0</inkml:trace>
  <inkml:trace contextRef="#ctx0" brushRef="#br0" timeOffset="87418.79">8176 7389 730 0,'0'0'385'0,"0"0"-319"15,0 0-40-15,-22 110-16 16,16-66-9-16,-4 1 98 0,4-1-84 16,-3 6-14-1,-3 4 28-15,-3 4-28 0,-3 0-1 16,-3-2-12-16,-16 4-95 15,4-13 23-15,2-15-292 0</inkml:trace>
  <inkml:trace contextRef="#ctx0" brushRef="#br0" timeOffset="87626.42">7806 8031 935 0,'0'0'200'15,"0"0"-150"-15,0 0-19 16,0 0-1-16,0 0-9 15,0 0 73-15,0 0-41 0,72-2 1 16,-34 2 6 0,4 0-34-16,7-8 4 0,7-5-30 15,6 0 1-15,23-14-27 16,-16 4-113-16,-13-1-382 0</inkml:trace>
  <inkml:trace contextRef="#ctx0" brushRef="#br0" timeOffset="87842.85">8460 7702 1054 0,'0'0'112'16,"0"0"-65"-16,0 0-25 15,0 0 52-15,13 138-13 0,-13-92-36 16,0 7 70-16,0-2-95 15,0 0-7-15,0-5 5 16,-5-10-2-16,-1-8-9 16,-1-12-90-16,-2-16-107 15,2 0-17-15,1-18-89 0</inkml:trace>
  <inkml:trace contextRef="#ctx0" brushRef="#br0" timeOffset="88322.9">8466 7640 1083 0,'0'0'181'0,"0"0"-178"16,0 0 18-16,0 0 46 15,0 0-44-15,0 0 3 16,140-28 5-16,-101 28-21 16,-4 0 0-16,-4 0-10 15,-4 8-3-15,-12 8-30 16,-10 2 33-16,-5 4-32 15,0 6 32-15,-18 2-31 16,-11 0-3-16,-2-2-11 16,-2-6 45-16,0-4 8 15,4-5 13-15,8-6-11 16,8-3 7-16,6-4-16 16,7 0 21-16,0 0-22 0,0 0 0 15,0 0 3 1,11 4-3-16,9 4 0 0,2 2 5 15,7 2 5-15,3 2-20 16,1 3 10-16,0 1-3 16,-2 0-30-16,-4 4 27 15,-8 2-26-15,-9-1 13 16,-7 2-20-16,-3-1 38 16,0 0-21-16,-7 0 22 15,-13-2 39-15,-4 2 18 16,-5-4 2-16,-4 0 28 15,-4-2-59-15,-5-6 30 16,-2-4-58-16,-43-10-32 16,13-20-10-16,-4-12-761 0</inkml:trace>
  <inkml:trace contextRef="#ctx0" brushRef="#br0" timeOffset="92466.7">2638 3657 363 0,'0'0'108'0,"0"0"-77"16,0 0 19-16,0 0 30 15,0 0-39-15,0 0 33 16,2-66-28-16,4 56-17 15,-1 4 12-15,-1 0-41 16,-2 4 13-16,-2 0-4 16,0 2-8-16,0 0 35 15,0 0-11-15,0 0-12 16,0 0 52-16,0 0-45 16,0 0 3-16,0 0 15 15,0 0-18-15,0 0 34 16,0 0-44-16,0 0-9 0,0 0 38 15,-6 0-38 1,-1 0 1-16,-7 0-2 0,-3 0 1 16,-8 2 7-16,-4 8-8 15,-2 2 0-15,-6 2 15 16,-1 4-14-16,-5 0-1 16,3 0 6-16,-2 2-5 15,1 1 26-15,4 1-27 16,-3 0 0-16,4 0 12 15,-2 2-11-15,2 0 7 16,1 0-8-16,-3 2 0 16,1 0 13-16,0 2-13 15,2 0 0-15,1 2 11 0,1 0-11 16,-5 4-1 0,1 2 1-16,-2 0 0 0,1-1 7 15,1-1-7 1,3-2 0-16,-1 2 8 0,2 2-8 15,1 2-1-15,1 2 0 16,0 0 1-16,2 0 6 16,0-2-6-16,0-1 0 15,4-1 0-15,5-2 0 16,3 2-2-16,-2 0 2 16,2 2 0-16,-3 2 2 15,-3 0-2-15,6 2 0 16,-4 1-2-16,9-2 2 15,-2 0 0-15,1 1-1 0,1 0 2 16,3 0-9-16,1 0 8 16,1 2 0-16,2 1 0 15,1-1 0-15,4-1-7 16,0 0 7-16,0 1 0 16,6 0 4-16,4 0-4 15,-2 0-10-15,-1 0 10 16,-3 3 0-16,1-3 0 15,0-1 0-15,1-2 10 16,3-1-5-16,5 0-5 16,1 0-15-16,-1 2 15 15,1 0 1-15,1 1 8 16,-1-3-9-16,3 2 1 0,-3-1 8 16,1 2-9-16,-1-1-12 15,2 2 12-15,0-2 1 16,-1-2 0-16,1 2-1 15,-1-2 1-15,-3-1 0 16,5 1-1-16,-3-2-3 16,-1-2 3-16,2 2 1 15,-5-2 5-15,2 0-6 16,3 0 0-16,-1-1-4 16,4-2 4-16,-2 2-3 15,1-3 2-15,-1 0 1 16,-1 2 0-16,3-2-9 15,-4 2 9-15,3 0 2 16,-3-2-2-16,6-2-1 16,-4-1 1-16,5-2 0 0,-3 0 0 15,0 1-9-15,1-1 9 16,1 2 7-16,0-1-7 16,2-4-9-16,-1-2 8 15,3-2 2-15,-3 0-10 16,2-2 5-16,-1-2 4 15,2 0 5-15,1 0-5 16,-2-2 0-16,3 0 3 16,0 2-2-16,-2 0 10 15,2 0-11-15,-4 1 0 0,2-2 6 16,-5-1-6 0,1 1 0-16,-6-1 0 0,3 0 0 15,-3-2 7-15,-1 2-7 16,3-3 0-16,0 4 2 15,0-3-2-15,3 2-2 16,1 0 2-16,-2 0 0 16,1 0 7-16,3-2-7 15,-4 2 0-15,2-2 12 16,1 0-12-16,-2-2-2 16,2 2 2-16,-1-2 0 15,-2 0 12-15,-1 0-12 16,0-2 0-16,0 2 1 15,0-2-1-15,-1 2-7 16,2-1 7-16,0 0 0 0,1 1 7 16,-1 0-7-16,0 1 0 15,1-4 1-15,-1 1-1 16,0 0-1-16,-1 1 1 16,-3-1 0-16,4-2 3 15,-6-2-3-15,-2 1 0 16,-2-2 4-16,0 0-4 15,-5 0-7-15,0-3 7 16,-1 0 0-16,-3 1 4 16,3-1-4-16,-3 0 0 15,2 3 9-15,0-3-9 16,-2 0-8-16,0 1 7 16,0-1 2-16,0 0 19 15,0 0-20-15,0 0 0 16,0 0 10-16,0 0-9 0,0 0-1 15,0 0 0-15,0 0 2 16,0 0-10-16,-2-8-22 16,-19-24-127-16,1 3-58 15,3-4-572-15</inkml:trace>
  <inkml:trace contextRef="#ctx0" brushRef="#br0" timeOffset="93121.65">2738 7610 773 0,'0'0'228'16,"0"0"-199"-16,0 0-29 15,0 0-20-15,0 0 8 16,0 0 12-16,0 0 0 16,0-50 21-16,0 50-21 15,0 0 7-15,0 0-5 16,0 0 18-16,0 0 42 16,0 0-53-16,0 0-8 15,0 0 49-15,0 0-27 0,0 0 11 16,0 0 3-16,0 0-23 15,0 0 24-15,0 0-38 16,0 0-12-16,0 0 11 16,0 1 1-16,0 10 0 15,0 7 9-15,2 10-7 16,11 10 57-16,5 6-59 16,0 0 6-16,2 0 6 15,2-2-11-15,1-2 8 16,-4-2-9-16,4-3 0 15,-5-6 10-15,-1-4-10 16,-3-5 0-16,-3-6 0 16,-2-4 2-16,-5-4-1 0,-2-2-1 15,-2 0 6 1,0-2 4-16,0 0-10 16,0 2-8-16,0 0 8 0,-6 4 23 15,-9 6 7-15,-10 4 13 16,-8 2-43-16,-12 4 69 15,-6 0-69-15,-7-2 0 16,-2-4 16-16,-1-6-14 16,1-10-4-16,0-2-15 15,0-9-95-15,4-22 51 16,-9-43-142-16,17 8-62 16,5-4-615-16</inkml:trace>
  <inkml:trace contextRef="#ctx0" brushRef="#br0" timeOffset="95122.96">2123 3503 636 0,'0'0'114'0,"0"0"-95"16,0 0 24-16,0 0-13 15,0 0 34-15,0 0 17 16,0 0-39-16,0 0 13 15,-2-2-39-15,0 2-9 16,-1-2 58-16,3 2-30 16,-2 0-3-16,2 0-19 15,0 0-3-15,0 0 9 16,0 0-19-16,0 0 0 0,0 0 9 16,0 0-9-16,0 0 0 15,0 0-1-15,0 0 7 16,0 0-13-16,0 0 7 15,0 0-7-15,0 0-4 16,0 4 11-16,2 6 0 16,3 2-1-16,1 0 1 15,3 0-4-15,0 0 4 16,0-2-8-16,2 0 0 16,3 0 8-16,-1-2-10 15,3 2 4-15,-1-2 6 16,3 0-10-16,2-4 10 15,-2 2 0-15,0-4 15 0,-3 2-15 16,-1-2 0 0,-3 0 0-16,-3 1 1 0,-1-3 22 15,0 1-23-15,0 1 0 16,-1 0 3-16,1 0-2 16,-3 0-1-16,4 0 0 15,-4-2 0-15,2 0 12 16,-1 0-12-16,1 3 0 15,4-3-3-15,-6 1 3 16,3-1 0-16,-5 0-1 16,2 0 2-16,-2 0 8 15,6 3-9-15,-4-3 0 0,2 0-4 16,1 0 4 0,-1 0-2-16,4 0 1 15,-1 0 1-15,-3 0 13 0,3 0-13 16,-2-3 0-1,-3 3 2-15,-1 0-2 0,-1 0 7 16,-2 0-4-16,0 0 6 16,0 0 29-16,0 0-38 15,0 0 0-15,0 0 13 16,0 0-3-16,0 0 4 16,0 0-11-16,0 0 7 15,0 0 38-15,0 0-46 16,0 0 12-16,0 0 26 15,0 0-11-15,0 0-9 16,0 0-16-16,0 0 2 0,0 0 42 16,0 0-48-16,0 0 0 15,0 0 2-15,0 0 6 16,0 0 1-16,0 0-9 16,-2 0 7-16,-1 0 18 15,-3 0-25-15,1 0-4 16,0 0 4-16,1 0 1 15,0 0 4-15,-5 0-5 16,-3 4 0-16,2 2 1 16,-1 2-1-16,-1 2-9 15,-1 1 9-15,-1 3 1 16,1 0 2-16,-1 4-3 16,1 0 0-16,0 4 2 0,-1 2-2 15,2 2-7 1,-2 2 7-16,3 4 1 0,0 0 2 15,1 4-3-15,0-2 0 16,1 3-2-16,-1-4 2 16,0-1-4-16,3 1 4 15,1-5 0-15,0-2 6 16,2-2-6-16,-2-2 0 16,-1-4 1-16,1-4-1 15,0-4-4-15,6-4 4 16,0-2 1-16,0-2 10 15,0-2-11-15,0 0 0 16,0 0 3-16,0 0-3 16,0 0-6-16,0 0 6 0,0 0 2 15,0 0-2-15,0 0-19 16,0-16-122-16,0-8-29 16,-2-8-998-16</inkml:trace>
  <inkml:trace contextRef="#ctx0" brushRef="#br0" timeOffset="117978.98">1579 4932 375 0,'0'0'104'0,"0"0"37"0,0 0-109 15,0 0 2-15,0 0-34 16,0 0 1-16,6 4 53 16,-2-1 40-16,-4-3-19 15,2 0-19-15,-2 0-41 16,0 0 29-16,2 4-44 16,0 0 15-16,2-1 30 15,1 4-34-15,1-1 8 16,4-2 0-16,0 2-13 15,1-2 44-15,3 0-50 16,-3 0 2-16,5 0 31 16,1-2-31-16,2 2 7 15,0-2-2-15,4-2-1 0,1 2 25 16,1-2-31 0,2 0 0-16,2 0 9 0,2 0-3 15,2-2-6-15,1-4 0 16,-1 2 9-16,0-2 4 15,3-2-13-15,-3 4 0 16,-2-2 4-16,1 0-4 16,-1-1 0-16,0 2 0 15,2-1 1-15,3-2 8 16,0 0-9-16,2-1 0 16,0 0-1-16,3-1 2 15,2 1-1-15,2 1 0 16,0 1 1-16,-3-1 9 15,-5 0-10-15,2 2-1 0,-1-1 1 16,-1-1 0-16,1 1-1 16,0-2 1-16,2-3 0 15,2 0 1-15,3-4-1 16,4 2-4-16,-2-2 4 16,2 0 1-16,-2 0 1 15,1 0-2-15,4 0 0 16,-3 0 11-16,0 0-11 15,-2 2-3-15,-5 0 1 16,3 2 2-16,-5 0 0 16,2 0 0-16,-1-1 0 15,1 2 5-15,-3 1-5 16,2-1-6-16,-3 6 6 0,-3-3 0 16,-1 2 6-16,-3-1-6 15,0 4 1-15,0-4 6 16,0 3-7-16,-2 0-1 15,3-2 1-15,-1 1 0 16,-2 1 6-16,2-3-6 16,0 4 0-16,0-4 12 15,0 3-12-15,1 0 0 16,-1-2 4-16,2 2-2 16,3-2 15-16,-3 0-17 15,3 0 1-15,-2 2 10 16,1 0-11-16,-1 0 0 15,-1 2 2-15,2-2-1 0,3 0 7 16,1 2-8 0,3 2 0-16,0-2 1 0,3 0-1 15,-1-2 0-15,3 0 6 16,-3 2-6-16,-1-2 12 16,1 2-12-16,-4 2 0 15,1-2-1-15,-3 0 1 16,-1 0-5-16,1 0 5 15,3 0 0-15,-2 0 5 16,1 0-5-16,3 0 0 16,-1-2 5-16,2 2-5 15,4-4-1-15,-2 2 0 0,1-2 2 16,-1-2-2 0,2 2-3-16,-4 0 4 0,3 0 7 15,-1 0-7-15,2 0-7 16,-1 0 7-16,-1 2 7 15,-2-2-1-15,1 2-6 16,-3 0 0-16,-1 0-3 16,-5 0 3-16,-3 2-5 15,-2 0 5-15,-4 0 1 16,0 0 6-16,-1 0-7 16,1 0 0-16,-1 0 0 15,4 0 0-15,-1 0-5 16,0 2 5-16,-3-2 0 0,3 2 8 15,-4-2-8 1,-1 2 0-16,-2 0 1 0,-1 0-1 16,-4-2-6-16,3 2 6 15,-1 0 0-15,0-2 5 16,4 0-5-16,-3 2 0 16,-1-2-2-16,2 2 2 15,-1 0 0-15,-2 0 1 16,0 0-1-16,-1 0 2 15,-1 0-2-15,-3 0 0 16,3 0 7-16,-3 0-7 16,-1 0-7-16,1 0 6 15,0 0 2-15,-1 0 5 16,-4 0-6-16,1 0 0 16,-2 0 2-16,0 0-2 0,-3 0-6 15,0 0 6-15,-2 0 0 16,1 0 9-16,-3 0-9 15,0 0 0-15,0 0 9 16,0 0-9-16,0 0-7 16,0 0 7-16,0 0-22 15,-47 0-54-15,2 0-213 16,-11 10-510-16</inkml:trace>
  <inkml:trace contextRef="#ctx0" brushRef="#br0" timeOffset="122429.74">2274 3986 110 0,'0'0'133'0,"0"0"-28"16,0 0-63-16,0 0 18 15,0 0-22-15,0 0 25 16,0 0 38-16,-74-76-53 16,68 68 17-16,-1-2-16 0,3 4-7 15,2-2 49-15,0 2-38 16,0 2 4-16,-1-2-14 16,-2 0-10-16,3 0 24 15,-2 0-31-15,-3 0-19 16,3 2 48-16,-5-2 10 15,0 2-20-15,0-2-10 16,-2 2-26-16,0-3 30 16,0 4-25-16,0-1-13 15,1 0 33-15,-3 1-24 16,-3-1-9-16,-3 1 1 16,-6-1-2-16,-6 4 32 15,0 0-32-15,-3 0 0 16,-1 0-1-16,2 0 2 15,0 2-2-15,0 6 1 0,0 2 0 16,-1 2 23-16,1-1-23 16,0 6-8-16,-1 1 8 15,1 2 0-15,2 2 1 16,0 4-1-16,2 0 1 16,0 4-7-16,-5 2 6 15,3 4 0-15,-2 0 1 16,2 3-1-16,2-2-4 15,2 4-8-15,0 3 24 16,4 4-6-16,0 4-6 16,0 2 0-16,1 4-3 15,2 5 3-15,2 1 0 16,7 0-1-16,4 0 2 0,7 0-1 16,0-2 0-16,0 1 0 15,0-3-3-15,0 0 3 16,5-2-1-16,1-2-14 15,3-2 12-15,4-2-17 16,-1-1 20-16,1-3-9 16,-2-4-7-16,-2 2 13 15,2 0-7-15,1 0 9 16,1 2 1-16,1 1-19 16,-2-1 18-16,1-2-35 15,-1-2 34-15,-1 2-17 16,-5 0 6-16,4 2 3 0,-1 0 7 15,1 0-14 1,2 1 17-16,-5-3-9 0,-1-2 8 16,5 0 1-16,3-2 0 15,3-2-1-15,-1-2-1 16,-1-2-22-16,-1 0 24 16,-1-1-16-16,5-1 10 15,0 2 6-15,2-2-7 16,-4 0 5-16,-1 0 2 15,1-2-9-15,-5 2 9 16,4-2 0-16,-1 0-8 16,-3 1 8-16,3-1 0 15,-1 1-2-15,1 0 2 16,1-1-14-16,3 0 14 16,-3 0-10-16,3-2 2 0,-3 0 3 15,2-2 4-15,0 0-1 16,-1-2 2-16,1-2-8 15,-1 2 8-15,-3-1 0 16,1 0 0-16,-1 1 0 16,-3 1 0-16,0-1-1 15,3 0 1-15,1-2 0 16,4 2 0-16,0-2-1 16,2 2 0-16,-3 0 1 15,0 0 0-15,0-2 0 16,-1-2 0-16,1-1-9 0,-1-3 9 15,-1 0-10 1,1-3 3-16,2 4 8 0,0-5-1 16,0 2 0-1,-1 0 2-15,-1-1 6 0,2 4-8 16,0-1-6-16,-1 0 6 16,6 0 0-16,-3-2 0 15,0 0-2-15,0-2-12 16,0 2-11-16,2-2 25 15,0-2 0-15,3 2 0 16,-2 0 11-16,-2-2-10 16,0 0-2-16,-1 0 2 15,-3 0-10-15,4-1 9 16,1-4-3-16,2 1 3 0,1-1 6 16,2-2-6-1,-3 0-1-15,1-1 1 0,-6 1 14 16,2 1-14-16,-1 1-12 15,0 1 12-15,0-4 9 16,-2-1-9-16,0 1-1 16,2-1 1-16,-3-3-7 15,4 0 7-15,-1 0-16 16,-3 0 14-16,1 0-4 16,-2 0 6-16,0 0-2 15,-3-7 2-15,1 2 10 16,-2 0-10-16,-1 1-7 15,-1 3 6-15,-6 1 2 0,0-3-1 16,1 2 0 0,-1 1 0-16,0-3 4 0,0 3-4 15,-4 0 0-15,0 0 0 16,0 0 0-16,0 0 1 16,0 0-1-16,0 0 1 15,0 0 13-15,0-1-14 16,0-1-5-16,0-2 4 15,-27-13-66-15,2 3-444 16,-4-2-84-16</inkml:trace>
  <inkml:trace contextRef="#ctx0" brushRef="#br0" timeOffset="125109.16">1196 595 170 0,'0'0'351'0,"0"0"-204"16,0 0-49-16,0 0-63 16,0 0-25-16,0 0 32 15,23 24-32-15,-21-20 15 16,0 0-8-16,0 0-10 15,0 0 26-15,3 1-33 16,5 4 1-16,4 8 59 16,1 2-38-16,6 6-9 15,-6 0 6-15,1 6-19 16,-1 1 38-16,-5 4-24 16,-4 8-13-16,1 6 41 0,-3 10-39 15,0 7 11 1,-1 2-6-16,-3 8-1 0,0-1 9 15,0 2-16-15,0 2 0 16,0 1 3-16,0-5-3 16,0-4 0-16,5-8 0 15,-1-8 1-15,3-13 14 16,-3-11-15-16,2-13 0 16,0-10 3-16,-2-7-3 15,-2-2 16-15,0 0 43 16,0 0-2-16,3-15 42 15,5-13-40-15,9-16-52 16,12-14 28-16,9-16-35 0,22-30 1 16,25-31-1-16,25-25 6 15,8-5-3-15,-20 31-3 16,-24 40 0-16,-29 36 1 16,-9 9-1-16,7 2 0 15,1-7 0-15,6 1 0 16,-8 9-3-16,-4 6 3 15,-4 6-12-15,-7 6-2 16,-5 2 2-16,-6 6-28 16,-5 6-8-16,-4 2-22 15,-2 6 16-15,-5 4-57 16,-2 0-102-16,-9 2-136 16,-9 10-277-16</inkml:trace>
  <inkml:trace contextRef="#ctx0" brushRef="#br0" timeOffset="125282.61">2414 549 570 0,'0'0'297'15,"0"0"-226"-15,0 0-49 16,0 0-22-16,0 0-84 15,0 0-114-15</inkml:trace>
  <inkml:trace contextRef="#ctx0" brushRef="#br0" timeOffset="126175.61">3303 1686 611 0,'0'0'266'16,"0"0"-196"-16,0 0-13 16,0 0-57-16,0 0 0 15,0 0 3-15,0 0 17 16,-12-2 12-16,12 0-32 15,0-4 16-15,6 0 12 16,10 0-17-16,6-2 15 0,7 2 21 16,6 0-23-1,6-2 0-15,-1 0-24 0,2 0 12 16,1 0 8-16,-4 0-20 16,-3 2 0-16,-7 2 3 15,-9 2-3-15,-9 2-10 16,-9 0-35-16,-6 4-117 15,-21 8-23-15,-6 6-83 0</inkml:trace>
  <inkml:trace contextRef="#ctx0" brushRef="#br0" timeOffset="126589.89">3235 1770 588 0,'0'0'124'16,"0"0"-104"-16,0 0-19 0,0 0 39 15,0 0-38-15,0 0 7 16,0 0 26-16,87 31-8 16,-70-18 8-16,-1 7-6 15,-3 6-23-15,-1 9 59 16,-4 7-54-16,-3 10-1 16,-3 6 13-16,-2 8 15 15,0 2-19-15,0-1-19 16,0-3 1-16,-2-4 17 15,0-8-18-15,2-10 0 16,0-7 2-16,2-12-2 16,12-5-6-16,5-9 6 15,8-8 0-15,8-1 10 16,10-6-10-16,6-17 0 0,9-10 7 16,3-5 3-16,-3-2-10 15,0-4 0-15,-6 0 9 16,-10 2-11-16,-5 2 2 15,-13 4-18-15,-8 1-7 16,-14 5-15-16,-4 2-5 16,-17 0-69-16,-14 6-171 15,-3 6 66-15</inkml:trace>
  <inkml:trace contextRef="#ctx0" brushRef="#br0" timeOffset="127244.81">3504 1941 153 0,'0'0'268'0,"0"0"-155"15,0 0-94-15,0 0-5 16,0 0 60-16,0 0 9 16,0 0-22-16,-47 12-28 15,41-12-32-15,1 2 49 16,-1 0-37-16,2 2 6 15,-2-2 20-15,4 0-1 16,2 0-1-16,0-2-5 16,0 2-16-16,0 0 49 15,0 0-43-15,0-2 1 16,0 0 19-16,0 0-9 0,0 0-1 16,0 0 4-16,0 0-28 15,0 0 58-15,0 0-40 16,0 0-5-16,0 0 9 15,0 0-5-15,0 0 5 16,0 0-25-16,0 0 6 16,0 0 27-16,0 0-38 15,0 0 0-15,0 0 5 16,0-2-5-16,0 2 0 16,0 0-2-16,0 0 2 15,0 0-20-15,12-2 20 16,5 0 0-16,8-4 14 15,6-2-6-15,7 2 2 0,7 0-10 16,5 0 0 0,8 0 22-16,7-2-22 0,1-2 0 15,-2 0 7-15,-4 0-6 16,-9 2 11-16,-8-1-12 16,-10 4 0-16,-14 0-4 15,-5 4 4-15,-7 1 0 16,-7 0 4-16,0 0-3 15,0 0 22-15,0 0-23 16,0 0 0-16,0 0 13 16,0 0-13-16,0 0 0 15,0 0-8-15,0 0 6 16,0 0-24-16,-16 0-76 16,-1 4-126-16,-10 2-309 0</inkml:trace>
  <inkml:trace contextRef="#ctx0" brushRef="#br0" timeOffset="169722.64">695 9559 728 0,'0'0'130'15,"0"0"-43"-15,0 0-86 16,0 0 8-16,0 0 53 16,0 0-1-16,0-18 5 0,0 18-22 15,0 0-44 1,0 0 59-16,0 0-59 0,0 0 0 16,0 0 10-16,0 0-3 15,0 0-4-15,0 0-3 16,0 0 0-16,0 2-3 15,0 12 3-15,4 4 0 16,7 4 20-16,5 0-14 16,-1 0 20-16,6-4-26 15,0-2 2-15,2-2 24 16,2-4-26-16,8-4 0 16,7-2 20-16,5-4-10 15,3 0 22-15,4-8-32 16,-1-10 0-16,-2-2 31 15,-2 0-31-15,-5 2 0 16,-11 4-6-16,-10 4-6 0,-11 8-33 16,-10 2-76-16,-19 12-85 15,-22 16-14-15,-9 2-343 0</inkml:trace>
  <inkml:trace contextRef="#ctx0" brushRef="#br0" timeOffset="169955.67">496 10215 573 0,'0'0'534'0,"0"0"-474"15,0 0-60-15,0 0-54 16,0 0 41-16,0 0 13 0,0 0 36 16,94-26 32-16,-40 8-20 15,10-4-47-15,9-5 52 16,6 1-52-16,-6 2-1 15,-7 4 7-15,-12 4-7 16,-13 8 0-16,-10 8-27 16,-24 2-101-16,-7 20-122 15,0 2-34-15</inkml:trace>
  <inkml:trace contextRef="#ctx0" brushRef="#br0" timeOffset="170182.07">332 10752 801 0,'0'0'295'16,"0"0"-285"-16,0 0-10 15,0 0-22-15,0 0 22 16,171-46 38-16,-97 14 14 16,3-6-22-16,8-6-29 15,9-2 56-15,4-3-57 16,2 1 0-16,-6 2-2 15,-10 2-9-15,-5-10-43 16,-29 10-222-16,-16 5-643 0</inkml:trace>
  <inkml:trace contextRef="#ctx0" brushRef="#br0" timeOffset="170377.28">1276 10022 851 0,'0'0'577'0,"0"0"-577"16,0 0 19-16,149-60-27 16,-73 20 8-16,4-4 0 15,3-2 12-15,0 1-12 16,-6 7 0-16,-3 4-19 16,6-10-168-16,-22 10 20 15,-18 2-321-15</inkml:trace>
  <inkml:trace contextRef="#ctx0" brushRef="#br0" timeOffset="171620.83">1922 9360 768 0,'0'0'189'0,"0"0"-163"15,27 197-14-15,-13-59 10 16,-6 14-22-16,-3-1 30 15,-5-9-27-15,0-15-2 16,0-9 55-16,0-20-56 16,0-26 0-16,0-17 5 15,-7-14-4-15,3 0 14 16,0-5-15-16,-2-6 0 0,4-18 11 16,0-12-11-1,-2-16 10-15,-5-44-10 0,-2-47-54 16,-3-53 53-16,1-23-37 15,4 9 38-15,4 42 4 16,1 54-3-16,2 33 26 16,-2 22 29-16,4 6-18 15,-3 5 72-15,3 6-54 16,-2 6-41-16,-2 3 17 16,-3 24-31-16,-9 19-1 15,-8 37 19-15,-5 3-19 16,-7 8 39-16,-4 3-39 15,9-25 1-15,0 2 15 16,6-16-16-16,11-14 0 16,4-12-1-16,7-14 8 0,3-10-24 15,0-8-12-15,9-6-76 16,32-46 81-16,28-52-59 16,33-57 8-16,16-17-12 15,-11 20-33-15,-22 47 112 16,-30 51 2-16,-15 18 6 15,1 6 49-15,-5 4-26 16,-5 12 19-16,-14 16-20 16,-3 4-22-16,-8 26 127 15,1 20-47-15,-3 16-49 16,-4 16 59-16,0 11-66 16,0 3 2-16,-17 0-18 15,-1-2 1-15,0-7 18 0,0-7-27 16,5-8 0-16,-1-10 21 15,8-12-21-15,1-16 0 16,3-16-1-16,2-12-17 16,0-2 11-16,0-38-31 15,9-44-53-15,11-52 36 16,18-39 0-16,2 9 47 16,3 37 1-16,-8 51 14 15,-4 34 1-15,3 4-8 16,-1 6 0-16,-4 4 13 15,-8 12-13-15,-13 10 0 16,-6 6 0-16,0 0 1 16,-2 0 41-16,0 8-15 0,0 10-18 15,0 4 46 1,0 2-39-16,-8 2-15 16,-4-2-1-16,-1-2 7 0,2-4 21 15,4 0-28-15,5 0-5 16,2 2-18-16,0 6 23 15,6 5-20-15,19 5 8 16,10 4-30-16,6 2 42 16,5-2-55-16,2 0 25 15,-6-2 29-15,-5 0 1 16,-10 0-10-16,-11 2-4 16,-16 5-15-16,0-1 23 0,-27 0-17 15,-16-2-19 1,-5-8 27-16,-10-8 15 0,0-10 0 15,-2-12-6-15,4-4 12 16,10-6 0-16,8-20-6 16,11-10-19-16,11-2-2 15,12 2 38-15,4 5-19 16,4 12 2-16,23 6 0 16,8 13 30-16,8 0-30 15,6 13 0-15,2 13 11 16,-1 6-5-16,-4-2 10 15,-4 0 3-15,-9-4-18 16,-2-4 36-16,-8-8-37 16,-5-2 0-16,-5-8 6 15,-3-4-6-15,1 0-16 0,4-22-10 16,26-74-28-16,-6 1-151 16,3-7-117-16</inkml:trace>
  <inkml:trace contextRef="#ctx0" brushRef="#br0" timeOffset="172389.95">3388 9151 658 0,'0'0'296'16,"0"0"-116"-16,0 0-120 15,0 0 11-15,0 0-57 16,0 0-14-16,0 0 32 16,-31 61-16-16,2-13-15 15,-4 4 41-15,-3 3-41 16,5-9-1-16,4-10 8 0,11-10 2 15,5-11 4 1,7-6-14-16,4-7-48 0,0-2 28 16,9 0-87-16,15-16 66 15,10-11 34-15,3-3 7 16,6-4 13-16,-1 3-13 16,-4 2 0-16,-9 7 10 15,-9 10-10-15,-9 4-1 16,-7 8 0-16,-4 0-38 15,0 2 25-15,-8 20-5 16,-13 8 19-16,-4 10 43 16,-12 6-37-16,2 3 4 0,-1-4 8 15,7-6-17 1,10-7 50-16,7-8-51 16,8-8-1-16,4-4-18 0,0-6 19 15,10-6-38-15,24 0-11 16,13-12 49-16,15-16 9 15,9-12-9-15,8-9-26 16,4-5 25-16,-6-1 1 16,-4 1 0-16,-7 1 0 15,-14 7 0-15,-11 8 20 16,-15 10-20-16,-10 10 0 16,-9 10 42-16,-5 4-9 15,-2 4 18-15,0 0-23 16,0 0-11-16,0 0-23 15,0 1 6-15,2 12-26 0,2 7 26 16,-1 6 2-16,2 4 3 16,-5 6-5-16,0-2-5 15,0-2-26-15,0-2 18 16,0-3 6-16,0-5-3 16,0 0 10-16,0-4 0 15,0 0 0-15,0-2 1 16,2-3-7-16,13 0 6 15,3-3-34-15,7-2 32 16,6-2-11-16,5-6 7 16,6 0 5-16,1 0 2 15,-4-2 31-15,-5-8-32 16,-7 3 0-16,-12 2-10 0,-8 3 10 16,-7 2-40-16,-31 0-118 15,-12 0-164-15,-5 7-63 0</inkml:trace>
  <inkml:trace contextRef="#ctx0" brushRef="#br0" timeOffset="172576.62">3692 9605 373 0,'0'0'267'15,"0"0"-164"-15,0 0-25 16,0 0-12-16,0 0-33 16,0 0-27-16,0 0 13 15,-79 40-18-15,95-34 51 0,7 2-52 16,8-2 0-16,2-2 20 15,7-2-4-15,0-2 4 16,-1 0-20-16,-6-2-67 16,-9-6-99-16,-11 0-520 0</inkml:trace>
  <inkml:trace contextRef="#ctx0" brushRef="#br0" timeOffset="173151.06">3511 9783 54 0,'0'0'958'16,"0"0"-849"-16,0 0-108 16,-131 109 49-16,93-73-50 15,4-4 0-15,3-6 16 0,9-4-3 16,6-8-7-16,9-6-6 16,7-2-47-16,0-6 27 15,11 0-6 1,20 0 26-16,17-4 20 0,16-18-4 15,17-8 6-15,12-10-22 16,5-2 14-16,0-2 14 16,-4 1-28-16,-12 10-7 15,-11 4 7-15,-13 7 1 16,-11 10 0-16,-16 6-1 16,-11 6 1-16,-13 0-26 15,-7 2 25-15,0 18-12 16,-20 9 12-16,-16 8 15 15,-6 8-15-15,-10 3-44 0,0-2-41 16,-4-4 77-16,0-4-91 16,6-6-7-16,4-6-5 15,4-6-42-15,9-8 88 16,2-6 65-16,4-6 33 16,4 0 96-16,9 0-22 15,6 0 4-15,5 0-29 16,3 5-50-16,0 10-31 15,0 20 17-15,0 13 21 16,0 13 82-16,3 12-73 16,-3-1-22-16,2 0 12 15,-2-1-27-15,0-7 7 16,0-6-18-16,0-8 0 16,0-8 9-16,0-14-9 15,4-14-68-15,1-20-67 16,0-22-361-16,-5-14-124 0</inkml:trace>
  <inkml:trace contextRef="#ctx0" brushRef="#br0" timeOffset="173967.72">3698 10124 215 0,'0'0'881'16,"0"0"-808"-16,0 0-49 15,0 0-4-15,0 0-9 16,0 0 23-16,0 0-34 15,27 0 2-15,-19 4 2 0,6 8-4 16,-5 2-48 0,-5 4 28-16,-4 4 3 15,0 6 7-15,-6 4-21 0,-17 3-34 16,-4 1 46-16,1-6-30 16,2-4 36-16,3-6 13 15,9-8 10-15,4-4 12 16,8-4-22-16,0 0-10 15,4-4-21-15,19 0 42 16,8 0-11-16,7 0 37 16,5 0-21-16,-1 0 14 15,-5 0-30-15,-8 0 0 16,-6 0-5-16,-12 0 5 16,-6 8-41-16,-5 6 9 15,0 6-10-15,-16 4-28 0,-11 2-63 16,-2 4-42-16,-4-2 112 15,4-2 32-15,4-3 31 16,6-5 28-16,7-4-12 16,5-5 19-16,7-2-35 15,0-1-22-15,7-2 12 16,11 0 20-16,2 0 20 16,4 0 5-16,-1 0-6 15,-3 2 30-15,-5 0-23 16,-5 4-23-16,-4 2 55 15,-1 4-56-15,-3 2 21 16,-2 2 20-16,0 4-12 16,0 0 12-16,0-6-50 0,0-2 13 15,0-8 40 1,4-6-56-16,0-2 18 0,2 0 18 16,4-10-10-16,11-22 119 15,10-16-145-15,11-20 19 16,23-27-41-16,17-35-23 15,14-40-45-15,-2-13-60 16,-13 5-74-16,-21 34-3 16,-21 53 77-16,-12 29 150 15,-10 24 214-15,1 8-36 16,-5 6-38-16,-4 8-35 16,-4 10-5-16,-5 6 55 0,0 0-59 15,0 0-56-15,3 0 80 16,5 0-120-16,7 0 1 15,10 0 20-15,8 0-12 16,6 8 6-16,5 2-15 16,3 4-54-16,4 12 39 15,-13-4-231-15,-14-4-282 0</inkml:trace>
  <inkml:trace contextRef="#ctx0" brushRef="#br0" timeOffset="174160.41">4596 10132 1250 0,'0'0'232'15,"0"0"-232"-15,0 0-33 0,0 0 33 16,0 0 29-16,132-44 32 16,-68 18-61-16,10-4 7 15,6 2 3-15,0 2-10 16,3 12-77-16,-21 6-133 15,-27 6-296-15</inkml:trace>
  <inkml:trace contextRef="#ctx0" brushRef="#br0" timeOffset="174469.18">4631 10445 182 0,'0'0'883'0,"0"0"-854"15,0 0-29-15,152-20-36 16,-72-4 15-16,8-2 8 16,-1 0 13-16,-3 4 0 15,-10 10 6-15,-12 8-4 16,-16 4-4-16,-19 2-21 16,-18 20-22-16,-9 6 44 15,-13 6 2-15,-23 6-1 16,-11 2 9-16,-9 0 21 15,-3-2 32-15,-3-1-46 0,1-6-8 16,3-4 37 0,9-7-45-16,9-12 0 0,2-10-1 15,14-22-63-15,6-13-290 16</inkml:trace>
  <inkml:trace contextRef="#ctx0" brushRef="#br0" timeOffset="174677.72">4908 10131 985 0,'0'0'134'16,"0"0"-77"-16,0 0-28 15,-32 136-29-15,9-76 70 16,-9-2-17-16,1-2-22 0,0-4 49 16,0-2-66-1,4-6-14-15,5-5 0 0,5-10-6 16,11-8-1-1,6-11-98-15,4-18-111 0,21-20-125 16,6-14-400-16</inkml:trace>
  <inkml:trace contextRef="#ctx0" brushRef="#br0" timeOffset="174861.58">5547 9982 869 0,'0'0'279'16,"0"0"-184"-16,0 0-93 15,0 0 8-15,127-16 36 16,-94 6-38-16,1-2 10 16,2-4-10-16,2 0 3 0,4-6-19 15,3 0 8 1,8-14-125-16,-12 5-30 0,-12 1-577 0</inkml:trace>
  <inkml:trace contextRef="#ctx0" brushRef="#br0" timeOffset="175059.01">5828 9737 586 0,'0'0'341'15,"0"0"-264"-15,-11 137-56 16,5-55 57-16,-4 10-43 16,-5 9 20-16,-5-1 7 15,-3 0-41-15,-3-4 20 16,-1-4-41-16,3-5 0 15,-1-13-13-15,0-8 13 0,8-20-89 16,3-26-245-16</inkml:trace>
  <inkml:trace contextRef="#ctx0" brushRef="#br0" timeOffset="175257.78">6071 10233 1092 0,'0'0'138'0,"0"0"-112"16,71 136 32-16,-40-84-58 15,0-6 0-15,-4-10 60 0,0-4-46 16,0-2-5 0,-2-3-9-16,-1-14-39 15,-7-7-119-15,-7-6-925 0</inkml:trace>
  <inkml:trace contextRef="#ctx0" brushRef="#br0" timeOffset="176430.94">5306 10207 150 0,'0'0'49'0,"0"0"10"15,0 0 112-15,0 0-119 16,0 0 66-16,0 0-78 16,0 0-4-16,-6-123 83 15,6 97-60-15,0 0-36 16,0-4 51-16,0-2-51 15,0-4 43-15,6 0-53 16,4-1-7-16,1 4 43 16,0 1-34-16,0 3 12 15,-2 7-2-15,0 8-25 16,-5 6 90-16,-2 6-79 16,1 2-9-16,-3 0-1 0,0 0-1 15,0 8-36-15,0 12 36 16,0 10 15-16,0 12 68 15,0 6-83-15,0 5 0 16,0-1 25-16,-7-2-15 16,-4-6 2-16,0-2-12 15,4-8 6-15,0-6 10 16,5-6-16-16,2-5-2 16,0-7-11-16,2-5 13 15,21 2-29-15,6-4-7 16,11 1 23-16,5 0-5 15,3 1 18-15,-1 0-31 16,-7 6 29-16,-6 0-2 0,-7 6-15 16,-9 3-9-16,-10 2 1 15,-3 0 25-15,-5 2 2 16,0 0 0-16,-9 2 16 16,-13 0-7-16,-10 0 14 15,-3-4-23-15,-3-2 16 16,-3-3 16-16,4-8-32 15,1-5 0-15,3-4 7 16,4 0-6-16,4-5 10 16,5-12-11-16,9 1 0 15,7-2 19-15,4 4-18 0,0 4-1 16,20 6 22 0,6 4-21-16,10 0 7 15,11 12-8-15,6 16 1 0,8 11 22 16,-1 4-23-16,0 8-6 15,9 13 3-15,-15-12-191 16,-12-14-919-16</inkml:trace>
  <inkml:trace contextRef="#ctx0" brushRef="#br0" timeOffset="177132.83">6574 9715 1024 0,'0'0'232'0,"0"0"-174"16,0 0-20-16,0 0-15 15,0 0 13-15,0 0 9 16,0 0-43-16,-6-22 74 0,6 22-76 16,0 0 0-1,0 0 2-15,0 0 6 0,0 0 19 16,0 0-27 0,0 0 0-16,0 0 11 0,0 0-11 15,9 0-3-15,11 0 3 16,9 0 0-16,6 0 19 15,8 0-19-15,3 2 0 16,10-2 17-16,0 0-17 16,4 0 0-16,1 0 3 15,-1-6-3-15,-8-2 0 16,-2 0-45-16,-12-2-91 16,-7-4 2-16,-13 4-68 15,-12-2-108-15</inkml:trace>
  <inkml:trace contextRef="#ctx0" brushRef="#br0" timeOffset="177399.4">6985 9246 902 0,'0'0'210'16,"0"0"-199"-16,0 0-5 15,0 0-6-15,8 140 17 16,8-23 64-16,-3 35-44 15,-2 14-36-15,-6-1 91 16,-5-15-92-16,0-24 0 16,0-21 7-16,0-25 0 0,0-24 9 15,-3-9-16 1,3 3 0-16,-2-4-26 0,2-4 26 16,-2-18-61-16,2-16-7 15,-7-28 13-15,-1-20-97 16,1-12-646-16</inkml:trace>
  <inkml:trace contextRef="#ctx0" brushRef="#br0" timeOffset="177576.99">6983 9942 537 0,'0'0'503'16,"0"0"-377"-16,0 0-89 16,0 0-35-16,0 0 31 15,0 0-8-15,-72 116 59 16,46-72-36-16,-3 3-41 15,-6 0 68-15,2 1-75 0,-3-1-10 16,3-5 10 0,-13-10-54-16,7-12-138 0,8-18-596 15</inkml:trace>
  <inkml:trace contextRef="#ctx0" brushRef="#br0" timeOffset="177755.71">7207 9952 818 0,'0'0'253'16,"0"0"-216"-1,0 0-14-15,0 0 14 0,102 114-29 16,-85-100-8-16,-7-2 18 16,2-2-5-16,-3-4-13 15,-3-6-193-15</inkml:trace>
  <inkml:trace contextRef="#ctx0" brushRef="#br0" timeOffset="177983.9">7410 9591 1101 0,'0'0'236'0,"0"0"-227"15,0 0-9-15,0 0 48 16,0 0 24-16,0 0-1 0,0 0-71 16,111-80-37-16,-80 54 37 15,3-16-192-15,-10 3-25 16,-10 3-431-16</inkml:trace>
  <inkml:trace contextRef="#ctx0" brushRef="#br0" timeOffset="178152.49">7533 9232 403 0,'0'0'277'0,"0"0"-143"15,0 0-50-15,-2 118-16 0,2-80-22 16,0-1 2-16,0-5 32 16,0-3-75-16,0 0 8 15,0-5-17-15,4-12 4 16,9-6-214-16,3-6-403 0</inkml:trace>
  <inkml:trace contextRef="#ctx0" brushRef="#br0" timeOffset="178331.7">7905 9330 113 0,'0'0'862'0,"0"0"-785"16,0 0-55-16,-29 110-4 15,4-69 7-15,-4-1 73 0,-6 4-63 16,-5 0-33 0,-28 16-4-16,8-10-44 0,5-13-316 15</inkml:trace>
  <inkml:trace contextRef="#ctx0" brushRef="#br0" timeOffset="178523.18">7372 9847 525 0,'0'0'510'16,"0"0"-454"-16,0 0-47 15,14 121-9-15,-14-89 13 16,0-8 25-16,0-4-38 0,0-2 16 16,0-2 0-16,0-2-16 15,-9-14-109-15,-1 0-161 16,2-2-231-16</inkml:trace>
  <inkml:trace contextRef="#ctx0" brushRef="#br0" timeOffset="179250.77">7735 9639 453 0,'0'0'323'0,"0"0"-249"15,0 0-47-15,125-8 6 16,-96 8 2-16,-11 0 72 15,-5 0-54-15,-4 8-38 16,-6 8 73-16,-3 2-81 0,0 6 2 16,-3 4 8-16,-21 4-11 15,-7 4-12-15,-10-1-85 16,-3-3-17-16,-3-9 46 16,3-6-45-16,2-9 26 15,5-6 40-15,8-2 37 16,10-4 4-16,7-12 46 15,8-2-5-15,4-3 71 16,0 3-45-16,2 3 18 16,14 0-60-16,6 5-19 15,4 2 27-15,3 2-33 16,-2 2 0-16,-4 4 1 16,-10 0-1-16,-8 0-8 15,-5 4 8-15,0 10 0 0,-2 7 19 16,-21 2-19-16,-8 4-15 15,-7 1 7-15,-2-2 8 16,2-2 0-16,9-8 0 16,6-2 2-16,13-6 14 15,5-4-16-15,5-4-16 16,0 2-5-16,0-2-2 16,13 0-14-16,5 2 22 15,3 0 15-15,-2 0 52 16,-1 0-52-16,-5 2 0 15,-4 2-6-15,-4 6 6 16,-5 2-33-16,-2 8 20 16,-23 8 13-16,-12 8 7 15,-10 4-7-15,-9 7 0 0,-5-3-12 16,1-2 21-16,0-4-9 16,9-6 0-16,13-12 2 15,12-6 33-15,14-10-35 16,12-6-10-16,2 0-7 15,34-4 2-15,18-16 15 16,14-6 16-16,13-6-9 16,6-4 18-16,0 2-25 15,-5 2 0-15,-8 4-26 16,-18 7 26-16,-23 3-153 16,-18 6-127-16,-15 2-67 0</inkml:trace>
  <inkml:trace contextRef="#ctx0" brushRef="#br0" timeOffset="179437.89">7497 10080 423 0,'0'0'317'0,"0"0"-213"15,0 0-47-15,0 0-18 16,5 106 33-16,3-57 6 16,-3 1 19-16,-3 0 7 15,-2-2-96-15,0-2-7 16,0-4 41-16,0-3-41 15,-7-6 8-15,-1-5-9 16,-6-12-22-16,3-7-36 16,1-9-244-16</inkml:trace>
  <inkml:trace contextRef="#ctx0" brushRef="#br0" timeOffset="179620.1">7753 10305 1015 0,'0'0'136'0,"0"0"-99"16,0 0 62-16,156 86-85 16,-105-68 34-16,-2-6 42 15,-1-6-68-15,-6-2-9 16,0-4-13-16,11-12-54 16,-11-16-86-16,-7-6-437 0</inkml:trace>
  <inkml:trace contextRef="#ctx0" brushRef="#br0" timeOffset="179838.09">8319 9609 747 0,'0'0'596'0,"0"0"-565"15,0 0-8-15,0 0-11 16,0 0 28-16,0 0-18 15,114-6-12-15,-85 0 25 16,2 2-35-16,-6 4-39 16,-8 0-21-16,-17 8-119 0,-2 14-127 15,-23 2-105-15</inkml:trace>
  <inkml:trace contextRef="#ctx0" brushRef="#br0" timeOffset="180397.61">8005 10044 641 0,'0'0'257'16,"0"0"-210"-16,0 0-47 16,0 0 1-16,0 0 88 15,0 0 28-15,0 0-70 16,106-28 52-16,-69 16-99 16,-6 2 0-16,-7 2-9 15,-8 6 9-15,-5 2-20 0,-7 0-35 16,-4 0-22-16,0 16 58 15,0 10 19-15,0 8 0 16,0 6 8-16,0 0 5 16,0 2 0-16,0-7-13 15,0-5 0-15,0-8 13 16,5-10-13-16,0-4-17 16,1-8 15-16,3 0 2 15,3-18 15-15,5-20-15 16,3-14-70-16,2-11 70 15,-2-11-47-15,-6-6-18 16,-3-6-6-16,-5-5 7 16,-4-3 5-16,-2 4 59 15,0 10 32-15,0 15 166 16,0 20-84-16,0 17 5 0,0 15 21 16,0 13-80-16,0 4-60 15,12 33-28 1,12 21 28-16,9 15 30 0,6 14-17 15,5 5-11-15,1-1 22 16,1-7-13-16,2-8 2 16,-6-4-13-16,-3-8 0 15,-3-7 11-15,-7-12-11 16,-9-13-13-16,-9-11 12 16,-5-17-54-16,-6-4 28 15,-8-61-38-15,-11-3-285 16,-4-10-295-16</inkml:trace>
  <inkml:trace contextRef="#ctx0" brushRef="#br0" timeOffset="180590.58">8624 9216 117 0,'0'0'1128'0,"0"0"-999"16,0 0-89-16,0 0-40 15,0 0 0-15,0 0 61 16,0 0-33-16,50 84-5 15,-29-42 2-15,2 6-24 16,-1 2 26-16,1 4-27 16,-4 5-18-16,0 15-1 15,-9-12-212-15,-5-16-717 0</inkml:trace>
  <inkml:trace contextRef="#ctx0" brushRef="#br0" timeOffset="180826.06">9065 9559 1144 0,'0'0'153'0,"0"0"-147"15,114 0 84-15,-45 0-54 16,12-6 4-16,3-4-3 15,-2 0-22-15,-6 0-11 16,-11 2-4-16,-13 4-91 0,-21-4-1 16,-16 2-138-16,-13-1-372 15</inkml:trace>
  <inkml:trace contextRef="#ctx0" brushRef="#br0" timeOffset="181031.12">9511 9637 567 0,'0'0'280'15,"-16"144"-111"-15,10-6-94 16,-3 25-37-16,3 2 83 16,0-17-56-16,4-24-18 15,0-24-2-15,2-17-37 16,0-21 21-16,0-10-29 0,0 2 0 16,0-2-26-1,0-3 26-15,0-35-81 0,4-14-106 16,2-9-339-16</inkml:trace>
  <inkml:trace contextRef="#ctx0" brushRef="#br0" timeOffset="181191.62">9627 10060 1137 0,'0'0'122'15,"0"0"-93"-15,0 0 19 16,0 0 4-16,118 89 57 15,-73-63-109-15,6-1 16 0,29 6-38 16,-11-5-7 0,-9-12-494-16</inkml:trace>
  <inkml:trace contextRef="#ctx0" brushRef="#br0" timeOffset="181582.61">10371 9483 622 0,'0'0'555'0,"0"0"-540"16,0 0-15-16,0 0 1 15,0 0 35-15,0 0 36 16,-45 128-53-16,26-96-4 15,-6 2 25-15,-8 4-40 16,-8 0-23-16,-3-2 22 0,-16-10-60 16,10-8-146-1,10-14-484-15</inkml:trace>
  <inkml:trace contextRef="#ctx0" brushRef="#br0" timeOffset="182966.78">10057 9864 816 0,'0'0'160'16,"0"0"-76"-16,32 152-16 16,-22-86 20-16,-3-4-30 15,-1-6-32-15,-4-5 48 16,2-8-72-16,-4-2 6 16,0-9 0-16,0-8 3 0,0-12-22 15,0-10 8 1,0-2-20-16,2-16 2 0,0-24-100 15,4-16-21-15,5-16 22 16,5-9 16-16,6 1 14 16,7 6-71-16,4 14 161 15,10 14 34-15,-1 13 41 16,3 15 32-16,-3 13-17 16,-2 5-24-16,-7 0 41 15,-4 8-42-15,-8 11-27 16,-8 10 39-16,-6 3-53 15,-7 4 10-15,0 4-7 16,0 0-5-16,-16 0 33 0,1-2-55 16,-3-4 7-1,5-7 18-15,1-9-25 0,3-7-9 16,5-8 9-16,0-3 0 16,-1-9-21-16,0-21-18 15,1-12-85-15,0-10 106 16,4-4-18-16,0 6 8 15,0 6 28-15,0 15 0 16,0 11 47-16,-3 13-17 16,3 5-28-16,-2 0 38 15,-2 16-38-15,2 14 25 16,-3 6 37-16,3 4-52 16,2-2 41-16,0-6-53 15,0-10 1-15,0-6 11 16,9-6-12-16,8-10 0 0,8 0 5 15,10-6-4-15,6-20 54 16,5-10-55-16,2-6-2 16,-6-2-20-16,-7 0 22 15,-10 2-13-15,-9 6 13 16,-10 8 0-16,-3 9-6 16,-3 9 6-16,0 6 0 15,0 4 25-15,0 0-25 16,0 0 0-16,4 12-9 15,5 16 9-15,7 8 7 16,3 8-7-16,10 7 0 16,2-3 26-16,3 0-17 15,-2-4-9-15,-6-5 0 0,-4-6 11 16,-4-2-1-16,-9-8-10 16,-5-2 0-16,-4-3-31 15,-4-3 31-15,-23 2-13 16,-10-5-4-16,-13-2-1 15,-6-6 17-15,6-4 1 16,2 0 0-16,15-12 30 16,8-8-30-16,10-9 1 15,9 0 19-15,6-10-19 16,0-5 47-16,29-6-48 16,15-12 1-16,12-4 25 15,13-8-26-15,7-1-13 16,-3 5-83-16,-2 6-100 15,-9 8 63-15,-12 12-97 0,-17 10-132 16,-10 9 62 0,-15 11 53-16,-6 6 247 0,-2 5 273 15,0 1 53-15,0 2-52 16,0 0-128-16,0 0-74 16,5 0 31-16,-1 0-75 15,6 0 5-15,9 0 28 16,12 0-12-16,14-5 104 15,16 0-116-15,7-8-36 16,3 1 43-16,1-2-43 16,-11 0-2-16,-13 2 1 15,-12 2-58-15,-16 0 58 16,-11-4-87-16,-9-4-47 0,0-6 46 16,-3-6 15-16,-14-4 11 15,1-2-19-15,3 6 59 16,1 8 20-16,8 8 4 15,2 12 16-15,2 2 18 16,0 22-35-16,0 38 30 16,0 38 36-16,-4 36-2 15,-3 17 76-15,-7 0-123 16,-1-17-17-16,1-18 49 16,3-18-49-16,3-20 9 15,0-20-10-15,2-9 8 16,-1-3 9-16,3-6-17 0,-2-6-29 15,3-20 28 1,-2-14-47-16,1-12-8 0,-3-34-105 16,-6-66-240-1,2 8 137-15,0-3 56 0</inkml:trace>
  <inkml:trace contextRef="#ctx0" brushRef="#br0" timeOffset="183139.66">11583 9707 179 0,'0'0'755'15,"0"0"-542"-15,0 0-58 16,0 0-128-16,0 0-14 15,0 0 64-15,0 0 19 16,-11 72-19-16,5-33-29 16,-6 3-46-16,-3-1 65 15,-8 4-67-15,1-5-3 0,-5-4 2 16,3-6 1 0,-3-6-7-16,5-10-88 0,-5-14-118 15,10-18-26-15,5-14-554 0</inkml:trace>
  <inkml:trace contextRef="#ctx0" brushRef="#br0" timeOffset="183325.19">11753 9763 788 0,'0'0'157'0,"0"0"-74"16,0 0-12-16,0 0-38 15,104 106 86-15,-85-92-77 16,0-3-16-16,-1-5 16 15,2-2-34-15,2-4-8 16,3 0-13-16,8-40-126 0,-4 0-7 16,-4-3-580-16</inkml:trace>
  <inkml:trace contextRef="#ctx0" brushRef="#br0" timeOffset="183703.2">12115 9260 386 0,'0'0'553'16,"0"0"-503"-16,0 0 46 16,0 0-56-16,0 0 53 15,0 0 59-15,0 0-68 16,83-4-29-16,-60-6-53 0,-4-2 20 16,6-2-4-16,-3-2-18 15,-1-2-30-15,-6 0-8 16,-3 0-50-16,-8-2-43 15,-4-4 18-15,0-3-122 16,0 1 64-16,0 2-32 16,-8 5 203-16,4 4 36 15,0 9 134-15,-1 6-44 16,1 0-67-16,0 14-27 16,0 15 131-16,-4 8-85 15,4 8-1-15,-1-1-23 16,3-2-20-16,0-6-10 15,2-4-24-15,0-8 1 0,0-4-18 16,2-10 17-16,27-10-154 16,-2-14 21-16,4-14-247 0</inkml:trace>
  <inkml:trace contextRef="#ctx0" brushRef="#br0" timeOffset="183896.59">12703 8983 497 0,'0'0'359'15,"0"0"-268"-15,0 0 63 16,0 0-47-16,0 0-26 16,-6 135 38-16,-5-99-51 15,-7 4-18-15,-6 2-50 16,-10 2 0-16,-6 0 15 16,-8 0-15-16,-10-6-63 15,-21-8-108-15,15-9-160 0,8-15-391 16</inkml:trace>
  <inkml:trace contextRef="#ctx0" brushRef="#br0" timeOffset="184079.34">12102 9526 700 0,'0'0'213'0,"0"0"-166"16,-4 109-15-16,4-69 22 15,-2-4-17-15,0-8 21 16,2-4-58-16,0-6 3 15,0-6 4-15,0-8-7 16,0-4-43-16,0 0-27 16,0-41-178-16,6-14-142 0,3 5 41 15</inkml:trace>
  <inkml:trace contextRef="#ctx0" brushRef="#br0" timeOffset="184716.94">12102 9526 126 0,'136'-118'311'15,"-107"100"-6"-15,6 2-185 16,6 6-48-16,3 2 64 15,1 4-91-15,4 4-19 16,-4 0 10-16,-3 4 6 16,-4 14-28-16,-7 7-14 15,-9 1 0-15,-9 3 18 16,-5 3-7-16,-8 5-11 16,0 3 22-16,-19 0-12 0,-12 0 28 15,-4-4-38 1,-7-4-10-16,-3-6-25 0,1-6 0 15,3-8-42-15,3-10 5 16,7-2-23-16,8-2 79 16,8-20-13-16,9-2 29 15,4 0 68-15,2 2-32 16,0 4 16-16,15 2 1 16,7 4-32-16,3 2 21 15,2 2-42-15,1 4 0 16,-1 4 14-16,-2 0-14 15,-5 0-10-15,-5 0 10 16,-3 6-6-16,-8 2 5 16,-4 4-24-16,0 4 25 15,-12 4-3-15,-17 4 3 0,-6 4-41 16,-5-2 17-16,2-1 24 16,7-3-3-16,9-4 3 15,7-4 0-15,7-5 8 16,8-3-8-16,0-2-17 15,0-1 17-15,8-2 2 16,7-1 32-16,5 3-32 16,5 1 5-16,-2-1 51 15,2 1-58-15,-2 5 0 16,-4-1 5-16,-3-3-5 16,-5 4 0-16,-4-1-7 15,-7 0 3-15,0 6-17 16,-3 2 21-16,-18 8-10 0,-13 4-17 15,-11 2-64-15,-5 4-50 16,-39 16-20-16,-5 6-57 16,9-5 0-16</inkml:trace>
  <inkml:trace contextRef="#ctx0" brushRef="#br0" timeOffset="184857.67">11944 10294 146 0,'0'0'216'0,"0"0"-82"16,0 0-95-16,0 0-8 15,0 0 96-15,0 0-68 16,44 89 78-16,4-87-37 15,5-2-24-15,8 0 1 16,5-10-77-16,1-8 10 16,0-4 10-16,-7-2-20 0,-6-4-8 15,-15-15-14-15,-14 10-88 16,-16-2-423-16</inkml:trace>
  <inkml:trace contextRef="#ctx0" brushRef="#br0" timeOffset="185060.84">12302 9976 869 0,'0'0'147'0,"0"0"-69"15,0 0 13-15,0 128 11 16,0-76 49-16,4 4-76 16,0 1-36-16,-2-3 40 15,-2-4-70-15,0-4-9 16,0-4 0-16,-14-2 11 0,-7-4-24 15,-6-4 13-15,-18-14-116 16,9-8-83-16,5-10-183 16</inkml:trace>
  <inkml:trace contextRef="#ctx0" brushRef="#br0" timeOffset="185235.48">12450 10333 1058 0,'0'0'146'0,"0"0"-97"16,122 102 89-16,-64-64-54 16,0-6-29-16,-2-4-13 0,-7-1-42 15,-6-5 17 1,-6-14-17-16,-10-6-244 0,-16-2-947 0</inkml:trace>
  <inkml:trace contextRef="#ctx0" brushRef="#br0" timeOffset="186219.04">12867 9230 476 0,'0'0'739'0,"0"0"-597"15,0 0-95-15,0 0 31 16,0 0-1-16,0 0-33 16,0 0 81-16,120-36-107 15,-44 20-17-15,17-2 38 16,7 0-39-16,-1 2 10 15,-10 4-10-15,-16 4 1 0,-21 3-33 16,-23 5 18-16,-18 0-137 16,-11 17 32-16,-56 29-30 15,-9-4-18-15,-13 0-246 0</inkml:trace>
  <inkml:trace contextRef="#ctx0" brushRef="#br0" timeOffset="186411.04">12831 9497 234 0,'0'0'193'16,"0"0"24"-16,0 0-80 15,0 0-95-15,0 0 43 16,0 0-36-16,-53 102 58 16,99-100 33-16,16-2-60 15,12 0-21-15,6-8-14 16,7-10-39-16,2 0 64 16,-6 2-70-16,-12 0-6 15,-13 6-7-15,-18 2 13 0,-20 2-73 16,-20-9-47-1,-2 1-61-15,-23 0-223 0</inkml:trace>
  <inkml:trace contextRef="#ctx0" brushRef="#br0" timeOffset="186615.92">13083 9300 408 0,'0'0'351'15,"0"0"-239"-15,0 0-5 16,4 163-7-16,3-91-31 15,-3 4 83-15,0-2-102 16,-1-2-23-16,-3-4 7 16,0-6-33-16,0-5 16 0,0-13-17 15,0-14 0 1,0-18-28-16,3-24-41 0,7-22-193 16,3-12-732-16</inkml:trace>
  <inkml:trace contextRef="#ctx0" brushRef="#br0" timeOffset="186834.7">13403 9344 552 0,'0'0'527'16,"0"0"-482"-16,2 105-30 16,-2-51 25-16,0 2 11 0,0-6 14 15,0-2-20 1,0 0-38-16,0-2 50 0,0-4-57 15,0-3 0-15,0-10 5 16,0-10-5-16,0-9-22 16,0-10-130-16,5-22-88 15,11-9-119-15</inkml:trace>
  <inkml:trace contextRef="#ctx0" brushRef="#br0" timeOffset="187053.6">13833 9320 500 0,'0'0'283'0,"0"0"-154"16,19 116-44-1,-15-55 62-15,-2 1-77 0,-2-4-12 16,0-2 1-16,0-8-21 16,0-6-5-16,0-9-33 15,0-10 0-15,2-9 1 16,3-11-1-16,3-3-69 15,23-49-18-15,2-5-195 16,0-6-318-16</inkml:trace>
  <inkml:trace contextRef="#ctx0" brushRef="#br0" timeOffset="187260.68">14324 9258 803 0,'0'0'189'16,"0"0"-95"-16,4 141-4 0,-4-72 1 15,0 6-13-15,-4-3 38 16,-9 0-88-16,-1 1-21 16,-3-5 56-16,-8-2-63 15,-4-6 0-15,-7-4-2 16,-7-6 14-16,-3-12-24 16,-3-12-78-16,-24-26-116 15,14-2 48-15,8-24-427 0</inkml:trace>
  <inkml:trace contextRef="#ctx0" brushRef="#br0" timeOffset="187471.33">13725 9687 842 0,'0'0'168'0,"0"0"-86"16,0 0-43-16,8 142 19 0,-8-79 109 15,0 1-93 1,0-2-41-16,0 0 9 0,-8-6-17 15,-2-3 4-15,-1-9-29 16,3-10 0-16,-2-10-19 16,1-10 19-16,1-10-101 15,-13-12-63-15,4-18-17 16,-1-10-410-16</inkml:trace>
  <inkml:trace contextRef="#ctx0" brushRef="#br0" timeOffset="187878.22">13557 9962 97 0,'0'0'876'0,"0"0"-727"0,0 0-132 16,0 0 67-16,0 0-62 16,0 0 40-16,0 0 9 15,129 34-23-15,-77-18 8 16,-5 0-56-16,-3 2 0 16,-13 0-3-16,-8 0 3 15,-12 2-31-15,-11 2 17 16,0 8 14-16,-27 2 20 15,-13 4-20-15,-12 4 0 16,-8-1 9-16,-4-1-2 16,-3-4-7-16,5-4 6 15,8-6 0-15,16-8 13 16,16-2-19-16,11-8 0 16,11-4-5-16,0 0 5 0,0-2 0 15,20 0 0-15,14 0 64 16,10 0 67-16,9-12-55 15,12-2-38-15,2-2 60 16,-1-2-98-16,-1 2 0 16,-3 2 0-16,2 2 7 15,-2 4-17-15,2 2-6 16,3 0-112-16,22-12 31 16,-16 0-211-16,-12-4-385 0</inkml:trace>
  <inkml:trace contextRef="#ctx0" brushRef="#br0" timeOffset="188043.09">14892 10199 861 0,'0'0'606'0,"0"0"-583"16,0 0-23-16,0 0 9 15,0 0-8-15,0 0 67 16,0 0-23-16,11 16-45 15,-13-42-22-15,-16-13-1051 0</inkml:trace>
  <inkml:trace contextRef="#ctx0" brushRef="#br0" timeOffset="199824.83">1564 11865 1096 0,'0'0'121'16,"0"0"-60"-16,0 0-61 15,0 0-11-15,0 0 11 16,0 0 7-16,6-54 70 15,-4 52-35-15,-2 2-42 16,0 0 32-16,0 0-32 16,0 0-6-16,0 0 6 15,-10 12 14-15,-6 6 43 16,-2 10-57-16,-6 4 0 0,-1 4 13 16,0 0-13-1,4-4-1-15,-2-2-7 0,5-3 16 16,3-4 5-16,1-1-13 15,9-8-8-15,3-4-13 16,2-3 21-16,0-6-34 16,0-1-17-16,0 0-49 15,5 0 54-15,9-18 21 16,1-8 25-16,5-12 12 16,-5-10-12-16,-3-6 0 15,-8-2 0-15,-4 2 8 16,0 5 2-16,-18 8-10 15,-7 6 0-15,-6 7 32 16,0 9-31-16,-2 6 44 0,-5 8-3 16,-2 5-29-16,-7 0 13 15,-4 11-26-15,-5 19 0 16,-2 15 1-16,7 7-1 16,2 12-1-16,6 2 1 15,12 2 0-15,6-4 0 16,10-2 0-16,9-4 0 15,6 1-11-15,0-3 11 16,17-2-16-16,12-4 3 16,9-6-16-16,7-8 8 15,13-11-15-15,9-14-9 16,4-11 44-16,7 0-14 16,0-23 15-16,4-18-1 15,-1-11 2-15,-1-12 26 0,-2-4-27 16,-9-8 0-1,-7-3 19-15,-8 2-19 0,-16-4 1 16,-9 1 8-16,-19 4-8 16,-7 7 38-16,-3 7-26 15,-20 10 5-15,-15 8 34 16,-8 6-33-16,-4 6-5 16,-2 6 27-16,1 4-5 15,-2 4 21-15,1 8-57 16,5 6 0-16,2 4-22 15,3 0 2-15,6 8-64 16,10 26-80-16,10-4-84 0,7-2-430 0</inkml:trace>
  <inkml:trace contextRef="#ctx0" brushRef="#br0" timeOffset="200277.81">2688 11642 1294 0,'0'0'123'0,"0"0"-107"16,0 0 45-16,19 143-61 16,-15-83-2-16,-2 2 2 15,0 0 6-15,-2-3 7 0,0-4-13 16,0-1 10 0,0-5-17-16,0-7 7 0,-4-12-100 15,4-14-57-15,-4-16-21 16,-1-10-90-16,1-18-63 0</inkml:trace>
  <inkml:trace contextRef="#ctx0" brushRef="#br0" timeOffset="200623.81">2749 11635 1061 0,'0'0'242'15,"0"0"-183"-15,0 0-58 0,0 0 6 16,0 0-7-16,140-45 0 15,-89 39-1-15,7 4 1 16,4 2-20-16,1 2-15 16,-5 16-32-16,-4 10 17 15,-12 9-26-15,-9 8-8 16,-8 8 74-16,-11 9 3 16,-8 2 7-16,-6 2 32 15,0-2-16-15,-16-3 26 16,-8-6-25-16,-3-5-7 15,-2-7 44-15,2-7-48 16,5-12-4-16,0-8 18 16,4-12-18-16,0-4-2 0,3-20-15 15,-1-24-158-15,1-18 14 16,-8-73 46-16,6 17-5 16,1-1-211-16</inkml:trace>
  <inkml:trace contextRef="#ctx0" brushRef="#br0" timeOffset="200763.98">3037 11498 352 0,'0'0'352'0,"0"0"-69"15,0 0-163-15,0 0-75 16,0 0-21-16,0 0-14 16,0 0-1-16,0 102 61 15,8 12-50-15,-1 1 54 16,-5-11-74-16,-2-16 0 16,0-26-8-16,0 2-40 15,-2 21-20-15,-2-25-68 16,-5-18-127-16</inkml:trace>
  <inkml:trace contextRef="#ctx0" brushRef="#br0" timeOffset="201489.59">2900 11865 1367 0,'0'0'149'0,"0"0"-137"16,0 0-6-16,0 0-6 15,0 0-5-15,0 0 5 16,114-32 0-16,-70 32 0 0,4 4-4 16,-6 18-3-1,-7 8-27-15,-12 8-21 16,-9 6-47-16,-14 6 34 16,0 7 15-16,-27-2 21 0,-12 2-3 15,-3-7 35-15,-2-8 6 16,5-12-6-16,8-10 0 15,12-14 23-15,11-6 10 16,8-14-33-16,3-26-29 16,29-12 29-16,16-14-3 15,17-7 3-15,17-1 0 16,10 2 0-16,3 6 0 16,-3 10 16-16,-9 11-16 15,-19 13 0-15,-20 17 42 16,-17 7-38-16,-16 8-2 15,-11 0 6-15,0 0 8 0,0 4 44 16,-7 11-8-16,-8 8-33 16,-5 3 44-1,5 4-63-15,1-2-6 0,9 2 5 16,5 0-21-16,5 4 11 16,20 0-45-16,6 0-29 15,4 0 84-15,3-3-19 16,-3-5 19-16,2-1 0 15,-8 0 2-15,-8-3 15 16,-5 0-16-16,-11 0-35 16,-5 2 35-16,-11 4-48 15,-22 2 26-15,-17 0 15 16,-10-4-16-16,-7-6 17 16,1-6 6-16,6-10 0 0,8-4 35 15,12 0 13-15,15-18 33 16,11-6-3-16,14-6-37 15,0-2 33-15,29-4-74 16,21-2 11-16,12 2-2 16,15 1-9-16,2 6 0 15,4 2-1-15,-6 7-19 16,13 0 9-16,-24 8-181 16,-14 1-328-16</inkml:trace>
  <inkml:trace contextRef="#ctx0" brushRef="#br0" timeOffset="201795.71">4520 11448 1281 0,'0'0'122'16,"0"0"-109"-16,0 0-13 15,0 0 6-15,0 0-6 16,0 0 0-16,0 0-5 0,82 2-12 16,-70 6 17-16,-3 4-7 15,-3 0-1-15,-2 0 8 16,4-2-16-16,-4 2 16 15,3-2-176-15,-5-6-119 0</inkml:trace>
  <inkml:trace contextRef="#ctx0" brushRef="#br0" timeOffset="201990.78">4870 11233 515 0,'0'0'594'0,"0"0"-503"0,0 0-80 16,0 0 0 0,0 0-11-16,0 0-13 0,0 0-3 15,40 64 16 1,-31-50-1-16,-2-2-62 0,-1-7-548 0</inkml:trace>
  <inkml:trace contextRef="#ctx0" brushRef="#br0" timeOffset="202172.1">5400 11147 1066 0,'0'0'97'16,"0"0"11"-16,0 0-102 16,0 0 1-16,-29 120-1 15,-4-87 25-15,-12 3 61 0,-13 4-92 16,-8 6-31-16,-50 10-38 15,16-10-148-15,8-12-436 0</inkml:trace>
  <inkml:trace contextRef="#ctx0" brushRef="#br0" timeOffset="202771.27">4427 11606 608 0,'0'0'409'0,"0"0"-343"16,0 0-44-16,0 0 8 15,0 0-24-15,0 0 1 16,11 129 54-16,-11-93-29 0,0 2 61 16,-9 4-74-16,-5-6-17 15,1-4 24-15,5-10-26 16,2-8 12-16,6-8-12 16,0-2-16-16,0-4 8 15,10 0-83-15,17 0 42 16,13 0 37-16,11-12-5 15,9-8-3-15,5-4-12 16,-5 0 12-16,-9 2-5 16,-11 6-10-16,-14 10-20 15,-10 4 45-15,-9 2-9 16,-7 6-34-16,0 16 53 16,0 8 36-16,0 8 75 0,-4 4-90 15,-3 6-5-15,3 0 21 16,2 2-11-16,2 0-4 15,0-3-19-15,0-5 10 16,0-4 16-16,8-6-29 16,-1-6 0-16,-5-8 1 15,0-4 0-15,-2-6 5 16,0-2 3-16,-2-4-8 16,-18 0 78-16,-9-2-79 15,-7 0 0-15,-2 0 2 16,1-5 4-16,3-8 21 15,7 1 46-15,7 2-49 16,9-2 78-16,5 0-60 0,6 0-20 16,0-2 32-1,4-6-19-15,17-4-23 0,8-8-12 16,10-6-26 0,13-4 7-16,5-6-51 0,30-27-92 15,-13 11-84-15,-9 6-127 0</inkml:trace>
  <inkml:trace contextRef="#ctx0" brushRef="#br0" timeOffset="202935.7">5258 11674 831 0,'0'0'309'16,"0"0"-244"-16,0 0 11 16,0 0-74-16,0 0 22 15,0 0 28-15,115-52-33 0,-78 38-2 16,5 0-17-16,2 0 0 15,3 2-32-15,11-4-17 16,-14 6-102-16,-11-2-154 0</inkml:trace>
  <inkml:trace contextRef="#ctx0" brushRef="#br0" timeOffset="203171.19">5597 11336 469 0,'0'0'559'0,"0"0"-526"16,0 206 12-16,8-58 24 16,1 13-2-16,-2-13 21 0,-2-36-9 15,-3-33-72-15,0-19 73 16,0-4-80-16,-2 4 0 16,0 2-1-16,0-4 1 15,0-18 0-15,0-18-71 16,0-33-106-16,0-23 64 15,0-15-737-15</inkml:trace>
  <inkml:trace contextRef="#ctx0" brushRef="#br0" timeOffset="203348.02">5621 11779 570 0,'0'0'530'0,"0"0"-409"15,0 0-38-15,0 0-50 16,-38 132 0-16,16-84 98 15,-7-2-67-15,-2-2-22 16,-2-2-14-16,-4 0-12 0,0-6-6 16,3-3-10-16,3-13-84 15,-5-20 31-15,7 0-167 16,7-10-524-16</inkml:trace>
  <inkml:trace contextRef="#ctx0" brushRef="#br0" timeOffset="203514.14">5681 11867 772 0,'0'0'294'16,"0"0"-221"-16,0 0-44 15,0 0 53-15,136 112-66 16,-113-96 9-16,-8-4 7 0,-4-2-24 16,0-6 13-16,0-4-21 15,1 0-105-15,-4-18-32 0</inkml:trace>
  <inkml:trace contextRef="#ctx0" brushRef="#br0" timeOffset="203715.57">6033 11386 958 0,'0'0'298'0,"0"0"-196"16,0 0-102-16,0 0 8 0,0 0 18 15,0 0-13 1,138 0 36-16,-99-14-49 0,5 0-2 16,-2-5-18-16,1-9-95 15,-12 6-111-15,-16 0-674 0</inkml:trace>
  <inkml:trace contextRef="#ctx0" brushRef="#br0" timeOffset="203872.62">6127 11283 709 0,'0'0'157'16,"0"0"-73"-16,0 0-76 15,0 0-6-15,-5 113-2 16,5-97-9-16,13-10-1 16,8-5-90-16,-1-1-255 0</inkml:trace>
  <inkml:trace contextRef="#ctx0" brushRef="#br0" timeOffset="204067.55">6677 11147 652 0,'0'0'288'16,"0"0"-131"-16,0 0-109 16,-6 131-41-16,-10-86 93 15,-7 0-35-15,-1 1 5 16,-7 0-34-16,-7 2-35 15,-4-2 7-15,-8-2-8 16,-25-6-120-16,10-10 10 0,5-12-304 16</inkml:trace>
  <inkml:trace contextRef="#ctx0" brushRef="#br0" timeOffset="205003.37">6006 11686 392 0,'0'0'365'0,"0"0"-176"15,16 105-131-15,-7-55-38 16,-2-2 44-16,-3-6-40 16,-4-8 12-16,0-2 5 15,0-6-40-15,-4-3 38 16,-5-8-39-16,2-8-8 0,-2-7-10 16,0 0 14-1,1-19-67-15,-2-15-98 0,6-14 86 16,4-10 82-16,0-6-17 15,6-2 18-15,17 9 25 16,6 9 8-16,6 14 6 16,4 10 2-16,5 10-5 15,2 6 46-15,6 8-59 16,-1 0-23-16,0 2 46 16,-6 16-39-16,-5 4-7 15,-7 2 0-15,-12 2 2 16,-8 2 2-16,-11 2-3 15,-2 2 8-15,-7 3 31 0,-20 1-40 16,-8-2-16-16,-9-4-5 16,-1-6-23-16,1-6 30 15,4-10-15-15,3-6 9 16,6-2 7-16,7 0 21 16,8-10-8-16,8-4 29 15,5 2-22-15,3 0 98 16,0 0-97-16,16 2 2 15,6 0 11-15,7 2-20 16,0 2 11-16,4 2-12 16,-3 2 1-16,-6 2 12 15,-9 0-13-15,-6 0-28 16,-6 4 28-16,-3 8-36 0,0 4 7 16,-16 4 7-1,-9 2-27-15,-6 0 48 0,-2-2-68 16,4-6 46-1,4-2 23-15,8-2 1 0,8-4 0 16,6-4-1-16,3 3 6 16,0-5-21-16,7 1 23 15,11 1-8-15,2 0 68 16,3 0-48-16,-4 0-4 16,1 0-9-16,-7 0 5 15,-1 3 5-15,-10-2-17 16,-2 8-36-16,0 4 17 15,-20 6 2-15,-11 2-20 16,-11 4-88-16,-8 0-44 16,-3 2 153-16,-2-1-1 0,3 0 17 15,3-2 17 1,9-2 24-16,9-8 45 0,10-4 7 16,13-6-48-16,8-6 59 15,0 0-80-15,14 0 10 16,12-6 31-16,10-8-26 15,6-2-6-15,7-2-24 16,4-2 8-16,3 2 20 16,-4 2-37-16,-6 2-9 15,-11 6 2-15,-12 0-24 16,-11 0-64-16,-12-8-20 16,-19 0-120-16,-7-1-542 0</inkml:trace>
  <inkml:trace contextRef="#ctx0" brushRef="#br0" timeOffset="205181.97">6138 12093 449 0,'0'0'269'0,"0"0"-188"16,0 0-3-16,0 0-58 16,0 0 27-16,0 0 39 15,0 0-17-15,13 103 12 16,-13-65-27-16,0 4-17 16,0 0 55-16,-2 2-82 15,-14 0-9-15,-3-2 21 16,-6 0-19-16,0-6-3 15,-1-3-6-15,-6-13-145 16,8-10-44-16,4-10-706 0</inkml:trace>
  <inkml:trace contextRef="#ctx0" brushRef="#br0" timeOffset="205345.61">6320 12318 235 0,'0'0'618'0,"0"0"-545"15,0 0-59-15,139 30 70 16,-99-16-62-16,-5-6-4 16,-4 0 3-16,-2-6-7 15,7-2-14-15,-9-16-32 16,-7-6-571-16</inkml:trace>
  <inkml:trace contextRef="#ctx0" brushRef="#br0" timeOffset="205592.94">6850 11466 785 0,'0'0'410'0,"0"0"-304"15,0 0-84-15,0 0 12 16,119 0-34-16,-70 0 0 15,3 0 12-15,0 0-12 16,2 0-12-16,-7 2 2 16,-9 0-54-16,-21 2-20 15,-9 2-108-15,-8-2-544 0</inkml:trace>
  <inkml:trace contextRef="#ctx0" brushRef="#br0" timeOffset="205779.92">6648 11831 954 0,'0'0'193'16,"0"0"-193"-16,0 0-29 15,0 0 29-15,0 0 147 16,114 0-92-16,-65 0-25 16,6-10 6-16,3-4-20 15,1 0-8-15,-9-3-8 0,0-8-96 16,-17 4 28-1,-13 2-245-15</inkml:trace>
  <inkml:trace contextRef="#ctx0" brushRef="#br0" timeOffset="205975.57">6864 11560 230 0,'0'0'669'0,"0"0"-606"16,-6 104 25-16,4-47-75 15,-4 2 2-15,2-2 34 16,2-3-13-16,-2-6 6 16,1-6-42-16,3-6 1 15,0-10-13-15,0-14 12 16,0-7-123-16,7-5-413 0</inkml:trace>
  <inkml:trace contextRef="#ctx0" brushRef="#br0" timeOffset="206202.39">7101 11552 601 0,'0'0'364'0,"0"0"-261"16,0 0-38-16,11 134-23 16,-9-77 53-16,-2-2-13 15,0 0-56-15,0-7 59 16,0-4-67-16,0-8-18 0,0-7 0 15,0-10 10-15,0-9-20 16,4-8-31-16,10-12-123 16,-1-18 19-1,0-8-422-15</inkml:trace>
  <inkml:trace contextRef="#ctx0" brushRef="#br0" timeOffset="206395.79">7415 11490 834 0,'0'0'181'16,"0"0"-90"-16,0 110-56 16,0-62 38-16,0 0-26 15,0-4 14-15,0-4-19 0,-5-5-41 16,3-7 38-16,2-8-39 16,0-10-51-16,0-10-3 15,5-14-93-15,8-14-83 16</inkml:trace>
  <inkml:trace contextRef="#ctx0" brushRef="#br0" timeOffset="206594.24">7708 11474 605 0,'0'0'335'16,"0"0"-228"-16,0 146 1 15,0-72-76-15,-8 1-2 16,-3-5 34-16,-5-6-18 15,-1-4 41-15,-2-2-87 16,-1-6 6-16,-2-6-9 0,-2-7 3 16,-5-10-40-1,-19-16-72-15,6-11-127 0,5-2-767 0</inkml:trace>
  <inkml:trace contextRef="#ctx0" brushRef="#br0" timeOffset="206795.02">7205 11963 10 0,'0'0'884'0,"0"0"-761"16,0 0-56-16,15 130-15 15,-3-83-16-15,-6-7 48 16,-1 0-46-16,-3-4-17 16,-2 2 21-16,0-2-29 0,-7 0-13 15,-8-4-11-15,-5-4-73 16,-20-8 16-16,6-5-161 15,3-12-323-15</inkml:trace>
  <inkml:trace contextRef="#ctx0" brushRef="#br0" timeOffset="207152.59">7049 12306 235 0,'0'0'329'16,"0"0"-89"-16,0 0-174 15,0 0-21-15,0 0 6 16,118 0 53-16,-91 2-81 15,-1 6-22-15,-1 0 41 0,-3 2-23 16,-6 0-11 0,-5 2-8-16,-9-2-16 0,-2 2 16 15,0 4 9-15,-8 2-7 16,-15 5 23-16,-10 3-25 16,-5-1 0-16,-2 4 0 15,0-3 0-15,4-2 20 16,9-4-20-16,11-4 0 15,8-6 15-15,3-4-4 16,5-4-2-16,0 0 10 16,0-2-19-16,13 0 138 15,8 0-65-15,6 0-15 16,6 0 7-16,5 0-41 0,4-6-14 16,5-6-10-1,27-8-51-15,-12 3-9 0,-11-1-323 16</inkml:trace>
  <inkml:trace contextRef="#ctx0" brushRef="#br0" timeOffset="207318.77">7710 12605 1151 0,'0'0'165'0,"0"0"-159"15,0 0 51-15,0 0-57 16,0 0-6-16,0 0-4 15,0 0-21-15,81 0-121 16,-52-14-564-16</inkml:trace>
  <inkml:trace contextRef="#ctx0" brushRef="#br0" timeOffset="207682.6">9069 11606 929 0,'0'0'616'15,"0"0"-547"-15,0 0-58 16,0 0 4-16,0 0 7 16,0 0-15-16,0 0 38 15,33 0-13-15,-2 0 3 16,13-4-35-16,8-2 6 16,2-4 3-16,4 0-9 15,-2-2-51-15,-2 2-15 16,-10 2-24-16,-8 2-40 15,-14 4-64-15,-22-2-23 16,0 4-1-16,-2-2-156 0</inkml:trace>
  <inkml:trace contextRef="#ctx0" brushRef="#br0" timeOffset="208086.59">9442 11548 222 0,'0'0'287'16,"0"0"-93"-16,0 0 12 16,-80 110-92-16,64-64-2 15,1 12-1-15,2 9-8 16,-1 7-7-16,3 4-73 15,1 1-10-15,0-2 47 16,-1-4-60-16,-5-3 0 16,1-6-1-16,-4-5 2 15,-3-8 16-15,0-4-17 16,0-7-35-16,-5-8 19 16,-2-6-42-16,-4-8-35 15,-1-6-27-15,1-10 30 16,0-2 32-16,1 0-26 0,3-4 68 15,7-6 16 1,7 4 39-16,5 2 39 0,6 2 35 16,4 2-20-16,0 0-3 15,0-2-38-15,0 2-39 16,6 0 76-16,12 0-60 16,9 0 9-16,7 0 24 15,10 0-25-15,5 0 18 16,5 0-55-16,-1 0 0 15,0 0 9-15,-5 0-9 16,-6 0-6-16,-11 0 5 16,-6 0-44-16,-5-2-34 0,-7-4-104 15,-5-2-128-15</inkml:trace>
  <inkml:trace contextRef="#ctx0" brushRef="#br0" timeOffset="208619.39">9981 12268 605 0,'0'0'403'16,"0"0"-305"-16,0 0-49 16,0 0-49-16,0 0 1 15,-143 78 60-15,110-34-54 16,0 9 12-16,3 1 16 0,7 2-8 16,7-6 17-16,5-4-44 15,11-8 0-15,0-8-5 16,0-6 5-16,15-8-8 15,8-6 8-15,6-6 21 16,4-4 30-16,7 0-51 16,7-16 10-16,1-6 2 15,4-6-12-15,4-6-52 16,19-30-51-16,-12 8-80 16,-12-1-488-16</inkml:trace>
  <inkml:trace contextRef="#ctx0" brushRef="#br0" timeOffset="208830.07">10550 11841 696 0,'0'0'636'0,"0"0"-554"16,0 0-63-16,0 0-19 15,0 0 137-15,0 0-47 16,0 0-29-16,119 16-20 15,-80-16-41-15,5 0 19 16,-1 2-19-16,-5 0-73 16,-12 6 20-16,-13 2-127 15,-13-2-174-15</inkml:trace>
  <inkml:trace contextRef="#ctx0" brushRef="#br0" timeOffset="209018.14">10449 12232 869 0,'0'0'306'16,"0"0"-272"-16,0 0-5 15,0 0 82-15,0 0 8 16,0 0-7-16,149 16-92 16,-104-16-2-16,2 0-36 15,15-6-79-15,-8-6-183 16,-10-2-816-16</inkml:trace>
  <inkml:trace contextRef="#ctx0" brushRef="#br0" timeOffset="209534.61">11280 11590 217 0,'0'0'914'16,"0"0"-762"-16,0 0-56 15,0 0 8-15,0 0-15 16,0 0 46-16,0 0-95 15,0 4-40-15,16 0 70 0,9 0-46 16,6 0 11 0,11 0-15-16,7 0-14 0,4-4 28 15,5 0-34-15,0 0 0 16,0 0-25-16,-12 0 19 16,-7 0-102-16,-15 0-40 15,-15 0-61-15,-9-10 45 16,-18 0-17-16,-7 0-546 0</inkml:trace>
  <inkml:trace contextRef="#ctx0" brushRef="#br0" timeOffset="209952">11525 11608 142 0,'0'0'669'0,"0"0"-529"16,0 0-23-16,0 0-58 0,-46 143 37 16,41-96-1-1,-2 8-24-15,3 1 56 16,-3 4-100-16,1 0-11 0,-1-2 31 15,-2 1-40-15,0-5 0 16,0-2-7-16,-5-6 13 16,-1-4-17-16,-3-4 4 15,-4-2-35-15,-2-4 22 16,-5-2-113-16,-2-2-17 16,0-3 17-16,-1-3-67 15,1-2-8-15,0-4-60 16,4-2 85-16,5-6 151 15,3-2 25-15,9-2 62 16,3 0 107-16,5-4-16 16,2 0 56-16,0 0-77 0,0 0-27 15,0 0 37-15,2 0 0 16,9 0-70-16,7 0-20 16,5 0-23-16,6 0 77 15,6 0-104-15,7 0-2 16,5 0 28-16,0 6-21 15,4-2-6-15,-2 2-1 16,2-4-66-16,9-2-19 16,-13 0-224-16,-11-2-679 0</inkml:trace>
  <inkml:trace contextRef="#ctx0" brushRef="#br0" timeOffset="211652.76">12113 12252 386 0,'0'0'923'0,"0"0"-813"16,0 0-99-16,0 0 97 15,0 0-44-15,0 0-12 16,0 0 29-16,-15 0-52 16,-3 6 3-16,-7 6-32 15,-3 4 0-15,-6 4 10 16,0 0-10-16,5 0-5 15,6 0 5-15,4-2 0 16,7-2 6-16,2 0-6 16,6 0-18-16,4 0-24 0,0 4 33 15,0-2-33-15,11 4 10 16,7-1 17-16,2 1-5 16,2-2 20-16,0 0 0 15,-1-2 10-15,-6-2-10 16,1-2-5-16,-6-2 5 15,0-2 1-15,-3 0 15 16,-1 0-16-16,-2 0 0 16,-2-2 12-16,1 2-12 15,-3-4 0-15,0 0 13 0,0 0 0 16,0 0 15 0,0-2-28-16,0 0 0 0,0-2 23 15,0 0-23-15,0 0 0 16,0 0 5-16,0 2-4 15,-3-2 11-15,-1 2-12 16,0-2 0-16,2 0 5 16,0 0-5-16,-1-2 0 15,3 0-1-15,-2 2 2 16,2-2 13-16,0 2-14 16,0-2 0-16,0 2 3 15,-2-2-3-15,2 0-2 16,-3 2 2-16,1-2 0 15,2 0 6-15,-2 2-6 16,-1-2 0-16,3 0 5 0,0 0-5 16,0 0 0-16,0 0-1 15,0 0 2-15,0 0 12 16,-2 0-13-16,-4 3 0 16,-7 0-21-16,-5-1 21 15,-32 4-68-15,6-2-69 16,-3-4-219-16</inkml:trace>
  <inkml:trace contextRef="#ctx0" brushRef="#br0" timeOffset="212545.57">12495 11967 780 0,'0'0'529'16,"0"0"-480"-16,0 0-35 16,0 0-13-16,0 0 42 15,0 0-43-15,0 0 0 16,17 24 2-16,-7-14-2 15,7 4-25-15,-3-1-91 0,-3-6-147 0</inkml:trace>
  <inkml:trace contextRef="#ctx0" brushRef="#br0" timeOffset="212966.59">13098 11490 656 0,'0'0'624'16,"0"0"-541"-16,0 0-43 15,0 0-40-15,0 0 58 16,0 0-36-16,0 0-20 16,-29 12 25-16,2 22-21 15,-11 18 1-15,-14 34-7 16,-8 34 9-16,-3 29 1 16,9 9-10-16,17-27 0 15,19-33 1-15,11-34-1 16,7-10 0-16,0 2 0 0,4 2 1 15,21-1-33 1,13-17 14-16,8-12-60 0,10-18 5 16,4-10-21-16,27-22-23 15,-16-14-136-15,-13-2-628 0</inkml:trace>
  <inkml:trace contextRef="#ctx0" brushRef="#br0" timeOffset="213524.02">13353 12015 205 0,'0'0'1039'0,"0"0"-932"0,0 0-62 15,0 0-38-15,0 0 24 16,0 0 17-16,135-12-34 16,-83-4-5-16,3-4-9 15,3-4-5-15,-4-4-28 16,-7 0 4-16,-12 0-58 16,-10 0 53-16,-12 0 1 15,-7 0-2-15,-6 1 0 16,0 0 6-16,-6 0 27 15,-12 5 4-15,-6 3-2 0,-1 4 36 16,-6 9-4 0,-2 6 7-16,-8 0-4 0,-1 22-34 15,-7 13 74-15,0 9-74 16,2 12 4-16,3 10 36 16,4 4-17-16,3 2-12 15,12 0-12-15,2-4 12 16,9-5 2-16,5-3-14 15,9-6-14-15,0-4 12 16,3-4 2-16,21-3-1 16,5-10-5-16,11-4 6 15,7-7 38-15,6-12-38 16,7-6-30-16,6-4 30 0,3-8-16 16,4-20-35-16,5-12-75 15,22-39-36-15,-17 9-81 16,-16-2-611-16</inkml:trace>
  <inkml:trace contextRef="#ctx0" brushRef="#br0" timeOffset="213950.24">14440 11149 1302 0,'0'0'209'15,"0"0"-177"-15,0 0 80 16,0 0-45-16,0 0 25 15,0 0-29-15,0 0-57 0,4-6-6 16,-2 32-37-16,-2 14 31 16,0 12-14-16,0 6 20 15,0 2 0-15,0-3 20 16,0-11-1-16,0-6-17 16,5-10-2-16,-1-12-43 15,1-6 27-15,2-10-38 16,1-2 28-16,5-8 26 15,8-24 1-15,8-12-1 16,2-16-11-16,4-12 6 16,1-7-38-16,-5-3 37 15,2 0-42-15,-4 8 35 0,-4 9 13 16,0 14 7 0,-3 12-7-16,-2 11 0 15,-2 8 14-15,-3 6-14 0,-3 4-5 16,-4 6-3-16,1 4 8 15,1 0 0-15,-2 0-81 16,-1 10-90-16,-1 8 53 16,-4-2-249-16</inkml:trace>
  <inkml:trace contextRef="#ctx0" brushRef="#br0" timeOffset="214721.04">13972 11735 568 0,'0'0'516'0,"0"0"-387"15,0 0-91-15,0 0 38 16,0 0 17-16,0 0-22 15,0 0 65-15,46-2-100 16,-17-5 8-16,11 2 4 16,7-2-13-16,7 4 10 15,6 0-45-15,5 2 1 16,4-2 15-16,4 2-16 0,1-2-9 16,-1 1 9-1,1 0 0-15,-3-1 0 0,-4-1-3 16,-7 0-54-16,-8-1 47 15,-10 1-66-15,-13 0-11 16,-9 0 7-16,-13 3-10 16,-7-4-13-16,-5 1-38 15,-15 0-209-15</inkml:trace>
  <inkml:trace contextRef="#ctx0" brushRef="#br0" timeOffset="-214258.65">14192 11748 183 0,'0'0'762'0,"0"0"-650"15,0 0-27-15,0 0-36 16,0 0 77-16,0 0-10 16,0 0-62-16,18-19-7 15,-16 19-47-15,1 0-3 16,3 22-17-16,1 12 20 0,-1 12 0 15,1 8 11-15,-2 4-11 16,-3-2 16-16,-2-6-16 16,0-3 0-16,0-10 34 15,0-8-34-15,0-9 0 16,0-8-7-16,7-8-29 16,1-4 34-16,11 0 2 15,5-18 0-15,10-12 10 16,1-6-10-16,5-10-14 15,-2-5 5-15,-3-1 6 16,0-4-7-16,-4 2 10 16,-5 8 0-16,-4 6-6 15,-6 11 6-15,-3 10 0 0,-6 6-13 16,-3 12-99-16,-4 1-17 16,0 0-239-16</inkml:trace>
  <inkml:trace contextRef="#ctx0" brushRef="#br0" timeOffset="-213984.85">14500 12064 671 0,'0'0'352'0,"0"0"-271"16,0 0-58-16,0 0 107 16,127 1-54-16,-98-1-31 15,-2 0-18-15,0 0-17 16,-4 0 14-16,2 0-24 16,-5 0-37-16,-7 0-19 15,-5 0-108-15,-6 0-129 0</inkml:trace>
  <inkml:trace contextRef="#ctx0" brushRef="#br0" timeOffset="-213765.08">14629 12060 378 0,'0'0'367'16,"0"0"-258"-16,0 0-13 0,0 0 5 15,0 0 2-15,-23 127 10 16,17-94-71-16,-3 3 14 15,1 0-56-15,-4-2 0 16,1-2 21-16,2-8-21 16,0-3-12-16,2-10-33 15,-1-11-84-15,4 0-44 16,-2-8-487-16</inkml:trace>
  <inkml:trace contextRef="#ctx0" brushRef="#br0" timeOffset="-213214.12">14847 11199 332 0,'0'0'600'16,"0"0"-492"-16,0 0-85 15,0 0 61-15,0 0 28 16,0 0-53-16,0 0 3 0,5 0-62 16,-5 0-11-1,0 0 1-15,2 8-14 0,-2-2 18 16,0 0-65-16,0-2-19 15,0-4 81-15,0 2-41 16,0-2-18-16,0 0-58 16,0 0-5-16,0 2 99 15,0 4 2-15,0 4 30 16,0 4 160-16,-2 2-71 16,-3 3-25-16,1 0 11 15,0-2-27-15,1-3 43 16,1-2-68-16,2-1-23 15,-2 2 46-15,0-1-45 0,-3 3-1 16,-2 8 0 0,3 3 11-16,-5 0 10 0,0 2-21 15,0-4 0-15,3-4-2 16,-1-4 2-16,3-4 0 16,2-6 0-16,2-4-28 15,0-2 22-15,0-4-82 16,0-14-52-16,0-2-268 0</inkml:trace>
  <inkml:trace contextRef="#ctx0" brushRef="#br0" timeOffset="-212698.75">14957 11033 603 0,'0'0'306'0,"0"0"-230"15,0 0-38-15,0 0 34 16,0 0-5-16,0 0 54 16,0 0-90-16,86 74-21 15,-74-54 23-15,-6-4-32 16,-1 0 12-16,-5-2-13 16,0 0 9-16,0 0 14 15,-3 0-23-15,-12 0-6 16,-5 0-10-16,-5-4 13 15,3 0-16-15,0-6 0 16,2 0 19-16,7-2-24 0,3-2 24 16,4 0-9-16,6 2 3 15,0 1 6-15,0 0-23 16,0 5-10-16,0 4 33 16,6 5-10-16,4 2 10 15,0 4-2-15,-1-1 2 16,1 1 2-16,-4 2-1 15,1-3-1-15,-5-2 7 16,-2-4-4-16,0 0-3 16,0 0 0-16,-5-2 9 15,-11 0 7-15,-3 0 13 16,-4-2 4-16,-3-2-33 16,-1-4 83-16,3 0-70 0,-1-2-13 15,5-4 29 1,3 0-19-16,1 0-10 0,7-36-23 15,5 0-161-15,4-4-111 16</inkml:trace>
  <inkml:trace contextRef="#ctx0" brushRef="#br0" timeOffset="-212279.65">15021 11255 863 0,'0'0'174'15,"0"0"-152"-15,0 0 56 16,0 0-30-16,0 0-16 0,0 0 16 16,0 0-35-1,140 16-5-15,-109-16-8 0,-4 0-36 16,0 0 23-16,-6 0-29 16,-6 0-12-16,-4-6 11 15,-2-2-37-15,-7 2 2 16,-2 2 6-16,0 2 36 15,0 2 24-15,-16 0 3 16,-1 2 9-16,-8 16 44 16,0 4 1-16,1 6 32 15,0 4-22-15,1 3-45 16,5 1 87-16,3 2-80 16,3-2 9-16,6-2 19 15,6-4-44-15,0-4 28 0,0-6-29 16,14-6 16-16,1-2 35 15,5-5-38-15,1-7-6 16,-2 0-7-16,4 0-21 16,-3-9-26-16,-1-17-40 15,-2 0-131-15,-7 2-51 0</inkml:trace>
  <inkml:trace contextRef="#ctx0" brushRef="#br0" timeOffset="-212116.52">15195 11496 388 0,'0'0'406'0,"0"0"-282"16,0 0-95-16,0 0 50 16,0 0 88-16,0 0-2 0,0 0-114 15,67-2 49-15,-25-2-93 16,10 0-7-16,0-2-26 16,25-2-63-16,-19 2-80 15,-10 0-191-15</inkml:trace>
  <inkml:trace contextRef="#ctx0" brushRef="#br0" timeOffset="-211777.45">15442 12047 954 0,'0'0'177'16,"0"0"-111"-16,0 0-45 15,0 0 60-15,0 0 73 16,0 0-80-16,143 2-21 15,-92-2-8-15,12-2-19 16,1-4-7-16,3 0-19 16,-9 2 0-16,-12 2-41 0,-1-4 29 15,-16 0-134 1,-11-1-191-16</inkml:trace>
  <inkml:trace contextRef="#ctx0" brushRef="#br0" timeOffset="-210882.9">17008 11456 590 0,'0'0'498'16,"0"0"-430"-16,0 0 20 16,0 0-82-16,0 0 91 15,0 0 11-15,0 0-63 16,0 0 0-16,0 2-45 15,0 12 0-15,0 10 34 16,-2 16-8-16,-9 14 20 16,0 10-12-16,-5 7-14 15,-2 5 37-15,1 2-57 16,-3-4 1-16,2-4 33 0,2-7-34 16,1-12-1-1,1-4 1-15,6-7 0 0,-1-8 12 16,-1-8-12-16,6-6 0 15,2-8-2-15,0-4 2 16,2-4-7-16,0-2 6 16,0 0-37-16,0 0 29 15,0-12-73-15,0-34-108 16,0 4-2-16,-2-5-123 0</inkml:trace>
  <inkml:trace contextRef="#ctx0" brushRef="#br0" timeOffset="-210416.89">17726 11091 1094 0,'0'0'223'15,"0"0"-144"-15,0 0-79 0,0 0 1 16,0 0 57-16,0 0-16 15,0 0-7-15,94 96 1 16,-72-58-14-16,0 8 55 16,-2 8-65-16,-4 4-1 15,-5 9 33-15,-6 5-37 16,-3 2 5-16,-2 4-12 16,0 1 9-16,-2-5 11 15,-17 0-20-15,-5-2 0 16,-12-2 24-16,-10 2-24 0,-16 3-1 15,-32 11 0 1,-45 16-53-16,-68-1 10 16,22-19-190-16,5-32-965 0</inkml:trace>
  <inkml:trace contextRef="#ctx0" brushRef="#br0" timeOffset="-200452.72">10982 13240 159 0,'0'0'697'15,"0"0"-580"-15,0 0-107 16,0 0 73-16,0 0-38 16,0 0 17-16,0-18 3 15,0 12 18-15,0 4-15 16,0-1-35-16,0 0-17 16,0 2 93-16,0 1-64 15,0 0-7-15,0 0 16 0,0 0-13 16,0 0 10-16,0 0-36 15,0 0-2-15,0 0 29 16,0 0-42-16,0 0 0 16,0 0-1-16,0 0 2 15,0 0 8-15,0 0-9 16,0 0 0-16,9 0 0 16,6 0 0-16,7 0 0 15,3 4 2-15,4 1-2 16,0 1 21-16,0 1-21 15,4-2 0-15,7 1-10 16,5 1 10-16,6-1-2 16,7-2 2-16,4-4 0 15,5 0 11-15,5 0-11 16,1 0 0-16,2-3-13 0,2-3 13 16,-4-2-27-16,-3 2 27 15,-8 2 0-15,-7 0 3 16,-6 0-3-16,-11 3 0 15,-7-2 0-15,-6 1 0 16,-7 2-9-16,-3 0 9 16,-4 0 2-16,3 0 5 15,-1 0-7-15,1 0 0 16,-3 0 0-16,-1 0 0 16,-2 0-7-16,-4 0 7 0,0 0 0 15,-1 0 9 1,-3 0-9-16,2 0 0 0,-2 0-9 15,0 0 9-15,0-2-12 16,0 2 12-16,0 0 0 16,0 0 10-16,0 0-10 15,0 0 0-15,0 0 1 16,0 0-1-16,0 0-13 16,0 0 13-16,0 0 0 15,0 0 0-15,0 0-13 16,0 0 13-16,0 0 7 15,-2 0-7-15,-1 0 0 16,1 0 18-16,-2 0-11 16,0 0 33-16,-2 0-40 15,2 0 1-15,0 0 44 0,-1 0-45 16,1 0 0 0,0 0 7-16,2 0-7 0,0 0 7 15,-4 0-7-15,2 0-64 16,-3 2 51-16,-13-2-136 15,1 0-77-15,-2-16-357 0</inkml:trace>
  <inkml:trace contextRef="#ctx0" brushRef="#br0" timeOffset="-199584.07">12468 13092 853 0,'0'0'175'0,"0"0"-75"16,0 0-93-16,0 0 31 0,0 0 49 15,0 0-21 1,0 0 0-16,0 2-66 0,0 12 8 16,13 12 48-16,5 6-32 15,5 10 2-15,0 4 6 16,4 3-32-1,0-5 25-15,-2 0-25 0,0-4 0 16,-4-4 2-16,-3-4-2 16,-3-4-8-16,-3-4 7 15,-3-6 2-15,-3-1-5 16,0-7 4-16,-6-2-51 16,0-5 44-16,0-3-79 15,0 0-39-15,-16-2-21 16,-9-16-11-16,-2-5-513 0</inkml:trace>
  <inkml:trace contextRef="#ctx0" brushRef="#br0" timeOffset="-199317.79">12412 13100 352 0,'0'0'621'16,"0"0"-491"-16,0 0-95 15,0 0-22-15,0 0 81 16,0 0-30-16,0 0-29 16,0 10 0-16,0 8 11 15,0 2 18-15,4 0-63 16,-4 2 10-16,0-1 39 16,0 0-50-16,0 4-11 0,0-3 10 15,-6 2 2-15,-3-4-9 16,0-2 8-16,-2-4-86 15,-10-10-24-15,6-2-102 16,-1-2-349-16</inkml:trace>
  <inkml:trace contextRef="#ctx0" brushRef="#br0" timeOffset="-199071.56">12510 13078 85 0,'0'0'971'16,"0"0"-838"-1,0 0-109-15,0 0-5 0,116 22 91 16,-81-20-81-16,1 0-8 16,-1 0-11-16,0-2-3 15,-4 0 5-15,-5 0-12 16,-6 0-44-16,-2 0-18 15,-7 0-132-15,-6-6-554 0</inkml:trace>
  <inkml:trace contextRef="#ctx0" brushRef="#br0" timeOffset="-198915.05">12867 13198 178 0,'0'0'809'0,"0"0"-677"0,0 0-125 15,0 0 12-15,0 0 49 16,0 0-10-16,0 0 12 16,4 0-70-16,-4 0-88 15,0-5-172-15</inkml:trace>
  <inkml:trace contextRef="#ctx0" brushRef="#br0" timeOffset="-144696.22">1285 13537 618 0,'0'0'143'16,"0"0"-77"-16,0 0-66 15,0 0 0-15,0 0 65 16,0 0 5-16,-58 6-15 16,44-6 13-16,1 0-47 0,1 0 37 15,0 0-53 1,1 0 8-16,2 0 14 0,0 0-11 15,0 0 9-15,3 0 2 16,-1 0-18-16,0 0 39 16,-2-2-48-16,0 2 0 15,3 0 77-15,3 0-52 16,1-2 7-16,2 2 7 16,0 0-38-16,0-2 63 15,0 0-64-15,0 0 1 16,0 2 21-16,0-2-22 15,0 0-7-15,5 2 5 16,8-2 2-16,5 0 5 16,4 0-5-16,5 0 0 15,-5 2-2-15,-5 0 2 0,-1 0-1 16,-5 0-7-16,-1 0 8 16,-2 6-11-16,-1 4 11 15,-3 4-8 1,-2 8 2-16,-2 6 6 0,0 7-6 15,-15 5 5-15,-5-2-6 16,-3 0-12-16,4-2 19 16,-4-4-11-16,-1-4-7 15,2-4 18-15,2-4-14 16,4-4 13-16,5-2 1 16,2-8 1-16,5 0-1 15,4-1-19-15,0-2 9 0,0 1 0 16,2 0-4-16,17-2 14 15,6 0 0-15,6-2 42 16,3 0-42-16,3 0 0 16,0-4 47-16,-2-6-37 15,-1 0-3 1,-5-2-7-16,-2 2 10 0,-8 2-1 16,-1 0-9-16,-5 4-29 15,-5 0 22-15,-4 0-28 16,-2-2-6-16,-2-4-5 15,0-28-44-15,0 4-74 16,-12-2-488-16</inkml:trace>
  <inkml:trace contextRef="#ctx0" brushRef="#br0" timeOffset="-143976.96">1435 13248 335 0,'0'0'922'15,"0"0"-908"-15,0 0 18 16,0 0-32-16,0 0 0 16,0 0 32-16,0 0 15 15,-43-32-26-15,26 28-19 0,-8 0-2 16,-8-1 1-16,-5 0 14 15,-5 3-15 1,-3 0 0-16,-4 2 12 0,-6 0-12 16,0 0-12-16,2 13 11 15,-2 9 2-15,4 7 15 16,6 6-16-16,3 1-6 16,5 2 5-16,5 2 1 15,10 0 0-15,8 4-7 16,13 8 7-16,2 6-19 15,9 10 19-15,18 5-13 16,6 5 12-16,5 2 2 16,9-1-2-16,1-3 1 0,8-8 0 15,0-10-27 1,0-10 27-16,-1-14-42 0,1-12 41 16,0-10-14-16,-1-12 9 15,-3 0-12-15,-4-12 18 16,-2-16 47-16,-4-6-25 15,-3-10-12-15,2-10 18 16,-3-10-11-16,-3-8 15 16,3-9-32-16,0-3 15 15,0-4-1-15,0-1-14 16,-5 3 0-16,-6 8 3 16,-7 8-2-16,-11 8 15 15,-5 8-16-15,-4 8 0 16,0 3 11-16,-8 7-11 15,-8 2 0-15,-5 4 16 0,2 0-3 16,-6 4 8-16,-2 0-21 16,0 4 1-16,-2 2-16 15,0 4 15-15,4 4-22 16,4 2 16-16,5 4-12 16,5 3-13-16,9 2-56 15,2 1-127-15,0-2-394 0</inkml:trace>
  <inkml:trace contextRef="#ctx0" brushRef="#br0" timeOffset="-143713.92">2316 13251 1270 0,'0'0'170'0,"0"0"-159"16,25 118 14-16,-12-46-25 15,5 8 0-15,3 0 0 16,-2 1 1-16,2-5 4 16,-1-4-5-16,-3-6-56 15,-3-10 48-15,-3-11-70 16,-5-17-44-16,-3-10-35 15,-3-18-357-15</inkml:trace>
  <inkml:trace contextRef="#ctx0" brushRef="#br0" timeOffset="-143327.95">2443 13275 1164 0,'0'0'232'0,"0"0"-187"15,0 0-28-15,0 0-17 16,0 0 0-16,0 0 29 16,0 0-29-16,101-64-7 15,-54 42 5-15,6 4-35 16,1 3 28-16,-3 9-67 0,-4 6-29 16,-5 0 35-1,-9 21 11-15,-8 8 50 0,-3 10 9 16,-4 11 12-16,-4 10 31 15,-1 10-14-15,-5 4-22 16,-2 4 61-16,-4 1-52 16,-2-2-7-16,0 2 11 15,0-5-19-15,-5-4 29 16,-9-8-30-16,4-9 0 16,-2-11 10-16,1-14-10 15,-2-12-12-15,-5-12 11 16,-24-24-75-16,3-18-106 15,0-15-121-15</inkml:trace>
  <inkml:trace contextRef="#ctx0" brushRef="#br0" timeOffset="-143122.02">2482 13138 887 0,'0'0'142'0,"0"0"-141"16,0 0 49-16,0 0-29 15,42 151 18-15,-24-85 62 16,-3 6-65-16,-2 0-18 16,1-2-5-16,-5-6-3 15,-1-7 9-15,2-9-19 16,-6-10 0-16,3-12-30 0,-3-22 2 16,0-4-125-1,0-6-167-15</inkml:trace>
  <inkml:trace contextRef="#ctx0" brushRef="#br0" timeOffset="-142880.9">2813 13004 434 0,'0'0'649'16,"0"0"-564"-16,0 0-43 15,54 142-42-15,-36-74 70 16,-3 9-39-16,-1 3-16 15,-1 2 47-15,-4-2-61 16,-2 1-1-16,-5-5 0 0,1-6 7 16,-3-6-19-16,0-12 4 15,0-6-76-15,-12-18 5 16,-24-24-91-16,3-4-38 16,-3-6-410-16</inkml:trace>
  <inkml:trace contextRef="#ctx0" brushRef="#br0" timeOffset="-141681.16">2651 13650 988 0,'0'0'172'16,"0"0"-86"-16,0 0-86 15,0 0 0-15,0 0 35 16,0 0-22-16,0 0-4 16,69-68-6-16,-40 55 7 0,-2 5 7 15,-3 2-17 1,-7 6-6-16,-5 0-14 0,-3 0-25 15,-7 10 12-15,-2 12 23 16,0 9-35-16,-2 1 6 16,-13 4-58-16,-6 0 33 15,-1-4 37-15,0-6-2 16,4-4 29-16,5-8 16 16,8-6-3-16,3-6-13 15,2-2-6-15,0 0 6 16,9 0 4-16,11-10-2 15,2-4 11-15,7-2-13 16,2-2 0-16,-2 0 34 0,3 2-34 16,-8 4 0-1,-2 8 0-15,-6 4 0 0,-3 0-1 16,-3 8-24-16,-2 12 25 16,-6 10 33-16,-2 4-5 15,0 6-11-15,0 0 54 16,0-4-28-16,0 0-8 15,-4-9-2-15,0-5-31 16,2-11 49-16,2-7-51 16,0-4-24-16,0-10 24 15,10-30 1-15,24-40 5 16,19-42-6-16,23-37-34 16,2 9 18-16,-11 30-10 15,-18 44 8-15,-15 33 12 16,-3 10 6-16,-4 2-1 0,-8 9 0 15,-7 14 1 1,-10 8 23-16,-2 0-2 0,0 0-11 16,0 4 26-16,-5 13-14 15,-8 4-6-15,-2 8-16 16,-1 0 1-16,3 1 11 16,3 2-12-16,6-1-39 15,4-3 10-15,0 2-91 16,0-2 46-16,0 4 38 15,6 0-17-15,6 2 52 16,-1 6-54-16,-1 2 14 16,4 4 40-16,-5 4-19 0,3 7 13 15,-6 1-9 1,1 4 16-16,-3-4 23 0,-2-4-21 16,-2-4 9-16,0-7 35 15,0-11-8-15,0-12-2 16,0-12-8-16,0-8-26 15,0-4 84-15,0-28-86 16,0-18-32-16,0-36-11 16,5-1 28-16,17-7 15 15,9 0 0-15,9 17 0 16,9-1 35-16,1 14-21 16,-4 14 14-16,-4 12 38 15,-5 10-19-15,-6 8 2 16,-2 4-16-16,0 2-23 15,-5 4 57-15,-4-1-67 0,-5 7 0 16,-5 3-7-16,-6 1 7 16,-4 0-20-16,0 12-21 15,0 17 14-15,-23 18 9 16,-19 11-115-16,-13 8 12 16,-21 4-19-16,-6 0-6 15,-3-6 146-15,9-7 16 16,18-15 37-16,21-12 99 15,18-16-70-15,17-8-18 16,2-6-43-16,15 0-12 16,22 0 45-16,11-12-17 15,17-6-35-15,13-8 82 16,4-6-73-16,1 0 7 0,-7 0 8 16,-14 2-18-16,-13 5 0 15,-16 7-8-15,-12 4-45 16,-15 0 45-16,-6 0-86 15,-9-9 36-15,-47-30-454 16,5 7 171-16,-4-2 182 0</inkml:trace>
  <inkml:trace contextRef="#ctx0" brushRef="#br0" timeOffset="-141430.98">3380 12901 1038 0,'0'0'117'16,"0"0"-53"-16,0 0-64 0,0 0-10 15,0 0 10-15,50 119 63 16,8-15 10-16,25 34-54 16,11 11-6-16,-1-5 73 15,-10-15-85-15,-12-19 7 16,-13-16 7 0,-16-20-13-16,-9-14 3 0,-4-9-5 15,2 5 0-15,3 2-30 16,-5 0 28-16,-4-12-41 15,-11-14-18-15,-10-16-20 16,-8-18-16-16,-21-24-38 16,-6-14-531-16</inkml:trace>
  <inkml:trace contextRef="#ctx0" brushRef="#br0" timeOffset="-141231.86">3767 12850 983 0,'0'0'97'16,"0"0"-97"-16,0 0 0 16,0 0 72-16,0 0-23 15,0 0 9-15,107 146-6 16,-82-92-37-16,-8 2 17 16,2 0-32-16,-2 0 0 15,-1 17-27-15,-1-17-31 16,-5-8-168-16</inkml:trace>
  <inkml:trace contextRef="#ctx0" brushRef="#br0" timeOffset="-141038.93">4211 13794 963 0,'0'0'145'0,"0"0"-70"15,6 102-59-15,-6-54 56 16,0 6 21-16,0 3-36 15,-14 7 24-15,-12 10-77 16,-16 22 17-16,-29 29-42 16,-29 7-8-16,10-20-100 15,8-31-463-15</inkml:trace>
  <inkml:trace contextRef="#ctx0" brushRef="#br0" timeOffset="-136847.18">7559 13497 540 0,'0'0'111'16,"0"0"-96"-16,0 0 22 15,0 0 63-15,0 0 4 16,0 0-49-16,0-6-49 16,0 6 56-16,0 0-51 15,0 0 15-15,0 0 13 0,0 0-17 16,0 0 6-1,0 0-28-15,0 0 7 0,0 0-4 16,0 0-3-16,0 2 0 16,0 6 3-16,0 6-3 15,0 6 23-15,0 4-23 16,0 4 0-16,0 4 25 16,0 0-25-16,-4 4 0 15,-1 3 17-15,3 1-16 16,-2 0 22-16,2 4-23 15,-1 0 0-15,1 2 1 16,0 4-1-16,0 3-4 16,0-3 4-16,-3 4 1 0,0-2 15 15,1 2-16 1,0 0 0-16,-3 3-7 0,1-2 7 16,-2 2 0-16,0 1 0 15,-1-4 8-15,-1 2 18 16,0 4-26-16,-1-2 0 15,1 5 15-15,-1-7-15 16,3 2 0-16,1-2 0 16,-2-2 6-16,2-2 11 15,1-2-17-15,1 3 0 16,-2-3 10-16,3 2-9 16,-3 2-1-16,3 0 8 15,0-4-7-15,-1 2 6 16,3-3-7-16,-3 1 0 15,3-2 7-15,-1 2-7 0,1-6 0 16,0 2 2 0,-2 2-2-16,0-4 9 0,-1-2-9 15,1 1 0-15,-1-1 4 16,0 2-4-16,3-4 0 16,0 4 3-16,-2-4-2 15,1 0 4-15,-1-4-5 16,2 0 0-16,-2 0 9 15,1 1-9-15,0 3-7 16,3-4 5-16,-2 2 4 0,2 2 0 16,0 2-2-1,0-2 0-15,0-4-2 0,0 3 2 16,0-2-1-16,0 2 1 16,0-3 0-16,0 0-2 15,0-4 2 1,0 2 0-16,0-6 0 0,-2 4 0 15,2-2 0-15,0 2-1 16,0-2 2-16,0 2 6 16,0-1-7-16,-2-3 0 15,2 6-2-15,-2-2 2 16,2 4-2-16,-2 0 2 16,-1-2 0-16,-1-2 7 15,2 0-7-15,0-2 0 16,-2 2-19-16,0-1 19 0,2 1-1 15,-2 0 1 1,0 2-11-16,1-2 4 0,1 0 7 16,0-2-9-16,-2 2-4 15,2-2 13-15,-3-2 0 16,0 6-1-16,1-2-14 16,-3 4 14-16,3 0 1 15,0-1 0-15,-1 3-8 16,0 0 8-16,-1 2-8 15,1 0 6-15,-1 2 4 16,1-2 1-16,-1-3-3 16,1-4 0-16,0-5-21 15,3-6 19-15,-2 1-33 16,-3-5-4-16,3-4-24 16,-3-2 37-16,-2 2-64 0,-8-6-75 15,1-4-178-15,1-4-14 16</inkml:trace>
  <inkml:trace contextRef="#ctx0" brushRef="#br0" timeOffset="-135883.84">7428 13618 310 0,'0'0'139'16,"0"0"-92"-16,0 0 30 0,0 0 37 16,0 0 0-1,0 0-52-15,0 0-43 0,6-25 57 16,-6 23-34-16,0 0-3 15,0 2 5-15,0-2-30 16,2 1 11-16,-2 1-5 16,0 0-20-16,3 0 64 15,-3 0-54-15,0 0 10 16,0 0 21-16,0 0-24 16,0 0-7-16,0 0-10 15,0 0 0-15,0 5 5 16,-3 11 5-16,-5 6 1 15,-5 4 15-15,-3 5-10 0,-2 1-1 16,-4 2-15-16,-1 4 0 16,-4-2-9-16,4-2 9 15,0-6-90-15,1-12-47 16,7-8-82-16,3-8-713 0</inkml:trace>
  <inkml:trace contextRef="#ctx0" brushRef="#br0" timeOffset="-135655.72">7656 13457 1109 0,'0'0'112'0,"0"0"-102"16,0 0 4-16,0 0-12 15,122 58 27-15,-80-30-29 16,4 8 0-16,6 4 13 16,6 9-13-16,31 17-52 15,-13-10-97-15,-12-10-485 0</inkml:trace>
  <inkml:trace contextRef="#ctx0" brushRef="#br0" timeOffset="-133910.72">3860 17040 773 0,'0'0'0'0,"0"0"-212"0,0 0 26 16,0 0 186-16,0 0 134 15,0 0-33-15,0 0-69 16,-31-80-21-16,29 74 24 15,-4-2-24-15,1 2 41 16,1 2 78-16,2 4-50 0,-3 0-1 16,0 0-44-1,1 0 23-15,2 0 33 0,0 0-40 16,2 0-22-16,0 0-12 16,0-4-10-16,0 4 44 15,0 0-51-15,0 0 1 16,0 0 18-16,0 0-18 15,0 0 1-15,0 0-1 16,0 0 9-16,2 0 14 16,9 0-24-16,9 0 0 15,9 0 32-15,9 0-17 16,9 0-2-16,11 0 3 16,9 0-9-16,8-4 37 15,12-6-44-15,6-2 0 16,24-2 10-16,-13 4-9 0,8-6 1 15,-1 2-2 1,-13 4 1-16,13-6 9 0,-3 2-10 16,-2-4-7-16,-1 4 7 15,0-4 1-15,-2 5-1 16,-3 0 0-16,0-5 2 16,2 4 6-16,1-4-8 15,4 1 0-15,0-1 3 16,4 0-3-16,-1-4 0 15,-2 4 0-15,0 0 0 16,-2 0 7-16,2 0-7 16,12 0-10-16,15-4 9 15,-10 4 2-15,-13 0 4 16,-18 2-5-16,-17 2 0 16,12 0 0-16,11 0 0 0,-3-4-2 15,-4 6 2-15,-1 2 7 16,-4-3 0-16,1 8-7 15,-2-4 0-15,3 0-3 16,-1 5 3-16,4-5-9 16,21-5 9-16,20 0 1 15,-10-4 8-15,-12 6-9 16,-12 2 0-16,-19 2-4 16,10 0 4-16,13 2-7 15,1-2 7-15,-2 2 0 16,-1 2 0-16,2 4 0 15,2 0 0-15,0-4 4 16,0 4-4-16,-2-4-12 16,0 4 11-16,-1-4 1 0,0 2-1 15,-3 2 1-15,-2 0 0 16,-4 0-1-16,-3 0 1 16,-2 0-9-16,-2-2 9 15,-5 0 0-15,1 2 3 16,-5-4-3-16,0 0 0 15,-3 4-8-15,-1-6 8 16,-3 2-7-16,-4 4 6 16,-5-4 2-16,-3 4 5 15,-6 0-6-15,-6 0 0 16,-2 0-5-16,-10 0 5 0,-4 0-6 16,-6 0 5-16,-8 0 2 15,-5 0-2-15,-8 0-10 16,-1 0-4-16,-3 0-20 15,0 0 31-15,0 0-51 16,-7 0 31-16,-9 0-26 16,-22-16-21-16,5 0-68 15,0-4-270-15</inkml:trace>
  <inkml:trace contextRef="#ctx0" brushRef="#br0" timeOffset="-133443.05">11730 15767 235 0,'0'0'645'0,"0"0"-576"16,0 0-17-16,0 0-51 15,0 0 21-15,0 0 4 16,0 0-3-16,40 26 26 16,-17-12-38-16,1 4-10 15,1-2 56-15,1 2-44 16,-1 2-3-16,-1-2 5 16,3 3-14-16,2 1 14 15,3 1-15-15,1 0 0 0,-2-5 7 16,-4 0-7-1,-6-2 0-15,-4-2 0 0,-9 0 0 16,-6 0 0-16,-2 2 0 16,0 2 1-16,-17 4 74 15,-10 6-11-15,-6-2-28 16,-12 6-23-16,-6-2-6 16,-9 6 1-16,-7-4-8 15,-5 4-35-15,4-5 35 16,5-7-45-16,12-6-66 15,6-18-41-15,14 0-243 16,11 0-231-16</inkml:trace>
  <inkml:trace contextRef="#ctx0" brushRef="#br0" timeOffset="-133242.84">12666 16258 785 0,'0'0'712'0,"0"0"-698"15,0 0 2-15,0 0-1 16,0 0-8-16,0 0-14 16,-144 4-28-16,72-14-238 0,-6-2-937 15</inkml:trace>
  <inkml:trace contextRef="#ctx0" brushRef="#br0" timeOffset="-131667.65">7312 16459 173 0,'0'0'120'0,"0"0"76"15,0 0-77-15,0 0-70 16,0 0-3-16,0 0 35 16,0 0 11-16,0-30-50 15,0 28-7-15,0 2 22 16,0 0-10-16,0 0 11 16,0 0-27-16,0 0-18 15,0 0 61-15,0 0-49 16,0 0 2-16,0 0 15 15,0 0-18-15,0 0 10 16,0-4-34-16,0 4 1 16,0-4 35-16,0-4-36 15,3-2-3-15,1-4 2 16,3-3 2-16,1-2 4 0,1-3-5 16,3-1 0-16,-2 1 2 15,2-4-2-15,-1 2-9 16,0 0 9-16,3 4 1 15,1-2-1-15,5-4-4 16,-1 4 4-16,4-2-17 16,-3 2 17-16,3 4-6 15,-4 0 0-15,2 2 12 16,1 2-9-16,0 0 3 16,0-3 0-16,3 8-15 15,2-5 15-15,2 5-11 16,2-5 11-16,3 1 0 0,3 0-10 15,3-5 7 1,3 4 3-16,-1-4-13 0,0 2 13 16,-1 2-6-16,-4 4 6 15,1-4 0-15,-5 6 0 16,1 4 0-16,-3-4-26 16,0 6 10-16,0-2 11 15,3 4 5-15,6-4-2 16,2 0 4-16,6-2 5 15,2 2-7-15,4-4-3 16,2 2-7-16,4 0 10 16,5 0-1-16,3-4-1 15,3-2-22-15,6 2 16 16,3-4-31-16,0 2 3 0,0-2 27 16,0 0-4-16,1 2 5 15,-1-2 2-15,-2 0 6 16,0 2-10-16,-5 2 10 15,0 2-2-15,2-5-8 16,-4 3 10-16,3-2-1 16,-1 2 0-16,2-4 1 15,1 2 2-15,-2 2-2 16,0-2-3-16,-8 2-10 16,-3 4 13-16,-5 2-13 15,-8 0 13-15,-2 4 0 16,-4-4-12-16,3 4 12 15,-1-6 0-15,2 2 0 16,0 0 0-16,-1-8-27 0,-5 2-19 16,3-8-131-16,-11 4-91 15</inkml:trace>
  <inkml:trace contextRef="#ctx0" brushRef="#br0" timeOffset="-129983.97">7326 16459 126 0,'0'0'109'0,"0"0"-60"16,0 0-24-16,0 0-9 15,0 0 99-15,0 0-4 16,0 0-24-16,0-30-61 16,-3 24-2-16,3-2 27 0,0 2-6 15,-2 2 21 1,2-4-5-16,0 4-41 0,0-2 61 16,0 2-61-16,0-4-10 15,0 2 6-15,0-7-7 16,0 4 4-16,0-9-13 15,2 1 1-15,5-1 5 16,-1 4-6-16,-1-4 0 16,0 0 3-16,-1 0 3 15,1 0 13-15,1 0-19 16,0 0 7-16,1-4 16 16,3 0-22-16,-2 0-1 0,3-4 0 15,1 0 6 1,-1 2 3-16,-3-2-9 0,2-1 0 15,-2 4 4-15,-1 0-4 16,1-3-1-16,0-2-1 16,1 2 4-16,-3 0 2 15,1 2-4-15,0 2 0 16,-1 2-4-16,1 4 4 16,-1 0-5-16,2-2 5 15,-2 4 0-15,1-4 15 16,-1 4-15-16,3 2 0 15,-2-2 26-15,2 0-25 16,0-2-1-16,2-3 30 16,0 1-11-16,2-8 6 15,3 2-25-15,-1-2 0 0,4 0 6 16,-3 2-6-16,1 2-1 16,-1 0 1-16,-3 0 0 15,0 4 9-15,-1 2-9 16,1 2 0-16,-2 4 10 15,2-6-10-15,-2 4 0 16,1 0 5-16,-1 2-5 16,2-2 7-16,-2 2-7 15,0 2 0-15,-1-2 3 16,-2 6-3-16,-1-4 0 16,-1 3 0-16,2 1 2 15,0 0 5-15,1 3-7 16,2-3 0-16,5-2-14 0,4-1 14 15,6 2 0 1,8-5 3-16,8 1-2 0,8-4 14 16,3 0-15-16,2-1 0 15,1 2 3-15,2 2-3 16,0-4 0-16,-3 4 0 16,1-2 1-16,-2 0 5 15,4 2-6-15,2 2 0 16,5-2-7-16,4 0 8 15,7 2-1-15,3-4 0 16,9 2 10-16,3-4-7 16,5 0-3-16,-1 2 0 15,6-2 5-15,1 0-5 0,19 2-9 16,-12 0 6-16,2 0 6 16,14 1 4-16,-27 6-7 15,16-5-7-15,-3 6-10 16,-13-4 17-16,11 2 0 15,1-1-1-15,-8 2 16 16,-4-5-18-16,-7 6 3 16,-8-6-2-16,-10 3-12 15,-8 2 14-15,-7-4-19 16,-11 4-10-16,-10-4-55 16,-10 0-42-16,-9 0-127 15,-15 0-376-15</inkml:trace>
  <inkml:trace contextRef="#ctx0" brushRef="#br0" timeOffset="-127862.81">7546 15611 172 0,'0'0'99'0,"0"0"-74"16,0 0 20-16,0 0-18 15,0 0 117-15,0 0-46 16,0 0-54-16,20-41 2 16,-15 33 15-16,-3 3-20 15,0-4 55-15,0-1-56 16,-2 2-8-16,2-2-2 16,0 2 4-16,1-6-8 15,-1 2-22-15,-2 2 10 16,2-4 11-16,3 0-25 0,0 2-4 15,-1 0 4 1,0 2 1-16,3-4 12 0,-1 2-13 16,2-2 0-16,-2 0 7 15,-2-4-7-15,3 4-5 16,1-4 5-16,0 2 0 16,-2 2 11-16,-1-4-11 15,-1 1 0-15,2 2-1 16,2 3 1-16,-2-6-5 15,1 4 5-15,1 0 0 16,2 1 6-16,-3-1-6 16,1-4 0-16,1 4 3 15,-2-2-3-15,0 2-5 16,-1-8 5-16,1 4 1 16,0-4 3-16,0-2-4 0,-1 6 0 15,-2 2-3 1,3-2 3-16,0 2 0 0,-2 2 0 15,-1-2 1-15,2 4 4 16,-1-5-5-16,1 6 0 16,-1-1 8-16,2 2-8 15,-1-2 0-15,1-1 0 16,-1-1 0-16,4 0 21 16,-4 0-21-16,3 1 0 15,1-1 20-15,-2 1-20 16,1-3 0-16,0 0 15 15,0 2-14-15,2 2 26 16,-2-6-27-16,2 4 0 16,0-2 21-16,-2 2-21 0,3 0 0 15,0-2 1-15,5 2 9 16,0 0-4-16,1-4-6 16,1 4 0-16,0 0 3 15,1 2-3-15,0-5 0 16,2 2-1-16,1 1 2 15,-1 2 8-15,0-5-9 16,-4 6 0-16,-5 0 5 16,-1 4-5-16,-4 0-2 15,1 1-4-15,-3 2 12 16,2-4 3-16,1 0-9 16,-1 2 0-16,1-2-2 15,3 2 2-15,0-2-5 0,2 0 3 16,1 2 4-1,2-2-10-15,0 2 8 0,-1 2-1 16,-3-2-11-16,3 0 12 16,-3 2-13-16,1-2 12 15,-1 2 2-15,3 2 10 16,-3-2-11-16,0 0 0 16,3 2 5-16,2 0-5 15,-1-4-1-15,4 2 0 16,0 0 1-16,6 0 6 15,0-2-6-15,4 2-4 16,2-2 3-16,1 2 1 16,4 2-3-16,0-4-12 0,0 2 30 15,-1 0-5 1,2 0-10-16,-3 0 2 0,-3 2-15 16,-2 0 13-16,-2 2 0 15,-2-2-3-15,-3 2 12 16,0 0-5-16,1-2-4 15,-2 2 0-15,0 0 9 16,2-2-9-16,0 2-1 16,4-2 0-16,2 0 2 15,2 0 15-15,1 0-16 16,-1-2 0-16,3 2-4 16,0 0 4-16,-1 0 0 15,1 0 0-15,-1 0 1 0,3-2 2 16,3-4-3-16,-1 2 0 15,0-2 3 1,5 0-3-16,1 0-12 0,3 0 11 16,0 0 2-16,2-2 21 15,1 2-22-15,-4 0 0 16,4 0 1-16,0-1-1 16,-4 4-1-16,4-1-11 15,-4-1 12-15,1 2 13 16,1 0-13-16,0 1 0 15,2 0-10-15,2 0 13 16,-2 3-3-16,2-4 0 0,2 4 1 16,0-3 2-1,-2 1-3-15,-2-1 0 0,0 2 1 16,-3 2 0-16,-2 0-1 16,-5-4 0-16,1 4 1 15,-6-1 3-15,-3-3-4 16,-1 1-10-16,-2-1 10 15,-4 2 1-15,0 0 1 16,-5 0-2-16,-4 2 1 16,-4 0 8-16,-6 0-9 15,-3 0-20-15,-3 0 12 16,0 0-25-16,-2 0 7 16,0 0-6-16,0 0-60 15,0 0 37-15,-9-1-476 0</inkml:trace>
  <inkml:trace contextRef="#ctx0" brushRef="#br0" timeOffset="-121023.68">6492 13459 182 0,'0'0'118'16,"0"0"-73"-16,0 0 75 15,0 0 18-15,0 0 12 16,0 0-98-16,-4-30-24 16,2 28 25-16,2 2-4 0,0-2 6 15,0 2-55 1,0 0 10-16,0 0 16 0,0 0-26 15,0 0-11-15,0 0 11 16,0 0-13-16,-2 0 11 16,2 0-22-16,0 0 1 15,0 0-3-15,0 0 24 16,-3 0-4-16,3 0-1 16,0 0 7-16,0 0-1 15,0 0 1-15,0 0 0 16,0 0-3-16,0 0 3 15,0 0-15-15,0 0 15 16,0 0 0-16,0 0 29 16,0 0-29-16,0 0 9 0,0 0 49 15,0 0-57-15,0 0 19 16,0 0 13-16,0 0 11 16,0 0 21-16,0 0-13 15,0 0-25-15,0 0 56 16,0 0-61-16,0 0 2 15,0 0-2-15,0 0-9 16,0 0 14-16,0 0-27 16,0 0 0-16,0 0 7 0,0 0-6 15,0 0-1 1,0 0 14-16,16 0-13 0,4 0 33 16,4-6-34-1,5-2 0-15,2-2 15 0,2-2-14 16,-2-2-1-16,-4 2 0 15,-4 2-41-15,-7 4-2 16,-7 4-82-16,-7 0-29 16,-2 2 86-16,-7 0-52 15,-13 0-132-15,-1 2-132 0</inkml:trace>
  <inkml:trace contextRef="#ctx0" brushRef="#br0" timeOffset="-120571.14">6572 13379 192 0,'0'0'189'0,"0"0"-95"15,0 0-31-15,0 0 57 0,0 0-6 16,0 0-49 0,0 0 17-16,-17 14-61 0,17-8 3 15,-3 8 18-15,1 6-9 16,2 6 34-16,-2 2-56 16,0 0-5-16,-3 0 26 15,3 0-31-15,-5 2 6 16,3-2-7-16,-3 2 11 15,1-2 5-15,-4-1-16 16,-1-3 0-16,1-2-4 16,-4-2 4-16,1 0-6 15,-3-2 5-15,-2-2-8 16,0-2 0-16,-2-4-1 16,3-4-3-16,0-2 12 15,5 0 2-15,3-2-1 0,1 0 6 16,4-2 1-16,2 0 37 15,2 0-34-15,0 0-10 16,0 0 61-16,0 0-15 16,0 0-18-16,0 0-18 15,4 0-1-15,6 0 25 16,5 0-34-16,8 0 0 16,6 0 40-16,6-6-25 15,5-4-14-15,7 0 5 16,-1-2 4-16,4-2-20 15,14-4-37-15,-12 0-134 16,-10 0-107-16</inkml:trace>
  <inkml:trace contextRef="#ctx0" brushRef="#br0" timeOffset="-120165.04">6960 13582 810 0,'0'0'131'0,"0"0"-101"15,0 0-9-15,0 0-14 0,0 0 51 16,0 0-44-16,0 0 6 15,-60 1 1-15,45 12-13 16,-6 2 21-16,3 7-11 16,-1 4-8-16,0 6 40 15,1 3-50-15,5-1 0 16,5 0 12-16,5-4-12 16,3-8-5-16,0-4-18 15,9-6 23-15,9-4 33 16,8-4-33-16,9-4 1 15,2 0 12-15,9-10 0 16,8-10 0-16,6-6-13 16,40-16-69-16,-13 4-32 15,-4 4-449-15</inkml:trace>
  <inkml:trace contextRef="#ctx0" brushRef="#br0" timeOffset="-118055.8">12479 15986 314 0,'0'0'265'0,"0"0"-129"16,0 0-94-16,0 0-2 16,0 0 60-16,0 0-50 15,0 0-35-15,0 4 31 16,0-4-36-16,0 0 15 16,0 0 9-16,0 0-6 15,0 0 57-15,0 0-50 16,0 0-10-16,0 0 34 15,0 0-33-15,0 0 2 16,0 0-7-16,0 0-20 16,0 0 58-16,0 0-59 15,0 0 0-15,0 0 25 0,0 4-18 16,0-4 2-16,0 0-4 16,0 0 3-16,0 0 28 15,0 0-36-15,0 0 0 16,0 0 9-16,0 0-9 15,0 0 10-15,0 0-10 16,0 0 8-16,0 0 9 16,0 0-17-16,0 0 0 15,0 0 3-15,0 0 0 16,0 0-2-16,0 0-1 16,0 0 1-16,0 0 14 15,0 0-15-15,0 0-3 16,0 1 2-16,0 8 2 15,0-1-1-15,2 2 0 16,4 6 2-16,2 4 10 0,0 6-12 16,3 0 0-1,1 6 5-15,-1-2-5 0,0 6 7 16,0 4-7-16,0 0 0 16,1 2 6-16,-1 3-6 15,-1-1-3-15,2 0 3 16,-1 0 1-16,0-4 6 15,-2-4-7-15,0 0 0 16,0-4 0-16,-1-2 0 16,2-6-7-16,-6 2 6 15,1-8 2-15,-1-4 1 16,0-1-2-16,-2-3 0 0,0 2 4 16,2-6-4-16,0 2-8 15,-2 0 8-15,0 2 1 16,3-2 6-16,-3 2-7 15,2-2 0-15,0 2 1 16,-2-2-1-16,2-4 0 16,-4 6 0-16,0-6 0 15,2 0 4-15,-2-4-4 16,0 0 0-16,0 4 2 16,0-4-2-16,0 0-8 15,0 0 8-15,0 0 0 16,0 0 9-16,0 0-9 15,0 2 0-15,0 2 5 16,0-4-5-16,0 0-1 16,0 0 1-16,0 0 0 0,0 0 6 15,2 0-6-15,-2 0 0 16,0 0 5-16,0 0-5 16,0 0 0-16,0 0 3 15,0 0 7-15,0 0 13 16,0 0-23-16,0 0 0 15,0 0 18-15,0 0-18 16,0 0 0-16,0 0 4 16,0 0 3-16,0 0 2 15,2 0-9-15,0 0 0 16,-2 0 15-16,2-4-15 16,-2-2-11-16,5-8 11 15,-1-8 0-15,5-8 10 0,5-16-10 16,1-12 0-16,5-27-28 15,7-29 28-15,8-26-32 16,1 11 4-16,-5 27-5 16,-4 34 32-16,-4 28-21 15,1-4 22-15,2-6-13 16,3-3 13-16,-6 11-7 16,-3 8 1-16,-7 6 12 15,-3 10-2-15,-4 10-4 16,-2 4-13-16,-1 4 0 15,-1 0-50-15,-2 0-67 16,0 12-161-16,0 2-292 0</inkml:trace>
  <inkml:trace contextRef="#ctx0" brushRef="#br0" timeOffset="-117602.83">13426 16704 681 0,'0'0'541'0,"0"0"-460"15,0 0-79 1,0 0 46-16,0 0-8 0,0 0 20 15,0 0-11-15,-2 5-48 16,-9-1 69-16,-5 5-59 16,-7 5-2-16,-6 4 16 15,-11 8-25-15,-4 10 0 16,-5 0 0-16,-3 4 9 16,8 4 9-16,9-8-18 15,10 0-18-15,16-10 11 16,9 2-19-16,0-6 24 15,7 0-4-15,10-8 6 16,8-1 11-16,4-3-11 16,4-10 0-16,5 0 11 15,5 0-11-15,-1-10 10 0,3-8-10 16,-3-9 1 0,0-3-13-16,-6-6-5 0,0-36-92 15,-9 6-16-15,-12 2-237 16</inkml:trace>
  <inkml:trace contextRef="#ctx0" brushRef="#br0" timeOffset="-117543.73">13426 16704 671 0</inkml:trace>
  <inkml:trace contextRef="#ctx0" brushRef="#br0" timeOffset="-117125.02">13426 16704 671 0,'106'-81'300'0,"-106"81"-203"0,0 0-83 0,6 0 108 0,0 0-45 0,3-4-25 15,5 0 9-15,3 0-37 16,8-6-5-16,8 2 6 0,2-6-24 15,3-4 29 1,-1 4-30-16,-6-2-31 0,-12 6 10 16,-7 2-36-16,-10 4-13 15,-2 2-12-15,0-2-60 16,-12 4 117-16,-7 0-67 16,-4 0 76-16,-1 0 16 15,1 14 16-15,-1 8-15 16,2 4 18-16,1 10-10 15,4 4 54-15,1 2-62 16,8 6 0-16,3-3 38 16,5-1-8-16,0-2 5 15,0-4 4-15,7-2-16 16,3-12 57-16,2-2-73 0,-1-4-7 16,-2-6 24-16,2-2-11 15,-2-2 5-15,0-4-18 16,-1 0 5-16,2-4 38 15,-1 0-44-15,-1 0 0 16,6 0 10-16,-1 0-4 16,3-12 3-16,1-6-9 15,-1 0 0-15,-5-4-23 16,-4-6-6-16,-7-20-107 16,0 8-62-16,-7 4 5 0</inkml:trace>
  <inkml:trace contextRef="#ctx0" brushRef="#br0" timeOffset="-116925.18">13700 16726 104 0,'0'0'0'0,"0"0"352"16,0 0-159-16,0 0-77 16,0 0-44-16,0 0 15 15,0 0 57-15,0 0-67 16,-33-3-18-16,33 2 8 16,6 1-44-16,7-9 12 15,10 5-35-15,6-10 11 16,8 0 18-16,8 2-29 15,4-6 0-15,0 4-2 16,3-4-6-16,17-4-77 16,-13 4-189-16,-12 0-461 0</inkml:trace>
  <inkml:trace contextRef="#ctx0" brushRef="#br0" timeOffset="-116787.04">14332 16549 1018 0,'0'0'197'0,"0"0"-152"15,0 0-12-15,0 0 40 16,0 0 8-16,0 0-74 16,0 0 8-16,2 4-30 15,-2-10-147-15</inkml:trace>
  <inkml:trace contextRef="#ctx0" brushRef="#br0" timeOffset="-113793.79">7338 16409 68 0,'0'0'153'16,"0"0"-114"-16,0 0 16 15,0 0 11-15,0 0-8 16,0 0 50-16,0 0-16 16,-4-40-24-16,4 36-23 15,-2 0-15-15,0-1 44 0,2 5-29 16,-2 0-1-1,2 0 27-15,0 0-14 0,0 0-7 16,0 0-21-16,0 0-20 16,-2 0 17-16,2 0-26 15,0 0 0-15,-3 0 9 16,3 0 12-16,-2 0-6 16,0 0-2-16,-2 9-12 15,-2-4 55-15,2 8-56 16,-2 1 0-16,-1 4 9 15,-2-4 0-15,2 2 3 16,1 2-12-16,1 0 0 16,-1 0 14-16,-2 0-14 0,2 0 0 15,-1 0 0 1,1 0 1-16,0-6 11 0,0 2-12 16,2 0 0-16,0-6-7 15,-3 2 7-15,3 2 0 16,-3-2 8-16,-2-2-7 15,2 6 16-15,-1-6-17 16,-1 2 0-16,2-2 16 16,-2 2-16-16,0 3 0 15,2-4 12-15,-4 0-11 16,2 0 12-16,1 4-13 16,-4-3 0-16,1-2 23 0,3-2-23 15,-2 2 1 1,-1 0 21-16,0-2-13 0,0 2 8 15,-4 2-17-15,-2 2 0 16,0-2 28-16,-1-2-28 16,-2 2-7-16,-2-2 7 15,2 0 12-15,-3 2 1 16,-2-2-13-16,4-2 0 16,-4 2 1-16,3-4 0 15,-1 2-1-15,1 2 6 16,0-4-6-16,-1 2 14 15,0 2-14-15,-2 0 0 16,0 2-8-16,-4-2 8 16,0 2-1-16,0 2 1 15,0 2 0-15,4-4 5 0,-2-2-5 16,4 2 0-16,-6 2-7 16,-2-2 7-16,2-2 0 15,0 2 6-15,2 3-6 16,0-4 2-16,-2 4-2 15,0 1 0-15,0-6 1 16,5 2-1-16,-1-1 0 16,5 0 0-16,-1-1 1 15,4-2 5-15,1 2-6 16,1-4 0-16,-1 2-2 16,1 2 2-16,-6-4-7 15,-1 6 5-15,-4-2 2 16,-5 2 2-16,-6 2-2 15,2-2 0-15,-1 2 0 16,1 2 0-16,-1-6-5 0,-1 2 3 16,0-2 4-16,0 2 6 15,-1-6-8-15,0 4 0 16,3-2-8-16,-2 2 8 16,4 2 0-16,0-6 0 15,-1 4 1-15,3-2 14 16,-4 2-15-16,1-4-6 15,-1 2-1-15,1 2 7 16,3-4 0-16,2 4-1 16,0-2 12-16,2-2-10 0,1 0-1 15,-1 0 0 1,0 2-6-16,-2 2 6 0,0 1 0 16,-2-4 0-16,-3 8 1 15,1-4-9-15,-5 4 8 16,1-3 0-16,-4-1 3 15,3 4-3-15,0-3 0 16,3 2-1-16,4-2 7 16,0 4-9-16,4-6 3 15,4 4 0-15,1-6 1 16,4 2 0-16,0 2-1 16,1-2 0-16,1-4 1 15,-4 6-4-15,0-2 3 16,0 2 0-16,-2-2 8 15,0 2-8-15,-3-2-9 0,0 2 8 16,0 2 2-16,2 2-1 16,-2-2 0-16,2-2 0 15,1-2 3-15,2-2-3 16,0 2-4-16,0-4 2 16,0-2 4-16,-2 6-1 15,1-4-1-15,-2 0 0 16,0 2 2-16,0-2-2 15,1 4-2-15,2-4 2 16,-2-2 0-16,2 2 0 16,0-4 0-16,0 4-4 15,2 0 3-15,0 3 2 16,-2-4 4-16,3 1-5 0,-2 0 1 16,2 0 8-16,-1 1-9 15,-3-4-10-15,2 7 9 16,-1-3 1-16,1 4 0 15,2 0-1-15,1-1 9 16,1-3-1-16,1 4-7 16,3-4-6-16,0 4 5 15,0 1 2-15,2-2-2 16,0 0-6-16,1-2 7 16,-2 2-3-16,4 6 3 15,-1-2-8-15,1 6 8 16,0 4 0-16,2-4-1 15,2 4 1-15,-2-4 0 16,2 6 3-16,-1-2-3 16,1 4-21-16,2 0 21 0,-2 1 1 15,0-4 0-15,0 4-1 16,2-5 0-16,0 2 3 16,0-2-3-16,0-4-21 15,0 0 21-15,0-2 1 16,0-2-1-16,0-2-6 15,0-2 6-15,0 0 6 16,0-6-6-16,0 8-2 16,0-6 2-16,0 2 1 15,0 2 6-15,0 2-7 16,2-2 0-16,-2 6 1 16,0-2-1-16,0 0 0 0,0 0 9 15,0-6-8-15,0 2 0 16,0-2-1-16,0 2 0 15,0-2 2-15,0 3-2 16,0-8-3-16,0-3 3 16,0 4 1-16,0 0-1 15,0 5-2-15,0 0 2 16,0 2 5-16,0-4-5 16,0 2-5-16,0-5 5 15,0-3 1-15,0 3 11 16,0-4-12-16,0 0-27 15,0 0 25-15,0 0-101 16,0 0-55-16,2-22-21 0,7-1 1 16,-3-12-379-16</inkml:trace>
  <inkml:trace contextRef="#ctx0" brushRef="#br0" timeOffset="-103351.49">9981 14526 446 0,'0'0'320'0,"0"0"-174"15,0 0-108-15,0 0-37 0,0 0 48 16,0 0-38-16,0 0-11 16,0 0-1-16,0 0-77 15,0 2-30-15,0 8-130 16,0 4-144-16</inkml:trace>
  <inkml:trace contextRef="#ctx0" brushRef="#br0" timeOffset="-103109.83">10039 15316 110 0,'0'0'270'0,"0"0"-237"16,0 0-33-16,0 0-130 15,0 0-4-15,0 0 70 0</inkml:trace>
  <inkml:trace contextRef="#ctx0" brushRef="#br0" timeOffset="-102833.95">10021 15847 87 0,'0'0'507'0,"0"0"-432"16,0 0-30-16,0 0-25 16,0 0 31-16,0 0-7 15,0 0-32-15,14 40 21 0,-12-40-33 16,-2 0-39-1,0 0-153-15,0 0-125 0</inkml:trace>
  <inkml:trace contextRef="#ctx0" brushRef="#br0" timeOffset="-102135.64">14388 14361 1283 0,'0'0'149'0,"0"0"-147"15,166-29 8 1,-91 12 4-16,8-1 11 0,-1 0-25 15,-2 0 2-15,-5 2 14 16,-7 4-16-16,-11 2-9 16,-10 4-3-16,-13-2-30 15,-14 2-29-15,-13 2-58 16,-7-8-94-16,-13 2-180 16,-10 2-150-16</inkml:trace>
  <inkml:trace contextRef="#ctx0" brushRef="#br0" timeOffset="-101955.64">14889 14364 58 0,'0'0'816'0,"0"0"-718"0,0 0-76 16,0 0 52-16,-55 116-13 16,46-92 14-16,0-6-29 15,7 0-24-15,0-2-11 16,2 2-11-16,0-10-47 15,2 2-68-15,11-10-265 0</inkml:trace>
  <inkml:trace contextRef="#ctx0" brushRef="#br0" timeOffset="-101527.64">15429 14323 523 0,'0'0'363'15,"0"0"-268"-15,0 0-60 16,0 0-12-16,0 0 82 16,0 0 21-16,-62 122-65 15,22-83-48-15,-12 3 21 16,-12 6-33-16,-13-4-1 16,-7 6 10-16,-5-6-8 15,2-4-2-15,2 1 0 16,10-5 0-16,13-10-3 15,12-4 3-15,21-8-2 16,12-6-6-16,12-6 6 16,5 2-30-16,0-4 6 0,9 0 26 15,16 0 35 1,6 0-16-16,9 0 8 0,6 0 4 16,10-4-18-16,2-8 12 15,4-2-25-15,3 0 0 16,-1-4 22-16,-3 0-22 15,-5 4-1-15,-7-7-11 16,-14 3-28-16,-10 0-39 16,-12-4-58-16,-13-20-98 15,0 6-297-15,-2-2 362 0</inkml:trace>
  <inkml:trace contextRef="#ctx0" brushRef="#br0" timeOffset="-101301.13">15072 14415 25 0,'0'0'758'0,"0"0"-621"16,0 0-72-16,0 0-7 16,-38 163 36-16,30-73 42 15,-1-1-57-15,-1 5-23 16,2 4-9-16,-3-22-34 16,-1 8 13-16,4-7-26 15,-1-9 0-15,-1-10 9 16,6-10-9-16,0-12-25 15,2-14-3-15,-1-12-56 16,3-10-43-16,0-26-80 16,7-16-182-16,9-12-111 0</inkml:trace>
  <inkml:trace contextRef="#ctx0" brushRef="#br0" timeOffset="-100663.99">15888 14223 899 0,'0'0'183'0,"0"0"-139"15,0 0-28-15,0 0 30 16,0 0 29-16,0 0-8 16,0 0-48-16,-4 40-11 0,-23-16 42 15,-9 10-29-15,-7 4-2 16,-7 3-19-16,-6-1-30 15,2-3 29-15,10-2-10 16,11-9 5-16,14-6-6 16,15-4-37-16,4-6 13 15,2-2 29-15,17 0 7 16,4 2 24-16,4-6-24 16,2 2 0-16,0 0 10 15,0 0-10-15,-4 0 0 16,-6 0 0-16,-5 0 1 15,-9 0-2-15,-5 0-2 16,0 4-44-16,-9 2 47 16,-14 2-23-16,-1 2 23 15,-5 0-7-15,4-2-19 0,1-1 26 16,6-4-26-16,7 0-4 16,2-4 28-16,6 4-22 15,3-1-34-15,0 2 48 16,0 2 10-16,0 3 10 15,0 3-10-15,6 7 0 16,-2 3 8-16,2 8-7 16,-3 4-1-16,1 4 16 15,-2 0-10-15,-2-2 33 16,0-3-30-16,0-3-3 16,0-9 43-16,0 0-27 15,0-9 2-15,0-10 8 16,0 2-25-16,0-10 27 15,0 0-34-15,0 0 0 16,0-14-1-16,0-22-112 16,0-17-26-16,14-51-186 0,3 12-59 15,6 2 56-15</inkml:trace>
  <inkml:trace contextRef="#ctx0" brushRef="#br0" timeOffset="-100444.91">15911 14506 512 0,'0'0'391'0,"0"0"-193"15,0 0-155-15,0 0 1 16,0 0 28-16,135-48 2 16,-83 38-29-16,2-1-38 0,10 4 25 15,0-1-32-15,-3 1 0 16,-9 1-12-16,-11 5 11 16,-15-2-20-16,-10 3-26 15,-14 0-90-15,-2 0 7 16,-27 13-169-16,-6 5-10 15,-5 0 122-15</inkml:trace>
  <inkml:trace contextRef="#ctx0" brushRef="#br0" timeOffset="-100273.78">15903 14772 230 0,'0'0'498'0,"0"0"-368"15,0 0-92-15,0 0 69 0,0 0 13 16,0 0-35-1,0 0-20-15,118 11-39 0,-70-28-18 16,2-1-8-16,4-4-32 16,0 0-10-16,-10 2-103 15,-9-6-163-15,-14 4-182 16,-13 6 429-16</inkml:trace>
  <inkml:trace contextRef="#ctx0" brushRef="#br0" timeOffset="-99970.78">16135 14861 139 0,'0'0'382'0,"0"0"-220"0,-4 108-60 16,2-52-12-16,-3-2 48 15,0 0-67-15,-1 0-30 16,-3-1-1-16,0-5-15 15,-4 2 1-15,-3-6-3 16,-4-4-3-16,-3-4 41 16,0-4-48-16,-4-2-3 15,-4-7 11-15,-3-5-11 16,-4-9-9-16,-2-4-1 16,-4-5-27-16,-3 0 13 15,0-13-83-15,-4-24-52 16,8 6-114-16,15-5-124 0</inkml:trace>
  <inkml:trace contextRef="#ctx0" brushRef="#br0" timeOffset="-99770.66">16300 15266 588 0,'0'0'391'16,"0"0"-259"-16,0 0-109 16,0 0-4-16,0 0 28 15,0 0-47-15,0 0-65 0,-65-62-867 16</inkml:trace>
  <inkml:trace contextRef="#ctx0" brushRef="#br0" timeOffset="-97833.73">17085 15011 363 0,'0'0'511'0,"0"0"-443"0,13-110-49 16,-5 48-5-16,6-7 8 16,3-11 34-16,2-6-43 15,1-6-1-15,2-2-11 16,4 1 5-16,3 7 0 15,3 10-6-15,1 10 6 16,0 12 15-16,4 9-21 16,-4 11 18-16,-2 6 8 15,0 8-13-15,-2 8 17 16,3 0-30-16,-1 6 9 16,2 6 0-16,-2 0-9 15,-4 0-6-15,-3 6 6 16,-6 8-6-16,-7 2 5 0,-4 2 1 15,-4 4 0 1,-3 0 7-16,0 2-6 16,-16 5 14-16,-9-1 21 0,-9 2-27 15,-3-2 2-15,-5 0-11 16,-1-2-11-16,1 0 2 16,2-4-1-16,7-4-2 15,4-2 6-15,6-4 6 16,11-4-8-16,6-6 8 15,6-2-26-15,0 0 11 16,4 0-8-16,17 0 20 16,3 0 3-16,5 2 1 15,0 4 4-15,0 2-5 0,-5 4 0 16,-3 0 9 0,-5 4-9-16,-6-2-1 0,-1 0-9 15,-7 3 10-15,-2-4 23 16,0 6 0-16,0-7-7 15,-4 3 55-15,-9 3-29 16,-3 0-14-16,-4 3 7 16,0-3-22-16,-2 0 24 15,0-4-20-15,-1-2-16 16,1-6 17-16,1-2-18 16,2-4-1-16,-1 0-20 15,2-14-45-15,0-8-76 16,7-28-127-16,2 7-483 15,7 3 681-15</inkml:trace>
  <inkml:trace contextRef="#ctx0" brushRef="#br0" timeOffset="-97406">18072 14141 561 0,'0'0'809'15,"0"0"-715"-15,0 0-92 16,0 0 21-16,0 0 48 16,135-44-30-16,-88 30 0 15,9 0-41-15,3-3 0 16,7 2 3-16,1-1-3 15,-5-1-16-15,-11 2-52 0,-13 1-34 16,-16 1-23 0,-13-1-54-16,-9-4-126 0,0-12-76 15,-18 2 197-15,1 0 1 0</inkml:trace>
  <inkml:trace contextRef="#ctx0" brushRef="#br0" timeOffset="-96395.09">18539 13744 170 0,'0'0'532'15,"0"0"-422"-15,0 0-59 16,0 0 57-16,-40 156 0 16,27-66-27-16,-7 29 37 15,-9 23-60-15,0-10-13 16,2-25-8-16,5-31-24 16,7-20 16-16,-4 4-29 0,4 2 0 15,-1 1-1 1,5-19 1-16,2-12-3 0,4-14-6 15,1-14-43-15,2-4 16 16,0-26-84-16,0-20-8 16,-1-17-194-16,1-29 186 15,-2 6 15-15,-1-8-36 16,0 10-22-16,3 25 179 16,-2 5 235-16,0 20 58 15,1 20-65-15,-1 14-132 16,-3 0-37-16,-4 22 20 15,0 10-3-15,-5 11 11 16,1 4-47-16,-1 6-14 0,3-3 11 16,1-6-24-1,4-6 6-15,3-6-3 0,5-10-6 16,0-8 0-16,0-8-10 16,0-6-10-16,13 0 9 15,12-6 1-15,8-24-31 16,12-10-17-16,6-12-81 15,11-10 87-15,4-7-24 16,3 4-104-16,-3 2 82 16,-8 15 59-16,-11 12 29 15,-14 14 6-15,-11 12 23 16,-8 10 48-16,-5 0-40 16,-2 18 25-16,-3 16 76 0,-2 12-28 15,-2 12-4 1,0 10-33-16,0 3-33 0,0 1 23 15,-6-6-63-15,-1-2 16 16,-2-10-1-16,2-6-15 16,-2-10-6-16,3-8 5 15,-1-9-48-15,3-11 24 16,1-10-39-16,-1 0-19 16,4-32-15-16,0-17-5 15,0-19-868-15,0-14 935 16,2-10-94-16,12 0 107 15,-1 3-39-15,1 13 124 16,3 16 40-16,-3 16 3 0,1 12 442 16,-3 10-357-16,-2 6-105 15,1 2 35-15,3 4-50 16,3-1 1-16,4 1 0 16,6 1-51-16,6-4-1 15,7 4-19-15,3-4 0 16,-1 9 0-16,-5 4 0 15,-3 0-14-15,-7 4 14 16,-5 18-10-16,-1 9-5 16,-9 3 14-16,-1 12 1 15,-3 2 16-15,-6 12-4 16,-2 6-6-16,0 5 24 16,0 2-9-16,-8 4-3 15,-2-3-3-15,-5-6-6 0,-2-2 15 16,2-3-24-16,-1-11-12 15,0-6 12-15,3-14 0 16,2-12-10-16,-3-10-22 16,4-10-51-16,-4-48 39 15,1-32-104-15,2-11-92 16</inkml:trace>
  <inkml:trace contextRef="#ctx0" brushRef="#br0" timeOffset="-96166.45">19005 14115 104 0,'0'0'763'16,"0"0"-611"-16,0 0-85 16,0 0-5-16,-2 114 87 0,-3-58-49 15,1 10-32-15,-2 2-7 16,-2-1-29-16,4-1 5 16,-3-8-14-16,5-4-23 15,-2-10 41-15,2-9-41 16,0-8 0-16,-2-13 0 15,4-5 0-15,0-9-14 16,0 0-52-16,0-23-63 16,14-57-74-16,9 6-342 15,-2-8-2-15</inkml:trace>
  <inkml:trace contextRef="#ctx0" brushRef="#br0" timeOffset="-95948.46">19362 13971 1141 0,'0'0'165'0,"0"0"-113"0,0 0-26 16,0 0 48-16,142-23 37 16,-82 17-69-16,12-2-16 15,5-2 3-15,6 0-18 16,-1 0-1-16,-6-6-10 16,-11 4-31-16,-16 0 24 15,-20 2-79-15,-16-2-26 16,-13 0-95-16,-20-16-205 15,-12 4-140-15,-3 2 484 0</inkml:trace>
  <inkml:trace contextRef="#ctx0" brushRef="#br0" timeOffset="-95745.68">19674 13904 178 0,'0'0'580'0,"0"0"-456"16,0 0-40-16,-38 140 14 15,26-100-7-15,1-3-14 16,7-7-8-16,0-4-53 16,4-12-14-16,0-6-2 15,0-8-13-15,15 0-34 16,7-22-35-16,12-14-170 16,19-39-280-16,-4 7 193 15,-4 6 285-15</inkml:trace>
  <inkml:trace contextRef="#ctx0" brushRef="#br0" timeOffset="-95314.92">19965 13780 153 0,'0'0'390'0,"0"0"-138"16,0 0-132-16,0 0-16 15,0 0 55-15,-19 108-44 16,2-60-68-16,2 5 17 16,-1 5-35-16,3 4-8 15,4 0-1-15,4 0-13 16,5 2 11-16,0-2-18 15,0-3 1-15,0-1 15 16,0-8-16-16,5-2 0 16,0-2 7-16,-3 2-6 15,-2-4 7-15,0-4-8 16,0 1 0-16,-14-4 4 16,-5 2-4-16,-10-3-7 0,-8-4 7 15,0-2 0-15,-7-8 8 16,1-8-8-16,-2-6 0 15,6-6-7-15,2-2 7 16,9 0 0-16,6-14 13 16,10-14 15-16,8-8-11 15,4-8-5-15,0 0-12 16,20-5 38-16,5 9-29 16,2 4-2-16,6 4 2 15,2 6-2-15,3 2 5 0,-3 4-12 16,-1 2-38-1,-5 4 0-15,-7-4-127 0,-7 2-354 16,-5 2-251-16</inkml:trace>
  <inkml:trace contextRef="#ctx0" brushRef="#br0" timeOffset="-95143.75">20166 14775 889 0,'0'0'755'16,"0"0"-701"-16,0 0-54 15,0 0-35-15,0 0 34 16,0 0-80-16,-149-75-761 0</inkml:trace>
  <inkml:trace contextRef="#ctx0" brushRef="#br0" timeOffset="-88584.65">15221 16074 1220 0,'0'0'165'15,"0"0"-165"-15,0 0-94 16,0 0 94-16,0 0 91 16,119-48-74-16,-74 30-16 15,3 0 9-15,4 1-3 16,2 7 2-16,-6 1-9 16,-1 0 0-16,-7 9-4 15,-9 0 4-15,-8 0-25 16,-10 0 24-16,-5 0-5 15,-2 0 6-15,-6 5 0 16,0 4 0-16,0 5 1 16,-10 8-1-16,-17 5-1 15,-11 9-8-15,-8 4-27 16,-14 4-5-16,-2 0-4 0,-3 0 38 16,3-8 1-16,10-4 7 15,9-5-1-15,12-9 1 16,14-5 10-16,12-8-3 15,5-5 3-15,0 0-11 16,18 0 49-16,11-14-33 16,14-8 13-16,5-5-8 15,12-1-5-15,5-2 6 16,-1 2-22-16,-1 2 0 16,-7 4 12-16,-11 0-12 15,-12 4-20-15,-18 0-60 16,-15-10-123-16,-19 6-181 15,-12 2-285-15</inkml:trace>
  <inkml:trace contextRef="#ctx0" brushRef="#br0" timeOffset="-88334.79">15321 16044 717 0,'0'0'290'0,"0"0"-203"16,0 0-48-16,0 138 1 15,0-76 31-15,4 10 55 16,0 13-79-16,-4 17-12 16,0-8-12-16,0 4-14 15,-2 1 8-15,-12-19-17 16,-1 10 0-16,-1-10-16 0,-2-4 16 16,0-13-16-1,3-9 0-15,1-14-73 0,3-14-37 16,0-26-69-16,2 0-327 15,2-8 313-15</inkml:trace>
  <inkml:trace contextRef="#ctx0" brushRef="#br0" timeOffset="-87715.03">15601 16549 798 0,'0'0'529'0,"0"0"-420"15,0 0-109 1,0 0 9-16,0 0 14 0,125-32-4 16,-88 18-6-16,1 6-13 15,-7 2 0-15,-4 2-14 16,-12 4 14-16,-5 0-69 16,-10 0-42-16,0 0 48 15,-10 10-12-15,-16 8 1 16,-10 4-23-16,-4 0 57 15,-6 4 8-15,0-4 32 16,7 2 29-16,5-2 1 16,10-4 1-16,11-6-12 15,5-2 2-15,8-2 7 0,0-8 12 16,14 0-2-16,13 0-9 16,4 0-13-16,9 0 16 15,2 0-32-15,3-13 7 16,-5 4 15-16,-5-3-20 15,-6 6-4-15,-10 2-3 16,-13 4-46-16,-6 0-29 16,0 4 27-16,-20 14-24 15,-14 9-66-15,-8 0-128 16,-7 4 121-16,-2 1 150 16,2 0 8-16,5-2 131 15,5-4-63-15,12 2-57 16,12-10 94-16,9-6 15 15,6-6-55-15,0-2-34 16,8-4-12-16,15 0 6 0,4 0-8 16,6 0 4-1,5-8 30-15,6-10-58 0,3-4 0 16,2-2 25-16,-4-6-26 16,-8 2-1-16,-10-2-51 15,-11-2-60-15,-16-21-71 16,-5 11-112-16,-12 4 161 0</inkml:trace>
  <inkml:trace contextRef="#ctx0" brushRef="#br0" timeOffset="-86838.79">15819 16557 159 0,'0'0'138'16,"0"0"200"-16,0 0-107 15,0 0-146-15,0 0-36 16,0 0 18-16,-43 147 2 0,43-89 15 16,0 0-27-16,0 4-34 15,0-4 64-15,0-4-52 16,0-8-12-16,7-6 2 15,2-5-2-15,2-13 6 16,1-8-29-16,1-10 6 16,2-4-14-16,7 0 8 15,7-22-21-15,7-18 8 16,9-19-56-16,11-25-70 16,6-32-11-16,-11 8-11 15,-8 11-25-15,-14 21-197 16,-16 26 360-16,-2 2-291 15,-2 8 314-15,-7 12 81 16,-2 6-28-16,0 9-1 16,0 4-29-16,0 0 289 0,0 5-197 15,0 3-113-15,0-3-2 16,0 4 58-16,0-5-20 16,0 1 1-16,0 4-39 15,0-5 68-15,0 0-48 16,0 1 77-16,0 0-38 15,0 4-29-15,0-5-11 16,0 2 7-16,0 3 31 16,0 0-37-16,0 0-7 15,0 0-6-15,0 0 5 16,0 0 15-16,0 0-9 0,0 0-7 16,0 0 43-1,0 0-34-15,0 0-2 0,0 0-10 16,0 0-7-16,0 0 14 15,0 0-15-15,0 0 0 16,0 0 15-16,0 0-15 16,0 0 0-16,0 0 10 15,0 0-9-15,0 0 28 16,0 0-13-16,0 0-10 16,0 0 39-16,0 0-24 15,0 0-5-15,0 0 14 16,0 0-9-16,0 0 17 15,0 0-24-15,0 0-13 16,0 0 44-16,11 0-39 16,12-2 16-16,10-6 16 15,13-6-12-15,14-2 2 0,15-4-28 16,4-2 8-16,6 0 6 16,0 4-14-16,-10 4-10 15,-12 6 8-15,-14 8-17 16,-16 0 6-16,-10 0-25 15,-10 6 0-15,-7 10 31 16,-3 6-8-16,-3 2 1 16,0 6-4-16,-7-4-5 15,-8 2 22-15,-3 3-19 16,-3-4 1-16,2 0 18 16,-6-5-26-16,1-4-58 15,-1-4-19-15,-4-14-80 0,-7-10-47 16,5-16-300-16,4-6 271 0</inkml:trace>
  <inkml:trace contextRef="#ctx0" brushRef="#br0" timeOffset="-86222.7">16652 16174 165 0,'0'0'667'16,"0"0"-446"-16,0 0-161 16,0 0 12-16,0 0 35 15,0 0-20-15,40 128 0 16,-36-96-46-16,-4-1-32 15,0-5-9-15,-2 2-8 16,-18 2-29-16,-11-2-3 16,-9 2-29-16,-4-2-20 15,-1-6-9-15,3 0-5 16,6-8 102-16,9-6-12 0,9-2 10 16,10-2 3-16,8-4 1 15,0 0 41-15,4 0-20 16,16 0-22-16,2-10 30 15,5-2-7-15,2 2-1 16,0-4-3-16,0-2-10 16,0 2 15-16,0 0 1 15,-4-4-9-15,-6 4 7 16,-5-2-16-16,-10 2-5 16,-4-8-2-16,0 0-25 15,-6-10-36-15,-15-3-146 16,-8 3 207-16,-2 4 26 0,-2 6 9 15,-3 8-35-15,3 10 23 16,2 4 68-16,2 0 5 16,6 14-45-16,2 8-28 15,2 10 29-15,3 13-7 16,3 9 3-16,5 8-4 16,3 4-25-16,5 2 29 15,0 2-24-15,0-2-15 16,9-9 28-16,8-1-16 15,8-10 1-15,2-8-8 16,6-8-13-16,5-10 18 16,7-10-19-16,7-10 8 0,7-2-2 15,11-14-6 1,3-14-22-16,5-12 7 0,-3-8-37 16,2-10-21-16,-8-8-55 15,4-51-100-15,-17 15-456 16,-17 12 421-16</inkml:trace>
  <inkml:trace contextRef="#ctx0" brushRef="#br0" timeOffset="-86034.88">17417 16218 750 0,'0'0'535'0,"0"0"-464"16,19 111-34-16,-10-52 9 15,-2 8 49-15,0-1 18 16,-5-2-65-16,0 2-23 15,-2-8-24-15,0-5 11 0,0-7-24 16,0-12-31 0,0-6-113-16,-2-28-108 0,-5 0-534 15,-2-4 642-15</inkml:trace>
  <inkml:trace contextRef="#ctx0" brushRef="#br0" timeOffset="-85834.11">17628 16521 1279 0,'0'0'179'16,"0"0"-148"-16,0 0-25 15,0 0 66-15,0 0-22 16,138-18-30-16,-98 18 4 0,0-4-24 16,-4 4-17-1,-10 0 15-15,-10 0-95 0,-16 8-89 16,-20 24-68-16,-22 0-433 15,-7-2 382-15</inkml:trace>
  <inkml:trace contextRef="#ctx0" brushRef="#br0" timeOffset="-85623.41">17216 17097 65 0,'0'0'929'0,"0"0"-734"16,0 0-154-16,0 0 4 0,0 0 61 15,0 0-18-15,0 0-17 16,145-23-10-16,-95-3-43 16,11-2-12-16,3-10-6 15,8-4-10-15,-1-6 4 16,-2-6-88-16,18-26-140 16,-20 9-94-16,-14 11-360 0</inkml:trace>
  <inkml:trace contextRef="#ctx0" brushRef="#br0" timeOffset="-84869.63">18178 16266 548 0,'0'0'639'0,"0"0"-615"0,0 0-24 16,0 0 0 0,0 0 31-16,114-76-31 0,-91 58-8 15,-2-4-23-15,-3 0-142 16,-7-18-112-16,-7 10-81 16,-4 2 247-16</inkml:trace>
  <inkml:trace contextRef="#ctx0" brushRef="#br0" timeOffset="-83861.79">18211 15923 451 0,'0'0'297'0,"0"0"-118"16,0 0-125-16,0 0-1 15,0 0 3-15,0 0 27 0,0 0 5 16,0 121-50-16,3-103 1 15,2-4-1-15,-3-2-30 16,0-8 36-16,-2 0-31 16,2-4-1-16,-2 0 24 15,0 0-17-15,0 0 13 16,0 0-2-16,0 0-18 16,0 0 29-16,2 0-34 15,-2 0-7-15,3-2 30 16,-3 0-29-16,0-2 6 15,0 0 11-15,0 4-18 16,0 0 44-16,0 0-43 16,0 0-1-16,0 0 25 15,2 0-25-15,4 18-12 16,4 8 11-16,5 14 1 0,5 6 22 16,2 6-22-16,3 2 0 15,-1-4 19-15,1-1-19 16,-2-9 1-16,-2-4 5 15,-3-10-4-15,-2-8 4 16,-5-8-6-16,-4-2 0 16,-5-4 0-16,-2-4 0 15,0 0-10-15,0 0-15 16,0-18-24-16,0-12 8 16,-2-6-86-16,-5-4 5 0,-2 0 87 15,0 4-27 1,0 8 13-16,3 11 49 0,4 12 55 15,-1 0 26 1,3 5-41-16,0 0 8 0,0 0 20 16,0 0-45-16,0 5-8 15,0 9 2-15,0 8 1 16,0 6 37-16,0 6-47 16,-7 2-7-16,-1 0 22 15,-5 4-22-15,-8 0-1 16,-8 0 0-16,-4 4-28 15,-7-6 14-15,-5 2-63 16,-1-1-8-16,1-7 50 16,3-6 12-16,10-4 14 15,8-8 9-15,10-4 0 0,7-6 16 16,7-4-16-16,0 0 1 16,0 0 26-16,12 0-26 15,7-8-1-15,6-6-3 16,11 0-19-16,9-8 22 15,8 0-41-15,2 0-10 16,1 3-4-16,-8 1 12 16,-11 9 24-16,-12 0-3 15,-12 5-23-15,-9 4 22 16,-4 0 7-16,0 0-3 16,-4 0 11-16,-11 13 8 15,-10 10 49-15,-4 12 6 16,-4 1-10-16,-8 8 27 0,-1 2-37 15,-2 2-7 1,1 2 21-16,3-6-30 0,5 1 0 16,3-9-19-16,8-4 14 15,3-10-6-15,11-10-8 16,7-6-22-16,3-12-68 16,23-24-99-16,3-2-153 15,12-13-522-15</inkml:trace>
  <inkml:trace contextRef="#ctx0" brushRef="#br0" timeOffset="-83599.74">18562 16820 542 0,'0'0'503'0,"0"0"-437"16,0 0-43-16,0 0-4 15,0 0 46-15,19 134 41 16,-11-90-74-16,5-2-23 15,3 2 20-15,7-8-18 16,6-5 5-16,7-9 18 16,9-8-27-16,9-10 41 15,3-4-48-15,5-12-5 16,6-16-3-16,-1-12-26 16,-3-5-22-16,-4-9-43 15,-8-30-92-15,-24-10-105 0,-10 14-117 16</inkml:trace>
  <inkml:trace contextRef="#ctx0" brushRef="#br0" timeOffset="-82269.89">18666 16152 1112 0,'0'0'186'0,"0"0"-125"15,0 0-32-15,0 0 69 16,0 0 2-16,0 0-64 16,0 0 9-16,0-14-45 15,14 4 2-15,1-8 0 16,10-4-2-16,2-4-14 0,2 4-15 16,0 8-31-16,-3 0 38 15,-6 6-33-15,-4 4 17 16,-5 4 13-16,0 0-2 15,-4 4-4-15,2 18 30 16,-1 18 1-16,-1 10 28 16,0 20-28-16,-2 6 10 15,-3 10 17-15,-2 3-15 16,0-1 1-16,0-8-3 16,0-8-8-16,-7-9 21 15,0-13-23-15,0-6-7 16,1-18 7-16,0-8-1 15,-2-12-8-15,-1-6-10 0,-1-2-10 16,-9-24-24 0,0-10-76-16,-6-16 51 0,-2-11 31 15,-2-9-21-15,0-8-421 16,2 8 463-16,5 14 26 16,5 14 281-16,6 21-90 15,3 14-107-15,6 9-13 16,2 0-6-16,0 18 1 15,0 10 17-15,0 16-34 16,0 4 18-16,2 6-25 16,3 0-21-16,-2-6-1 15,-1-8-11-15,-2-8-8 0,2-5-1 16,-2-9 8-16,0-8-1 16,2-6-7-1,1-4-34-15,1 0 10 0,4-10-16 16,4-21-32-16,3-14-30 15,10-16 33-15,4-7 34 16,7-8-175-16,6 0 147 16,0 9 63-16,5 9 0 15,-2 14 33-15,-5 12-10 16,-5 10 16-16,-8 8 45 16,-7 6-28-16,-4 0-8 15,-3 6 11-15,-2-2-37 16,5 0-10-16,-3-2-12 15,2 2 13-15,1-4-10 16,0 4-3-16,-3-4-18 0,0 2-5 16,-1 2-16-1,-1 4 9-15,-5 0-5 0,-1 0 2 16,0 0 27-16,-1 18 6 16,-1 8 0-16,-1 6 18 15,2 12 5-15,-2 10 3 16,2 8 6-16,3 5-17 15,-4 5 48-15,-1-2-34 16,0-6-11-16,-2-6 2 16,0-5-5-16,0-13-15 15,0-4 0-15,0-14-15 16,0-8 14-16,0-10-32 16,-9-4-18-16,0-12-8 0,-4-20-76 15,-1-17-15-15,-3-5-38 16,-3-12-20-16,-9-34 2 15,2 6 92-15,7 15 114 16,2 20-262-16,14 42 262 16,2 11 516-16,-1 2-187 15,3 4-232-15,0-4-16 16,0 4-3-16,0 0 6 16,0 0-19-16,0 0-45 15,3 10-7-15,3 11 2 16,3 11-2-16,-3 4 46 15,-1 4-47-15,-2 4-10 0,-3-4 2 16,0 0-4-16,0-4-14 16,-8-8-46-16,0-6-16 15,1-6 75-15,1-6-8 16,3-6 1-16,3 0 8 16,0-4 1-16,0 0 12 15,0 0 23-15,3-4-20 16,5-4 10-16,3-2-14 15,3-2 16-15,3-2 6 16,4 0-13-16,5-2-2 16,3-2-17-16,5 0 7 15,17-6-18-15,-9 4-59 16,-6 6-169-16</inkml:trace>
  <inkml:trace contextRef="#ctx0" brushRef="#br0" timeOffset="-82048.88">19720 16645 204 0,'0'0'790'16,"0"0"-631"-16,0 0-113 15,0 0-27-15,0 0 136 16,0 0-90-16,0 0-39 15,74 77-21-15,-65-72-5 16,-5-1-70-16,-4 1-116 16,0-1-396-16,0-4 238 0</inkml:trace>
  <inkml:trace contextRef="#ctx0" brushRef="#br0" timeOffset="-81891.09">19747 16848 176 0,'0'0'1031'0,"0"0"-886"0,0 0-98 15,0 0 38-15,0 0 57 16,0 0-43-16,0 0-65 16,8 40-3-16,-8-40-31 15,0 0-49-15,-15-10-136 16,-7-2-494-16</inkml:trace>
  <inkml:trace contextRef="#ctx0" brushRef="#br0" timeOffset="-80947.72">20000 16128 819 0,'0'0'220'0,"0"0"-149"16,0 0-34-16,14 122 5 15,-9-74 13-15,1 5 35 16,-4 1-55-16,3 0-22 16,-5-4 4-16,3-2-11 15,-3-8-4-15,0-10-2 16,0-6-28-16,2-12-30 15,4-12-146-15,3-22-320 16,-3-4-68-16</inkml:trace>
  <inkml:trace contextRef="#ctx0" brushRef="#br0" timeOffset="-80685.86">20330 15931 1024 0,'0'0'226'0,"0"0"-142"16,0 0-52-16,21 117 55 16,-12-63-10-16,-1 4-35 15,0 4 30-15,-4 0-55 16,-2-3-10-16,-2-5-1 16,0-4 4-16,0-2-10 15,-6-12-15-15,-8-2-31 16,-4-10-33-16,-2-8-5 15,-5-10-16-15,-2-6-90 16,-15-22-202-16,9-14 55 0,2-4 38 16</inkml:trace>
  <inkml:trace contextRef="#ctx0" brushRef="#br0" timeOffset="-79341.83">20014 16280 1043 0,'0'0'270'15,"0"0"-206"-15,0 0-4 16,0 0 21-16,0 0 22 15,0 0-36-15,0 0-45 16,56 0 5-16,-25 0-27 16,7-4 0-16,0 4 21 15,-1-4-21-15,-3 2 0 16,-5-2 5-16,-11 4-5 16,-9 0-15-16,-9 0-45 0,0 0-27 15,-3 0 17-15,-19 6 9 16,-4 10 39-16,-10 7 9 15,-4-1-1-15,-2 1-4 16,4 4-3-16,4-9 21 16,12 0 10-16,8-10-10 15,10-4-12-15,4-2-4 16,0-2 16-16,2 0 12 16,14 0-12-16,4 0 0 15,9 0 28-15,4 0-28 16,6 0 6-16,3 0 14 15,0 0 5-15,-4 0-11 16,-12 0-14-16,-6 0 0 0,-11 0-9 16,-6 0 4-1,-3 0-7-15,0 0-14 0,-16 12-9 16,-9 6 35-16,-8 4 0 16,-5 0 3-16,-1 10 27 15,-2-6-17-15,5-2 5 16,10-2-2-16,8-6-15 15,6-2 10-15,10-10-11 16,2-4-53-16,0 0 22 16,25-12-79-16,8-10 35 15,12-4-27-15,4 2-57 16,0 2 74-16,-9 8 59 16,-11 6 26-16,-11 8 28 15,-11 0 32-15,-7 0 76 16,0 8-40-16,-7 14 18 0,-15 2 12 15,-7 10-65-15,-7 6-7 16,-9 1 40-16,-1 4-59 16,-8 4-8-1,0-3 2-15,2-2-13 0,2 0 5 16,3-4-21-16,7-8 0 16,9-10-9-16,9-8 9 15,13-14-47-15,9 0-26 16,0-14-43-16,27-18-77 15,20-8 115-15,15-4 61 0,9 4 6 16,3 0-9 0,-6 12 20-16,-2 2 10 0,-16 8 25 15,-7 1 27-15,-11 7-17 16,-11 2-27-16,-5 7 12 16,-5-8-30-16,-5 5-7 15,0-1-12-15,-4 0-18 16,-2 1-8-16,0 0 0 15,0 4-3-15,0 0 38 16,0 0-25-16,-12 0 35 16,1 0 15-16,-2 10 12 15,2 11 27-15,-2 1-11 16,1 6 4-16,1 8 38 16,3 4-35-16,3 4-8 15,2 0 11-15,3 2-21 0,0-6 5 16,0-4-28-16,0-2-9 15,0-10 25-15,0-2-25 16,0-5-6-16,-2-7-1 16,0-6-24-16,-3-4 15 15,1 0-38-15,-2 0 37 16,-1-14 17-16,0 1 0 16,2 0 6-16,3-1 26 15,2 1 7-15,0 8-7 16,0-8-8-16,14 3-1 15,3-2 9-15,10-2-16 16,7-4-4-16,5 4 8 16,4 6-18-16,-3 4 18 0,-4 4-20 15,-7 0 0 1,-9 0 0-16,-9 8 0 0,-7 14 0 16,-4 2 0-1,0 10-10-15,-4 3 10 0,-18 3-10 16,-2-4 10-16,-3-4 11 15,4-6-11-15,8-8 0 16,6-10-1-16,6-2-8 16,3-6 9-16,0 0-18 15,7-2 18-15,11-20 13 16,9-12-13-16,6-12-11 16,9-8 3-16,3-17-46 15,7-1-27-15,-1-2-38 16,13-12-73-16,-12 14-45 15,-13 19-712-15</inkml:trace>
  <inkml:trace contextRef="#ctx0" brushRef="#br0" timeOffset="-78658.72">20870 16252 924 0,'0'0'558'15,"0"0"-480"-15,0 0-76 0,0 0 38 16,136 6 32-16,-85-6-40 16,5 0 9-16,1 0-37 15,-1-4 6-15,-6-2-20 16,-15-2-13-16,-12 2-49 15,-15 4-28-15,-8 2-69 16,0 0 65-16,-18 0 30 16,-8 16 35-16,-8 12 39 15,-2 16 12-15,1 6 31 16,1 17 24-16,5 3-8 16,7 6-7-16,7 4-24 15,4-3-19-15,6-9 30 16,5-2-25-16,0-12-5 15,0-6 19-15,0-8-7 16,9-4 25-16,6-9-13 0,4-4 6 16,0-10 18-16,4-4-28 15,6-4-15-15,2-5-9 16,6 0-3-16,6-18-4 16,1-13-24-16,4-5-28 15,-2-14 24-15,-3-4-49 16,-8-12-98-16,-11-4-22 15,-8-3-669-15,-11 5 817 16,-5 12 51-16,0 16 318 16,0 16-5-16,0 12-67 15,-5 8-100-15,1 4-26 0,-2 0-12 16,-2 8-21 0,-5 14-27-16,-3 14-11 0,-8 8 16 15,-5 2-16-15,-6 7-9 16,-6 1-8-16,-3-6-24 15,-6-4 14-15,-5-2-22 16,-6-6-18-16,-1-10 2 16,3-12-88-16,-9-16-58 15,20-24-52-15,12-10-119 0</inkml:trace>
  <inkml:trace contextRef="#ctx0" brushRef="#br0" timeOffset="-78470.69">21317 16539 940 0,'0'0'284'0,"0"0"-167"16,0 0-62-16,104 116 60 0,-67-80 8 15,1-1-45-15,0-3-24 16,2-6-33-16,2-6-20 16,2-2-2-16,2-6-1 15,-4-12-101-15,-3-8-124 16,-10-16-660-16,-13-2 503 0</inkml:trace>
  <inkml:trace contextRef="#ctx0" brushRef="#br0" timeOffset="-78221.7">21864 16110 476 0,'0'0'918'0,"0"0"-786"16,0 0-90-16,0 0-7 15,0 0 68-15,0 0-36 16,0 0-49-16,129 32 20 16,-107-24-38-16,-1-2 0 15,-6 2-34-15,-7-8-112 16,-3 0-175-16,-5 0-987 0</inkml:trace>
  <inkml:trace contextRef="#ctx0" brushRef="#br0" timeOffset="-77792.66">21741 16409 1051 0,'0'0'233'0,"0"0"-146"0,0 0-70 16,0 0 34-16,0 0 54 16,0 0-60-16,0 0-10 15,0 104-35-15,0-96 0 16,0-4 5-16,4-4-5 16,7 0 0-16,7 0-9 15,11-26 2-15,16-6-1 16,13-16 0-16,11-2-38 15,11 1-4-15,3 9 5 0,2 8 45 16,-6 6-1-16,-2 12 2 16,-11 6 29-16,-10 2-7 15,-7 6-17-15,-12 0 36 16,-6 0-19-16,-6 0 6 16,-7 10 6-16,-3-4-12 15,-5 2 15-15,-3 4-38 16,-7-2 6-16,0 2-12 15,0 6 6-15,-17 5 0 16,-14 0-15-16,-11 8-55 0,-43-8-91 16,10-2-440-16,3-7 13 0</inkml:trace>
  <inkml:trace contextRef="#ctx0" brushRef="#br0" timeOffset="-77592.08">22088 16397 413 0,'0'0'832'16,"0"0"-706"-16,0 0-88 15,14 102 3-15,-7-72 55 16,-3 2 13-16,3 0-44 16,-5-6-54-16,0 0 6 15,0-8-17-15,1-8-35 0,-1-10-41 16,0 0-111-16,1-4-217 15</inkml:trace>
  <inkml:trace contextRef="#ctx0" brushRef="#br0" timeOffset="-77092.96">22314 16352 660 0,'0'0'615'0,"0"0"-499"16,9 107-84-16,-5-63 36 15,2 6 50-15,-3-6-41 16,-1-4-20-16,-2 0-57 16,0-8 6-16,0-1-15 15,-5-9-10-15,-14-8-48 0,-8-6-40 16,-8-8-68-16,-8 0-114 16,-4-8-288-16,-2-14 291 15,5-5 137-15,1 4 149 16,7-4 9-16,7 9 141 15,7 6-101-15,11 6 594 16,9 2-405-16,2 0-139 16,0 4-14-16,0-4 23 15,11 0-24-15,9-2-33 16,11-2-19-16,11-2 48 16,12-8-58-16,4 0-22 15,4 0 17-15,3-2-17 16,-3 2 0-16,1 4 0 0,-5 0 8 15,-7 0-7-15,-9 6-1 16,-13 4-7-16,-10 4-2 16,-11 0 5-16,-6 0-9 15,-2 0 12-15,0 0 1 16,0 0-15-16,0 0 12 16,-4 0-41-16,-10 0 17 15,-3 8-52-15,-26 6-91 16,1-6-180-16,2-4-355 0</inkml:trace>
  <inkml:trace contextRef="#ctx0" brushRef="#br0" timeOffset="-76592.84">21801 16852 182 0,'0'0'719'15,"0"0"-603"-15,0 0-43 16,0 0 61-16,0 0 15 16,0 0-30-16,127-22-48 15,-83 12-21-15,6-2-4 16,1 2-33-16,0-4 19 15,-6 2-32-15,-5-2 0 0,-9 5-7 16,-11 4 4-16,-7 1-22 16,-6 4-20-16,-7-4-45 15,0 4 51-15,-2 0-74 16,-16 0-27-16,-2 4 116 16,-9 14-2-16,-2 10 26 15,-3 8 13-15,3 8-2 16,2 4 39-16,4 2-10 15,6 2-8-15,5-6 12 16,6-2-17-16,1-7 9 16,5-11-17-16,2-8-18 0,0-8 34 15,0-6-35-15,0-4 0 16,0 0 1-16,0 0-1 16,6-14-20-16,3-17-47 15,3-5-74-15,1-32 23 16,-5 6-557-16,2 0 549 0</inkml:trace>
  <inkml:trace contextRef="#ctx0" brushRef="#br0" timeOffset="-76026.66">22202 16718 355 0,'0'0'728'0,"0"0"-615"15,0 0-74-15,0 0 91 16,0 0-30-16,0 0-40 0,138-9-5 15,-95 4-32 1,5-4-15-16,4 0-8 0,-3 4 7 16,-7-3-3-16,-4 8-4 15,-11 0 0-15,-5 0-10 16,-9 0 10-16,-3 0-25 16,-4 14 11-16,-3 8 14 15,-3 9 6-15,0 9 2 16,0 2 23-16,-5 10 5 15,-9-2-5-15,-1-2 5 16,-3 0-18-16,1-6-17 16,-2-7 22-16,1-3-23 15,1-10-16-15,-3-4 3 16,-5-10-44-16,1-8-24 0,-5 0-21 16,0-21-33-1,0-11-7-15,0-12-137 16,6-2-97-16,3-6 131 0,5 10 151 15,4 8 94-15,2 10 32 16,4 16 378-16,3 8-100 16,0 0-154-16,2 4-51 15,-2 18-7-15,0 10 20 16,-5 8-12-16,-5 8-22 16,-5 2-21-16,-3 0 13 15,-3 3-50-15,-4-7-16 16,4-2 1-16,-2-8-3 15,5-10-8-15,2-12-7 16,7-2-33-16,4-12-7 0,3 0-114 16,4-26-31-16,0-36-143 15,18 4-462-15</inkml:trace>
  <inkml:trace contextRef="#ctx0" brushRef="#br0" timeOffset="-75789.7">22371 16960 557 0,'0'0'542'0,"0"0"-452"16,0 0-26-16,0 0 27 16,45 133 18-16,-32-88-6 15,3 8-42-15,2-7-25 16,-2 2-14-16,1-12-21 0,3-6 42 16,1-12-43-16,0-8 1 15,10-10 8-15,6-4-8 16,9-24-1-16,10-20-30 15,6-16-64-15,9-24 17 16,4-37-62-16,-9-45-115 16,-20 17-376-16,-17 19 267 0</inkml:trace>
  <inkml:trace contextRef="#ctx0" brushRef="#br0" timeOffset="-75606.83">23178 15936 403 0,'0'0'750'16,"0"0"-571"-16,0 0-127 15,0 0-21-15,0 0 81 16,0 0-37-16,0 0-38 0,118 37-2 16,-82-16-13-16,0-7-15 15,-5 0-7 1,-6-2-27-16,-10 2 3 0,-11-6-115 16,-4 6-105-16,-29 8-67 15,-9-2-256-15,-4 2 449 0</inkml:trace>
  <inkml:trace contextRef="#ctx0" brushRef="#br0" timeOffset="-75227.91">22924 16415 690 0,'0'0'398'16,"0"0"-249"-16,0 0-109 16,0 0 54-16,0 0 40 15,0 0-72-15,0 0-43 0,80-24-19 16,-40 2-43-16,5-9-1 15,2 5-100-15,-5 2-15 16,-6 6-91-16,-13 6-105 16,-11 4 140-16,-7 8 215 15,-5 0 14-15,0 12 125 16,0 14 28-16,-5 11-15 16,-3 7 14-16,0 18-53 15,4 14-16-15,-2 6 21 16,-1 10-57-16,-1-1 41 15,-2-3-64-15,-3-8-14 16,-1-4 7-16,1-13-19 16,0-9-11-16,1-14-1 0,6-12-18 15,-1-10 17-15,5-18-62 16,2 0-45-16,0-28-19 16,0-52-144-16,15-23-248 15,6-5 118-15</inkml:trace>
  <inkml:trace contextRef="#ctx0" brushRef="#br0" timeOffset="-75068.94">23214 16645 205 0,'0'0'209'16,"0"0"342"-16,0 0-282 16,0 0-153-16,0 0-35 15,71-102 58-15,-55 98-45 16,6 0-35-16,4 0-15 16,6-2-13-16,5-6-11 0,6-2-20 15,-1-4-24-15,-2 0 8 16,-9-4-80-16,-10 4-61 15,-15-22-81-15,-6 9-260 16,0 4 4-16</inkml:trace>
  <inkml:trace contextRef="#ctx0" brushRef="#br0" timeOffset="-74476.98">23505 16316 59 0,'0'0'742'0,"0"0"-522"16,0 0-157-16,-6 107-1 15,2-63 70-15,-3-8-26 16,3 0-47-16,1-4-41 0,3-10-12 16,0-4 5-1,0-14-11-15,0-4-37 0,14-4-27 16,8-24-81-16,9-8-29 16,7-12-66-16,4-4-131 15,-1 6 184-15,-4 1 142 16,-8 18 45-1,-9 4 147-15,-8 11 140 0,-8 8-17 16,-4 4-105-16,0 0-81 16,0 12 12-16,-4 11-12 15,-10 3-25-15,1 10-18 16,-1 0-25-16,1 4 1 16,4 0-14-16,2 4 4 15,7-2 2-15,0 2-9 0,0 0 0 16,9-3 5-16,4-1-4 15,3-4 7-15,-3 0-8 16,1-4 1-16,-5-2 18 16,-3-4-19-16,-6-4-8 15,0-4 7-15,0 0-9 16,-20 0 9-16,-9-4-5 16,-9-6-11-16,-4-8 1 15,-3 0 16-15,3 0-23 16,2-4 23-16,11-8 15 15,9 2 20-15,9 0-5 16,7 2 18-16,4 0 60 16,0-2-47-16,4 2-11 0,11-6-11 15,4 2-24-15,5-2 16 16,5-4-31-16,7 4 13 16,4-4-28-16,2 0 3 15,11-8-72-15,-8 4-112 16,-11 0-355-16</inkml:trace>
  <inkml:trace contextRef="#ctx0" brushRef="#br0" timeOffset="-73842.63">23942 15955 1147 0,'0'0'174'0,"0"0"-81"16,0 0-81-16,0 0-10 16,0 0 9-16,0 0-11 15,0 0-50-15,93 107-179 16,-83-103-602-16,-8-4 660 0</inkml:trace>
  <inkml:trace contextRef="#ctx0" brushRef="#br0" timeOffset="-73477.97">23588 16415 841 0,'0'0'496'0,"0"0"-447"15,0 0-40-15,0 0 49 16,0 0 13-16,0 0-30 16,0 0-41-16,158-28-9 15,-104 10 8-15,0 0-18 16,-6 5 5-16,-12 8-25 16,-10 2-11-16,-12 3-40 15,-7 0-10-15,-5 17 48 16,-2 11 52-16,0 12 10 15,0 12 21-15,0 12 31 16,-2 10-1-16,0 4-3 0,0 2-39 16,-1-1-18-16,0-3 31 15,-1-12-32-15,4-6 0 16,0-10 10-16,0-12-10 16,0-17-25-16,0-15-47 15,7-27-36-15,6-17-10 16,0-10-402-16</inkml:trace>
  <inkml:trace contextRef="#ctx0" brushRef="#br0" timeOffset="-73267.84">24214 16200 692 0,'0'0'350'16,"0"0"-211"-1,0 0-19-15,22 143 38 0,-17-63-21 16,-1 6-40-16,-2 6-28 15,-2-6-33-15,0-5-2 16,0-7-34-16,0-10 1 16,0-16-13-16,-2-8-4 15,-2-18-63-15,4-22-68 16,0-12-59-16,0-16-23 0</inkml:trace>
  <inkml:trace contextRef="#ctx0" brushRef="#br0" timeOffset="-72861.59">24459 15973 1124 0,'0'0'280'0,"0"0"-206"16,0 0-25-16,0 0 36 16,0 0 11-16,0 0-1 15,0 0-70-15,110 39-9 16,-68-33-15-16,9-2-1 15,7 4 0-15,-3-4-27 16,-1 10-46-16,-9 4 32 16,-10 8-10-16,-8 6 15 15,-3 12 20-15,-6 2 3 16,1 12 1-16,-2 13 8 0,1 23 4 16,-3 22 45-1,1-6-20-15,-5-10 6 16,-5-11-15-16,-6-17-7 0,0 8 17 15,0 9-26-15,0-9-1 16,-10-8 1-16,-9-6 0 16,0-16-1-16,-1-6-8 15,-5-18-5-15,1-12-5 16,-3-14-53-16,-4-14-56 16,-7-42-10-16,-9-56-121 15,7 4-275-15,4-3 169 0</inkml:trace>
  <inkml:trace contextRef="#ctx0" brushRef="#br0" timeOffset="-72652.95">24606 15972 403 0,'0'0'683'0,"0"0"-554"16,0 0-83-16,0 0 56 15,23 134 20-15,-19-88-47 16,0 6-9-16,-1-4-37 15,-3-2-18-15,0-1 17 16,0-5-28-16,0-4-6 16,-11-6-12-16,-3-6-65 15,-15-12-34-15,2-6-173 16,3-6-552-16</inkml:trace>
  <inkml:trace contextRef="#ctx0" brushRef="#br0" timeOffset="-71961.55">24442 16234 656 0,'0'0'624'0,"0"0"-491"15,0 0-106-15,0 0 16 16,0 0 72-16,0 0-28 16,120 54-34-16,-89-44-27 15,5-2-24-15,-3-2 27 16,-4-2-29-16,-4 5 1 15,-8-5 16-15,-8-3-17 16,-7 7-17-16,-2 1-39 16,0 0-25-16,-19 14 49 0,-6 3 30 15,-4 6 2-15,-5 4-7 16,3-2 7-16,2-6 0 16,7-2-7-16,9-4 14 15,4-8-17-15,7-6 10 16,2-2-10-16,0-6 1 15,0 0 4-15,0 0-6 16,11 0 5-16,2 0-3 16,-1 0 2-16,0 0 3 15,-1 4-4-15,-1-4 0 16,-4 4 8-16,1 0-9 16,-3 0 7-16,-2 6-16 15,-2-2 16-15,0 10-17 16,0 2 16-16,0 6-11 15,-6 5 27-15,-9 5-13 0,-4 4 23 16,2 4-22-16,-1 2 37 16,5-2-22-16,1 0-10 15,8-8 29-15,4-8-25 16,0-2-10-16,0-13-1 16,6-8 1-16,10-5 9 15,4 0-9-15,5-14-22 16,1-12 21-16,1-6-28 15,-4-4-8-15,-8 0 20 16,-11 10 17-16,-4 0 9 16,0 8 27-16,-2 0-17 15,-11 4 11-15,-3 6 5 16,3-2 0-16,-1 6-22 0,1 0-12 16,0 4 8-16,-1 0-9 15,-1 0-34-15,-3 0-15 16,-9 0-81-16,3 0-216 15,2-4-519-15</inkml:trace>
  <inkml:trace contextRef="#ctx0" brushRef="#br0" timeOffset="-70310.3">25464 15986 660 0,'0'0'893'0,"0"0"-776"15,0 0-79-15,0 0-3 16,0 0 76-16,0 0-66 16,0 0-43-16,0 58 24 15,-2-10 8-15,-4 6 1 16,-6 4 9-16,-3 4-28 16,-6-3 13-16,-3-5-29 15,-5-2-11-15,-3-2 9 16,1-10-35-16,-2-4-47 15,-5-18-67-15,7-10-96 16,6-8-286-16</inkml:trace>
  <inkml:trace contextRef="#ctx0" brushRef="#br0" timeOffset="-70084.04">25337 16134 411 0,'0'0'813'0,"0"0"-668"16,0 0-125-16,119-32-7 16,-67 22 24-16,6 2-17 15,3 2-11-15,-3 4-9 16,-7 2 1-16,-11 0-14 16,-13 0 5-16,-18 0-89 0,-9 8-110 15,-7 10 10-15,-24 8 53 16,-38 14-205-16,7 0 128 15,-1-4 168-15</inkml:trace>
  <inkml:trace contextRef="#ctx0" brushRef="#br0" timeOffset="-69563.16">25248 16557 230 0,'0'0'510'16,"0"0"-273"-16,0 0-159 16,0 0-23-16,0 0 97 15,0 0-25-15,0 0-79 16,17 48-39-16,17-64-9 15,4-2-7-15,2-4-88 16,7 0 20-16,-2 2 58 16,-3 8 16-16,-9 2 0 15,-8 6 1-15,-14 4-7 0,-8 0-2 16,-3 14-4-16,0 8 13 16,-21 8 2-16,-4 8 28 15,-8 10-5-15,-5-4-10 16,-4 2-14-16,0 3 31 15,-3-9-30-15,7 0-1 16,7-8 20-16,11-10-5 16,6-4-3-16,10-14-13 15,4-4 10-15,0 0-12 16,6-10 2-16,17-16-104 16,10-4 17-16,12-2 44 15,8-4 15-15,13 4 14 16,0 1 14-16,3 5 26 15,-6 7-10-15,-10 6 5 16,-13 5 4-16,-13 8-3 0,-10 0-2 16,-7 4 13-16,-6 10 25 15,-4 8 26-15,0 4-42 16,0 1-14-16,-2 5-8 16,-12-2-1-16,-3-2 0 15,-4-2-19-15,-3-4 0 16,0-4-14-16,-3-8 8 15,0-10-39-15,-4-24-13 16,4-16-63-16,7-4-16 0</inkml:trace>
  <inkml:trace contextRef="#ctx0" brushRef="#br0" timeOffset="-69309.92">25569 15901 880 0,'0'0'324'0,"0"0"-221"16,4 155-49-16,-2-39 43 16,1 28 5-16,-1 7-2 15,-2-21-69-15,0-36-17 16,0-31 18-16,0-9-17 16,0-2-5-16,0 6-10 15,0-8 1-15,0-10-15 16,0-14-18-16,0-16-85 15,0-16-82-15,0-24-199 0,0-6-376 16</inkml:trace>
  <inkml:trace contextRef="#ctx0" brushRef="#br0" timeOffset="-69113.58">25926 16244 477 0,'0'0'660'0,"0"0"-511"15,10 153-78-15,-5-77 44 16,-1 0 10-16,-1-2-58 16,-1-11-9-16,3-9-57 15,-3-14-1-15,0-12 9 16,0-10-9-16,0-18-19 0,0 0-65 16,14-50-78-1,-1-8-223-15,2-9-612 0</inkml:trace>
  <inkml:trace contextRef="#ctx0" brushRef="#br0" timeOffset="-68863.73">26335 16262 1122 0,'0'117'225'16,"0"21"-108"-16,0-32 43 15,0-30-45-15,0-17-30 16,0-9-29-16,0 8-21 15,0 4-4-15,-11 4-31 0,-7-12 14 16,-1-14-10 0,-6-8-4-16,-2-19-23 0,-4-13-36 15,-7-4-65-15,-2-41-28 16,-9-31-51-16,-5-72-182 16,12 15-401-16,9-5 592 0</inkml:trace>
  <inkml:trace contextRef="#ctx0" brushRef="#br0" timeOffset="-68080.16">26304 15847 88 0,'0'0'1111'0,"0"0"-974"0,0 0-95 16,156 18 3 0,-92-10 61-16,6 0-66 0,-3 2-19 15,-7 0-1-15,-9 2-13 16,-13-6-7-16,-12 2 0 15,-14 1-53-15,-10 0-24 16,-2 4-61-16,-16 5 41 16,-15 10 46-16,-15 2 9 15,-8 10-6-15,-2-2 28 16,-2 4 20-16,12-4 6 16,6 0-5-16,13-10 6 15,9-6 16-15,7-4 5 16,11-10 2-16,0-8-11 15,0 0-9-15,15-4-10 16,8-14 0-16,8 0-55 0,4-4 22 16,5 0-4-16,1 8 19 15,-3 2 5-15,-9 8 13 16,-12 2 34-16,-5 2-13 16,-8 0 12-16,-4 2 22 15,0 10 13-15,-4 6-6 16,-13 4-36-16,0 0-26 15,-5 2 34-15,-1 2-34 16,4 1 0-16,3-5 0 16,5-4 0-16,2 0 0 15,6-4-23-15,3 2-32 16,0-2 55-16,0 4-43 16,5 4-5-16,8 6 35 15,0 2 13-15,5 2 0 16,-1-2 0-16,-2 2 1 0,-2 0 8 15,-4-6-2-15,-4-3 5 16,-5-1 34-16,0-4 2 16,0-4 8-16,-7 0-30 15,-9 2-26-15,-7-6 29 16,-2-2-24-16,-4-2-5 16,-5-6 0-16,3 0-11 15,4-6 9-15,2-12-5 16,5 0 7-16,7-4 18 15,9 4-18-15,2 5 0 0,2 4 36 16,0 0 9 0,0 9-9-16,10 0-29 15,3 0 4-15,8 0 50 0,1 0-48 16,7 9 10-16,0-4-10 16,0 4-11-16,0-1-2 15,-1-8-6-15,1 0-54 16,3 0 8-16,8-40-123 15,-6-1-179-15,-7-3-328 0</inkml:trace>
  <inkml:trace contextRef="#ctx0" brushRef="#br0" timeOffset="-67547.04">27113 15959 735 0,'0'0'623'16,"0"0"-552"-16,0 0-46 15,0 0 62-15,-9 111 25 16,-2-75-50-16,-1-4-62 16,2 2 10-16,1-2 6 15,1-4-16-15,4-6-7 16,4-4-11-16,0-2-40 16,0-6-28-16,4 3-1 15,13 1 9-15,3 4 77 16,2 4-12-16,4 0 7 15,-1 6 6-15,-2-2 1 16,-4 6 13-16,-5 2-5 16,-8 2 10-16,-3 0 42 0,-3 0-26 15,-3 0-13-15,-17-1 23 16,-11-3-21-16,-7-6-6 16,-4-2-18-16,-3-8 0 15,1-6-13-15,-1-10 13 16,5 0-41-16,2-14-4 15,7-17 0-15,4-9-7 16,12-6 10-16,4 2-116 16,8 0 142-16,3 16 16 15,0 8 68-15,5 18 3 16,15 2-15-16,5 6-2 16,8 20 17-16,7 10-18 0,5 4 46 15,1 0-77 1,2 0-5-16,0-4 1 0,-3-9-17 15,-3-9 1-15,-4-8-2 16,15-10-81-16,-11-6-46 16,-3-20-227-16</inkml:trace>
  <inkml:trace contextRef="#ctx0" brushRef="#br0" timeOffset="-66997.93">28008 15731 1315 0,'0'0'210'0,"0"0"-162"0,0 0-19 16,0 0-1-16,0 0-25 16,121 54 33-16,-110-42-36 15,-9 2-23-15,-2 0-80 16,-22 8-116-16,-24 4 45 15,-17 2-232-15,-13 2 85 16,-7-2 215-16,-3 3 57 16,3-3 34-16,7 2 15 15,16-4 72-15,16-2 325 16,17-2-186-16,16-6-103 16,7-2 4-16,4-4-10 15,0-2 1-15,13-4 2 16,14-4-51-16,6 0-15 0,9 0-39 15,7-18-20 1,7-2 18-16,2 0-51 0,-5-2-8 16,-4 4-44-16,-13 2 4 15,-9 6 29-15,-16 0 21 16,-9 8 47-16,-2 2 4 16,0 0 0-16,-15 8 11 15,-10 14 24-15,-6 14 1 16,-5 12 26-16,-1 6 6 15,-6 12-31-15,1 7 8 16,0 3-38-16,-1 0-7 16,5 0 6-16,3-10-6 0,3-12 7 15,6-5-7-15,3-17-88 16,6-20-40 0,5-12-388-16,10 0-8 0</inkml:trace>
  <inkml:trace contextRef="#ctx0" brushRef="#br0" timeOffset="-66793.18">27746 16311 1217 0,'0'0'194'16,"0"0"-142"-16,33 104-17 15,-17-64 67-15,-3 0 9 0,-2-8-72 16,-4-2-39-1,0-8 23-15,-3-4-23 0,-4-4-29 16,0-10-57-16,0-4-76 16,0-4-42-16,0-10-93 0</inkml:trace>
  <inkml:trace contextRef="#ctx0" brushRef="#br0" timeOffset="-66597.58">27939 16272 897 0,'0'0'240'0,"0"0"-166"16,0 0 7-16,0 0 31 15,25 129-11-15,-21-103-16 16,3-8-65-16,-2 0-19 16,-1-4-1-16,3-6-8 0,4-8-77 15,22 0-101-15,-2-22-114 16,2 0-444-16</inkml:trace>
  <inkml:trace contextRef="#ctx0" brushRef="#br0" timeOffset="-66265.06">28407 16343 175 0,'0'0'801'0,"0"0"-621"16,0 0-76-16,0 0 16 16,7 112-8-16,-9-80 13 15,-20 6-52-15,-5-2-41 16,-11 4 3-16,-9 0-34 15,-7-4-1-15,-5 0 0 16,-1 0 2-16,0-5 3 16,4 1-5-16,6-2 0 0,8-6-1 15,9-2 1-15,8-8 0 16,12-2 0-16,8-8-5 16,5-2 5-16,0-2 5 15,16 0 2-15,11 0 27 16,8 4-20-16,5 0-5 15,8-4 3-15,2 4-6 16,4 0-1-16,0-4-5 16,4 0-33-16,0 0-30 15,23 0-161-15,-14-12-618 16,-7-2 182-16</inkml:trace>
  <inkml:trace contextRef="#ctx0" brushRef="#br0" timeOffset="-66125.03">28868 16910 958 0,'0'0'595'0,"0"0"-539"16,0 0-26-16,0 0-20 15,0 0 36-15,0 0-16 16,0 0-30-16,-58-10-110 16,8-20-541-16,-11 2-313 0</inkml:trace>
  <inkml:trace contextRef="#ctx0" brushRef="#br0" timeOffset="-58951.87">8152 14512 159 0,'0'0'73'15,"0"0"-44"-15,0 0 13 16,0 0 68-16,0 0-18 16,0 0-28-16,0-18-27 15,0 12-18-15,0 2-2 16,0 2 8-16,-2 0 12 0,0-1 11 16,-1 2-34-16,-1-3-1 15,-1-2 10-15,3-1-10 16,-4 3-11-16,1-1 8 15,-1-1-9-15,0 2 9 16,0 0-10-16,0 0 0 16,-1-1 5-16,3 1-5 15,-4 0 0-15,4 0 17 16,2 3-15-16,0 1 35 16,2 0-36-16,-2 0 8 15,2-5 15-15,0 5-12 16,0 0 1-16,0-1 16 15,0-2-18-15,0 2 46 0,0-2-47 16,0 2-3 0,0-4 19-16,0 1-17 0,0-1 5 15,0-4-14-15,0 1 10 16,0-2-2-16,2-2-8 16,6 2-2-16,2-4 2 15,3 2 0-15,1-2-1 16,-1 0 0-16,5 0 2 15,-1 2 2-15,1-4-3 16,0 2-3-16,-2 4 3 16,-1-4 0-16,1 4 0 15,-3-2 0-15,3 2 0 16,-3-2 2-16,3 2-2 16,1-4-5-16,6 2 5 15,-1 0 0-15,5-2 1 0,-1 0-2 16,1 0 2-16,0 2 2 15,-2-1-3-15,-1 3-4 16,-1 2 4-16,-6 3 0 16,1-4 0-16,-3 4-1 15,4 0 2-15,-2 0 4 16,5-3-5-16,5-1-2 16,2-3 2-16,3 2 0 15,3-2 1-15,-2 0-2 16,3 2 2-16,-3 0-1 15,1 2 0-15,-3 2 0 16,-2 0 0-16,0 2 0 0,-5 2 0 16,1 0 0-16,0 0 1 15,2-2 6-15,-1 0-7 16,5-2-4-16,3 0 4 16,2-4 1-16,1 0-1 15,1 0 0-15,-3 0 0 16,1 0 6-16,-5 2-6 15,-2 0-3-15,-4 2 3 16,-3 2 0-16,-3 0 1 16,0 2-1-16,1 0 0 15,3 0 4-15,3 0-4 16,3 0-6-16,4-4 6 16,6 4 1-16,-1-6-1 15,4 2 0-15,-2 0 1 16,0 0 14-16,-4 0-15 0,-3 4-15 15,-6 2 15-15,0 0 0 16,-3 0 0-16,-2 0-1 16,5 0 1-16,0 0 5 15,6 0-5-15,3 0 0 16,9 0-1-16,1-5 2 16,5 0-2-16,3-1 1 15,-1-1 0-15,-1 3 2 16,-5 1-2-16,-10-1-10 15,-5 2 10-15,-6 0 9 16,-6-1-8-16,-2 3-2 0,-2 0 2 16,-1 0 7-1,1 0-8-15,2 0-5 0,2-1 5 16,2-2 0-16,2 2 1 16,1-1-1-16,2 2 1 15,-2-2 4-15,-4 2-5 16,0-2-6-16,-5 2 6 15,1 0 1-15,1 0 1 16,-1-3-2-16,2 3 0 16,3 0 9-16,0-1-9 15,0-2-11-15,3-1 11 16,-2 3 2-16,-2 1-1 16,0-6-1-16,-3 2 2 15,-5 1 4-15,-5-1-6 0,0 0-25 16,-8 3-39-16,0-1-87 15,-8-1-710-15</inkml:trace>
  <inkml:trace contextRef="#ctx0" brushRef="#br0" timeOffset="-56893.97">8199 14123 172 0,'0'0'135'0,"0"0"140"16,0 0-125-16,0 0-93 16,0 0 33-16,0 0-9 15,0 0-36-15,0-2-11 16,0 2-34-16,0 0 12 0,0 0 1 15,0 0-13 1,0 0-17-16,0 0 0 0,-3 0-41 16,1 0-19-16,2 0 1 15,0 0 1-15,0 0 69 16,-2 0-52-16,2 0 42 16,0 0 16-16,-2 0 2 15,2 2 14-15,0-2-6 16,0 0 23-16,0 0 22 15,0 0-29-15,0 0 24 16,0 0-16-16,0 0-26 16,0 0-8-16,4-4 0 15,5-2 13-15,5-5-15 0,1 2 14 16,5-5-12 0,1-3 7-16,2-1 2 0,4 0-8 15,0 0-1-15,0 0 2 16,0 3 12-16,-5-2-14 15,-2 3-7-15,0 2 7 16,-5 2 2-16,-1 2 7 16,-3 0-9-16,-1 2 0 15,-2 0 2-15,-1 2-2 16,1-2 0-16,2 0-1 16,1 0 2-16,2 0 0 15,1-2-1-15,-1 0 0 16,3-2 2-16,-1 2-2 15,-1 0 0-15,-1 0 7 16,-3 2-7-16,2-2 7 0,-1 0-7 16,3-2 0-1,-3 2-3-15,2-2 4 0,3 0-1 16,-3 0 8-16,3-2-8 16,-3 4 0-16,3-4 0 15,-5 2 0-15,2 2 3 16,-2-1-3-16,-2 4 0 15,3 0 2-15,-4 0-1 16,1 1 10-16,3 0-11 16,-2-2 0-16,3 2-1 15,3-4 1-15,2 2-6 16,0-2 6-16,2-2 2 0,2 2 10 16,0-1-12-16,-1 1 0 15,-2 0-2-15,0 1 2 16,-1 0 0-16,-3 1 2 15,1 1-2-15,-3-4 10 16,3 3-10-16,-1 0 0 16,1 0 6-16,1-2-6 15,0 2 0-15,2-2-2 16,-1 2 4-16,3-2 2 16,0 0-4-16,0 2 0 15,1 0 0-15,-3 0 0 16,2 2 0-16,-1 2 1 15,-2 2-1-15,2 0 3 0,-3-2-3 16,4 2 0 0,-3-2 3-16,1-2-3 0,2 0 0 15,-1 2 0-15,-1 0 0 16,2-2 6-16,-4 2-6 16,3-2 0-16,1 2 3 15,-4-2-3-15,1 2-1 16,0 0 1-16,0 0 1 15,0 0 9-15,2 0-10 16,0 2 0-16,0-2 3 16,2 2-3-16,-2-2-1 15,3 0 1-15,-2 0 0 16,2 0 14-16,-1 0-14 16,1 0 0-16,-4 2 0 15,4 0 0-15,-5 0-1 0,2 0 1 16,-2 0 0-16,-1 0 1 15,1 0-1-15,3 0 0 16,-4 0 5-16,3 0-5 16,3 0-1-16,-1-4 0 15,0 2 1-15,5-4 12 16,-2 2-12-16,4 0 0 16,-3 0 15-16,0 2-15 15,-1-2-3-15,0 2-3 16,-3 2 12-16,-2 0-7 15,0 0 1-15,1-2 0 16,-4 2 1-16,3-2-1 0,3 0 0 16,-2 0 0-16,2 0 0 15,2 0 11-15,2 2-11 16,-4-2 0-16,2 2 1 16,-5 0-1-16,1 0-1 15,-4 0 0-15,-3 0 1 16,1 0 4-16,-1 0-4 15,-3 0 0-15,2 0-1 16,1 0 1-16,-1 0-5 16,0 0 4-16,-4-2-5 15,0 2-25-15,-9 0-42 16,0 2-102-16,0 8-379 0</inkml:trace>
  <inkml:trace contextRef="#ctx0" brushRef="#br0" timeOffset="-54336.76">7704 16044 91 0,'0'0'137'0,"0"0"-98"16,0 0-13-16,0 0-23 16,0 0-3-16,0 0 29 15,0 0 20-15,45-18-20 16,-34 14-7-16,2-2-8 0,-1 2 8 15,-2 0-21-15,-1 0 0 16,-2 4 17-16,-2-4-11 16,1 2-6-16,1-1 14 15,-1 2-4-15,6-3 27 16,-1 0-22-16,5-2-15 16,-1-1 22-16,3-3-22 15,-1 2 0-15,2 3 7 16,-4-4-7-16,-1 5 13 15,-4 3-14-15,2 1 0 16,-1-5 15-16,0 5-15 16,3-4 2-16,-1 4 8 15,3-4-9-15,1-1 33 0,3 0-15 16,1 1-3 0,-2-4 16-16,-1 4-18 0,-2 2 6 15,-3-2 0-15,-2 4-4 16,-4 0 18-16,0 0-26 15,-3 0 2-15,3 0 29 16,2-4-29-16,-1 4 6 16,4 0-2-16,1 0-13 15,1 0 20-15,1-4-20 16,1 4 5-16,-3-2 12 16,1 2-18-16,-3-2 7 15,-1 2 2-15,0-2-8 16,1 0 21-16,0 2-22 15,0-2 0-15,2 2 11 16,1 0-11-16,1-4 0 0,1 4 0 16,0-4 10-16,0 4-5 15,-3-6-5-15,3 6 0 16,-3-2 3-16,0 2-3 16,0 0 0-16,0 0-3 15,4 0 10-15,-2 0-1 16,3 0-6-16,1 0 0 15,2 0 6-15,-1 0-6 16,3-2-1-16,-2 2 0 16,0-4 2-16,-1 4 7 15,-1-4-8-15,-3 4-3 16,0 0 2-16,0 0 1 16,-3 0 0-16,3 0 0 0,1 0 2 15,1 0 4 1,5 0-6-16,-2 0 0 0,2 0 3 15,2-4-3-15,-6 4 0 16,3 0 0-16,-1 0 0 16,-4 0 5-16,-1 0-5 15,-1 0 0-15,1 0 5 16,2 0-5-16,-2 0-3 16,2 0-3-16,-1 0 12 15,6 0 5-15,-1 4-11 16,4 0 0-16,1-4 0 15,0 4 0-15,0-2 0 0,2 0-1 16,-2 0 2 0,2 2 7-16,-2-4-8 15,2 0 0-15,-3 0 3 16,0 4-3-16,1-4 0 0,0 0 0 16,0 0 0-16,2 0 9 15,0 0-9-15,0-4 0 16,2-4-2-16,-2 6 2 15,0-2 0-15,0 0-1 16,0 0 2-16,3 2 1 16,-3 0-2-16,2 0 0 15,0-2 5-15,0 0-5 16,-3 4-1-16,1-4 0 16,-2-2 1-16,2 2 2 15,0 0-2-15,-2 4 0 16,0-4 5-16,-3 4-5 15,-2-6-1-15,1 4 1 0,-1 0 0 16,-1 2 4-16,0 0-4 16,2 0 0-16,-1 0 0 15,0 0 0-15,3 0 0 16,1 0-2-16,1-4 4 16,2 0-2-16,2-2 0 15,1 2 0-15,-1 0 4 16,2-4-4-16,-2 2-1 15,1 2 1-15,-3 0 0 16,0 0 4-16,-5 0-4 16,1 0-1-16,-3 2-1 0,0-2 2 15,1 4 0-15,-2-4 0 16,4 0 0-16,2 4 6 16,-2-4-6-16,-3 2 0 15,0 0-3-15,-4 0 3 16,-3 2 0-16,1 0 0 15,-5 0 0-15,-2 0 3 16,-2 0-3-16,-3 0 0 16,-2 0-2-16,1 0 2 15,-1 0 0-15,0 0 0 16,-2 0 1-16,0 0 2 16,0 0-3-16,0 0 0 15,0 0-7-15,0-14 7 0,-4 2-22 16,-9-10-293-16</inkml:trace>
  <inkml:trace contextRef="#ctx0" brushRef="#br0" timeOffset="-46590.94">22246 14315 289 0,'0'0'89'15,"0"0"5"-15,0 0 73 16,0 0-110-16,0 0-1 0,0 0 39 15,8-16-7-15,-8 16-5 16,0-2-53-16,0 2 19 16,2-4 32-16,-2 2-27 15,0-2-8-15,2 0 9 16,2-4-29-16,1 0 19 16,1-2-40-16,1-2 3 15,2-2 20-15,0 2-21 16,2-4 0-16,3 0-7 15,-1-2 1-15,3-4 15 16,1 2-16-16,-1 2 0 16,-1-2 1-16,3 0 0 15,1-2 0-15,-2 0-1 16,3-1 8-16,0-4-8 16,0 0 0-16,0 1 0 0,2-2 13 15,1 0-13-15,-1 2-8 16,3 0 8-16,-1 0 0 15,2 0 13-15,1-2-13 16,0-1 0-16,2 0 6 16,0 0-6-16,0 1-2 15,0-2-5-15,-2 2 14 16,2 0-4-16,0-2-3 16,0 0 0-16,-3 0-1 15,1 2 1-15,-4 0 0 0,1 2 0 16,-1-1 1-1,-2 2 4-15,6-4-5 0,0 3 0 16,2-2 9-16,2 2-9 16,3 0-1-16,-1 2 0 15,2-2 2-15,-1 2 2 16,-1 0-3-16,0 0 0 16,0 2-1-16,-2 0 1 15,0 2 0-15,-3 2 1 16,1 0 0-16,-2 2 8 15,0-1-9-15,2 2 0 16,-4 1 1-16,1 0 0 16,1-1-1-16,-3 0 0 15,5-2 2-15,0-1 5 16,2-2-7-16,0 0 0 0,5 2-1 16,-2-2 1-16,0 4 0 15,-1 0-1-15,-2 0 1 16,-4 2 8-16,-1 2-8 15,1-2 0-15,-3 2 2 16,3-2-2-16,-2 2 1 16,0 2-1-16,-2 0 2 15,2 0 30-15,0-1-32 16,0 2 0-16,1-1 11 16,1 0-10-16,-3 2-1 15,3 0 0-15,-2-1 7 16,-1 4 5-16,-1-4-12 15,-2 4 0-15,0 1 11 0,-1 0-11 16,0 2 2 0,0-1-2-16,5 2 0 0,-2 1 22 15,4-3-22-15,4 3 0 16,1 0 1-16,3 0 6 16,-1 0-7-16,-2 0 0 15,-1 0 0-15,-2 0 15 16,-3 0-15-16,1 4 0 15,-1 1 7-15,-1 0-7 16,-2-1 1-16,0 3-1 16,0-1 8-16,0-1-1 15,-1 2-7-15,2-1 0 0,1-1 3 16,-1 2-3 0,1-1 0-16,-2 2-1 15,-2-2 3-15,4-1 2 0,-3 2-4 16,0-1 0-16,0-2 5 15,1 0-5-15,2 2 0 16,-1-2-1-16,-2 0 2 16,1 0 3-16,-1 0-4 15,0 2 0-15,0-2-6 16,1 2 6-16,-1 0 0 16,2-2-1-16,3 0 1 15,0 2 10-15,0-2-10 16,0 0-2-16,-3 2 1 15,0-2 1-15,-4 0-10 16,-1 2 10-16,-2-2 0 0,-1 0 13 16,-1 0-13-1,1 0-8-15,1 0 6 0,2-2 2 16,-1 2-1-16,-1 0 1 16,1-2 0-16,2 0 11 15,0 2-11-15,3 0-7 16,-4 0 7-16,4-2 0 15,-3 2 2-15,-3 0-9 16,2-2 15-16,-2 0-9 16,-1 0 1-16,2 0 0 15,-3 0-3-15,1 0 4 16,-1 0-1-16,-2-2 0 16,3 2 0-16,3 0 4 15,-2 0-4-15,3-2-4 0,0 2 4 16,2 0 2-16,1 0 0 15,-1 0-2-15,0 0 6 16,-2 0-5-16,3 0-1 16,-2 0-1-16,2 0-7 15,0 0 10-15,-1 0-2 16,0 2 0-16,-2 0 7 16,3-1-7-16,-6 0 0 15,1 1-9-15,-3 0 9 16,-1 0 1-16,1 0 0 15,-1 2-2-15,-1-2 2 16,3 3 7-16,-3-2-8 16,1 1-2-16,1 2 2 15,1 0 0-15,2 1-1 0,-2-1 0 16,-1 2 1-16,-1 1 7 16,1 0-7-16,-1 3-16 15,1-2 16-15,-1 2 1 16,1 0 1-16,1 1-2 15,1 4 13-15,-1-1-3 16,4 0-10-16,-2 0-1 16,1 0 1-16,2-2 0 15,-1 2 0-15,3 2 0 16,-4 0 1-16,4 0 5 16,-3 0-6-16,-1 2 0 15,2 0-2-15,-4 2 2 0,3 1 0 16,-1-2 0-16,0 2 2 15,1-1 5-15,1 0-7 16,-2-2 0-16,0-2 1 16,-2-2-1-16,-1 2 0 15,-1-2-1-15,-1 2 2 16,-1-2 2-16,1 2-3 16,1 0-10-16,-1-2 10 15,1 4 0-15,-1-4 0 16,-1 0-1-16,0 0 2 15,-2-1-6-15,0 1 5 16,-2-3-7-16,0 3 4 16,2 0 4-16,-2-1-1 15,3 1 0-15,1-2 2 16,1 2 0-16,-2 0-2 0,2 2-4 16,-1 0 2-16,0-2 3 15,3 2-2-15,-3-2 1 16,1 2 0-16,-1 0 9 15,1 0-9-15,1 0-5 16,3 1 3-16,0-2 2 16,2 2-1-16,0 1 1 15,0 0 0-15,0 2 0 16,1-4 0-16,-4 2-9 16,3 0 9-16,-2-2 0 15,0-2 1-15,2 0-2 16,-5 0 2-16,4 0 1 15,-2 0-2-15,-3-2-5 0,1-2 5 16,-3 2 0-16,-4 0 0 16,1-3 0-16,-1 1 0 15,6 4-7-15,-1 0 7 16,1 0 0-16,1 0 4 16,-1 0-3-16,-3-4-1 15,0 0-1-15,-2-2 1 16,-4 2 11-16,-3 0-11 15,0 0 0-15,-2 2 13 16,0-6-13-16,0 2 9 16,0-2 0-16,0-2-8 15,0 0 27-15,0-4-28 0,0-2-4 16,0-2 4-16,0 0 0 16,-2 0-1-16,-2 0-18 15,-6-4-48-15,-14-42 40 16,2 2-117-16,-3-13-147 0</inkml:trace>
  <inkml:trace contextRef="#ctx0" brushRef="#br0" timeOffset="-43541.8">22207 10702 72 0,'0'0'724'16,"0"0"-626"-16,0 0-46 15,0 0 3-15,0 0 55 16,0 0-3-16,22-51-49 0,-20 50 18 15,0 1-50-15,-2 0-19 16,3 5 2-16,1 28-2 16,-4 29 55-16,0 42-14 15,0 46-22-15,-15 25 40 16,-8 11-41-16,-1 7 1 16,-3-7-16-16,-4 5-1 15,2 3 2-15,-5-1-11 16,3 0 0-16,-2-1 8 15,-3-5-8-15,1-7-10 16,1-10 10-16,5-15-12 16,5-21 12-16,5-26-18 15,6-27 8-15,5-17-4 16,0-4 14-16,0 10-19 16,-3 11 19-16,-1 5-6 0,4-4 5 15,-1-4 1-15,0-6 0 16,2-10 1-16,2-3-1 15,1-13 0-15,0-10-1 16,2-10 2-16,0-10-7 16,2-6 6-16,0-10-25 15,0 0 12-15,0 0 3 16,0 0-23-16,-3-6 2 16,-1-10-18-16,-1-4 41 15,-2-4-13-15,3 2-4 16,-2-5 19-16,1 2-23 0,1-5-10 15,-1-5-7 1,5-7-14-16,0-52-28 16,0 10-133-16,0-9-417 0</inkml:trace>
  <inkml:trace contextRef="#ctx0" brushRef="#br0" timeOffset="-42970.93">22394 10764 212 0,'0'0'150'0,"0"0"-102"16,0 0 2-16,0 0 74 15,0 0-59-15,0 0-11 0,0 0-44 16,39-109-9 0,-35 94 22-16,-4 3-12 0,0 3 64 15,0 8 17-15,0-2-47 16,0 2 49-16,0 1-20 16,0 0-35-16,-8 0 27 15,2 0-37-15,-9 0-11 16,-6 14 13-16,-12 13-15 15,-14 16 71-15,-16 11-50 16,-14 10-17-16,-12 5 64 16,-9 4-60-16,-5-1 5 15,3-1-15-15,2-1-8 16,8-6 4-16,15-7-10 16,13-12-16-16,19-10 0 15,20-17-58-15,23-18-141 0,12-12-71 16,15-19-552-16</inkml:trace>
  <inkml:trace contextRef="#ctx0" brushRef="#br0" timeOffset="-42766.97">22362 10646 1250 0,'0'0'165'16,"0"0"-137"-16,0 0 8 15,96 118-36-15,-51-66 0 16,4 8 15-16,4 7-14 0,3 1 5 16,0 0-6-16,-5 0-6 15,-2 16-22-15,-15-15-137 16,-16-18-201-16</inkml:trace>
  <inkml:trace contextRef="#ctx0" brushRef="#br0" timeOffset="-42382.01">20433 9938 153 0,'0'0'300'16,"0"0"-109"-16,138 28-103 16,-86-16-51-16,-10 2 12 0,-11-2-49 15,-8 2-11-15,-13 0 10 16,-10 2-145-16,0-2-137 16,-6-4 58-16</inkml:trace>
  <inkml:trace contextRef="#ctx0" brushRef="#br0" timeOffset="-41388.65">20582 10080 61 0,'0'0'141'16,"0"0"81"-16,0 0-11 16,0 0-22-16,0 0-39 15,0 0-38-15,0 0 35 16,-24-14-48-16,24 14-47 16,0-2-6-16,0 2-18 15,0 0 39-15,0 0-54 16,0 0-13-16,0 0 23 0,0 0-22 15,0 0 6-15,0 0-7 16,0 0 1-16,0 0-2 16,0 0-1-16,0 0-25 15,0 0 18-15,-3 0-5 16,3-2 11-16,0 2-3 16,0-2 12-16,-2 0-3 15,2 2-3-15,0 0 0 16,0 0 14-16,0 0-14 15,0 0 0-15,0 0-1 16,0 0-13-16,0 0 5 16,0 0-12-16,0 0 21 0,10 0 23 15,5 0 0 1,7-2 12-16,7 0 6 0,7-4-31 16,8 0 35-16,5 0-45 15,1 0 0-15,-2 2 16 16,-5 2-15-16,-5 2-1 15,-7 0 0-15,-6 0 1 16,-6 0 9-16,-5 0-10 16,-7 0-11-16,-5 0 2 15,-2 0 4-15,0 2-53 16,-7 2-20-16,-15 4 22 16,-12 2 29-16,-13 0-108 15,-6 2-19-15,-3-4 17 0,-2 0-68 16,7-4-23-1,7-4 86-15,8 0 67 0,9 0 75 16,9 0 78-16,7 0 71 16,7 0 13-16,4 0-61 15,0 0-59-15,0 0-3 16,0 0 0-16,0 0 57 16,4 0-49-16,3 8-20 15,-1 6 40-15,2 6 18 16,-6 8-8-16,0 8-6 15,-2 7-52-15,0 5 38 16,-4 2-50-16,-12 2-7 16,1-2 21-16,-6 0-9 15,-1-4-11-15,0 1-1 16,-5-3 1-16,0-1 7 0,-2-2-8 16,0-5-47-1,0-4 11-15,2-6-44 0,3-8-4 16,-1-6 1-16,5-6-11 15,0-6 87-15,3 0-19 16,1 0 26-16,5-10 1 16,-1-4 38-16,6 4 15 15,1 0 44-15,3 4-16 16,2 2 40-16,0 2-73 16,0 0-21-16,0 0 37 15,11 0-30-15,9-2-14 16,14 0 0-16,15-4-19 0,9-2 47 15,11-2-49-15,0 0 0 16,0 2 3-16,-3 0-3 16,-5 0-8-16,-3-4-79 15,16-16-87-15,-16 4-46 16,-12-5-772-16</inkml:trace>
  <inkml:trace contextRef="#ctx0" brushRef="#br0" timeOffset="-41104.97">21124 10307 1107 0,'0'0'200'16,"0"0"-146"-16,0 0-28 15,0 0-17-15,0 0 72 0,0 0-60 16,0 0-20 0,-52 68 31-16,19-24 10 0,-7 6-7 15,0 5 10-15,2-1-45 16,9-3 46-16,7 4-46 15,8-5 0-15,12-4 1 16,2-4-1-16,18-6-1 16,20-8 0-16,11-8 2 15,14-8 25-15,8-8-26 16,4-4-28-16,1-4 19 16,-5-18-61-16,2-18-55 15,-19 4-111-15,-20 0-650 0</inkml:trace>
  <inkml:trace contextRef="#ctx0" brushRef="#br0" timeOffset="-40543.03">20170 10114 527 0,'0'0'59'0,"0"0"-40"16,0 0-19-16,0 0 2 15,0 0 61-15,0 0-40 16,0 0-7-16,-20 6 22 15,20-6 44-15,0 0 3 0,0 0 9 16,0 0-36 0,0 0 39-16,0 0-38 0,0 0-11 15,0 0-3-15,0 0-28 16,0 0-4-16,9 0-13 16,9 0 6-16,11 0 52 15,11 0-30-15,13 0-1 16,10 0 5-16,11-8-26 15,3-2 17-15,4-2-23 16,-4 0-55-16,6 0-22 16,-21 2-108-16,-17 0-492 0</inkml:trace>
  <inkml:trace contextRef="#ctx0" brushRef="#br0" timeOffset="-38032.96">21761 14490 153 0,'0'0'108'16,"0"0"-43"-16,0 0-46 16,0 0-6-16,0 0 1 15,0 0-6-15,0 0 12 0,0 0-19 16,0 0 12 0,0 0 49-16,0 0-13 0,0 0 34 15,0 0-10-15,0 0-22 16,0 0 5-16,0 0-16 15,0 0-25-15,0 0 37 16,0 0-42-16,0 0 13 16,0 0 10-16,0 0 1 15,0 0 12-15,0 0-23 16,0 0-23-16,0 0 54 16,0 0-48-16,0 0 4 15,0 0 3-15,0 0-12 16,0 0 2-16,0 0-3 15,0 0-61-15,-5-4 18 16,3 0-21-16,-2-1 12 0,-1 0-42 16,-1 1-1-16,2-2 43 15,-1-1 7-15,-2 0-30 16,2-1 62-16,1 0-19 16,2 2 31-16,0 2 1 15,0 0 32-15,2 4 4 16,0 0-9-16,0 0 16 15,0 0 35-15,0 0-37 16,0 0-12-16,0 0 8 16,0 0-8-16,0 0 23 15,0 1-30-15,-2 6-8 16,2 3 30-16,-3-5-14 16,1 8-7-16,0 1-1 0,-1 6-9 15,-1 4 20-15,1 0-17 16,-1 4-10-16,0 6 33 15,0 2-29-15,-1 2 7 16,1 2 8-16,1 0-24 16,1-3 28-16,-1-6-29 15,3 0 2-15,0-3 17 16,-2-2-19-16,2 0 0 16,-2-2-1-16,-2 2 3 15,0 0 15-15,-1-2-13 16,1 0-2-16,-4 0 38 15,2-2-34-15,-1 0 6 16,3-8-1-16,-2 0-9 16,0 0 18-16,0-2-20 0,2 1 0 15,-1-3 2-15,3 2-2 16,0-2 0-16,0-5 5 16,2 2-4-16,-2-1 13 15,2-6-14-15,-2 0 0 16,2 0 4-16,0 0-4 15,-3 0-11-15,0 0-15 16,-1-4-30-16,-3-10 19 16,-5-8-66-16,0-1-143 15,-1 5-709-15</inkml:trace>
  <inkml:trace contextRef="#ctx0" brushRef="#br0" timeOffset="-35928.89">20698 15159 363 0,'0'0'0'0,"0"0"390"16,0 0-259-16,0 0-74 15,0 0 47-15,0 0-2 16,0 0 17-16,-17 0-54 16,17 0-34-16,0 0 31 15,0 0-47-15,0 0-1 16,2 0 1-16,2 0-14 15,1 0 25-15,1 0-26 16,8 0 0-16,1 0 23 16,6 0-21-16,5 0 10 0,8 0 5 15,1 0-17-15,7 0 32 16,3 0-32-16,4 0 0 16,2 0 13-16,3 0-13 15,-1 0 0-15,3 0-1 16,-3 0 2-16,1 0 8 15,-1 0-9-15,-4 0 0 16,1 0 1-16,-2 0-1 16,0 0 0-16,-2 0 0 15,1 4 1-15,1-4-1 16,0 0 0-16,-2 0 0 16,3 0-3-16,1 0 3 15,-2 0 0-15,2 0-1 16,0 0 1-16,2 0-13 0,-3-4 13 15,0 4-10 1,-2-5 9-16,-1 2 1 0,-1 2-7 16,-1 1 7-16,2-3 0 15,-2 3 4-15,3-2-4 16,1 2 0-16,4-4 0 16,2 0 0-16,1 0-1 15,1 0 1-15,-3 0 0 16,1 2 2-16,1-2-2 15,-4-2 0-15,3 2-2 16,-5 0 2-16,0 0 0 16,-5 4-1-16,1-6 2 0,-1 2 5 15,-1 0-6 1,1 0 0-16,2-2 1 0,-2 2-1 16,1-2-6-16,1 0 5 15,1-2 2-15,0 2 6 16,2 2-7-16,2-4 0 15,0 6-1-15,3 0 1 16,-1 0 0-16,-2 2-1 16,3 0 8-16,0 0-9 15,1 0 2-15,-2-2 0 16,3 2 6-16,0 0-6 16,0 0-1-16,-3 0 1 15,-2 0 0-15,1 0 2 0,-4 0-2 16,4 0 0-1,0 0-2-15,-2 0 2 0,6 0 0 16,0 0 0-16,2 0 2 16,2 0 8-16,3 0-10 15,-3 0 0-15,2 0 4 16,-4 0-4-16,-3 0-2 16,-1 0 1-16,0 0 1 15,-3 0 5-15,0 0-5 16,2 0 0-16,1 0 3 15,-1 0-3-15,1 0-9 16,2 0 9-16,-5 0 0 16,2 4 6-16,1-2-6 15,1 2-3-15,4 2 3 16,-1-2 0-16,2 2-1 16,-3 2 0-16,1 0 1 0,-2 0-1 15,0-2 1-15,-5 0-4 16,0 2 3-16,3 0 1 15,1-4-1-15,4 0 1 16,-1 2 0-16,-1 0 0 16,3-2 0-16,-2 0 0 15,2 4 1-15,-2-4-1 16,-2-2-1-16,2 5 1 16,-2-2 0-16,-3-1 3 15,3 2-3-15,-3 1 0 16,1-1 6-16,-3-2-6 15,2 1 0-15,1 4 0 0,0-5 1 16,-1 1-3 0,0 4 2-16,-1-5-1 0,-4 1-6 15,0 4 8-15,-4-1-1 16,-1 0 0-16,-1-2 0 16,-3 2 0-16,4-2 0 15,-3 2-9-15,2-2 9 16,3 2 0-16,-3 0-7 15,-2-2 6-15,1 2 1 16,-4-4-17-16,-1 0 17 16,-3 0-26-16,-2 0 24 15,1-2-11-15,1 2 5 0,0-4-2 16,4 0 4 0,-2 4-10-16,3-4 16 0,-5 2-9 15,1 2 9-15,-3-2 0 16,0 0 0-16,-2-2 0 15,0 4 0-15,-2-4 7 16,2 0-7-16,0 0 0 16,0 0-3-16,-2 0 3 15,-3 4 0-15,-2-4 0 16,-1 0 8-16,-6 0-11 16,-4 0 3-16,-2 0 0 15,-3 0-3-15,1 0 9 16,0 0-6-16,0 0 0 15,4 0 0-15,3 0-1 16,1 0 1-16,1 0-19 0,-1 0 13 16,1 0-1-1,-1 0-1-15,-1 0 1 0,-1-4-12 16,-2 0 18-16,-2 2-43 16,-2-2 27-16,-5 2 8 15,-2 2 9-15,0 0-13 16,0-2 0-16,0 2-23 15,0 0 35-15,0-4-51 16,0-4-46-16,-2 2-58 16,-5-2-694-16</inkml:trace>
  <inkml:trace contextRef="#ctx0" brushRef="#br0" timeOffset="-35308.03">28967 15009 525 0,'0'0'290'16,"0"0"-178"-16,0 0-69 0,0 0-13 15,0 0 92-15,0 0-37 16,0 0-18-16,0 0-9 16,2 0-25-16,3 0 8 15,-1 8-1-15,0 4-21 16,5 6 41-16,3 0-44 15,-2 0-10-15,6 4 14 16,0-4-14-16,0 4 5 16,1-2-11-16,-1 2 1 15,-1-1 10-15,1-2-11 16,-5-1-6-16,0-1 6 16,-2-3 1-16,0-4-1 15,-5 2-1-15,1-6 1 0,-1 0-22 16,-1 0 22-16,-3-2-23 15,0-4 22-15,0 4-17 16,0 0-12-16,0 2 12 16,-7 4 18-16,-9 2 2 15,-2-2-2-15,-1 2 0 16,-6 0 11-16,-4 0-10 16,-2 4 5-16,0-6-6 15,-3 4 2-15,3 2 8 16,0 2-10-16,0 0-15 15,-12 4-5-15,10-4-121 16,4-4-121-16</inkml:trace>
  <inkml:trace contextRef="#ctx0" brushRef="#br0" timeOffset="-35108.9">28957 15619 1290 0,'0'0'171'0,"0"0"-160"16,0 0-11-16,0 0 0 16,0 0-6-16,0 0 4 15,0 0-73-15,-33-36-727 0</inkml:trace>
  <inkml:trace contextRef="#ctx0" brushRef="#br0" timeOffset="-32625.73">23220 13289 143 0,'0'0'89'15,"0"0"-42"-15,0 0-37 16,0 0-2-16,0 0 49 16,0 0-37-16,34-6 7 0,-30 3-14 15,-2 2-6-15,-2-2 40 16,2 2-10-16,-2 1 22 16,0 0-7-16,0 0-29 15,0 0 8-15,0 0-31 16,0 0 0-16,3 0 12 15,0 0-12-15,-1 0 0 16,0 0 0-16,0 0 7 16,-2 0-2-16,2 0-5 15,3 0 0-15,1-3-8 16,1-3-67-16,0-3-76 16,-3-9-48-16</inkml:trace>
  <inkml:trace contextRef="#ctx0" brushRef="#br0" timeOffset="-32534.76">23220 13289 121 0</inkml:trace>
  <inkml:trace contextRef="#ctx0" brushRef="#br0" timeOffset="-31660.79">23220 13289 121 0,'98'-123'83'0,"-98"123"-62"0,0 0-5 0,0 0-16 0,0 0 72 15,-6 0 27-15,2 0-58 16,-3 0 11-16,0 0 13 15,-2 0 15-15,3 0-5 16,-3 5-30-16,-1-2 26 16,2 1-23-16,-1 2-12 15,-1 0 14-15,4 0-25 0,-3 2 2 16,1 2 9-16,-2 1-20 16,-1-2 26-16,3 4-36 15,-2 1-5-15,-1-3 24 16,3 4-24-16,1-1 9 15,-2-3-4-15,2 2-3 16,-2 1 27-16,0 2-30 16,-2 0 6-16,0 0 10 15,2 0-14-15,0 0 0 16,-2 2 16-16,2 0-17 16,-2 0 34-16,0-2-35 15,-1 2 1-15,2-4 19 16,-1 2 0-16,-1-2-4 0,1 4-6 15,0-5-8 1,0 1 32-16,0 1-34 0,0 0 1 16,-3 0 20-16,3 2-21 15,0-2 0-15,-2 3 0 16,2 3 15-16,-1-3 14 16,1 2-29-16,0 0 0 15,0 0 7-15,0 0-6 16,-1-2 5-16,1 0 2 15,1 0-6-15,-2-4 16 16,-1 4-18-16,-1-2 0 16,1 2 6-16,0 0-4 15,-3 0-2-15,1 0 0 16,-1 2 13-16,-2-2 8 16,0 3-21-16,0-3 0 0,1 1 19 15,-4 2-18-15,1 1 6 16,1 0-7-16,-2 2 2 15,-1 2 27-15,2 0-29 16,-2 4 0-16,-1-2 14 16,2 2-14-16,0 0-2 15,-1 0 2-15,2 1 0 16,2 1 13-16,0 2-13 16,3 2-12-16,-4 4 12 15,4 2 0-15,1 0 0 16,1 0-1-16,3 2 2 15,0-4-1-15,4-2 0 0,-1 1-12 16,3-3 12-16,0-8 1 16,0 2-1-16,2-8 0 15,0-4 0-15,0-4 18 16,0-2-18-16,2-8 0 16,0-2 8-16,0 0-8 15,0-2 0-15,0 0-1 16,0 0 3-16,0 0-8 15,0 0 6-15,0-12-45 16,0-14 29-16,0-52-93 16,4 4-88-16,6-7-202 0</inkml:trace>
  <inkml:trace contextRef="#ctx0" brushRef="#br0" timeOffset="-29797.61">27010 13042 170 0,'0'0'130'15,"0"0"-52"-15,0 0 81 16,0 0-45-16,0 0-43 16,0 0 54-16,0 0-44 15,0 0-14-15,25-12 24 16,-23 12-15-16,-2 0-6 15,0 0-12-15,0 0-35 16,2 0 41-16,1 0-64 16,-1 0 1-16,4 0 18 15,4 0-7-15,1 6 1 0,1 4-13 16,0 2 13 0,1 0 11-16,1 2-24 0,-1 2 0 15,3 0 9-15,-1 2-8 16,1 1 10-16,-3-4-11 15,0 3 9-15,-1 0-5 16,-1 0-4-16,1 4 0 16,-4 3 3-16,5-1-2 15,1 2-1-15,1 2 0 16,3 0 12-16,5 2-1 16,-2-2-11-16,2 0 0 15,0-2 2-15,-4-2-2 0,1-2 1 16,1 0-1-16,-2 0 0 15,4 1 16-15,-1-4-16 16,0 2-3 0,0-2 3-16,1 2 1 0,2-3 0 15,-4 2-1-15,0 0 8 16,-1-2-3-16,-3 0-5 16,2 0-2-16,-7 2 2 15,5 2 0-15,-4 2 2 16,0 0-2-16,0 0 0 15,1 0 2-15,1 0-2 16,4 1 0-16,-2-2 0 16,-1 0 0-16,1 0 1 15,-3-2-1-15,1-1 0 0,-1 0 6 16,-3-2-6-16,3 2-3 16,-3-2 3-16,2 0 2 15,3 2 3-15,-1 0-5 16,3 0 0-16,-1 4 5 15,2-2-5-15,-3 4-5 16,1-4 4-16,-1 0 2 16,-1 1-1-16,-1 0 0 15,-3 2 1-15,0-1-2 16,0-1 1-16,0 2 0 16,0-1 0-16,1-2 0 15,1 0-1-15,1 2 1 16,-2 0 0-16,5 4 6 15,-2 0-6-15,-1 2 0 0,1-4 0 16,-2 1 1-16,1-1-1 16,-2-2 0-16,0-2 0 15,-1 1 3-15,0-2-3 16,-2 1-1-16,0-2 1 16,0 2 1-16,0 4 0 15,0-4-1-15,0 4 0 16,-1-2-6-16,0 2 6 15,-2-10 0-15,-2-2 0 16,1 0 0-16,-1-10 8 0,-2 0-8 16,-2-4 0-1,2 2 2-15,-2-2-2 16,0 0 0-16,0 0 0 0,0 0 2 16,0 4 8-16,0-4-10 15,0 0 0-15,0 0 0 16,0 0 0-16,0 0 0 15,0 0 0-15,0 0 0 16,0 0 0-16,-8-14-45 16,-13-8-46-16,-2-12-409 0</inkml:trace>
  <inkml:trace contextRef="#ctx0" brushRef="#br0" timeOffset="-25998.03">21874 9060 632 0,'0'0'151'0,"0"0"34"15,-39 152-88-15,28-98-45 16,1-6-17-16,4-8-27 0,1-4 42 16,3-8-50-16,0-6 0 15,2-4 37-15,-2-1-37 16,2-3 13-1,-2 2-7-15,0 0-6 0,-1 6 29 16,-2 0-29-16,3 4 2 16,-4 2 22-16,1 0-3 15,-3 4-12-15,0 2 10 16,-3 2-13-16,3 2 31 16,-6 3-37-16,3 0 0 15,-5 2 18-15,3-1-18 16,-2 0 0-16,-1-4-7 15,3 0 20-15,-1-6-1 0,3-5-12 16,-1-5 0 0,4-4 7-16,1-7-7 0,3 0 0 15,0-4-1-15,-1 0 1 16,0-3 10-16,1-3-10 16,-3-1 0-16,-1 0-6 15,-6 0 6-15,-4-4-16 16,-4-11 2-16,-3-10-2 15,-2-3-1-15,4-6 8 16,-2-2-17-16,2-2 11 16,3 0 15-16,7 0-16 15,2 1 8-15,4 5 8 16,5 5-13-16,2 4 13 16,0 5 0-16,0 9 23 15,0 0-23-15,0 8 13 0,0 1-13 16,0 0-1-16,0 0-20 15,0 0 18-15,4 3 3 16,6 13 3-16,-2 11-3 16,1 9-2-16,0 8-4 15,-4 6 12-15,-1 4 9 16,-2 0-15-16,0-3 0 16,-2-8 44-16,3-6-43 15,-3-9 6-15,2-13-7 16,2-4 0-16,0-9-19 15,4-2 19-15,3 0 0 16,11-17 45-16,16-12-13 16,20-18-10-16,31-21-11 0,31-18-3 15,1 4 8 1,-13 8-16-16,-10 12-34 0,14-13-14 16,-14 11-124-16,-7 0-220 0</inkml:trace>
  <inkml:trace contextRef="#ctx0" brushRef="#br0" timeOffset="-25066.61">23717 11019 644 0,'0'0'381'0,"0"0"-300"15,0 0-62-15,0 0 52 16,0-143-9-16,0 87-4 16,0-8 22-16,0-8-80 15,0-11 51-15,7-21-51 16,7-28 0-16,10-22 4 15,4-11-4-15,1 31 0 16,3 33 0-16,-8 33 9 16,5 8-2-16,7-8-7 15,7-6-4-15,5-2 2 16,4 11 2-16,-1 11-7 16,0 12 6-16,-2 12 2 15,-2 12-17-15,-4 10 16 16,-4 6 0-16,-3 2 5 0,-5 0-5 15,-2 12-3 1,-6 4 3-16,-8 2 0 0,-4 4-20 16,-6 0 5-16,-5 5-50 15,0-2 65-15,-23 5 0 16,-8 1 13-16,-9 1-13 16,-11 0 19-16,-5-2-5 15,-7 0-14-15,1-4-34 16,2-4 32-16,3-4-12 15,3-4-18-15,7-4 32 16,11-4 0-16,12-2 9 16,8 0-9-16,12 0-20 0,4 0 19 15,0 2-57-15,11 4 34 16,14 4 23-16,6 2 1 16,6 2 18-16,1 0-18 15,1 2 0-15,-4-1 0 16,-6 0 1-16,-9 3 8 15,-4-1-9-15,-12 1-8 16,-4 0-11-16,0 2 22 16,-11-2-3-16,-16 2 26 15,-6 0-6-15,-6-2-2 16,-7-2-17-16,-1-2 9 16,1-4 31-16,-2-2-41 15,11-6 0-15,3-4 14 16,8-2-8-16,10 0-6 15,14-18-48-15,2-10-158 0,0-4-426 16</inkml:trace>
  <inkml:trace contextRef="#ctx0" brushRef="#br0" timeOffset="-24313.92">25172 9192 1139 0,'0'0'154'0,"0"0"-115"15,0 0-39 1,0 0 10-16,0 0-16 0,0 0 6 16,0 0 0-1,51 44 16-15,-40-14-1 0,1 6 2 16,-6 6-4-16,-3 6-13 15,-3 6 68-15,0 8-59 16,-3 7-8-16,-9 3 18 16,-7 4-17-16,3 2-2 15,-1-1 0-15,1-1 0 16,1-2 16-16,1-6-16 16,3-2-1-16,0-5 1 15,2-7 1-15,0-8 0 16,3-8-1-16,-1-8 1 0,3-12 2 15,-2-6-3 1,4-6-15-16,0-4 14 0,0-2-6 16,0 0 7-16,-2 0 0 15,-5-8 1 1,-3-12-2-16,1-8 1 0,1-10-17 16,-2-6 17-16,3-6 1 15,1 0 0-15,0 3-1 16,2 5 0-16,1 6 4 15,3 10-4-15,2 10 0 16,0 4 22-16,0 8-7 16,0 2-14-16,0 2-1 15,0 0 0-15,0 0-4 0,7 10 4 16,4 10-3 0,2 8 3-16,-2 8 1 0,1 6 15 15,-3 7-16-15,-5 2 0 16,0-1 3-16,-4 1-3 15,0-5 0 1,0-4-1-16,0-6 2 0,0-6 6 16,-2-5-7-16,2-7 2 15,0-9 9-15,0-3-11 16,0-3-11-16,0-3 11 16,10 0 13-16,18-23 51 15,19-13-51-15,34-28 3 16,45-34-4-16,45-38-12 0,24-19-64 15,-41 33-53 1,-35 21-254-16</inkml:trace>
  <inkml:trace contextRef="#ctx0" brushRef="#br0" timeOffset="-10555.61">9765 13222 644 0,'0'0'383'0,"0"0"-317"16,0 0-35-16,0 0-5 15,0 0-20-15,0 0-1 16,2 0 14-16,-2 0-18 15,0 0-1-15,0 0-14 16,0 14-132-16,-2 7 4 16,-13 1-206-16</inkml:trace>
  <inkml:trace contextRef="#ctx0" brushRef="#br0" timeOffset="-2542.92">8629 13309 502 0,'0'0'113'0,"0"0"-84"0,0 0 2 15,0 0-16 1,0 0-14-16,0 0 65 0,2-16-64 16,-2 14 22-16,0 2 5 15,2 0-13-15,-2 0 27 16,0 0-24-16,0 0-12 15,0 0 83-15,0 0-76 16,0 0 11-16,0 0 10 16,0 0-4-16,0 0 9 15,0 0-40-15,0 0 0 16,0 0 5-16,0 0-5 16,0 0-23-16,0 0 22 0,0 0-12 15,0 7 6 1,-4 10 5-16,-3 5 2 0,-1 4 28 15,-4 6-28-15,1 0 0 16,0 0 26-16,-3 0-16 16,1 0 14-16,2 0-24 15,-2-1 0-15,0 1 12 16,-1 0-12-16,1 0 0 16,-3-2 0-16,1 2 0 15,-1 0 16-15,-2 0-16 16,4 0 0-16,-1 0 6 15,3 0-6-15,0-2-9 16,0 0 8-16,1 0 2 16,0-2 16-16,-3-2-17 15,4 1 0-15,-4-5-22 0,3 2 22 16,0 0 0-16,-3-2 3 16,3 0-2-16,1 0 9 15,-2 0-10-15,1 2 0 16,2-2-14-16,-2 0 14 15,0 2-9-15,-1 1 9 16,1 2 1-16,-2-3 4 16,-1 2-5-16,4 1 0 15,-4-5-2-15,3 0 2 16,-2 2-13-16,1 2 13 16,-1 0 1-16,2-2 14 15,0 4-15-15,2 2 0 16,-3 0 8-16,1 0-8 0,1 2-11 15,-2-4 10-15,1 3 2 16,3-5 11-16,-2 6-12 16,1-8 0-16,3 4-1 15,-3 0 1-15,-3-4 0 16,4 2 1-16,-1 0 6 16,-3 0 1-16,4-6-8 15,1 0 0-15,-1-2-12 16,-2 2 12-16,1 0-5 15,1 0 5-15,-2 2 2 16,4 0 11-16,-3 1-13 16,-2-1 0-16,2 0-10 0,0 0 10 15,-2 0-5 1,2 0 5-16,-2 0 6 16,2 0 6-16,0 0-12 0,0 2 0 15,3-2-6-15,1 0 6 16,-1 2-1-16,-2 1 0 15,2-2 1-15,-1 4 6 16,-1-5-6-16,0 1 0 16,0 0 0-16,1-3 0 15,3 0-1-15,-4-2 0 16,2 0 2-16,2 2 5 16,-3-2-6-16,3 0 0 15,-3 0-2-15,2 0 2 16,-1 0-5-16,1 0 5 15,1 0 0-15,0 4 3 0,-3-4-3 16,2 0 0-16,-2-4 6 16,1 3-6-16,2-3-3 15,-1-1 3-15,1 4 0 16,-3-2 8-16,2 2-8 16,-1 5 0-16,1-4 7 15,-1 4-7-15,1-4-5 16,0 0 5-16,1 0 0 15,2 0 10-15,-2 0-10 16,-1 0 0-16,1 0 5 16,0-2-5-16,-2 0 0 15,2 0-6-15,0-2 13 16,-1 0 0-16,1 3-7 0,2 1 0 16,-2-4 3-16,-2-1-3 15,2 1-1-15,0 3 1 16,2-3 0-16,-1 0 10 15,1-2-10-15,0 2 0 16,0-4-4-16,-2 6 4 16,1-6 0-16,0 0 0 15,1 2 0-15,0-4 12 16,0 6-12-16,0-4 0 16,0 2 1-16,-3 2-1 15,3-6 0-15,0 2-1 16,0-2 8-16,0-2-10 15,-1 2 3-15,3-4 0 16,-2 0 3-16,2-2-3 16,-3 2 0-16,3 0 5 0,-2 0-5 15,0 2 22-15,2 2-22 16,-2-4 0-16,0 0 18 16,-1-4-18-16,1 4 0 15,0-4 0-15,2 0 2 16,0 0 28-16,0 0-30 15,0 0 1-15,0 0 28 16,0 0-29-16,0 0 0 16,0 0 2-16,0 2 5 15,0 2 2-15,-2 0-9 16,0-4 0-16,0 4 19 16,-1 0-19-16,1-4 0 0,0 6 0 15,-1-2 6-15,3-4 8 16,0 4-14-16,0 0 0 15,-2-4 6-15,2 0-5 16,0 2-1-16,-2-2 0 16,2 3 7-16,-3-2 6 15,3 3-13-15,-2 0 0 16,2 0 0-16,0-4 0 16,-2 5 0-16,2-4 0 15,0 3 1-15,-2-4 15 16,2 4-16-16,-2-4 0 15,2 0-3-15,-2 5 3 16,0-1 0-16,2-3 0 0,0 2 2 16,0-2 18-16,0-1-20 15,0 0 1-15,0 4 18 16,0-4-19-16,0 0 1 16,0 0 5-16,0 0 2 15,0 0 3-15,0 0-11 16,0 0 0-16,0 0 20 15,0 0-20-15,0 0 0 16,0 0-6-16,0 0 17 16,0 0-14-16,0 0 3 15,0 0 0-15,0 0 11 16,0 0-11-16,0 0 0 16,0 0-3-16,0 0 16 0,0 0 6 15,0 0-19-15,0 0 0 16,0 0 18-16,0 0-18 15,0 0 0-15,0 0-7 16,-19 9 12-16,-2 0-15 16,-18 4-189-16</inkml:trace>
  <inkml:trace contextRef="#ctx0" brushRef="#br0" timeOffset="2403.37">7161 16092 684 0,'0'0'139'0,"0"0"-95"16,0 0 4-16,0 0 4 16,0 0 0-16,0 0-11 15,-3 0-40-15,3 0 65 0,-2 0-54 16,2 0-12-1,0 0 41-15,-2 0-7 0,2 0-2 16,0 0-17-16,0 0-4 16,0 0 41-16,0 0-52 15,0 0 0-15,0 0 10 16,0 0-3-16,0 0-6 16,0 0-1-16,0 0 6 15,0 0 1-15,0 0-7 16,0 0 0-16,0 0 2 15,0 0-2-15,0 0 1 16,0 0-1-16,0 0 1 16,0 0 15-16,0 0-16 15,0 0 0-15,0 0 6 0,0 0 2 16,4 0 10-16,5 0-18 16,4 0 10-16,1 0 43 15,1 0-53-15,2 0 0 16,0 0 16-16,1 0-8 15,1 0 7-15,-3 0-15 16,3 0 1-16,-4 0 13 16,3 0-14-16,-3 0 0 15,-1-4 8-15,1 4-8 16,-2-4 9-16,-1 4-9 16,1-4 6-16,-1 4 11 15,-2-2-17-15,1 0 0 16,-1 2 7-16,-2-2-7 15,1 2 16-15,1 0-16 0,-2-4 0 16,3 4 9-16,-2-4-9 16,2 0 0-16,-4 4 7 15,-1 0-7-15,4-4 14 16,-4 2-14-16,1 2 0 16,2-2 21-16,0 0-21 15,2 2-2-15,0-4 2 16,3 4 1-16,3-4 14 15,1 4-15-15,5-4 0 16,-2 2 0-16,4-2 0 16,-2 4-6-16,1-4 6 15,0 4 1-15,1 0 6 0,-1-4-7 16,1 4 0-16,0 0 3 16,-1-4-3-16,-2 4-3 15,3 0 3-15,-3-4 1 16,2 2 2-16,1-2-3 15,2 4 0-15,0-4 6 16,-1 0-6-16,3 0-3 16,3-1 3-16,-3 4 0 15,0-3 3-15,-2 0-3 16,-2 4 0-16,2-6 7 16,-2 3-7-16,2 3-3 15,0-1 2-15,2-2 2 16,0 2 5-16,2-3-6 0,0 4 0 15,5-5 0 1,-1 1 0-16,1 3-6 0,-1-2 6 16,-2 2 1-16,4-3 7 15,-2 4-8-15,1-5 0 16,2 0 0-16,-1 1 0 16,2-1 0-16,-4 1 0 15,1 0 1-15,-3 0 15 16,-2 0-16-16,-2 2 0 15,-4 2-3-15,0-4 3 16,1 4 0-16,1-4 1 16,-1 4 0-16,6-4 17 15,-1 3-18-15,2 1 0 16,0-3 17-16,3 1-17 16,0 2-3-16,0 0 3 0,-1 0 0 15,-3 0 15-15,-1 0-15 16,0-4 0-16,-2 4 7 15,0 0-7-15,2 0-3 16,0 0 3-16,1-4 1 16,-1 4 14-16,0 0-15 15,2 0 0-15,-2 0 13 16,3 0-13-16,-1 0-4 16,3 0 4-16,0 0 1 15,4 0 17-15,2 0-18 0,3-4 0 16,-3 4 5-1,0-2-5-15,-1 2 0 0,-6 0 2 16,-1 0-2-16,-5 0 9 16,-5 0-9-16,0 0 0 15,-4 0 3-15,1 0-3 16,0 0 0-16,0 0 1 16,1 0 0-16,-1 0 3 15,-2 0-4-15,4 0 0 16,-1 0 8-16,4 0-8 15,1 0-3-15,4 0 3 16,6 0 6-16,-2 0 4 16,3 0-10-16,-3 0 0 15,1-4 7-15,-1 2-7 16,-1 0 0-16,-2 2 0 0,1 0 1 16,3 0 7-1,1 0-8-15,3-4 0 0,3 4 15 16,3-4-15-16,4 4-3 15,-4-4 3-15,1 2 1 16,-5 0 12-16,-4 0-13 16,-2 2 0-16,-2 0 1 15,-5 0-1-15,-3 0-10 16,0-4 10-16,3 4 0 16,0-4 16-16,3 0-16 15,-1 4 0-15,0 0 3 16,-2-2-3-16,0 2-2 15,2-2 2-15,0 0 0 0,1 0 10 16,-1 0-10 0,2 2 0-16,0-4 3 0,4 0-3 15,1 0-3-15,-1 0 1 16,1 2 4-16,0 2 2 16,-4-4-4-16,-3 4 0 15,-3 0 0-15,1 0 0 16,-2 0-6-16,0 0 6 15,2-4 8-15,2 4 6 16,2 0-14-16,5-4 0 16,-2 2 9-16,-2 0-9 15,-1 0 0-15,-4 2 0 16,-5 0 1-16,1 0 9 16,-3 0-10-16,-1 0 0 15,0 0 9-15,0 0-9 0,-1 0 0 16,-3 0 3-16,1 0-2 15,-2-4 15-15,-3 4-16 16,0 0 0-16,3 0 10 16,-5 0-10-16,2 0 0 15,-1 0 0-15,-3-4 0 16,1 4 10-16,0 0-10 16,-1 0 0-16,1 0 4 15,-2-4-4-15,0 4-3 16,1 0 3-16,-2-2 1 15,0 2 6-15,-3-2-7 16,-1 2 0-16,-1 0 3 0,-2 0-3 16,2 0-8-16,-2 0 8 15,0 0 1-15,2 0 3 16,-2 0-4-16,0 0 0 16,0 0 0-16,0 0 0 15,0 0-7-15,0 0 6 16,0 0 2-16,0 0 10 15,0 0-11-15,0 0 0 16,0 0 9-16,0 0-9 16,0 0 0-16,0 0 0 15,0 0 0-15,0 0 15 16,0 0-15-16,0 0 0 16,0 0 1-16,0 0-1 0,0 0-10 15,-2-6-28 1,-7-6-116-16,-5-8-101 0</inkml:trace>
  <inkml:trace contextRef="#ctx0" brushRef="#br0" timeOffset="4165.87">10843 13088 637 0,'0'0'113'16,"0"0"-29"-16,0 0-63 15,0 0 26-15,0 0 5 16,0 0-13-16,0 0 33 15,-4-4-68-15,4 4 6 16,0 0 35-16,-2 0-38 0,2 0-7 16,-4 0 0-16,-1 0 6 15,-2 0-19-15,0 0 13 16,1 0 0-16,2 0 0 16,-1 0 0-16,3 0 0 15,2 0 0-15,0 0 2 16,0 0 6-16,0 0-8 15,0 0-3-15,0 0-4 16,0 0 7-16,0 0 0 16,0 0 0-16,0 0 0 0,0 0 10 15,0 0-10 1,0 0 0-16,0 0 8 0,0 0-8 16,-2 0-1-16,-1 0-7 15,1 4-25-15,-5 4 26 16,1 2-93-16,-1 0-44 15,0-4-175-15</inkml:trace>
  <inkml:trace contextRef="#ctx0" brushRef="#br0" timeOffset="6252.3">11307 13040 808 0,'0'0'190'0,"0"0"-123"15,0 0-66-15,0 0 61 16,0 0-57-16,0 0 1 16,0 0 38-16,0-2-27 15,0 2-10-15,0 0-4 16,0 4 7-16,0 10 19 16,2 4-28-16,0 8-1 15,2 0 65-15,0 4-50 16,-2 3-1-16,2-4 2 15,-2 6-4-15,3-1 26 16,-3 0-38-16,0 2 0 0,0 0 26 16,-2-2-26-1,2 0 16-15,-2 0-13 0,2 0 4 16,0-2 39-16,4 0-46 16,-2 1 0-16,0-1 12 15,1 0-11-15,1 4-1 16,-2-4 0-16,4 2 12 15,-2 0 3-15,1-2-15 16,-1 2 0-16,1-2 12 16,0 1-12-16,-2 0 0 15,3-1 0-15,1 3 10 16,0-1 31-16,4 2-41 16,0 2 0-16,1-2 12 15,1 2-12-15,4 2 0 0,-3 0 0 16,1-2 10-16,1 0 15 15,-3-6-25-15,1 0 0 16,-1-1 11-16,2-1-11 16,-2-2 0-16,1 0-2 15,1 0 4-15,-1 0 27 16,1 0-29-16,2 2 0 16,1-4 7-16,-1 6-7 15,4-1 0-15,-1 1-1 16,-2-4 17-16,2-2-9 15,-3-2-7-15,-2-2-1 0,-3 0-8 16,1-2 12 0,-1 0-3-16,1 4 0 0,3 0 0 15,-1 2 22 1,4-2-22-16,1 0 0 0,0 4 1 16,1-4 0-1,1 1 11-15,3 3-12 0,-2-6 1 16,-1 0 27-16,0 2-28 15,1-2 0-15,-2-2 2 16,-2 2-1-16,-1-4-1 16,3 0 0-16,0 0 7 15,-2-2 11-15,2 0-18 16,-1 2-4-16,2 0 4 16,-1-4 0-16,-1 2 3 15,1-2-3-15,-2 0 10 16,0-1-7-16,1 0-3 15,0 1 0-15,2-4-7 0,5 3 7 16,3 0 0-16,1 1-1 16,2 3 7-16,2-3 4 15,-4-2-10-15,1 2-4 16,-3 0 4-16,-4 0 0 16,2 0 0-16,-3 2-1 15,-2-2 2-15,3-2 8 16,0 2-9-16,0 0-2 15,0 0 1-15,0 0 2 16,-2 2-1-16,2-2 0 16,0 0 1-16,0 2 5 15,2-2-6-15,2 0-4 16,3 0 4-16,3 3 0 0,2-4 0 16,3 1 0-16,0 0 1 15,5 0 5-15,-1 3-6 16,6-3-6-16,0 0 6 15,-2-2 1-15,4-2 1 16,0 2-2-16,2-2 10 16,-6-2-9-16,0 0-1 15,-9-2 0-15,-3-2 0 16,-7 0 0-16,-2-4 0 16,-2 2 0-16,-4-2 1 0,-3 0 8 15,-3 2-9 1,2-2-4-16,-4 0 4 0,-1 0 1 15,-4 0 0-15,-3 2-1 16,0-2 1-16,-4 0 7 16,-1 0-8-1,-2 0 0-15,0 0 0 0,0 0 0 16,0 0 1-16,0 0-1 16,0 0 1-16,0 0 6 15,2 0-7-15,-2 0 0 16,0 0 0-16,0 0 0 15,0 0 2-15,0 0-2 16,0 0 1-16,0 0 20 16,0 0-21-16,0 0-8 15,0 0 1-15,0 0 7 0,0 0-7 16,-9 0-24 0,-25-36-63-16,-2-4-73 0,-1-9-644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2-23T06:33:39.9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1435 1106 730 0,'0'0'165'16,"0"0"-126"-16,0 0 24 16,0 0 7-16,0 0-43 15,0 0 73-15,0-3-35 16,0 3-31-16,0 0 63 16,0 0-58-16,0 0-10 15,2 0-19-15,0 0-1 0,0 0 1 16,0 0-10-1,3 0-7-15,8 0 7 0,11 0 0 16,8 0 6-16,11 0-6 16,1 0 13-16,5-2 4 15,2-7-17-15,-2 0 0 16,-1-1-17-16,-5 2 17 16,-9 2-51-16,-10 6-48 15,-11 0-63-15,-13 0-210 0</inkml:trace>
  <inkml:trace contextRef="#ctx0" brushRef="#br0" timeOffset="209.87">1256 1592 975 0,'0'0'231'0,"0"0"-231"16,0 0 18-16,0 0-13 15,0 0 19-15,0 0 13 16,144-60-8-16,-86 31-27 16,3 4 47-16,-1 6-49 15,-6 8-36-15,-1 11 20 16,-15 0-100-16,-15 4-240 0</inkml:trace>
  <inkml:trace contextRef="#ctx0" brushRef="#br0" timeOffset="420.11">1161 1977 965 0,'0'0'232'0,"0"0"-211"16,0 0-21-16,0 0-32 16,0 0 32-16,0 0 61 15,153-30-35-15,-75-4 5 16,15-6 28-16,11-5-58 15,0 1-1-15,-4 0-14 16,14-8-70-16,-27 12-37 16,-23 6-423-16</inkml:trace>
  <inkml:trace contextRef="#ctx0" brushRef="#br0" timeOffset="629.15">2125 1307 1024 0,'0'0'199'0,"0"0"-194"16,0 0 8-16,0 0 17 15,156-70-30-15,-98 40 0 16,2 0 5-16,0 2 5 16,-4 7 9-16,-7 3-19 15,-8 3-84-15,-10-3-36 16,-14 1-122-16,-11 3-288 0</inkml:trace>
  <inkml:trace contextRef="#ctx0" brushRef="#br0" timeOffset="1869.3">2377 876 639 0,'0'0'153'0,"0"0"-59"16,0 0-94-16,0 0 12 15,0 0 9-15,0 0-20 16,-34 129 30-16,34-71 8 15,0 10 8-15,0 8 37 16,7 4-81-16,0 4 4 16,-2 3 24-16,-1-1-30 15,-2 0 0-15,-2-4-1 16,0-6 10-16,0-8 9 16,0-13-19-16,0-15 0 15,0-14-2-15,0-12 8 16,0-14-6-16,0 0 19 0,-4-20 8 15,-3-20-27 1,-2-18-29-16,-4-17 2 0,-1-11 26 16,1-6 1-16,0 2 0 15,-1 13 0-15,3 18 11 16,2 20 49-16,2 21-18 16,5 10-40-16,-2 8 28 15,1 0-30-15,-1 10 0 16,-5 22-1-16,-2 14 15 15,-2 13 2-15,-1 9-16 0,3-2 0 16,-3-4 5 0,8-10-5-16,-1-10 0 0,5-10 0 15,2-11 0-15,0-6-22 16,0-11 22-16,9-4-82 16,15-5 43-16,14-32 13 15,14-19 8-15,8-22-19 16,9-16-112-16,2-12 55 15,1-1-186-15,-8 7 164 16,-10 20 116-16,-16 24 124 16,-14 21 11-16,-13 24-81 15,-9 11-48-15,-2 11 153 16,0 26-104-16,-4 15-13 16,-12 14 36-16,-6 4-40 15,-5 4-2-15,0 1-29 16,1-7 3-16,1-4 18 15,6-8-28-15,0-10 0 0,8-10-2 16,4-12 3-16,7-7-1 16,0-12 0-16,0-5-28 15,0-1 18-15,7-32 9 16,11-15 1-16,6-20 1 16,8-14 1-16,3-8-2 15,6-3 0-15,-1 7 1 16,-3 14 18-16,1 14-19 15,-7 16-6-15,-4 15 0 16,-4 13 7-16,-10 10-1 16,-2 4 0-16,-4 0 0 0,-3 10 3 15,0 11-3 1,-4 2 0-16,0 6 18 0,-2 5-8 16,-13 4-10-16,-5 0 0 15,2 0 7-15,2-2-20 16,6-6 13-1,0-6-42-15,6-6 26 0,4-4-42 16,0 0-20-16,0 1 29 16,11 0 23-16,9 8 7 15,2-1-4-15,3 4-18 16,-1-2 41-16,-2-2-9 16,-3 2 9-16,-6 2 0 0,-5 4-4 15,-8 2-16 1,0 0 20-16,-6 5 0 15,-17-4 3-15,-5-1-2 0,-3-3 2 16,-5-5 0 0,0-12 3-16,3-4 59 0,2-8-58 15,4 0 17-15,2-11 33 16,10-14-27-16,6-9-30 16,7-7 20-16,2 1-20 15,2 0 43-15,20 4-43 16,7 6-3-16,9 6 2 15,7 12 1-15,4 12 0 16,4 0 0-16,3 16 7 16,-7 10 31-16,-3 2-38 0,-8-2 0 15,-9 0 6-15,-6 0-6 16,-7-1-5-16,-6-6-11 16,-5-5 15-16,-3-11-19 15,-2-3-93-15,0 0 20 0</inkml:trace>
  <inkml:trace contextRef="#ctx0" brushRef="#br0" timeOffset="2132.91">3428 734 842 0,'0'0'255'16,"0"0"-118"-16,0 0-96 0,0 0-31 15,0 0-10 1,0 0 0-16,0 0 2 0,-4 44-2 16,-9-8-13-16,-5 6 6 15,-5 2-9-15,-3-4-28 16,2-4 4-16,1-7-53 16,10-10 74-16,6-5-65 15,7-7-37-15,14-7-15 16,15-19 40-16,4-2-181 0</inkml:trace>
  <inkml:trace contextRef="#ctx0" brushRef="#br0" timeOffset="2617.85">3754 840 228 0,'0'0'271'0,"0"0"-134"0,0 0-38 15,0 0-19 1,-108 122-29-16,77-90-11 0,5 0-9 15,6-6-21-15,6-4 43 16,10-4-53-16,4-4-11 16,0-5 5-16,20-7 6 15,16-2 0-15,9-4 12 16,10-18-2-16,5-3 16 16,0-3-26-16,-2-4-19 15,-4 2 19-15,-6-2 0 16,-3 2 5-16,-9 4-5 15,-9 4 0-15,-9 6 15 0,-9 8-1 16,-5 4-14-16,-4 4 77 16,0 0-51-16,0 0-12 15,0 0-14-15,0 4 2 16,0 6 21-16,0 4-23 16,-2 4 0-16,0 0 4 15,2 0-4-15,0-2 0 16,0 0-1-16,0 0 2 15,6-4-4-15,5 0 3 16,5-6-13-16,-1 1 11 16,3-2 2-16,3 0 0 15,-2-4-1-15,-1 2 7 16,-7-2 9-16,-4-1-15 0,-7 6-94 16,-13 1-54-16,-14-2-60 15</inkml:trace>
  <inkml:trace contextRef="#ctx0" brushRef="#br0" timeOffset="3252.12">3763 1153 652 0,'0'0'178'0,"0"0"-83"16,0 0-95-16,0 0-4 16,0 0 4-16,0 0 26 15,0 0 17-15,111 11-12 16,-82-11-31-16,-2 0 72 15,-5 0-72-15,-6 0 0 16,-8 0 3-16,-3-1-3 16,-5 1-40-16,0 0-50 0,-5 0-20 15,-15 0 40 1,-8 8-34-16,-6 6 73 0,-10 2 31 16,-4 8 19-16,-2 4 36 15,-4 2 6-15,0 4-35 16,4 2 67-16,0-2-65 15,6 0-11-15,3-2 11 16,10-4-4-16,7-6 1 16,11-5-25-16,6-7 6 15,7-6-19-15,0 0 13 0,9-4 0 16,20 0 0 0,13 0 53-16,16-20 6 0,12-6-33 15,7-3-24-15,4-3 59 16,-2 2-61-16,-7 5-2 15,-7 2 2-15,-17 7 1 16,-9 8-1-16,-16 2-24 16,-13 4-72-16,-10 2-17 15,0 0-148-15,-14 0 183 16,-15 14-66-16,-4 6-32 16,-3 2 101-16,3 0 75 15,0 5 69-15,4 3 72 16,0 6-31-16,6 10-32 15,6 10 16-15,3 10-22 16,7 8-1-16,1 6-44 0,4 2-27 16,2-1 59-16,0-9-59 15,0-8 0-15,0-10 4 16,0-8-3-16,6-10 3 16,1-11-4-16,7-19-45 15,-1-6-56-15,-5 0-92 0</inkml:trace>
  <inkml:trace contextRef="#ctx0" brushRef="#br0" timeOffset="3769.1">3961 1521 707 0,'0'0'366'0,"0"0"-265"0,0 0-24 15,0 0-77 1,0 0 0-16,0 0-6 0,0 0 14 15,18-5-6-15,-14 15-2 16,-2 6-47-16,-2 4 34 16,0 6-6-16,-11 6-3 15,-13 4 2-15,-8 0-28 16,-3-4-20-16,2-4 20 16,4-7 41-16,10-11 7 15,11-5 1-15,6-5 9 16,2 0-10-16,2 0 1 15,18 0 5-15,9 0 4 16,4-12-9-16,3 2 67 16,-1 2-68-16,-6 2-5 15,-6 6 4-15,-8 0 1 0,-5 10-2 16,-8 12-102-16,-2 4 96 16,0 6 8-16,-12 7 0 15,-5 1 0-15,-1 2 1 16,0 2 8-16,4-4 1 15,6-2-10-15,4-8 0 16,1-6 0-16,3-8 0 16,0-8-10-16,0-8 10 15,0 0 37-15,0 0 67 16,0 0-23-16,7-14-9 16,6-8 50-16,5-12-116 15,7-12-5-15,2-8-2 0,6-12-2 16,22-45-17-16,-6 15-100 15,-5 2-288-15</inkml:trace>
  <inkml:trace contextRef="#ctx0" brushRef="#br0" timeOffset="4175.29">4483 1201 618 0,'0'0'327'15,"0"0"-230"-15,0 0-59 16,0 0 10-16,2 112-35 15,-2-67-13-15,0-2 98 16,-10 1-70-16,0-4-17 16,-1-1 15-16,1-5-24 15,6-8 15-15,2-8-17 16,2-8 0-16,0-10-25 0,0 0 25 16,27-12-10-16,19-18 10 15,19-14 15-15,13-15-15 16,13-5-15-16,3 0 4 15,-5 4-14-15,-2 10 25 16,-10 10-10-16,-5 10 10 16,-11 14 1-16,-11 8 2 15,-11 8-3-15,-13 0 0 16,-10 16-10-16,-10 6 33 16,-6 6-23-16,0 4 42 15,0 4-20-15,-20 4 7 0,-6 0-29 16,-3 0 0-1,-2-3 17-15,-2-5-17 0,-2-2-42 16,-11-8-39 0,8-11-112-16,5-8-215 0</inkml:trace>
  <inkml:trace contextRef="#ctx0" brushRef="#br0" timeOffset="4550.46">4932 1137 867 0,'0'0'145'0,"0"0"-103"16,0 0-35-16,0 0 3 16,0 0 36-16,0 0 11 15,0 0-34-15,0 136 65 0,-2-78-87 16,-11 9-1 0,-9 5 19-16,-5 0-18 0,-2 0 27 15,0-2-28-15,4-2 0 16,3-6-16-16,9-5 16 15,8-3-45-15,5-6 3 16,0-4 11-16,7-6 31 16,17-6-44-16,3-4 36 15,4-2-9-15,3-5 17 16,-1-6 0-16,-2-3 1 16,-2 1 7-16,-4-6 2 15,-5 0-10-15,-4-6 0 16,-8 2-6-16,0-3 6 15,-4 0-36-15,0-7 34 16,3-17-93-16,-1-30-42 0,2 2-162 16,-4-4-248-16</inkml:trace>
  <inkml:trace contextRef="#ctx0" brushRef="#br0" timeOffset="4918.79">5077 1648 765 0,'0'0'250'0,"0"0"-77"16,0 0-158-16,0 0-14 15,0 0-1-15,0 0 48 16,0 0 33-16,-2 96-63 16,-4-49-4-16,-10 3 44 15,-7 2-58-15,-6-2 0 16,-4-2 0-16,-7 0 0 16,-2-6 18-16,-3-6-18 0,1-8-49 15,-1-11 48-15,5-13-57 16,2-4 26-16,7-18-3 15,4-17-17-15,9-9 7 16,5-8 3-16,11 4 42 16,2 4 45-16,0 4-3 15,13 8 0-15,14-1-4 16,10 0-17-16,13-3 21 16,8-3-42-16,6 1 0 15,7 0 13-15,3 4-13 16,2 2-1-16,0-2-1 15,28-6-34-15,-19 6-45 16,-16 3-190-16</inkml:trace>
  <inkml:trace contextRef="#ctx0" brushRef="#br0" timeOffset="5417.22">5634 1291 690 0,'0'0'377'0,"0"0"-274"0,0 0-77 16,0 0-3-16,0 0 5 15,0 0 40-15,0 0-35 16,102-36-24-16,-68 26 52 16,4 2-61-16,-2 0-2 15,-5 2-24-15,-6 2-51 16,-6 4 38-16,-7 0-46 0,-8 0-87 16,-4 0-5-16,0 0 27 15,0 4 150-15,-6 10 52 16,-8 6 17-16,1 8 32 15,-3 8-29-15,3 6-25 16,-1 8 60-16,1 7-70 16,-1 1 4-16,-1 4-8 15,1 0-33-15,-1-2 34 16,-1-2-34-16,1-4 0 16,-1-4-14-16,1-5 14 15,-4-11-48-15,7-12-10 16,-5-14-47-16,5-8 86 15,-1 0-22-15,-4-10 41 16,5-8 12-16,0 2 20 16,3 4 59-16,3 2 13 0,4 6-5 15,2 4 15 1,0-2-67-16,0 0-46 0,0-2 49 16,8 0-47-16,17-2 16 15,10-4 17-15,14-1-23 16,14-4 24-16,6 1-37 15,8 0 1-15,37-1-24 16,-20 5-75-16,-16 2-195 0</inkml:trace>
  <inkml:trace contextRef="#ctx0" brushRef="#br0" timeOffset="6376.68">6077 846 557 0,'0'0'170'0,"0"0"-117"0,0 0 11 16,0 0 2-16,0 0 15 16,0 0 46-16,0 0-54 15,74-98-31-15,-74 98 40 16,0 0-56-16,0 0-15 15,0 0-11-15,0 12 0 16,-9 6 37-16,-2 10-34 16,-2 10 10-16,-7 8 25 15,-7 4-37-15,-6 4-1 16,-7 0 9-16,-10 1-8 16,-6 3 25-16,-6-2-26 15,-5 2 0-15,1-2 18 0,1-4-18 16,3-5 0-16,2-6-1 15,6-4 5-15,5-6-29 16,6-4 15-16,6-7-61 16,6-2 62-16,6-8-43 15,8-4 10-15,5-6-3 16,8 0-1-16,4 0 26 16,0 0-121-16,0-16-101 15,16 4 68-15,1-4-85 0</inkml:trace>
  <inkml:trace contextRef="#ctx0" brushRef="#br0" timeOffset="6732.62">6106 1139 899 0,'0'0'160'16,"0"0"-122"-16,0 0 27 16,0 0-35-16,0 0 19 15,0 0-18-15,0 0-30 16,21 6 34-16,-3 8-34 16,10 8 7-16,11 6 57 15,7 2-46-15,12 4 6 16,4-4 0-16,9 2-24 15,6-6 46-15,-2-4-47 0,-1-4 0 16,-7-3 11 0,-9-5-11-16,-12-2 0 0,-15-4 0 15,-10-1-17-15,-15 0 10 16,-6 1-78-16,-27-3-87 16,-13-1 20-16,-7 0-534 0</inkml:trace>
  <inkml:trace contextRef="#ctx0" brushRef="#br0" timeOffset="7247.4">5410 1560 537 0,'0'0'190'0,"0"0"-107"15,0 0 34-15,0 0-60 16,0 0 16-16,0 0-7 16,0 0-51-16,89-50 43 15,-49 42-58-15,10-5 0 16,8 2 55-16,5 0-55 16,4 2 25-16,0-1-6 15,-3 1-19-15,1 0 37 16,-3-4-37-16,-6-1 0 15,-9 2 12-15,-9 4-12 16,-14 2 0-16,-8 6 0 16,-10 0 1-16,-6 0 15 15,0 0-16-15,0 0-47 16,0 0 30-16,0 0-44 0,-6 0 26 16,-8 0-4-1,-17 12-117-15,5 4 46 16,-5-4-288-16</inkml:trace>
  <inkml:trace contextRef="#ctx0" brushRef="#br0" timeOffset="7719.73">5866 1481 679 0,'0'0'203'0,"0"0"-110"16,0 0-34-16,0 0-7 0,0 0 49 16,0 0-89-16,0 0-11 15,5-3 18-15,-3 3-13 16,0 16-3-16,0 8 26 16,-2 8-12-16,0 6 64 15,0 2-81-15,0 2 1 16,0 2 53-16,0-2-44 15,0-4 6-15,0 1-16 16,0-5 12-16,0-6 2 16,0-6-14-16,0-8 0 15,0-4 2-15,0-6-2 16,0-2-25-16,0-2 19 0,0 0 6 16,0 0-23-16,0 0 23 15,0 2-41-15,0 0 39 16,0 0-31-16,-2-2-6 15,-4 0 7-15,-4 0-1 16,1 0 21-16,1 0-46 16,-4 2-18-16,1-2 42 15,0 0-23-15,-5 0-40 16,1 0-124-16,4 0-144 0</inkml:trace>
  <inkml:trace contextRef="#ctx0" brushRef="#br0" timeOffset="8321.75">5788 1698 567 0,'0'0'109'16,"0"0"-68"-16,0 0-2 16,0 0-28-16,0 0-9 15,0 0-2-15,0 0 17 16,38-34 9-16,-32 34-26 16,2 4 0-16,-4 10 49 15,2 6 9-15,-1 6-6 16,-1 8 22-16,0 6-37 15,-1 7 59-15,2 3-77 16,-3 4-5-16,0 0 34 0,0-2-24 16,-2-2-16-16,0-6-7 15,2-3 21-15,-2-5 0 16,0-9-22-16,0-2 0 16,0-7 5-16,0-8-3 15,0-2-1-15,0-4-1 16,3-4 6-16,-3 0 10 15,0 0-16-15,0 0 0 16,0 0-13-16,0-2 13 16,0-12-100-16,-9-10 0 15,-7 2-77-15,3 4-96 0</inkml:trace>
  <inkml:trace contextRef="#ctx0" brushRef="#br0" timeOffset="8617.1">5552 2256 651 0,'0'0'261'15,"0"0"-96"-15,0 0-114 16,0 0-40-16,0 0 60 16,0 0 17-16,0 0-21 15,60 0-16-15,-15-7-51 16,10-3 87-16,8 1-87 15,6-1 0-15,4-3 18 16,6 5-9-16,-2-3 1 0,1 0-10 16,-7 0 1-1,-6 0 19-15,-11 4-20 0,-12-2-21 16,-13 5 20 0,-13 0-48-16,-10-1-28 0,-6-12 8 15,0-1-102-15,0-4-364 0</inkml:trace>
  <inkml:trace contextRef="#ctx0" brushRef="#br0" timeOffset="9448.07">6920 1398 1136 0,'0'0'159'15,"0"0"-124"-15,0 0-13 16,0 0-1-16,0 0 59 16,118 3-26-16,-84-3 61 15,6 0-96-15,2-6-8 16,0 0 6-16,-4 2-17 15,-9-1-27-15,-6 1-40 16,-13-1-86-16,-7 5 49 16,-3 0-137-16,0 0-144 15,-19 9 186-15,-6 6 106 16,-4 7 93-16,-3 10 113 16,1 13 12-16,2 13 56 15,2 10-74-15,3 6-22 16,1 2 0-16,8-5-18 15,5-11-17-15,8-12-5 0,2-12-43 16,0-8 57-16,8-10-59 16,9-8 0-16,5-10 9 15,10 0 84-15,10-20 7 16,11-18-80-16,7-13-1 16,7-14 15-16,2-10-34 15,1-11-16-15,-1-6 16 16,-1-6-19-16,-1-1-17 15,-7 9 8-15,-10 16 28 16,-13 18 18-16,-14 22-17 16,-12 20 11-16,-9 8 14 15,-2 6-14-15,0 0-11 16,-13 16-1-16,-12 16 7 0,-8 14 51 16,-9 12-58-16,-3 2-3 15,3-3 3-15,1-10 8 16,12-8-5-16,5-13-3 15,10-8-70-15,8-6 56 16,6-8-163-16,0-4-19 16,42-24 30-16,-1-11-52 15,1 2-336-15</inkml:trace>
  <inkml:trace contextRef="#ctx0" brushRef="#br0" timeOffset="9593.12">7782 1417 22 0,'0'0'314'0,"0"0"-90"15,0 0 4-15,0 0-3 16,0 0-83-16,47 159-25 0,-47-99-51 15,0 2 19 1,0-4-69-16,-11-1-14 0,-1-6 15 16,1-4-7-16,5-13-1 15,2-8-9-15,4-14-52 16,4-14-9-16,18-22-78 16,7-14-51-16</inkml:trace>
  <inkml:trace contextRef="#ctx0" brushRef="#br0" timeOffset="9863.86">8304 990 1132 0,'0'0'248'16,"0"0"-236"0,0 0-5-16,0 0 10 0,0 0-11 15,-130 120 13-15,106-85-19 16,8-1 0-16,7-4 4 15,9-4-4-15,0-8-27 16,11-6 9-16,18-10 18 16,14-2 18-16,8 0-18 15,7-16 13-15,4-6-10 16,1-6-3-16,-8 0-28 16,1-4-49-16,-16 8-28 15,-15 6-175-15</inkml:trace>
  <inkml:trace contextRef="#ctx0" brushRef="#br0" timeOffset="10030.26">8354 1283 578 0,'0'0'119'15,"-50"180"31"-15,9-27-81 16,-1 23-30-16,0-5 12 16,8-39-34-16,14-42 25 15,4-22-42-15,6-7 0 16,-3 11-1-16,-3 4 1 15,-3 14-129-15,6-23 80 16,5-25-120-16</inkml:trace>
  <inkml:trace contextRef="#ctx0" brushRef="#br0" timeOffset="10270.25">8424 1355 1228 0,'0'0'144'0,"0"0"-95"15,0 0-49-15,0 0 0 16,0 0 9-16,0 0-9 16,0 0 24-16,118 18-24 15,-98-11 0-15,-7 0-25 16,-6 5-15-16,-7 23-146 15,-20-3 4-15,-7-4-150 0</inkml:trace>
  <inkml:trace contextRef="#ctx0" brushRef="#br0" timeOffset="10429.71">8279 1734 753 0,'0'0'208'16,"0"0"-137"-16,0 0-16 15,0 0 80-15,0 0-54 16,0 0 13-16,0 0 8 15,100 53-25-15,-69-53-11 16,1 0-66-16,17-9-41 16,-9-7 30-16,-9-2-261 0</inkml:trace>
  <inkml:trace contextRef="#ctx0" brushRef="#br0" timeOffset="16389.93">3694 3280 590 0,'0'0'216'0,"0"0"-152"16,0 0-11-16,0 0 2 15,0 0 71-15,0 0-51 16,8-32-55-16,-6 22 67 15,1-2-74-15,2 2-12 16,-3 0 18-16,2 0 5 16,-1-2 0-16,1 2-24 15,0 0 2-15,-2 4 26 16,-2 2-28-16,2 2 0 0,-2 2 23 16,0-2-10-1,0 2 8-15,0 0-21 0,0 0 8 16,0 0 39-16,0 0-41 15,0 0 2-15,0 0 20 16,0 0-11-16,0 0-17 16,-8 0 2-16,-8 0-2 15,-6 0 57-15,-11 6-57 16,-14 8-10-16,-14 6 3 16,-7 8 4-16,-13 4-10 15,1 2-22-15,2 1 19 16,7-4-9-16,11-3 13 15,10-6-1-15,17-5 13 16,10-5 6-16,15-4-6 16,8-2-68-16,0 2-115 0,16 6 182 15,15 2-49-15,7 4 40 16,4 4 10-16,5-2 0 16,1 2 5-16,-3-4-5 15,-3 2 0-15,-8 0 11 16,-7 0-11-16,-7 5-8 15,-9-2 6-15,-7 4-9 16,-4 0-13-16,0 6 4 16,-11 1 20-16,-13 0 0 15,-3 4 31-15,-7-2-26 16,-1 2 8-16,-3-2 11 16,1-2-16-16,0-6-8 15,6-5-46-15,5-5 45 16,-1-8-111-16,9-4-50 15,9-5-189-15</inkml:trace>
  <inkml:trace contextRef="#ctx0" brushRef="#br0" timeOffset="16760.3">3174 4237 289 0,'0'0'91'0,"0"0"20"15,0 0 34-15,46 126-80 16,-36-76 18-16,3 11 0 15,-1 11-10-15,3 24 8 16,1 30-35-16,1 31-45 16,2 13 49-16,-4-1-37 15,-1-7-13-15,-8-15 1 0,1-7 8 16,-3-4 10 0,-4-6-19-16,7 1-16 0,-4-5 16 15,-3-3 0-15,4-21 16 16,-2-20 0-16,0-16-15 15,3-6 9-15,1 9-10 16,-2 8 0-16,4 6 13 16,-2-9-13-16,1-8-10 15,-1-9 9-15,2-10 2 16,-4-8-2-16,0-11 1 16,-2-10 0-16,1-10-33 15,-3-8 30-15,0-13-73 16,-5-9-453-16</inkml:trace>
  <inkml:trace contextRef="#ctx0" brushRef="#br0" timeOffset="19291.9">4315 3082 937 0,'0'0'128'0,"0"0"-52"0,0 0-66 15,0 0 1-15,0 0-11 16,0 0 2-16,0 0-4 16,18 88 4-16,-11-22-2 15,-5 17 78-15,0 9-35 16,-2 4-8-16,0 2-17 16,-6-1-4-16,-8-1 43 15,1-4-57-15,0-4 1 16,1-10 24-16,6-13-25 0,1-15-12 15,1-14-18 1,4-22-57-16,0-8-16 0,0-6-189 0</inkml:trace>
  <inkml:trace contextRef="#ctx0" brushRef="#br0" timeOffset="19642.14">4331 2957 367 0,'0'0'795'16,"0"0"-698"-16,0 0 5 15,0 0-73-15,0 0-23 0,0 0-6 16,0 0 11 0,156-72 2-16,-89 72-13 0,6 18 0 15,8 9 6-15,-6 2-6 16,-5 6-4-16,-10 3-2 15,-16 0 4-15,-13 0-22 16,-13 2-24-16,-15 2-35 16,-3 2 56-16,-21 2 26 15,-14 1-10-15,-15-3 11 16,-10-1 11-16,-11 2 21 16,-5-5-32-16,-4-4-26 15,4-4 6-15,-2-2-37 16,20-8-180-16,23-8-318 0</inkml:trace>
  <inkml:trace contextRef="#ctx0" brushRef="#br0" timeOffset="19960.07">5293 3662 1018 0,'0'0'155'16,"0"0"-123"-16,0 0-13 15,0 0 30-15,0 0-1 16,0 0 39-16,-140-5-79 0,111 5 5 16,-3 14-3-1,1 10-10-15,2 6-13 0,8 7 12 16,7 3-1-16,9 2-28 15,5-4 24-15,0-2-43 16,25-8 48-16,6-4-32 16,13-10 14-16,10-8-3 15,9-6-5-15,32-32-1 16,-14-8-183-16,-10-4-635 0</inkml:trace>
  <inkml:trace contextRef="#ctx0" brushRef="#br0" timeOffset="20195.8">5710 3519 854 0,'0'0'267'0,"0"0"-203"0,0 0-57 15,0 0 35 1,0 0-17-16,-15 108-1 0,-2-66 56 16,0 1-44-16,-1 1 1 15,1-4-30-15,1-4 3 16,1-4 18-16,3-8-28 15,5-4 0-15,3-10-18 16,4-4 18-16,0-6-103 16,9-12-20-16,11-16-20 15,0-6-58-15</inkml:trace>
  <inkml:trace contextRef="#ctx0" brushRef="#br0" timeOffset="20563.77">5753 3551 795 0,'0'0'141'0,"0"0"-113"15,0 0 37-15,0 0-9 16,0 0 11-16,0 0-12 16,81 126-38-16,-62-94 44 15,-3-2-61-15,1-2 0 16,-1-3 18-16,-1-7-17 16,-1-6 10-16,1-9 1 15,6-3-11-15,3-7 53 16,12-23-52-16,6-15-1 15,7-10 6-15,0-8-7 16,-2-1-22-16,-7 4-10 16,-11 8 32-16,-7 14 6 15,-9 16-5-15,-4 11-1 0,-2 11 0 16,0 4 6-16,1 27-6 16,4 9 23-16,3 12 9 15,1 10 46-15,4 4-67 16,4 7-10-16,1-4 25 15,4 2-18-15,0-1-7 16,13 20-1-16,-11-18-65 16,-6-13-219-16</inkml:trace>
  <inkml:trace contextRef="#ctx0" brushRef="#br0" timeOffset="32892.31">7029 3724 454 0,'0'0'577'0,"0"0"-503"16,0 0-3-16,0 0-64 15,0 0 52-15,0 0 75 16,2 0-52-16,-2 0-22 16,2 0-5-16,-2 0-34 15,0 0 85-15,0-4-80 16,0-7-18-16,0-3 37 0,0-6-38 15,0-2-6 1,0-2-1-16,-6-2 12 0,-5 2-9 16,-3 0-3-16,3 4-18 15,-5 4 12-15,1 8-5 16,-1 2 0-16,-6 6 3 16,-2 0 8-16,-5 6-16 15,-5 18 16-15,-3 10 0 16,-2 4 2-16,6 4-2 15,4-2-6-15,9-4 4 16,6-5-24-16,8-5 6 16,4-6-14-16,2-4-4 0,0-4 19 15,0-2-29 1,8-4-23-16,4-2 30 0,3-4 12 16,3 0 3-16,7-4 26 15,1-18-7-15,8-9 7 16,0-2 0-16,-1 0-25 15,-2 5 9-15,-4 6 16 16,-5 8 16-16,-4 8-16 16,-5 6-29-16,-1 0 29 15,-2 6-1-15,1 12 0 16,1 4 1-16,-1 5 0 16,0-1 35-16,0 0-35 15,0-2 0-15,1-5 18 16,-4-4-17-16,3-5-1 0,3-6 0 15,1-4 0-15,6 0-21 16,8-18 21-16,4-16-65 16,7-8-55-16,5-9-78 15,-5-3-92-15,-3 4 46 16,-8 8 166-16,-8 8 78 16,-8 14 180-16,-5 10-31 15,0 10-55-15,-2 0-45 16,1 12 45-16,3 16 11 15,7 6-30-15,1 2 31 16,1 3-90-16,6-3-10 16,0-3 41-16,2-4-13 0,-1-5-11 15,-4-6-23 1,1-4 16-16,-3-6 1 0,-1-6-17 16,0-2-30-16,1-6-21 15,8-40-59-15,-3-1-234 16,-5 0-426-16</inkml:trace>
  <inkml:trace contextRef="#ctx0" brushRef="#br0" timeOffset="33027.46">7840 3427 789 0,'0'0'132'16,"0"0"51"-16,0 0-87 16,-20 118-12-16,6-80 12 15,-1-2-15-15,-10 0-17 16,-12 7-44-16,-34 19-10 0,-81 32-20 15,9-10-90-15,-11-10-949 16</inkml:trace>
  <inkml:trace contextRef="#ctx0" brushRef="#br0" timeOffset="37189.81">4589 4918 954 0,'0'0'119'16,"0"0"-24"-16,0 0-62 16,0 0 54-16,0 0 34 15,0 0-34-15,0 0-31 16,-53-47 7-16,50 47-44 15,3 0 62-15,0 0-81 16,0 0 0-16,0 0 7 16,0 0-7-16,0 0-2 15,0 0-8-15,7 0 6 0,5 0-27 16,7 6 31-16,10 6 0 16,12 2 0-16,7 0 1 15,10-4 5-15,7-5-6 16,5-5 10-16,-1 0-23 15,-1 0 13-15,-3-1-41 16,-7-12-3-16,-7 2-26 16,-11-4-49-16,-13 4-62 15,-16 3-458-15</inkml:trace>
  <inkml:trace contextRef="#ctx0" brushRef="#br0" timeOffset="37479.01">4415 5145 798 0,'0'0'514'16,"0"0"-468"-16,0 0-30 15,114-38-16-15,-56 24 8 16,9 0 9-16,4 6-17 15,5 4 0-15,2 0 7 16,0 2-7-16,-5 0 7 16,-5 2-7-16,-11-2 1 0,-12 0-30 15,-10 0 4 1,-12-2-76-16,-8-2 28 16,-8-12-38-16,-4 2-153 0,-3-4-68 0</inkml:trace>
  <inkml:trace contextRef="#ctx0" brushRef="#br0" timeOffset="38134.8">5030 4417 637 0,'0'0'354'15,"0"0"-266"-15,0 0-40 16,0 0-31-16,-19 151-8 0,19-77 32 15,0 10-2-15,0 2-2 16,0 2-32-16,-2-3 8 16,-1-5 19-16,-4-4-32 15,0-6-2-15,-1-3 2 16,-4-9 1-16,-1-8-1 16,0-10-5-16,1-10-37 15,2-8 35-15,-1-12-39 16,-1-10-5-16,-1 0 37 15,-3-10-34-15,-3-18-35 16,-2-4 44-16,-1-2 39 16,4 4 74-16,2 8-25 15,6 8 12-15,5 7 17 16,0 7-27-16,3 0-25 0,-2 0-26 16,-3 18 0-16,-8 15 6 15,-3 9-6-15,-3 6 0 16,6-4 17-16,1-6-17 15,8-12-10-15,6-12-6 16,0-6 4-16,2-6-5 16,23-2 9-16,12-6-3 15,17-20 9-15,13-12-5 16,9-8-15-16,4-2-38 16,0 4 2-16,-9 6 46 15,-8 11-15-15,-14 14 0 16,-9 11 26-16,-7 2-3 15,-6 15 4-15,-4 16 14 16,-4 7-13-16,-3 4 72 16,-3 2-38-16,-1 0-18 0,-6-4 6 15,1-4 5-15,-1-5-6 16,-2-7-22-16,2-8 0 16,-2-5 18-16,-2-6-18 15,3-5-17-15,13-28-18 16,-1-13-46-16,3-11-427 0</inkml:trace>
  <inkml:trace contextRef="#ctx0" brushRef="#br0" timeOffset="38353.96">6017 4471 704 0,'0'0'485'0,"0"0"-408"0,0 0-77 15,0 0 11-15,0 0 12 16,0 0-23-16,0 0 0 16,41 53 9-16,-37-47-6 15,-2-2 23-15,3 0-26 16,-5 0-45-16,0-4-5 16,0 0-181-16,-13-3-301 0</inkml:trace>
  <inkml:trace contextRef="#ctx0" brushRef="#br0" timeOffset="38733.48">5842 4588 677 0,'-14'20'338'0,"-1"6"-271"16,-1 4 17-16,-2 2-67 16,2-2 16-16,6-6 18 15,0-6-13-15,6-2-1 16,1-4-37-16,3-6 6 15,0-2-33-15,0-1 27 16,5-3-8-16,17 0 1 16,10 0 14-16,13-11 6 15,7-7-13-15,11 0 0 16,4-4-10-16,2 2 10 16,-4 2-16-16,-1 2 3 0,-4 2-21 15,-1 4 22 1,-9 4-20-16,-7 0 16 0,-7 4-1 15,-12 0 10-15,-9 2-2 16,-7 0 2-16,-6 0-8 16,-2 4 14-16,0 8 1 15,0 2 0-15,-16 4 39 16,-1 0-39-16,-4 0-13 16,-16 2-1-16,3-6-102 15,0-4-261-15</inkml:trace>
  <inkml:trace contextRef="#ctx0" brushRef="#br0" timeOffset="38929.5">6125 4750 535 0,'0'0'410'16,"0"0"-261"-16,0 0-94 16,0 0-18-16,0 0 49 15,0 0 5-15,-96 123-33 16,69-97 50-16,-2 0-98 15,-6 2-10-15,-1 0 0 16,0-4-2-16,-4-6-37 16,11-8-152-16,9-8-152 0</inkml:trace>
  <inkml:trace contextRef="#ctx0" brushRef="#br0" timeOffset="39920.85">6216 4892 658 0,'0'0'265'0,"0"0"-188"16,0 0-64-16,0 0 43 15,0 0-50-15,142 63 16 16,-113-59 1-16,-4-2-7 16,-3-2 9-16,-5 0-25 15,-5 0-2-15,-7 0-22 16,-5 0 4-16,0 0-82 15,-5 0 3-15,-22 6-267 16,-6 4 143-16,-12 6 162 16,-3 4 61-16,-8 4 103 0,-2 2 9 15,-3 4 90 1,3-2-23-16,8 0-75 0,9-6-7 16,12-4-43-16,14-8-36 15,11-6 16-15,4-1-34 16,0-3 0-16,12 0-32 15,13 0 32-15,11 0 2 16,7-8-2-16,1-6-32 16,-4-1 22-16,-5 3-5 15,-6 2 2-15,-9 4 12 16,-7 0 2-16,-3 2 16 16,-6 2-17-16,-4 2 0 0,0 0-25 15,0 0 24 1,0 6 1-16,-18 12 20 15,-3 6-14-15,-6 5 31 0,-2 3-37 16,-3-3 6-16,6 2 32 16,1-4-25-16,4-2-5 15,9-7-2-15,7-2-6 16,5-4-1-16,0-4-16 16,13-2 17-16,18-2 7 15,10-4 8-15,10 0 2 16,7-16-17-16,4-8 0 15,0-4 0-15,-6 0-21 16,-4 2-8-16,-10 4 22 0,-11 1-18 16,-6 10-10-1,-10 2-5-15,-8 7 1 0,-2 2 16 16,-3 2-6-16,-2 25 29 16,0 9 52-16,0 12-13 15,0 6-13-15,0 6-3 16,0-4-22-16,-7-2 38 15,0-4-25-15,-4-5-13 16,-2-7 41-16,-1-6-42 16,-1-6 6-16,-1-10 3 15,-1-8-2-15,1-8-7 16,-3 0 0-16,2-14-77 16,-1-18-22-16,3-12-60 15,-1-13 81-15,1-9 0 16,1-6-132-16,-1-2-35 0,4 8 245 15,-1 14 186 1,6 20 210-16,1 15-191 0,3 16-141 16,2 1-64-16,0 14 17 15,0 18 22-15,0 10 0 16,0 8-22-16,0 2 40 16,0-2-57-16,0-6 14 15,0-3-14-15,0-8 2 16,0-4 18-16,0-9-20 15,0-8-43-15,0-8 2 16,0-4-44-16,0-25-76 16,0-8-351-16</inkml:trace>
  <inkml:trace contextRef="#ctx0" brushRef="#br0" timeOffset="40151.99">6356 5248 388 0,'0'0'521'16,"0"0"-450"-16,0 0-28 15,5 108 63-15,-5-46-30 16,0 8 10-16,0 1-15 16,0-2-51-16,-7-4 34 15,-2-9-54-15,-4-6 0 16,-1-6 13-16,-1-6-13 16,-3-6-1-16,-3-8-10 15,0-6-8-15,-2-6 19 16,-4-9-33-16,3-3-16 15,-12-27 20-15,9-9-103 0,4-4-173 16</inkml:trace>
  <inkml:trace contextRef="#ctx0" brushRef="#br0" timeOffset="40447.39">6276 5494 367 0,'0'0'568'0,"0"0"-451"16,0 0-99-16,0 0 9 0,0 0 41 16,0 0 10-16,0 0 50 15,-14 84-73-15,-3-63-36 16,-6 0 56-1,-6 4-50-15,-4-3-3 0,-5-4-7 16,-5-3-8-16,-1-4-14 16,0-7-11-16,-5-4-94 15,13 0-23-15,9-15-172 0</inkml:trace>
  <inkml:trace contextRef="#ctx0" brushRef="#br0" timeOffset="41928.78">6949 4936 679 0,'0'0'508'16,"0"0"-378"-16,0 0-130 15,0 0-16-15,0 0 16 16,0 0 44-16,0 0 4 16,60 105-25-16,-49-79-16 15,-2-2 25-15,-3 0-32 16,2-2 0-16,-6-2-6 15,-2 0 6-15,0-6-53 0,0-3-92 16,0-11-58-16,0 0-193 16,0 0-197-16</inkml:trace>
  <inkml:trace contextRef="#ctx0" brushRef="#br0" timeOffset="43014.49">7056 4877 39 0,'0'0'1111'0,"0"0"-969"15,0 0-94-15,0 0-47 16,0 0 15-16,0 0 37 16,145-86-43-16,-97 71-9 15,4 7 13-15,4 4-13 0,-3 4-2 16,-4 0-39-16,-6 10-3 16,-10 10 32-16,-9 4-6 15,-10 4-8-15,-10 0 24 16,-4 3-19-16,-2 0 6 15,-23 4 1-15,-12 1-45 16,-15 2 3-16,-8-2-26 16,-9-6-70-16,0-4 117 15,5-8 34-15,6-10 11 16,10-8-11-16,13 0 9 16,10-14 30-16,14-8-20 15,11-2 54-15,0-4 8 16,13 0-56-16,22 2-25 0,7 2-17 15,7 6 17 1,-1 8 10-16,2 8-10 0,-6 2-9 16,-6 0 9-16,-5 2 1 15,-10 10-1-15,-10 2-17 16,-8 4 17-16,-5 6 6 16,-2 4-6-16,-23 6 0 15,-11 4-2-15,-4 2 4 16,-5 0-2-16,4-4 9 15,2-4-2-15,8-6 43 16,9-8-36-16,10-5-12 16,8-9-2-16,4-4 0 15,0 0-7-15,4-22-22 16,19-13-79-16,6-6 30 16,2-9-28-16,5-11-125 0,-1-3 18 15,-2-6 122-15,-4-2-33 16,-4-3 124-16,-7 7 43 15,-5 14 45-15,-4 14 482 16,-7 16-435-16,-2 14-20 16,0 10-68-16,0 0-33 15,0 26 12-15,-11 18 25 16,-4 17 69-16,-1 12-76 16,1 10-25-16,3-1 10 15,4-4-19-15,6-6-3 16,2-9-7-16,0-12 0 15,2-6 0-15,11-11 0 0,5-10-13 16,4-12 12-16,7-12-36 16,7 0 2-16,8-32-44 15,10-16-52-15,6-14 56 16,11-29-117-16,-9 3-323 16,-1-2 357-16,-10 6 153 15,-18 27 5-15,-1 6 71 16,-12 16 463-16,-9 17-339 15,-7 8-73-15,-4 8-7 16,2 2-4-16,-2 0-37 16,5 0-6-16,2-4-68 15,8-2 15-15,12-4-10 16,9-2-5-16,9-2-36 0,5 2-34 16,2 2-108-1,-6 4 63-15,-7 4-55 0,-13 2-21 16,-8 0 96-16,-10 16 77 15,-8 12 18-15,0 8 103 16,0 8 2-16,-12 13 25 16,-7 3-70-16,-4 4-18 15,-4 2 47-15,-2-4-73 16,-3-2 15-16,1-4-4 16,0-5-6-16,2-9-21 15,0-8-64-15,7-10-66 16,-1-24 4-16,8 0-264 15,6-10-11-15</inkml:trace>
  <inkml:trace contextRef="#ctx0" brushRef="#br0" timeOffset="43172.28">8321 4983 515 0,'0'0'352'0,"0"0"-227"15,0 0-102-15,131-44 35 16,-88 28-58-16,-1 2 0 15,-4-3 0-15,-4-1-12 16,-10-7-96-16,-8 3-265 16,-10 0 73-16</inkml:trace>
  <inkml:trace contextRef="#ctx0" brushRef="#br0" timeOffset="43564.12">8578 4730 398 0,'0'0'307'0,"0"0"-139"0,0 0-103 16,-27 122 23-1,15-64 9-15,2 5-35 0,1-3 15 16,-1-2-28-16,0-4-43 16,1-4 71-16,-5-2-69 15,1-3-7-15,-5-5-1 16,-4-6-9-16,-2-4-8 16,-5-8-46-16,-3-6-38 15,-1-6 30-15,0-6-24 16,-1-2 43-16,3-2 44 15,4 0 8-15,9 0 39 16,7 0 3-16,9 0 12 0,2 0 57 16,0 0-72-1,0 0 19-15,11 0-19 0,14 0-24 16,10 0 59-16,17 4-26 16,10-2-9-16,11-2 38 15,6 0-52-15,-2 0 9 16,-1-2 1-16,-5-6-34 15,-8-2 22-15,-7 2-23 16,-12 2-30-16,-11-4-10 16,-10 2-163-16,-15-4-517 0</inkml:trace>
  <inkml:trace contextRef="#ctx0" brushRef="#br0" timeOffset="43817.34">8903 5097 1420 0,'0'0'221'15,"0"0"-221"-15,0 0-3 16,0 0-9-16,0 0 12 16,0 0-11-16,0 0-19 15,62 78-122-15,-58-64-218 0</inkml:trace>
  <inkml:trace contextRef="#ctx0" brushRef="#br0" timeOffset="44038">9879 5216 484 0,'0'0'1140'15,"0"0"-999"-15,0 0-141 0,0 0-22 16,0 0-22-16,0 0-59 15,0 0-72-15,-141 62-45 16,66-38-541-16</inkml:trace>
  <inkml:trace contextRef="#ctx0" brushRef="#br0" timeOffset="45242.16">3981 6541 530 0,'0'0'796'0,"0"0"-677"0,0 0-79 16,0 0-16-16,0 0 5 16,0 0 53-16,0 0-66 15,33 0-15-15,-6 0 62 16,11 8-34-16,11 0-11 15,13-2 9-15,5-2-27 16,5-4 32-16,-3 0-32 16,-7 0 0-16,-6 0 2 15,-10-6-2-15,-12-2-22 16,-7 2-21-16,-13 2-59 16,-8 0 45-16,-6-2-43 15,0-4-10-15,-4-4-86 16,-17-2-142-16,-6-2 61 0,-4 4 183 15,0 6 94 1,2 4 141-16,2 4-71 0,6 0 19 16,0 4 34-16,5 8-29 15,3 6-29-15,2 4-3 16,2 6 5-16,-2 4 43 16,5 2-35-16,-2 2-23 15,4 4 22-15,-3 6-29 16,3 4-17-16,-2 4-2 15,-1 9-24-15,-3-1 40 16,0 4-42-16,-1-2 0 16,-3 1 6-16,-1-7-6 15,-3-4-6-15,-3-6-1 16,2-4-8-16,-6-8 8 0,0-8-34 16,3-6-13-16,0-5 47 15,2-8-29 1,-3-5 17-16,0-4 19 0,-4 0 0 15,0 0 12-15,0-4-12 16,4-4 0-16,4 2 29 16,1 0-10-16,5 4 14 15,3 0 4-15,8 2-21 16,0 0 64-16,2 0-58 16,0 0-11-16,0 0 48 15,0 0-37-15,4 0-11 16,3 0-11-16,9 0 6 15,6 0 7-15,10 12-13 16,9-2 1-16,11 1 28 0,8-6-13 16,5-1-15-1,1-4 6-15,5 0 5 0,-2 0-24 16,3 0 11-16,1-8-74 16,-1-6-31-16,17-12-85 15,-20 2-338-15,-18 4-51 16</inkml:trace>
  <inkml:trace contextRef="#ctx0" brushRef="#br0" timeOffset="45716.85">5371 7231 1083 0,'0'0'265'16,"0"0"-191"-16,0 0-74 15,0 0 59-15,0 0-2 16,0 0 8-16,0 0 26 16,-19-45-56-16,5 40-24 15,-1-1-5-15,-6-1 0 16,-1 6 54-16,-2-2-60 15,-5 3 0-15,0 0 2 16,0 4 11-16,0 14-13 0,2 9 0 16,4 7 0-16,2 2 0 15,5 6 0-15,3-2-15 16,5-2 5-16,8-2 1 16,0-1-1-16,0-6 10 15,14 0 0-15,7-4-22 16,2-4 22-16,6-3-31 15,7-6 31-15,5-5 0 16,7-4-2-16,8-3-4 16,6 0-27-16,7-16 23 15,5-8-66-15,24-29-48 16,-17 5-96-16,-15 4-812 0</inkml:trace>
  <inkml:trace contextRef="#ctx0" brushRef="#br0" timeOffset="51011.2">7627 8129 728 0,'0'0'650'0,"0"0"-579"16,0 0-59-16,0 0 47 16,0 0-37-16,0 0 64 15,25-146 21-15,-17 88-48 16,-2-11-13-16,5-21-40 15,5-30 11-15,9-33 7 0,4-15-24 16,9 10-11 0,-3 33 10-16,-4 41 2 0,-2 28-11 15,0 10 10-15,7-3 0 16,8 2-19-16,8-4 19 16,1 11-18-1,-4 10 17-15,0 10-7 0,-5 8 7 16,-1 10-23-16,-3 2 3 15,-2 0-6-15,-7 8 21 16,-6 6-9-16,-5 0 8 16,-7 0 14-16,-7 2-14 15,-6 2 7-15,0 2 0 16,-10 2-10-16,-19 4 10 0,-7 2-32 16,-8 1 0-1,-8-5 7-15,-1-4 25 16,4-4-23-16,4-6 23 0,10 0-5 15,8-4 5-15,9-2 0 16,11-2-1 0,7-2-26-16,0 2-32 0,2 2-28 15,14 6 68-15,5 4 11 16,2 4 8-16,2 2 0 16,0-2 12-16,-5 0-12 15,-3 0 12-15,-1-4-12 16,-7 0 0-16,0-2 15 15,-7 0-14-15,0-2 6 16,-2 0 14-16,0 3-6 16,0 1 18-16,-19 1-6 0,-10 6-16 15,-14 1 46-15,-14 0-57 16,-20-2 1-16,-27 0-2 16,-32-9-3-16,-27-8 4 15,-13-3-81-15,42-12-81 16,27-10-249-16</inkml:trace>
  <inkml:trace contextRef="#ctx0" brushRef="#br0" timeOffset="51647.97">6241 8077 176 0,'0'0'698'16,"0"0"-607"-16,0 0-12 15,0 0-28-15,0 0 62 0,0 0 74 16,0 0-45-16,19 44 20 16,-17-64-59-16,4-18-79 15,0-22 29-15,3-30-52 16,-3-37 0-16,-2-44-1 15,-1-17 10-15,-3 0-19 16,0 17 9-16,0 35 0 16,-9 29-12-16,0 34 13 15,3 23-1-15,-2 13 0 16,2 1 9-16,-1-4-6 16,1 2-3-16,2 8 0 15,-2 8 16-15,2 8-16 16,2 8-11-16,0 6 10 0,2 0 2 15,-2 0 17-15,-1 0-18 16,-1 2-21 0,-4 14 11-16,-9 10 11 0,-12 14-1 15,-8 8 0-15,-11 8 9 16,-2-2 7-16,0-4-16 16,6-6 0-16,6-9-19 15,7-9 19-15,7-10-86 16,6-14-63-16,7-16-17 15,6-20-320-15,5-10-136 0</inkml:trace>
  <inkml:trace contextRef="#ctx0" brushRef="#br0" timeOffset="51806.42">6169 6418 12 0,'0'0'1218'0,"0"0"-1061"15,0 0-112-15,0 0-23 16,0 0-22-16,130 59 64 15,-78-35-51-15,15 4-4 16,30 8 13-16,45 10-22 16,-17-6-109-16,-9-6-668 0</inkml:trace>
  <inkml:trace contextRef="#ctx0" brushRef="#br0" timeOffset="52743.2">8957 6509 591 0,'0'0'505'16,"0"0"-387"-16,0 0-76 15,0 0-42-15,0 0 66 16,0 0-46-16,0 0-6 15,29 48 33-15,-19-4-15 16,1 14-8-16,-1 10 17 0,-4 8-34 16,-2 7 57-16,-4 3-63 15,0 1-1-15,0-4 30 16,0 2-24-16,-4-5 3 16,-7-6-9-16,-3-6 6 15,2-7-3-15,-5-7-3 16,0-8-15-16,1-10 14 15,3-12-13-15,-1-10-37 16,1-8 16-16,-5-6 35 16,1 0-23-16,-8-24 23 15,-4-10-39-15,0-12 23 16,0-8 16-16,2-3 16 16,6 7-3-16,5 8-7 0,5 10 61 15,3 12-48-15,4 10-9 16,4 4 29-16,0 6-15 15,0 0-19-15,0 0-5 16,4 22 0-16,15 12 22 16,1 12-21-16,1 11 1 15,0 4 31-15,-1 1-6 16,-5 1-8-16,-1-7-19 16,-3-4 13-16,0-6 3 15,-4-8-16-15,2-5-6 16,-5-14 6-16,1-5 1 15,-1-7-1-15,0-7 0 16,2 0 0-16,0 0 25 0,7-22-18 16,5-17-7-16,9-11 18 15,4-14-17-15,5-8-1 16,1 0-12-16,5 1-52 16,1 6 14-16,15-12-120 15,-11 17-606-15,-10 14 255 0</inkml:trace>
  <inkml:trace contextRef="#ctx0" brushRef="#br0" timeOffset="52933.92">9634 7664 1092 0,'0'0'408'0,"0"0"-302"16,0 0-68-16,0 0 7 15,0 0 12-15,0 0 54 16,0 0-103-16,6 74-8 16,-24-86-48-16,-8-12-283 0</inkml:trace>
  <inkml:trace contextRef="#ctx0" brushRef="#br0" timeOffset="68735.98">826 9142 506 0,'0'0'147'16,"0"0"-126"-16,0 0 0 15,0 0 65-15,0 0-45 16,0 0 37-16,-82-2-25 16,73-5-21-16,0 4 1 15,-3-3-33-15,2 1-68 16,-4 1 68-16,3 3-39 15,2-2 10-15,0 3 21 16,2-1 8-16,3 1 8 16,0 0-8-16,2 0 0 0,2 0 71 15,0 0-16-15,0 0 27 16,0 0-8-16,0-2-19 16,0 2 42-16,0-2-48 15,0 2-34-15,0-2 50 16,4-1-64-16,7 2-1 15,9-3 8-15,11 0-7 16,9-2 47-16,9-1-48 16,-2 2 2-16,-2 2 7 15,-5 1-9-15,-7 2 0 16,-2 0 0-16,-6 0 2 16,-5 0-2-16,-7 5 0 15,-1 4-18-15,-8 4 4 0,-4 6-5 16,0 12 6-1,-7 9 12-15,-15 12 1 0,-7 4-13 16,-11 2 8-16,-3-2-53 16,-5-10 13-16,-1-7 6 15,4-11 28-15,5-8 9 16,6-8 4-16,12-6 47 16,9-4-49-16,6-2 0 15,5 0 19-15,2 0-19 16,0 0 1-16,0 0 2 15,0 0 10-15,15-4 0 16,16 4-13-16,9 0 0 0,8 0 16 16,1 0-16-1,-7 4 0-15,-4 8 0 0,-5 2 1 16,-2 2 3-16,-6 2-4 16,-3 4-13-16,-9 2 3 15,-3 4 0-15,-10 2 10 16,0 5 23-16,-12-2-17 15,-17 3 54-15,-9 0-60 16,-6-3 1-16,-7-5 17 16,-3-6 25-16,-4-6-22 15,0-8-19-15,1-2 14 16,3-6-26-16,3 0 10 16,-3-14-69-16,12-6-32 15,11-6-169-15</inkml:trace>
  <inkml:trace contextRef="#ctx0" brushRef="#br0" timeOffset="69435.9">1348 9011 652 0,'0'0'748'0,"0"0"-699"16,0 0-28-16,0 0-20 16,0 0 6-16,0 0 40 15,0 0-27-15,-54-112 72 0,18 92-92 16,-9 0 13-16,-7-2-6 16,-11 2 14-16,-9 0-21 15,-3 2 1 1,-3 4 24-16,0 4-8 0,2 4-1 15,1 6-16-15,4 0 44 16,1 9-30-16,7 12-13 16,7 3-2-16,8 6 2 15,3 6-17-15,9 8 16 16,5 12-16-16,4 26 5 16,6 33 9-16,13 33-4 15,8 13-5-15,3-9 11 16,23-14-11-16,3-21 11 15,12-5-33-15,-5-18 33 0,-3-18-9 16,0-15-3-16,1-7-7 16,11 4 6-16,5 4-14 15,13 0 25-15,1-12-20 16,3-11 22-16,3-14-1 16,3-10-6-16,5-15-2 15,4 0 9-15,7-29 10 16,3-17-9-16,15-28 0 15,14-36 26-15,12-39-17 16,-4-17 11-16,-25 1-21 16,-25 11 10-16,-37 20 9 15,-18 24-19-15,-15 21 0 16,-9 29 0-16,0 8 0 0,-6-2 9 16,-10 0-9-16,-4 2 7 15,-2 11 21-15,2 14-19 16,2 6 7-16,3 11-16 15,-3 5-3-15,-3 2-12 16,-3 3-59-16,-7 16-51 16,9 11-38-16,1 1-338 0</inkml:trace>
  <inkml:trace contextRef="#ctx0" brushRef="#br0" timeOffset="73035.12">2457 9543 876 0,'0'0'147'0,"0"0"-118"15,0 0-26-15,0 0 13 16,0 0 37-16,0 0-4 15,11 0 17-15,-11 0 16 16,2 0-9-16,-2 0-15 16,0 0-9-16,0 0-36 15,0 0 58-15,2 0-65 16,-2 0-5-16,3 0 30 16,-3 0-4-16,0-2-6 15,0 0-21-15,0 0 9 16,0 2 41-16,0 0-50 0,0 0-2 15,0 0 2 1,0 0 1-16,0 0 3 0,0 0-4 16,0 0-7-16,0 12-11 15,0 8 18-15,7 12 0 16,2 8 3 0,-1 4 3-16,-1 0 4 15,0-2-10-15,-3-3 0 0,1-7 7 16,-1-6-7-16,0-7 0 15,1-5 0-15,-1-5 0 16,-1-7 0-16,-1-2-13 16,-2 0-33-16,0-4 45 15,0-18-75-15,0-17-45 16,-5-12-25-16,-6-14 36 16,-2-7-77-16,-3 0-30 15,3 2 48-15,2 7 169 0,2 12 6 16,2 8 74-16,3 9 31 15,0 10-29-15,2 4 41 16,2 4-38-16,0 6-30 16,0 2 63-16,0 2-65 15,0 2-9-15,6-4-1 16,7-4-25-16,7-2 9 16,7-2-27-16,7-3 1 15,5 0 27-15,7 1-28 16,2-3 0-16,1 6 0 15,0 1 0-15,-2 3-1 16,-7 8-24-16,-2 3-37 16,-9 0 52-16,-5 3-40 0,-3 16-5 15,-8 5 28-15,-3 6-5 16,-2 6 9-16,-2 4 14 16,-6 4 9-16,0 6 88 15,0 4-73-15,0 3 7 16,-16 1-8-16,-1 0-5 15,-6-4-9-15,1-8-29 16,-2-6-48-16,-3-10 68 16,-2-10-82-16,-2-9-48 15,0-10-56-15,-2-1-99 16,-3-14 37-16,2-14 167 16,3-6 90-16,7-2 184 15,6 0 65-15,5 6-60 16,3 4-11-16,10 4-51 0,0 4-53 15,0 2-55-15,16 0-13 16,11-1 39-16,4-1-45 16,3 4 1-16,-3 2 10 15,-2 6-10-15,-5 2 7 16,-6 4-8-16,-4 0 0 16,-10 0-16-16,-4 17-11 15,0 9-43-15,-4 10 50 16,-19 8 4-16,-6 8 15 15,-4 0-86-15,-5 0 9 16,-1-2 67-16,2-4-4 0,1-2 15 16,1-5 6-16,4-7 29 15,8-8 36-15,10-6-19 16,9-10-31-16,4-4 26 16,0-4-40-16,8 0 19 15,12 0-3-15,11-8 5 16,8-10 3-16,5-9-31 15,5-4 0-15,4-10 15 16,5-3-14-16,0-6-1 16,-2-4 0-16,-9-6-35 15,-5-36-1-15,-19-9-65 16,-15 5-159-16,-8 8-483 16,0 40 663-16,-18 1 80 15,-6-7-1-15,-7-6 1 16,-3-2 145-16,6 14-81 0,1 14 559 15,7 16-350-15,7 10-146 16,3 10-82-16,1 2-23 16,1 0-5-16,-4 26 15 15,-1 16-31-15,-1 30 0 16,3 38 44-16,5 35-37 16,6 11 12-16,0-7 9 15,4-17-16-15,9-36 16 16,1-20-29-16,-1-16-7 15,5-7 0-15,7 3 7 16,2 0-7-16,4-4 5 16,0-16-25-16,-2-18 12 15,-1-15 1-15,3-3-15 16,4-31 16-16,0-19-51 0,9-30-83 16,6-38 16-16,6-37 74 15,4-7-106-15,-12 26-429 16,-12 39 549-16,-14 49 43 15,-9 22 248-15,1 6 81 16,-5 6-177-16,3 4-94 16,-6 10 13-16,3 0-21 15,1 22 20-15,2 10 69 16,-1 12-48-16,1 8-20 16,-1 4-4-16,-3-1-58 15,-1-5 40-15,0-2-49 16,-3-8 14-16,-1-4-20 0,1-6 6 15,-4-20-101 1,0-6-128-16,0-4-602 0</inkml:trace>
  <inkml:trace contextRef="#ctx0" brushRef="#br0" timeOffset="73567.66">3745 9136 606 0,'0'0'727'0,"0"0"-646"16,0 0-72-16,0 0 29 16,0 0-38-16,0 0 0 0,0 0 17 15,102-4-17 1,-89 4 0-16,-1 0 0 0,-8 0-14 16,-4 8 4-16,0 12-97 15,-2 8-27-15,-18 6 97 16,-5 6 30-16,-4 4 1 15,-4 0 6-15,4 0 0 16,-2-2 19-16,7-3-19 16,4-7 0-16,3-8 40 15,9-8-18-15,3-6-6 16,5-6-16-16,0-4-4 16,0 0-13-16,5-8 14 15,9-12-61-15,3-6-21 16,1-2-48-16,-3 2 61 0,-1 1 36 15,-1 7 36-15,-4 7 16 16,-2 4 4-16,-2 7 10 16,-3 0 44-16,2 0-29 15,0 14 24-15,1 12 11 16,4 9-30-16,-2 5 50 16,-1 6-55-16,-1 0-14 15,-1 0 2-15,0-4-32 16,-2 0-1-16,1-8 0 15,-3-4-32-15,3-9-11 16,-1-14-92-16,-2-7-69 16,4-21-23-16,-2-16-129 15,0-3 109-15</inkml:trace>
  <inkml:trace contextRef="#ctx0" brushRef="#br0" timeOffset="73688.14">3905 9465 192 0,'0'0'600'0,"0"0"-401"16,0 0-122-16,0 0-77 15,0 0 58-15,0 0-39 16,0 0-18-16,30-47-1 16,-30 47-39-16,-17 0-256 15,-2 0-308-15</inkml:trace>
  <inkml:trace contextRef="#ctx0" brushRef="#br0" timeOffset="74393.23">3627 9756 658 0,'0'0'275'0,"0"0"-168"0,-4 136-62 16,4-80-17-16,0-4 11 15,0-8-16-15,0-6 36 16,8-10-59-16,3-10 0 16,-1-8 0-16,1-10 9 15,-1 0-8-15,6-21 22 16,7-26-21-16,12-33-4 15,16-45-3-15,17-51-9 16,9-20 1-16,2 7-6 16,-13 45-33-16,-15 55 52 15,-15 33 19-15,-10 18 49 16,1 0-56-16,-4 6-11 0,-3 6 39 16,-11 12 25-1,-5 10 3-15,-4 4-42 16,0 0-10-16,0 6-13 0,-4 14-3 15,-7 10 16-15,-3 4 26 16,-1 6-21-16,1-1-8 16,3-2-13-16,-1 0 0 15,6-3-20-15,4-2 7 16,2-2-54-16,0-2 0 16,0-4-7-16,0 0 26 15,14-4 18-15,3 2-3 16,3-2 21-16,-2 0 12 15,-2 1 0-15,-8-2 1 16,-6 6 1-16,-2-1-2 0,-6 3-2 16,-25 8 2-16,-19 3 65 15,-12 2-55 1,-11 0-10-16,-12-4 16 0,3-10-6 16,6-10 7-16,11-12-17 15,19-4-1-15,17-6-16 16,15-18-18-16,14-2 5 15,2 0 25-15,32 0 5 16,13 4 16-16,11 4-14 16,11 2-2-16,6 4 65 15,4 2-46-15,-4 4 16 16,-1 2 13-16,-3 2-24 0,-4 2 5 16,-9 0-29-1,-7 0 0-15,-9 0-25 0,-6 2 18 16,-12 4-121-16,-12-2-118 0</inkml:trace>
  <inkml:trace contextRef="#ctx0" brushRef="#br0" timeOffset="74734.19">4286 9745 522 0,'0'0'582'15,"0"0"-435"-15,-27 102-123 16,21-49-6-16,4-3 11 15,2-8 10-15,0-6 45 16,0-10-77-16,10-6 12 16,4-8 10-16,-1-6-29 0,-1-6-3 15,1 0 3-15,0-24 6 16,5-12 2-16,-5-8-8 16,-3-6-3-16,-8-1-10 15,-2 4 13-15,0 4-5 16,-12 6 5-16,-5 8 22 15,1 9 28-15,1 10-15 16,1 4-21-16,1 4 55 16,-2 2-69-16,-4 0 1 15,-1 0 7-15,1 0-7 16,-2 8 2-16,1 0-3 16,-4-8-105-16,6 0-116 15,2-10-896-15</inkml:trace>
  <inkml:trace contextRef="#ctx0" brushRef="#br0" timeOffset="74929.93">4687 9340 1265 0,'0'0'205'0,"0"0"-184"15,0 0-9-15,127-48 5 16,-71 24-9-16,6-4 22 15,3 0-30-15,-1 0-24 16,1-2 10-16,-3-14-199 0,-15 8-341 16,-18 0 42-16</inkml:trace>
  <inkml:trace contextRef="#ctx0" brushRef="#br0" timeOffset="75166.11">5044 8861 652 0,'0'0'507'16,"0"0"-448"-16,7 163-15 16,5-77 28-16,5 26 15 15,-7 10 8-15,0 28-14 16,-6 3-49-16,-4-17 16 16,0-32-48-16,0-31 0 0,-2-17 0 15,-2-10-2 1,-2-2-5-16,2-4-32 0,0-8-59 15,-11-38-46-15,3-26-109 16,-1-20-495-16</inkml:trace>
  <inkml:trace contextRef="#ctx0" brushRef="#br0" timeOffset="75370.95">4990 9290 159 0,'0'0'1122'16,"0"0"-999"-16,0 0-97 15,0 109 54-15,-10-59-3 16,-7 4 12-16,0-2-2 16,-8 2-44-16,-4-2 14 15,-2-2-57-15,-4-4 1 0,-1-7-4 16,2-7 3-16,3-13-75 16,-7-19-65-16,9-7-169 15,10-22-1003-15</inkml:trace>
  <inkml:trace contextRef="#ctx0" brushRef="#br0" timeOffset="75535.1">5067 9603 998 0,'0'0'224'0,"0"0"-157"16,0 0-38-16,113 74-29 15,-82-58 43-15,-4-6-38 16,2-2 3-16,0-6 14 15,2-2-22-15,13-14-99 16,-5-12-243-16,-10-8-470 0</inkml:trace>
  <inkml:trace contextRef="#ctx0" brushRef="#br0" timeOffset="75758.98">5523 9122 1154 0,'0'0'302'0,"0"0"-228"16,0 0-74-16,0 0 59 16,0 0-19-16,0 0-7 0,0 0 34 15,132-34-48 1,-75 11-9-16,8 0-10 0,4-6 15 16,0-1-30-16,-9 2-4 15,-10 2-80-15,-31-8-30 16,-13 6-151-16,-6 4-716 0</inkml:trace>
  <inkml:trace contextRef="#ctx0" brushRef="#br0" timeOffset="75960.78">5639 8793 325 0,'0'0'680'15,"0"0"-594"-15,0 0-23 16,-5 148-17-16,5-100 2 15,0-2 37-15,0-6-43 0,0-4 46 16,5-3-88-16,5-5 0 16,4-12-10-16,4-10-58 15,13-18-58-15,-2-20-9 16,2-8-609-16</inkml:trace>
  <inkml:trace contextRef="#ctx0" brushRef="#br0" timeOffset="76183.9">6140 8722 841 0,'0'0'263'16,"0"0"-170"-16,0 0-33 15,2 119 42-15,-2-73-1 16,-11 2-28-16,-6 2 39 0,-10 4-102 16,-6 3 2-16,-13 1-5 15,-5-2-7-15,-9-4-10 16,-5-6-51-16,-1-12-48 15,-3-9-19-15,2-16-141 16,-9-9-300-16,16-20 370 16,13-4-75-16</inkml:trace>
  <inkml:trace contextRef="#ctx0" brushRef="#br0" timeOffset="77120.39">5402 9282 192 0,'0'0'153'0,"0"0"359"16,0 0-385-16,0 0-50 15,0 0 24-15,54 106-5 16,-36-55 2-16,-3 0-48 15,-1 0 56-15,-5-1-77 16,-1-4-16-16,-3-4 6 0,0-8-18 16,-3-8 11-1,0-5-12-15,-2-14-73 0,0-7 8 16,0 0-21-16,0-22-37 16,2-16-233-16,3-12-199 15,-1-10 350-15,7-2 125 16,3 2 80-16,3 6 115 15,3 9 179-15,5 11-20 16,6 6-151-16,3 8-36 16,1 6 8-16,5 4-33 15,5 6-36-15,-3 4 47 16,3 0-56-16,-3 0 5 16,-4 8 5-16,-7 4-19 0,-8 2 9 15,-7 0-8-15,-8 2-8 16,-6 2 19-16,-2 2-20 15,0 4 0-15,-16 5 37 16,-13 0-37-16,-8 2-27 16,-7-1-50-16,-6-6-72 15,2-4 58-15,-2-8-29 16,6-6-95-16,3-6 129 16,12 0 86-16,12-6 54 15,7-6 106-15,10-2-39 16,0-1 31-16,10 2-110 15,12-1-17-15,4 0 12 16,8 1-6-16,4 2-4 16,2 0-27-16,4 1 7 0,1 2 24 15,-7 2-31-15,-5 2 0 16,-10 4 2-16,-12 0-2 16,-11 0-13-16,0 0-90 15,-11 14-17-15,-18 4 95 16,-9 4-93-16,-5 3-14 15,1-1 132-15,5-2 18 16,3-4 45-16,10-4-6 16,10-4-30-16,7-4 34 15,7-2-61-15,0-2 0 16,0 0 46-16,14 0 34 16,4 2-8-16,2 0-63 0,5 0 1 15,-2 2 23 1,2-2-33-16,0 0 0 0,-9 0 9 15,-5 4-9-15,-9 2 0 16,-2 4-39-16,-5 4-41 16,-24 6 60-16,-10 4-21 15,-9 2-51-15,-10 3 25 16,-2 0 67-16,-2-1 18 16,-1 1 3-16,5-3-3 15,10-4 81-15,9-2-25 16,13-8-23-16,10-4-11 15,14-6-21-15,2-4 10 0,9-2-6 16,24 0-15 0,14 0 60-16,16-12-48 0,10-8-1 15,10-6-3-15,2-2-16 16,-4 0 27-16,-7 4-27 16,-13-1-74-16,-24-1-7 15,-14 4-167-15,-23 2-494 0</inkml:trace>
  <inkml:trace contextRef="#ctx0" brushRef="#br0" timeOffset="77337.93">5688 9697 753 0,'0'0'369'16,"0"0"-282"-16,0 0-11 15,11 128-39-15,-5-81 29 0,-1-1 23 16,-5 0-19-16,0 0 1 15,0 0-62-15,0-2-1 16,-11-4 24-16,-2-4-32 16,-5-8-11-16,-1-10-47 15,0-14-100-15,-8-13-69 16,2-19-526-16,5-8 635 0</inkml:trace>
  <inkml:trace contextRef="#ctx0" brushRef="#br0" timeOffset="77504.92">5734 9952 447 0,'0'0'681'0,"0"0"-595"16,0 0-44-16,145 62-1 0,-95-40-22 15,-4-2 56 1,-4-2-23-16,-3-4-43 0,-4-2 39 16,-4-4-48-16,-4-8-2 15,4-10-41-15,-9-20-178 16,-4-6-639-16</inkml:trace>
  <inkml:trace contextRef="#ctx0" brushRef="#br0" timeOffset="77763.16">6439 8979 872 0,'0'0'628'15,"0"0"-548"-15,0 0-80 16,0 0 0-16,124-8 8 16,-79 6-2-16,-3-2 51 15,-2 0-57-15,-4 2 0 16,-5 2 1-16,-11 0-1 16,-11 0-16-16,-9 10-83 15,-7 13-159-15,-57 24 48 16,-1-3-351-16,1-3 292 0</inkml:trace>
  <inkml:trace contextRef="#ctx0" brushRef="#br0" timeOffset="77964.78">6178 9392 93 0,'0'0'908'0,"0"0"-741"16,0 0-133 0,0 0-28-16,0 0 29 0,0 0 50 15,0 0 40-15,102 4-94 16,-48-18-14-16,9-4 24 15,3-4-35-15,1 0 1 16,-7 2-7-16,-8 2 0 16,-15 2-14-16,-14 0-41 15,-23-8-91-15,0 4-97 16,-16 0-407-16</inkml:trace>
  <inkml:trace contextRef="#ctx0" brushRef="#br0" timeOffset="78153.77">6361 9071 476 0,'0'0'519'0,"0"0"-383"16,0 0-104-16,0 119-9 15,0-67 22-15,0 4 33 16,0 2 32-16,4 4-31 16,-1-1-72-16,-1-1 39 15,0-6-46-15,2-6 0 16,-2-12-10-16,3-10 10 15,4-22-77-15,0-4-113 0,0-2-151 16</inkml:trace>
  <inkml:trace contextRef="#ctx0" brushRef="#br0" timeOffset="78367">6611 9174 631 0,'0'0'554'0,"0"0"-475"15,0 0-49-15,29 116-29 16,-21-64 83-16,1 0-5 16,-3-2-15-16,0 3-7 15,-4-7-31-15,0-4-4 16,0-8-22-16,-2-8 6 16,2-12-34-16,7-14-15 15,-1 0-161-15,2-22-49 0</inkml:trace>
  <inkml:trace contextRef="#ctx0" brushRef="#br0" timeOffset="78572.1">6895 9172 403 0,'0'0'756'16,"0"0"-674"-16,27 102-42 15,-16-54 7-15,0-3 4 16,1-4 42-16,-4-6-32 15,1-7-49-15,-2-5 33 16,-2-9-45-16,1-7-10 16,1-7 4-16,17-29-48 15,-1-11-67-15,-2-6-461 0</inkml:trace>
  <inkml:trace contextRef="#ctx0" brushRef="#br0" timeOffset="78787.13">7278 9007 137 0,'0'0'921'0,"0"0"-802"16,0 0-5-16,48 153-25 16,-38-89-21-16,0 4 20 15,-8 0 4-15,-2 3-70 16,0-3 61-16,0-2-83 16,-10-4-4-16,-5-6-4 15,-5-6 8-15,-5-5-1 16,-4-9-43-16,-4-10-42 15,-20-26 3-15,6 0-186 16,1-11-425-16</inkml:trace>
  <inkml:trace contextRef="#ctx0" brushRef="#br0" timeOffset="78996.17">6808 9508 681 0,'0'0'407'0,"0"0"-278"16,0 0-90-16,9 143 62 15,3-91-37-15,-1-2 22 16,-5-2-2-16,2 1-24 16,-4-5-13-16,-2-4-47 15,-2-6 1-15,0-10 2 0,0-6-3 16,0-8-45-16,-10-8-9 16,-5-2-35-16,-16-22-101 15,2-12-422 1,2-6 327-16</inkml:trace>
  <inkml:trace contextRef="#ctx0" brushRef="#br0" timeOffset="79416.85">6671 9806 45 0,'0'0'657'0,"0"0"-278"15,0 0-224-15,0 0-122 16,0 0 22-16,0 0 32 16,0 0-35-16,81 13 15 15,-43-7-57-15,3-2 2 16,3-1 20-16,3-3-32 15,-5 1 0-15,-4 2-9 16,-9-2 19-16,-6 4-15 0,-11 3 5 16,-6 2-47-16,-6 6 34 15,0 6-70-15,-16 8 79 16,-13 8 3-16,-7 6 2 16,-4 4 32-16,-5 4-33 15,3-2 0 1,2-2 42-16,4-3-28 0,7-5 4 15,7-8 7-15,6-8-14 16,8-8 27-16,3-8-35 16,5-4 4-16,0-4 25 15,0 0-11-15,18 0 31 16,11-10-15-16,11-10-36 16,19-4 38-16,9-8-39 0,14-2 12 15,9-2 8 1,3 0-20-16,3 0-10 0,-6-1-9 15,-7 3-85-15,5-14-139 16,-22 6-477-16,-20 4 55 0</inkml:trace>
  <inkml:trace contextRef="#ctx0" brushRef="#br0" timeOffset="79599.47">8134 9956 582 0,'0'0'853'0,"0"0"-764"0,0 0-66 15,0 0-17-15,0 0-6 16,0 0-25-16,0 0-155 16,-40 12-719-16</inkml:trace>
  <inkml:trace contextRef="#ctx0" brushRef="#br0" timeOffset="83513.93">1552 11175 147 0,'0'0'90'0,"0"0"-48"16,0 0-34-16,0 0 54 15,0 0 58-15,0 0 13 16,0 0-11-16,-13-32-41 16,7 30-43-16,-1 0 64 0,-2 2 4 15,2 0-44-15,3 0-14 16,-1 0-18-16,1 0 4 15,-3 0 2-15,0 0-20 16,3 0 27-16,0 0-31 16,1 0 5-16,1 0 15 15,2 0-16-15,-2 0 30 16,0 0-43-16,0 0 3 16,2 0 22-16,0 0-27 15,0 0 3-15,0 0-4 16,8 0 0-16,8 0 75 15,10 0-31-15,17 0-14 0,14-4 39 16,22-10-41-16,12-10-14 16,9-6 4-16,3-7-12 15,-7 0 13-15,-12 2-19 16,-14 5-24-16,-12 5 24 16,-16 7-64-16,-15 1-30 15,-12 7-63-15,-15-2-105 16,-20 2-102-16,-9 2-274 0</inkml:trace>
  <inkml:trace contextRef="#ctx0" brushRef="#br0" timeOffset="83772.05">2034 10692 622 0,'0'0'723'16,"0"0"-645"-16,0 0-68 15,0 0 2-15,0 0-12 16,-7 104 34-16,5-48 9 16,-2 13-6-16,-10 9 41 15,-3 6-49-15,-8 2-20 16,-4-4 31-16,-2-1-39 16,-5-3 8-16,-2-4-9 15,0-4 14-15,0-12-8 16,9-12-6-16,11-28-61 15,11-14-51-15,5-6-239 0</inkml:trace>
  <inkml:trace contextRef="#ctx0" brushRef="#br0" timeOffset="83991.87">2163 11093 1337 0,'0'0'270'15,"0"0"-215"-15,0 0-40 16,64 148-7-16,-41-100-6 16,-3-1 33-16,2-4-30 15,-2 0-4-15,3-1 27 16,-4-2-22-16,2-6-6 0,-1-8-17 16,5-12-66-1,-8-10-69-15,-3-4-375 0</inkml:trace>
  <inkml:trace contextRef="#ctx0" brushRef="#br0" timeOffset="84227.14">2998 10718 980 0,'0'0'599'0,"0"0"-598"16,0 0 30-16,0 0-15 15,-42 122-16-15,15-84 30 16,-2 2-2-16,-2 0 45 0,-7 3-73 16,1-1-2-16,1-6-5 15,5-6-21-15,6-10-74 16,7-12-68-16,7-10-130 16,7-20-403-16,2-4 515 0</inkml:trace>
  <inkml:trace contextRef="#ctx0" brushRef="#br0" timeOffset="84435.97">2836 11023 461 0,'0'0'537'16,"0"0"-427"-16,0 0 41 15,49 158-35-15,-38-96-29 16,-5 2-13-16,-1 1-6 16,-5 0 37-16,0 0-68 0,-2-5-36 15,-9-2 9 1,-2-7-9-16,1-5-2 0,1-10 1 15,5-6 0-15,-2-12-18 16,4-14-88-16,0-20-21 16,-3-20 0-16,5-13-725 0</inkml:trace>
  <inkml:trace contextRef="#ctx0" brushRef="#br0" timeOffset="84637.36">3203 10702 1101 0,'0'0'339'16,"0"0"-253"-1,0 0-54-15,0 0-32 0,0 0 0 16,0 0 21-16,136 44-21 16,-111-32 0-16,-5 0-1 15,-7 0-18-15,-11 2-95 16,-4 4-171-16,-20-2-375 15</inkml:trace>
  <inkml:trace contextRef="#ctx0" brushRef="#br0" timeOffset="85579.8">3035 10979 335 0,'0'0'939'15,"0"0"-833"-15,0 0-105 0,0 0 8 16,0 0 17-16,0 0 66 15,0 0-57-15,115 11-15 16,-77-8 5-16,0-3-18 16,-3 0 11-16,-5 0-18 15,-6 0 0-15,-7 0 7 16,-3 0-7-16,-7 0-39 16,-7 0-15-16,0 0-74 15,-7 1-95-15,-17 12-29 16,-7 1-42-16,-7 4 125 15,-3 2 38-15,6 0 116 16,1 0 15-16,5 0 94 16,9-4 235-16,5-4-149 0,6-2-74 15,9-4 11-15,0 0-97 16,0-4 80-16,19 0 6 16,6 0-42-16,6-2-18 15,3 0-41-15,-1 0 5 16,-2 0 23-16,-4 0-33 15,-6 0 0-15,-6 0 7 16,-4 0-6-16,-6 0 5 16,-3 0-6-16,-2 4-50 15,0 4-6-15,-14 4-33 16,-5 4 53-16,-6 2 27 16,-2 2 9-16,0 0 12 15,0-4-12-15,6 0 0 16,2-2 25-16,4-1 6 15,6-6 2-15,4-3 5 0,5-1-24 16,0-3-14-16,0 0-7 16,9 0 7-16,9 0 37 15,7 0-37-15,4-7 1 16,4 0 6-16,1-4-1 16,-3 5 6-16,-4 1-12 15,-10 5 0-15,-5 0-18 16,-8 0 7-16,-4 13-31 15,0 11 5-15,0 8 37 16,-16 7 15-16,-3 1-15 0,-4 0 9 16,0-2 23-1,4-6-21-15,3-6 1 16,5-8 5-16,5-8-17 0,4-4 26 16,2-6-26-16,0 0-26 15,0-10 25-15,17-14-75 16,7-4 1-16,8 0 49 15,3 4 17-15,5 6 2 16,-4 6 7-16,-2 6 0 16,-8 6 5-16,-6 0-4 15,-8 0-1-15,-4 8 11 16,-5 4-10-16,-3 2 46 16,0 0-1-16,0-2-9 15,-5 2 40-15,-9-2-45 16,-7 0-6-16,-2 0 3 0,-1-4-22 15,-1-2 36 1,0-4-27-16,4-2-15 0,-2-8-2 16,3-22-3-16,2-52-140 15,4 3-152-15,8-5-710 0</inkml:trace>
  <inkml:trace contextRef="#ctx0" brushRef="#br0" timeOffset="85768.82">3779 10706 563 0,'0'0'861'16,"0"0"-771"-16,0 0-66 15,0 0-18-15,0 0-6 0,37 102 66 16,-37-80-21 0,2 4-25-16,-2 4-2 0,0 1-18 15,0 1-9-15,0-6-20 16,-8-2-147-16,-6-11-231 15,1-8-575-15</inkml:trace>
  <inkml:trace contextRef="#ctx0" brushRef="#br0" timeOffset="86249.13">3964 10664 690 0,'0'0'653'0,"0"0"-541"15,0 0-101-15,0 0-10 16,0 0 42-16,0 0-17 0,118-4 3 16,-95 2-4-16,4 2-24 15,-6 0 23-15,-6 0-24 16,-8 0-12-16,-2 0 2 16,-5 4-12-16,0 10-26 15,-3 6 0-15,-15 4 16 16,-4 6 22-16,-7 2 12 15,-5 0-2-15,-1 4 29 16,-1-4-29-16,1 0 0 16,2-3 0-16,6-5 16 15,6-6-4-15,8-4-12 16,9-6-12-16,4-4 11 0,0-4-30 16,0 1 31-1,13-1 5-15,5 0 9 0,4 0 52 16,0 0-56-16,5 0-10 15,-2 0 21-15,-4 0-14 16,2-4-6-16,-3 0-1 16,-5 1 10-16,-3 1-27 15,-7 0 14-15,-5 2-83 16,-5 0-90-16,-24 11-61 16,-40 18-101-16,4-3-7 15,0 0 93-15</inkml:trace>
  <inkml:trace contextRef="#ctx0" brushRef="#br0" timeOffset="86761.37">3546 11233 225 0,'0'0'751'0,"0"0"-521"16,0 0-138 0,0 0-92-16,0 0 42 0,0 0 64 15,0 0-38-15,50 14 3 16,-6-14-23-16,8-4-23 16,6-10-20-16,8-6 9 15,3-4 4-15,5-2-18 16,-5 2-15-16,-7 2 9 15,-15 6-26-15,-14 4-23 16,-15 6 14-16,-13 4-27 16,-5 2 13-16,0 0-21 15,-3 0 17-15,-10 2 59 16,-3 10 6-16,1 4 5 16,-3 2 12-16,0 4-22 15,1 4 66-15,0 2-44 0,0 4-8 16,1 2 23-16,3 0-18 15,5-2-6-15,0-1-14 16,8-3-14-16,0-2-3 16,2-2 17-16,17 0 0 15,3-4-4-15,3-2 11 16,1-2-7-16,1-4 0 16,-5-4 0-16,-4 0 12 15,-3-2-12-15,-8-2 0 16,-3 0 2-16,-4-2-2 15,0 2 2-15,0 2-2 16,0 2 0-16,-11 2 120 0,-7 6-80 16,-8 4-21-1,-7 2 3-15,-4 2-13 0,-4-4 8 16,-4-2-17-16,2-4 0 16,1-10-23-16,5-4 7 15,0-19-68-15,14-18-127 16,7-2-639-16</inkml:trace>
  <inkml:trace contextRef="#ctx0" brushRef="#br0" timeOffset="87062.32">4795 10852 1324 0,'0'0'207'0,"0"0"-207"15,0 0 25-15,0 0 27 16,0 0-34-16,0 0-11 16,0 0 35-16,-16 97-2 15,7-34 21-15,2 10-58 16,3 3 9-16,4-4 11 16,0-4-23-16,4-9-10 15,14-7 9-15,6-10 2 16,3-12-2-16,9-10-3 15,1-12-74-15,9-8 38 16,6-18-73-16,6-22-55 0,23-41-97 16,-14 11-453-1,-12 0 394-15</inkml:trace>
  <inkml:trace contextRef="#ctx0" brushRef="#br0" timeOffset="87258.1">5378 10730 192 0,'0'0'1242'15,"0"0"-1040"-15,0 0-176 16,0 0 6-16,0 0 65 16,0 0-49-16,0 0-4 15,111-22-44-15,-55 10 13 16,6-2 0-16,3-4-13 16,-5 2-26-16,-8 0-36 15,-10 2-93-15,-18-8-74 0,-11 1-483 16,-10 6 351-16</inkml:trace>
  <inkml:trace contextRef="#ctx0" brushRef="#br0" timeOffset="87452.18">5801 10511 393 0,'0'0'918'0,"0"0"-809"16,0 0-61-16,0 0-9 15,-19 125 76-15,5-79-26 16,-4 2-10-16,-6 6 6 15,-3 0-59-15,-4 0-7 16,-5-2-16-16,-4-3 6 16,0-3-18-16,2-8-16 0,-8-14-138 15,7-10-63 1,10-12-539-16</inkml:trace>
  <inkml:trace contextRef="#ctx0" brushRef="#br0" timeOffset="87664">5487 11061 1069 0,'0'0'261'0,"0"0"-160"16,0 0-53-16,38 136-30 15,-31-100 95-15,0-4-34 16,-3-1-27-16,-2-4-37 16,-2 0-3-16,0-4-24 15,0-2 12-15,0-7-54 16,-4-3 7-16,-5-2-94 15,-3-9 8-15,-1-5-17 0,0-17-477 16,6-3 314-16</inkml:trace>
  <inkml:trace contextRef="#ctx0" brushRef="#br0" timeOffset="88310.93">5641 11075 58 0,'0'0'925'0,"0"0"-758"16,0 0-135-16,0 0-14 15,114-76 10-15,-81 60-14 16,0 4 27-16,1 3-41 16,-3 8 0-16,0 1-20 15,-6 0 18-15,-3 14 2 16,-7 8 0-16,-1 6-9 0,-5 4 9 16,-5 4 29-1,-2 4-1-15,-2 2 70 0,0 0-46 16,0 1-1-16,-6-3-6 15,-8-4-43-15,-1-3 39 16,-1-4-41-16,-1-9-22 16,1-6 10-16,3-6 6 15,-1-8-27-15,-1 0-9 16,2-18-80-16,-1-14 16 16,1-11-4-16,-1-4 38 15,7-2 72-15,1 7 10 16,2 10 21-16,4 12 47 15,0 10-10-15,0 6 25 16,0 4-64-16,0 0-9 0,8 12 52 16,3 12-18-16,3 6-3 15,-5 6 0-15,-1 0-42 16,-3 2 55-16,-5 1-63 16,0 1 11-16,0-2 1 15,-13-2-13-15,-10 0 0 16,-1-4 0-16,-5-2-3 15,-2-6-14-15,-3-8-11 16,3-6-24-16,7-6 50 16,3-4-34-16,11 0 23 15,5 0 13-15,5 0 0 0,0 0 19 16,0 0-9-16,7 0-4 16,4 0 17-16,5 0-7 15,3 0 1-15,6 0 2 16,4 0-19-16,9 0 39 15,7-8-39-15,7-2-6 16,11-8-5-16,7-4-49 16,25-22-97-16,-13 4-175 15,-12 0-667-15</inkml:trace>
  <inkml:trace contextRef="#ctx0" brushRef="#br0" timeOffset="88552.75">6563 10914 1109 0,'0'0'286'0,"0"0"-207"16,0 0-55-16,0 0-7 15,27 151 98-15,-27-85-49 16,0 4-30-16,0 4 33 16,0 1-30-16,0-3-21 15,-8-6-18-15,-2-6 14 16,1-6 3-16,-2-10-17 15,2-10-17-15,2-11 9 16,1-14-79-16,-1-21-79 16,5-20-52-16,0-10-574 0</inkml:trace>
  <inkml:trace contextRef="#ctx0" brushRef="#br0" timeOffset="88770.13">7041 10528 1258 0,'0'0'170'0,"0"0"-71"15,0 0-90-15,0 0-8 16,0 0 30-16,139 7-14 16,-107-3-8-16,-1 0-9 15,-7-1 2-15,-5-2-24 16,-11 2-35-16,-8 0-181 15,-20 1-499-15,-7 0 343 0</inkml:trace>
  <inkml:trace contextRef="#ctx0" brushRef="#br0" timeOffset="89464.82">6779 10816 980 0,'0'0'237'0,"0"0"-192"15,0 0 9-15,0 0-54 16,0 0 125-16,0 0-17 15,0 0-65-15,106 22-1 16,-47-30-40-16,11-6 14 16,7 0 10-16,-1-2-26 15,-9 4 0-15,-9 2 0 16,-18 4 2-16,-15 4-2 16,-15 2 0-16,-10 0-47 0,0 8 25 15,-12 14-74 1,-22 8 65-16,-11 6 31 15,-8 2 0-15,-9-2 0 0,2 0-13 16,4-5 13-16,13-7 0 16,14-6 0-16,16-6-6 15,11-6-15-15,2-2 16 16,4-2 5-16,21-2 13 16,8 0-13-16,11 0 68 15,10 0-67-15,11-6 8 16,3-6 7-16,4 1-15 15,-3 4 14-15,-9 1-15 16,-10 0 0-16,-15 6 7 0,-10 0-7 16,-16 0-16-16,-9 0-3 15,0 0-45-15,-16 10 16 16,-18 8 34-16,-10 4-43 16,-14 2 27-16,-6-2-92 15,-5-6 37-15,-1-2 63 16,5-6-27-16,7-4-15 15,14-4-21-15,13 0 85 16,11 0 16-16,9 0 33 16,9 0 19-16,2 2 4 15,0 4-20-15,0 4 29 16,2 6 15-16,4 8-24 16,1 4 33-16,-5 4-59 0,-2 4 4 15,0 3 23 1,-2 1-31-16,-9-3 24 0,-5 0-66 15,3-5 9 1,2-8-2-16,-1-6-7 0,6-8-10 16,2-8-12-16,4-2-34 15,0-12-11-15,2-42-184 16,13 1-259-16,3 6-108 0</inkml:trace>
  <inkml:trace contextRef="#ctx0" brushRef="#br0" timeOffset="89864.24">7120 11265 418 0,'0'0'303'0,"0"0"29"16,0 0-235-16,0 0-4 16,0 0 50-16,27 104-50 15,-27-73 19-15,2-5-59 0,-2 0-40 16,0-8 33-16,0-4-46 16,0-6-6-16,2-4 5 15,5-4-9-15,0 0-3 16,8-8-51-16,6-18-20 15,6-13-24-15,6-5-24 16,2-7-127-16,1 2-595 16,-1 9 850-16,-1 10 4 15,-5 14 168-15,-7 12 154 16,-3 4-33-16,-6 10-143 16,-3 16-25-16,-2 9 30 15,-2 1-45-15,1 1-17 16,-3-1-44-16,0-4-25 0,4-3 37 15,-2-7-57 1,3-6 2-16,0-8-6 0,2-6 13 16,4-2 1-16,6-6-10 15,10-20-44-15,5-12 36 16,8-10-68-16,3-11-43 16,11-51-9-16,-2-18-112 15,-14 18-328-15</inkml:trace>
  <inkml:trace contextRef="#ctx0" brushRef="#br0" timeOffset="90142.9">8152 10455 430 0,'0'0'799'0,"0"0"-653"0,0 0-115 15,0 0 72 1,121-6-19-16,-84 18-21 0,5 10-8 16,1 12-34-16,1 10 27 15,-2 10-29-15,-1 13-18 16,-8 7 59-16,-8 8-47 15,-10 2-12-15,-10 5 21 16,-5-1-22-16,0-2 35 16,-18-2-35-16,-9-3 0 15,-8-3 14-15,-10-4-14 16,-4-2 0-16,-2-6 0 16,-7-3 6-16,-2-9-21 15,-3-13-2-15,1-14-75 16,-13-27 55-16,12-18-138 15,16-16-350-15</inkml:trace>
  <inkml:trace contextRef="#ctx0" brushRef="#br0" timeOffset="113732.49">2250 12757 912 0,'0'0'112'16,"0"0"-90"-16,0 0-13 15,0 0 49-15,0 0-44 16,-34-26-5-16,32 22 40 15,0 2-20-15,2 0 14 16,0 0-1-16,-2 2-18 16,2 0 32-16,0 0-40 15,0 0-14-15,0 0 61 16,0 0-39-16,0 0 3 16,0 0-2-16,0 0-24 15,0 0 41-15,0 0-42 16,0 0 0-16,0 0 6 15,0 0 0-15,0 0-6 16,0 0 0-16,15 2 1 0,8 6 44 16,10 2-45-16,12 0 0 15,8-2 17-15,9-2-15 16,8-2-2-16,1-4 6 16,6 0-5-16,6 0 30 15,2 0-31-15,4-8 0 16,3-2 6-16,-3 2-6 15,-3 0-6-15,-1 2 6 16,-7 4 0-16,-2 0 10 16,-5 2-10-16,-4 0-1 15,-4 0 0-15,-1 0 1 0,-4 2-2 16,-5 4 2 0,-2 0 0-16,-1 0 2 0,-6-2-2 15,2 0 0-15,-1 2-5 16,2-4 5-16,-4 2 0 15,-1-2-1-15,-3 0 8 16,0-2-7-16,-1 0 0 16,-3 0-7-16,3 0 7 15,3 0 0-15,-4 0-2 16,-1-6-4-16,-3 0 6 16,-2 2-20-16,-6-2 20 15,-2 2-16-15,-6 2 7 16,-1 0 9-16,-3 2 0 15,-5 0-1-15,2 0 2 16,-4 0-4-16,-1 0 3 0,-1 0-28 16,-4 0 27-16,0 0-8 15,0 0 2-15,0 0 7 16,0 0 0-16,0 0-13 16,0 0 13-16,0 0-9 15,0 2 8-15,0 2 2 16,0 2-1-16,0 6 0 15,0 3 1-15,0 4 9 16,-2 3-10-16,-5 6 0 16,-1 4 0-16,-2 7 2 15,-1 2-1-15,-1 8-1 16,0 3 1-16,1 4 8 0,0 2-9 16,-1 4 0-1,4 3 4-15,1 1-3 16,-2-4 8-16,4 0-9 0,-1-4 0 15,4 0-1-15,-3-1 1 16,3 1-2-16,0 2 2 16,0 0 1-16,-3 2 8 15,5-4-9-15,-2 1 0 16,-1-1 3-16,1-2-3 16,0 0 0-16,0-2 0 15,0-2 1-15,0 1 1 16,-1-3-2-16,1 4 0 15,-2-6 3-15,-1 4-3 16,3 0-4-16,-3 2 4 16,1 0 0-16,2 2 0 0,-3-1 0 15,1 1 0-15,-2-2-3 16,-2 2 3-16,2-4-7 16,-1-4 6-16,1 2 2 15,1-5 1-15,0 1-2 16,1 2 0-16,0-2-6 15,-1 2 6-15,1 0-21 16,-3-4 20-16,2 2 2 16,1 3-3-16,-1-3-2 15,1 2 4-15,0 0-3 16,2 2 3-16,0-2-6 16,-3-2 5-16,0 2 1 15,-2-3-13-15,3-4-14 0,-2 0 27 16,1-1-3-1,-2-6 3-15,3 2-6 0,1-4 4 16,-1 0 4-16,2 2-2 16,-2-2 0-16,2-4 0 15,-1 2 7-15,1 1-7 16,2-3-9-16,-2 2 9 16,0-2 6-16,-1-2-1 15,1-2-5-15,-3 2 0 16,1 0-5-16,0-4 5 15,-1 0 0-15,1-4 0 16,2 0 1-16,0-4-1 16,-1-2 0-16,0-6 0 0,1-2 0 15,0-4 0-15,-4 0-48 16,-13-10-32-16,4-16-7 16,-5-8-255-16</inkml:trace>
  <inkml:trace contextRef="#ctx0" brushRef="#br0" timeOffset="115400.04">677 16625 202 0,'0'0'279'15,"0"0"34"-15,0 0-267 16,0 0-33-16,0 0 23 16,0 0-13-16,0 0 25 15,2 8 21-15,4-8-4 16,4 0 6-16,1 0-40 16,2 4-13-16,3-4 53 15,-1 0-30-15,-3 4 0 16,1-4 12-16,1 0-14 0,1 0 22 15,7 0-36 1,5 0-24-16,2 4 51 0,7-4-37 16,1 2 2-16,11 2 19 15,2-4-25-15,8 0 38 16,2 0-49-16,7 0 12 16,2 0 23-16,5-4-34 15,3 2 0-15,6-2-1 16,4 0 8-16,3 0 2 15,3 0-10-15,5-2 0 16,0 2 3-16,4 0-3 16,3 0-1-16,2-2 1 0,2 2 0 15,3-4 5 1,-1 0-5-16,3 2 0 0,0-2 12 16,-1 2-12-16,-1 2-6 15,-2 0 5-15,0 0 2 16,2-2 2-16,-4 6-3 15,0 0 1-15,-4 0 3 16,-4-4-4-16,1 4-2 16,-5 0-5-16,0 0 14 15,-1 0-9-15,1-4 2 16,0 0 0-16,4 0 0 16,-1-2 0-16,1 2 0 15,-3-4-1-15,1 2 11 16,0-2-10-16,-2 0 0 15,1 2 0-15,-4-2-1 0,1-2 1 16,-1 2-1-16,1-2 1 16,-3 2 0-16,3-6-10 15,-1 6 10-15,1-6 0 16,-1 0-8-16,-1 2 8 16,-1 2 0-16,-2-3-8 15,0 4 16-15,-2 0-11 16,-5 0 3-16,-1 0 0 15,-4 0-5-15,2 0 5 16,-4 1-5-16,1 2 4 16,0-6 2-16,0 6 1 15,-1-2-2-15,1-4-5 16,0 6-2-16,-3-2 7 0,-1 2 0 16,-1-2-1-16,-2 4 7 15,0-4 3-15,3 2-9 16,-4 2 0-16,3-4-8 15,4 6 9-15,-2-6-2 16,0 4 1-16,1 0 0 16,-3 2 3-16,3-2-3 15,-3 4 0-15,2 0 4 16,1-4-4-16,2 4-2 16,-2 0 1-16,-1-4 1 15,0 4 8-15,1-4-8 16,-1 4 0-16,4-2-8 0,-2 0 8 15,0 0 0 1,2 2-1-16,0-4 2 16,4 0 19-16,-3-4-20 0,2 2 0 15,-2 2-9-15,0-4 10 16,0 2-1-16,2 2 0 16,0 0 2-16,1-4 11 15,-2 6-13-15,2-2 0 16,-1 0 4-16,-2-2-4 15,-5 2 7-15,-6 4-7 16,-2-4 0-16,-2 4 11 16,-3 0-11-16,-3 0 0 15,3 0 18-15,0 0-17 16,3 0 0-16,-5 0 1 16,0 0 15-16,-2 0-2 15,-7 4-15-15,-5 0-1 16,-2 2 0-16,1 2 2 0,-3-4 10 15,2 2-11-15,1 2 9 16,-1-2 5-16,-2 2-14 16,-6-4-9-16,-6 0 9 15,-3-2 0-15,-9 0 1 16,-5-2-1-16,-7 0 0 16,-2 0 0-16,-2 0 0 15,0 0-44-15,-11-12 15 16,-69-50-80-16,0 4-220 15,-18-6-894-15</inkml:trace>
  <inkml:trace contextRef="#ctx0" brushRef="#br0" timeOffset="116748.43">4779 14171 725 0,'0'0'373'15,"0"0"-216"-15,0 0-138 16,0 0-4-16,0 0 51 16,0 0-6-16,0 0 10 15,-9-30-37-15,5 24-26 16,-1 0 65-16,0-2-71 15,-1 0 19-15,-3-4 8 16,-4 0-11-16,-3 0 17 16,-7-3-34-16,-1 0 0 0,-4-2 59 15,-1 2-59 1,-5-2 0-16,-2 5 9 0,-2 1 0 16,-2-2 0-16,0 5-9 15,-3 4 0-15,2 2-8 16,0 2 8-16,-1 0-10 15,-2 0 10-15,1 14 9 16,-4 4-5-16,0 4-4 16,3 5 0-16,1 5 6 15,3 0-6-15,7 8-7 16,2 4-2-16,8 6 18 16,8 4-11-16,3 6 2 0,10 3 0 15,2 5-17-15,0-6 17 16,12 2 0-16,7-4-1 15,6-2 2-15,4-4 0 16,0-5-1-16,4-7 0 16,3-6-18-16,-1-10 18 15,6-4-1-15,-3-12 1 16,4-8 0-16,1-2 6 16,1-2-6-16,3-20 0 15,4-6 25-15,0-8-25 16,5-4-2-16,-2-6 2 15,1-3 13-15,-1-1 3 16,-3 0-16-16,-2 0 0 16,-6 0 6-16,-8 0-6 15,-8 2 0-15,-8 2 8 16,-7-1-7-16,-8 3 10 0,-4-2-11 16,0-2 0-16,0 4-3 15,-6 2 3-15,-10-2 0 16,-1 6 1-16,-2 3 0 15,-1 5 29-15,-2 4-30 16,2 2 6-16,-3 2 11 16,-1 0-17-16,-2 2 0 15,-3 0-1-15,-2 2-3 16,2-2-4-16,-3 2-16 16,1-2-56-16,0 0-16 15,-14-13-60-15,7 8-127 16,5 0-419-16</inkml:trace>
  <inkml:trace contextRef="#ctx0" brushRef="#br0" timeOffset="117171.05">2811 13908 1166 0,'0'0'191'15,"0"0"-172"-15,0 0 20 16,0 0-23-16,0 0 33 16,0 0 12-16,0 0-48 15,54-18 53-15,-25 18-41 16,8 0-6-16,11 0 42 16,0 0-47-16,4 0-3 15,-6-2-11-15,-1 0 11 16,-5 0-19-16,-7 0 8 0,-4 0-54 15,-6-2-3-15,-8-14-74 16,-5 2-127-16,-8-2-481 16</inkml:trace>
  <inkml:trace contextRef="#ctx0" brushRef="#br0" timeOffset="117401.1">3103 13487 810 0,'0'0'659'0,"0"0"-567"16,0 0-91-16,0 0 21 15,0 0-22-15,0 0 0 16,0 0 23-16,-4 149-15 0,4-85-1 16,0 8-3-16,0 6 6 15,0 6 6-15,-2 19-16 16,-8-7-27-16,-11 36-14 15,0-20-209-15,3-31-469 0</inkml:trace>
  <inkml:trace contextRef="#ctx0" brushRef="#br0" timeOffset="118119.32">3112 15811 474 0,'0'0'501'16,"0"0"-407"-16,0 0-7 15,0 0 12-15,0 0 6 16,0 0-4-16,0 0-57 16,-44-30 39-16,44 30-83 15,0 0 7-15,0 0 22 16,0 0-19-16,0 0 2 15,0 0 1-15,0 0-12 16,0 0 85-16,0 0-61 0,0 0-1 16,0 0 38-1,0 0-14-15,0 0-14 0,0 0-9 16,0 0-24-16,0 0 72 16,6-2-67-16,12 0 6 15,9 0 1-15,15-6-12 16,13 2 6-16,13-2-7 15,5-6 10-15,0 2-4 16,-1 2-6-16,-7-2-23 16,-5 6 14-16,-6-2-13 15,-12 8-10-15,-11-4-20 16,-11 4-30-16,-13 0 62 16,-7 0-101-16,-12 0-59 15,-14 0 106-15,-8 0-227 0</inkml:trace>
  <inkml:trace contextRef="#ctx0" brushRef="#br0" timeOffset="118747.21">1958 14702 202 0,'0'0'173'15,"0"0"-33"-15,0 0 114 16,0 0-108-16,0 0-36 16,0 0-10-16,0 0-15 15,-24-86-1-15,22 84 42 16,2 2-84-16,-3 0-14 16,3 0-1-16,-2 0-26 15,2 0 1-15,-3 2-2 0,3 18 10 16,0 12 9-1,0 12-17-15,0 10-1 16,0 5 16-16,5-5-11 0,4 0 12 16,-3-2-18-16,3-12 0 15,1-4 7-15,0-8-7 16,-1-10-7-16,1-6-1 16,-4-8 8-16,1-4-8 15,3 0-17-15,4-10 25 16,7-16 35-16,5-18-34 15,7-14 1-15,1-14 14 16,0-7-10-16,-3-3 9 16,-7 2-15-16,-2 10 0 0,-4 12-1 15,-5 16 1 1,1 16-18-16,-7 5 8 0,-3 16-15 16,-2 5-1-16,-2 0-90 15,0 14-473-15,-11 10 313 16</inkml:trace>
  <inkml:trace contextRef="#ctx0" brushRef="#br0" timeOffset="119030.25">2229 14933 1053 0,'0'0'288'0,"0"0"-245"16,0 0-32-1,0 0 12-15,0 0-3 0,0 0 27 16,27 136-31-16,-17-96-15 16,-2 2 72-16,-1 1-73 15,-1-3 0-15,2-4 0 16,-6-4 1-16,0-4 15 16,-2-8-16-16,0-4-3 15,2-4-23-15,-2-12-15 16,0 0-78-16,0-4-61 15,0-46-168-15,0 6-138 16,-6-10 444-16</inkml:trace>
  <inkml:trace contextRef="#ctx0" brushRef="#br0" timeOffset="119480.59">2301 14847 462 0,'0'0'685'0,"0"0"-489"15,0 0-166-15,0 0-17 16,0 0 11-16,0 0-10 15,0 0 33-15,63 5-22 16,-34 4-24-16,0 0 35 16,-6 2-36-16,0 1 0 15,-11 0 0-15,-6 2 0 16,-6 2 0-16,0 4-44 16,-6 0 20-16,-17 4 12 15,-6-2-8-15,0 0 7 16,0-8 13-16,7-2 0 15,7-4 11-15,5-2-11 0,8-2-13 16,2-4 5-16,0 2-49 16,12 4 28-16,7 0 22 15,6 0 7-15,2 0 3 16,-1 4-3-16,-3-1 0 16,-1 4-5-16,-4 1 5 15,-3 4 0-15,-3 9 0 16,-6-5 1-16,-6 6 42 15,0 2-25-15,0 2-18 16,-13-6 55-16,-5 0-39 16,3-2 3-16,-3-2 5 15,1-8-23-15,0 0 24 16,1-8-25-16,-1-6-39 16,-12-12 0-16,4-18-357 0,0-6-586 15</inkml:trace>
  <inkml:trace contextRef="#ctx0" brushRef="#br0" timeOffset="119690.82">2615 14957 1209 0,'0'0'322'15,"0"0"-242"-15,0 0-79 0,0 0 30 16,0 0-31-1,0 0 0-15,114-30 14 0,-80 18-14 16,-1 2-32-16,-6 2-55 16,-8-2-142-16,-7 2-96 15,-12-1-250-15</inkml:trace>
  <inkml:trace contextRef="#ctx0" brushRef="#br0" timeOffset="120012.93">2717 14937 136 0,'0'0'692'0,"0"0"-462"16,0 0-161-16,0 0-43 16,0 0-4-16,-26 128 55 15,21-100-34-15,3 4-24 16,-2 2 42-16,2 1-47 0,0-3 5 16,-1 0 17-1,3-4-25-15,0-2 32 0,0-4-43 16,0 0 0-16,5-4 31 15,5-2-31-15,2-2 1 16,1 0-1-16,3-6 12 16,-1 2-12-16,4-6 0 15,-2-2 0-15,1-2-3 16,-1 0 3-16,2 0-7 16,1 0 7-16,-3-2-12 15,-1-12 10-15,-5-2-139 16,-11-16-152-16,0 6-241 15,-4 0-16-15</inkml:trace>
  <inkml:trace contextRef="#ctx0" brushRef="#br0" timeOffset="120232.05">2659 15191 166 0,'0'0'1075'16,"0"0"-929"-16,0 0-133 15,0 0 16-15,0 0 8 16,0 0-27-16,127-22 41 16,-86 12-51-16,3-4 0 15,1 2-16-15,-3-2 16 16,8-14-151-16,-13 6-204 16,-10 0-318-16</inkml:trace>
  <inkml:trace contextRef="#ctx0" brushRef="#br0" timeOffset="120451.33">3135 14929 134 0,'0'0'964'15,"0"0"-750"-15,0 0-157 16,0 0-29-16,0 0-15 16,-23 126 80-16,14-88-70 15,3 2-17-15,-2-1 23 16,2-2-13-16,2-2-9 15,2-3-7-15,2-6 6 16,0-4-28-16,0-4 22 0,6-8-77 16,10-10-64-1,15-4-85-15,-5-20-373 0,1-2 337 16</inkml:trace>
  <inkml:trace contextRef="#ctx0" brushRef="#br0" timeOffset="121213.03">3424 15073 185 0,'0'0'982'16,"0"0"-833"-16,0 0-94 15,0 0-21-15,0 113 12 16,-2-73-12-16,2-3 54 16,0 2-72-16,0-7-16 0,6-6 14 15,6-8-14-15,3-4-7 16,-1-6 1-16,1-8 3 15,1 0-20-15,-1-8 23 16,6-16 0-16,-4-10-6 16,3-6 0-16,-1-4-5 15,-9-2 2-15,-5-4-37 16,-5 3 44-16,0 7-24 16,-7 8 26-16,-9 12 16 15,1 12 23-15,-1 0 3 16,1 8-26-16,-1 0-7 15,-2 0 26-15,2 4-35 16,1 4 0-16,1 6 7 16,6-4 2-16,3 2-9 15,3-6-8-15,2-2-8 0,0 0 1 16,0-4-31 0,17 0 5-16,8 0 12 0,4 0 20 15,5-10 9-15,-1 2-1 16,2 4-2-16,2 4-5 15,-6 0 8-15,-4 0-16 16,-6 16 8-16,-2 6 1 16,-8 6 7-16,-5 4 14 15,-6 0-5-15,0 4 58 16,0-1-54-16,0-7 4 0,-6-4 17 16,-1-6-18-1,3-8 2-15,2-4-18 16,2-6 0-16,0 0-25 0,0-2 17 15,0-20-53-15,10-8 26 16,9-6 3-16,0 4 17 16,4 0-20-16,-3 7-15 15,-3 10 41-15,-3 6 2 16,-3 5-2-16,-2 4 9 16,-2 4 12-16,-1 10 68 15,1 8-34-15,-1 5-40 16,1-5 58-16,-2 0-64 15,0-4 10-15,1-3 11 16,-2-2-19-16,-2-5 10 16,3-4-12-16,-3-4-45 0,0 0 34 15,1 0-160 1,4-36 12-16,-1 2-417 0,1-2 381 16</inkml:trace>
  <inkml:trace contextRef="#ctx0" brushRef="#br0" timeOffset="121373.17">4099 15051 80 0,'0'0'573'0,"0"0"-241"16,0 0-164-16,0 0-19 16,0 0-55-16,0 0 43 15,127 131-68-15,-113-95-26 16,-6-4-4-16,-5 6-16 16,-3 2 0-16,-3 0-23 15,-46 18-54-15,3-8 12 0,-10-14-252 16</inkml:trace>
  <inkml:trace contextRef="#ctx0" brushRef="#br0" timeOffset="122162.25">1479 12543 1134 0,'0'0'197'16,"0"0"-152"0,0 0 35-16,0 0-9 0,0 0-7 15,0 0 11-15,0 0-54 16,-4-24 12-16,1 24-33 15,3 2-26-15,0 16 9 16,0 14 34-16,0 12-17 16,0 10 5-16,0 6 5 15,0-2 20-15,0-2-30 16,0-3 0-16,5-5 9 16,-3-8-9-16,4-6 0 15,1-10-18-15,-2-8-52 0,2-10-16 16,-3-6-68-1,2-34-66-15,1-8-334 0,-2-9-92 16</inkml:trace>
  <inkml:trace contextRef="#ctx0" brushRef="#br0" timeOffset="122678.88">1537 12390 367 0,'0'0'948'0,"0"0"-791"16,0 0-152-16,0 0 7 15,0 0 11-15,0 0-17 16,0 0 1-16,152 28-7 16,-113-10 6-16,-1 0-23 15,-7 4 17-15,-8 3-3 16,-7-1-6-16,-12 2 9 0,-4 4 0 16,0 4-1-16,-27 6 8 15,-16 0 9-15,-7 2-16 16,-10-4-12-16,-1-8 12 15,8-7 0-15,4-8 0 16,10-4-1-16,14-7 2 16,9-4 5-16,13 0-6 15,3 0-48-15,5 0-22 16,24 0 31-16,11 0 39 16,9 0 0-16,5 0 0 15,-2 0 16-15,0 6-16 16,-5 8-6-16,-5 5-6 15,-6 2 12-15,-7 2 0 16,-11 4-7-16,-9-1 14 0,-9 4 19 16,0 2-11-16,-16 0-6 15,-13 2 46 1,-7-2-25-16,1-2 15 0,-7-3 3 16,4-8-24-16,1-5 65 15,4-5-66-15,6-8-23 16,1-1 40-16,4-3-40 15,4-18-18-15,5-6-24 16,6-8-53-16,7-25 46 16,0 10-133-16,0 4-613 0</inkml:trace>
  <inkml:trace contextRef="#ctx0" brushRef="#br0" timeOffset="123782.16">3916 17325 312 0,'0'0'857'0,"0"0"-711"15,0 0-130-15,0 0-6 16,0 0 80-16,0 0-32 15,0 0-11-15,25 0 4 16,-7 0-2-16,4 4 34 16,11-4-37-16,10 0-20 0,5 0 47 15,11 0-72-15,1-8 1 16,2-6 9-16,0 0-10 16,-3 2 12-16,-8 2-13 15,-7-2 0-15,-10 2-29 16,-10 2-7-16,-10 2-75 15,-14-6-25-15,-12-2-88 16,-14 6-19-16</inkml:trace>
  <inkml:trace contextRef="#ctx0" brushRef="#br0" timeOffset="124178.25">4014 17259 740 0,'0'0'718'16,"0"0"-637"-16,0 0-80 16,0 0 60-16,0 0-39 15,0 0-3-15,0 0 0 16,-33 52-9-16,26-24 18 16,-3 8-28-16,-2 4 0 15,3 8 18-15,3-3-18 16,-1 5 0-16,5-6 4 15,-1 0-3-15,3-4 4 16,0-4-5-16,5-4 0 0,12-2-6 16,10-2 6-1,7-6 0-15,3-4-1 0,8-4 2 16,4-1-6-16,2-9 5 16,3 0 0-1,-3-4 0-15,2-4 0 0,-5-13-6 16,-6-7 6-16,-7-2-22 15,-8-2-16-15,-9-6-48 16,-18-24-126-16,-2 8-72 16,-23 6-306-16</inkml:trace>
  <inkml:trace contextRef="#ctx0" brushRef="#br0" timeOffset="124367.16">4076 17548 882 0,'0'0'543'15,"0"0"-504"1,0 0-27-16,0 0 21 0,0 0 30 16,0 0 15-16,119 0-22 15,-53 0-42-15,15-12 17 16,31-12-31-16,44-11 0 16,35-9-9-16,9-2-114 15,-44 10-581-15,-44 14-211 0</inkml:trace>
  <inkml:trace contextRef="#ctx0" brushRef="#br0" timeOffset="124967.93">8919 16906 1092 0,'0'0'562'16,"0"0"-513"-16,0 0-38 15,0 0 25-15,0 0-12 16,0 0-23-16,0 0 34 15,148-22-35-15,-105 16 7 16,1-2-7-16,-3-2 1 16,-1 2 7-16,-5-2-8 15,-6 2-52-15,-10 4-18 16,-19-6-69-16,0 2-175 16,-10-2-333-16</inkml:trace>
  <inkml:trace contextRef="#ctx0" brushRef="#br0" timeOffset="125328.39">8711 16980 1137 0,'0'0'277'0,"0"0"-197"16,0 0-71-16,0 0 72 15,0 0-5-15,-56 113-30 16,52-77 0-16,0 4-33 15,4 0-12-15,-2 4 1 16,2 2 14-16,0 2-3 16,0-8-13-16,0 0-3 15,4-4 0-15,11 0 3 16,6-9 0-16,3 1 0 0,10-6 0 16,1-6 12-16,7-6-12 15,1-6 0-15,-1-4 7 16,3 0-5-16,-3-12-1 15,-2-6-1-15,-5-4-4 16,-6-1-11-16,-6 0-28 16,-15-4-54-16,-8-27-9 15,-17 6-162-15,-12 2-581 0</inkml:trace>
  <inkml:trace contextRef="#ctx0" brushRef="#br0" timeOffset="125526.25">8751 17241 894 0,'0'0'576'16,"0"0"-505"-16,0 0-11 16,0 0 45-16,0 0-12 15,0 0-21-15,0 0-19 16,69 0-46-16,-30 0 53 16,0-6-60-16,3-6-1 15,1 2-8-15,-3-2-1 16,2-2-46-16,12-8-74 15,-12 0-143-15,-4 8-447 0</inkml:trace>
  <inkml:trace contextRef="#ctx0" brushRef="#br0" timeOffset="125642.64">9426 17115 409 0,'0'0'819'0,"0"0"-627"15,0 0-143-15,0 0-26 16,0 0-23-16,0 0-102 15,0 0-460-15</inkml:trace>
  <inkml:trace contextRef="#ctx0" brushRef="#br0" timeOffset="129875.93">7309 12583 166 0,'0'0'514'0,"0"0"-335"0,0 0-142 15,0 0-36-15,0 0 27 16,0 0-4-16,0 0 24 16,0 0-47-16,6-6 7 15,-6 6 54-15,0 0-39 16,0 0 6-16,0 0 6 16,0 0-4-16,0 0 20 15,0 0-26-15,0 0-14 16,0 0 68-16,0 0-65 15,0 0 2-15,0 0 6 16,0 0-8-16,0 0 23 16,0 0-37-16,0 0 1 0,0 0 43 15,0 0-43-15,0 0 5 16,0 0 12-16,0 0-4 16,0 0 14-16,0 0-28 15,0 0 0-15,0 0 23 16,0 0-22-16,0 0-1 15,0 0 7-15,0 0-4 16,0 0 22-16,0 0-25 16,0 0 0-16,0 0 18 15,0 0-17-15,0 0-1 16,0 0 10-16,0 0-10 16,0 0 22-16,0 0-22 15,0 0 0-15,0 0 10 0,0 0-10 16,0 0 0-16,0 0 5 15,2 0 1-15,0 0 12 16,0 0-18-16,0 0 0 16,-2 0-4-16,3 0 4 15,-3 0-6-15,2 0 6 16,2 0 0-16,0 0 26 16,3 0-26-16,0 0 0 15,2 0 21-15,-3 0-21 16,3 0-1-16,-2 0 0 15,2 0 2-15,-2 0 8 16,1 0-9-16,6 0 0 16,1 0 1-16,3 0-1 0,7 0 0 15,2 0-7 1,0 0 19-16,4 0-8 0,2 2-4 16,3 0 0-16,4 0 3 15,-3 0-3-15,6 0 0 16,-3-2-1-16,4 0 9 15,1 0 0-15,-1 0-8 16,4 0 0-16,-2 0 2 16,1 0-2-16,-3 0 0 15,-1 0-1-15,-1 0 2 16,-2-2 11-16,-1-2-12 16,-4 2 0-16,1-2-3 15,-5 2 3-15,2 0-2 16,-2 0 2-16,3-2 0 0,-1 1 3 15,0 2-3 1,-1-1 0-16,1-2-2 0,0 0 2 16,4 0 0-16,-2 0 0 15,3 0 7-15,0 0-4 16,-3 2-3-16,-2-1 0 16,2 3 7-16,-2-1-7 15,-2 1-8-15,0-3 8 16,3 2 0-16,-3-2 5 15,2 2-5-15,1-1 0 16,-3-2 2-16,-2 0-2 16,0 0-6-16,-2 1 5 15,0 0 2-15,-4-1 5 0,2 1-6 16,0-1 0-16,-3 0 3 16,2 1-3-16,-2 0-2 15,-1 2 2-15,1 1 0 16,-4-3-1-16,2 2 1 15,-3 1 0-15,-1 0-6 16,2 0 6-16,2 0 0 16,0 0 0-16,5-3 0 15,4 3 6-15,-1 0-6 16,3-1 0-16,-2 1 1 16,3-3-1-16,-1 3 0 15,-2-2-1-15,0 0 2 16,-2 0 6-16,0 1-7 0,-1 1 0 15,-1-3-3 1,0 3 3-16,-4 0-1 0,2-1 1 16,0 1 0-16,-4-3 0 15,-1 2 0-15,-3-4-3 16,-1 3-4-16,-3-1 7 16,-1 0 0-16,0-2 0 15,-1 0 1-15,3-1 2 16,1 0-3-16,2 0-28 15,-1 0 16-15,-1 0 7 16,1 2-19-16,-4 0 2 16,1 0-29-16,-1 0 50 15,-2 0-46-15,-1 2-2 0,-3-2 48 16,2 2-40 0,-4 0 12-16,-2 2 7 0,0-4-107 15,-6 0-64-15,-9 0-486 16</inkml:trace>
  <inkml:trace contextRef="#ctx0" brushRef="#br0" timeOffset="131544.87">7241 12515 126 0,'0'0'121'15,"0"0"-71"-15,0 0-27 16,0 0-14-16,0 0-9 15,0 0 1-15,0 0 16 16,-23 0 66-16,21 0 71 16,2 0-59-16,0 0-27 15,0 0 23-15,0 0-14 16,0 0-47-16,0 0 32 16,0 0-40-16,0 0-5 0,0 0 9 15,0 0-17-15,0 0 10 16,0 0-19-16,0 0 11 15,0 0 30-15,0 0-21 16,0 0-1-16,0 0 8 16,0 0-6-16,0 0 18 15,0 0-38-15,0 0 11 16,0 0 27-16,0 0-39 16,0 7 0-16,-2 8 22 15,0 1 0-15,-5 6 14 16,1 4-22-16,-4 6-13 15,-1 4 75-15,0 4-60 16,-2 2-3-16,2 0 9 0,0 1-9 16,-3 0 25-1,5 0-38-15,-2 3 0 0,0 2 27 16,2 4-27-16,-3 4 0 16,4 0 14-16,-3 0-14 15,2 1 18-15,-2-1-18 16,2-4 0-16,0-2 7 15,-2-2-7-15,2-1 0 16,-2-2 0-16,-3 0 0 16,4-1 9-16,-2-4-9 15,3-2 0-15,0-2 7 16,3-2-7-16,-1-4 0 16,0-2 0-16,1-4 1 15,1-4 2-15,1-2-3 16,0-2 0-16,1 0 5 0,-2-2-5 15,1-1-8-15,2 1 8 16,-3-9 1-16,3 3 10 16,0-3-11-16,2-1 0 15,0-4 0-15,-2 1 0 16,2-1-3-16,-2 0 3 16,0 0 1-16,2 0 5 15,-2 0-6-15,-2 0 0 16,-2 0 36-16,-1 3-25 15,-3 1 3-15,-4 0 7 16,-4 2-14-16,-2-2 16 16,-5 4-23-16,-2-2 0 0,-4 4 19 15,-6 2-19-15,-5-4 0 16,-6 6 0-16,-5 0 1 16,-2 2 15-16,-1-2-16 15,2-2 0-15,3 0-10 16,4 0 10-16,5-2-19 15,6-2 13-15,5 0 6 16,9-2-12-16,6-2 12 16,5 0-20-16,5-2 2 15,4 0 8-15,2-2-24 16,0 4-14-16,0 4-23 16,0 8 56-16,6 2 1 15,9 10 14-15,8 10 25 0,4 7-23 16,4 6 5-1,6 10-1-15,3-1-5 0,3 6 32 16,3 0-33-16,2-2 2 16,2-2 5-16,2-3-7 15,-5-7 0-15,-3-8-1 16,-4-6 7-16,-9-10-5 16,-4-8-1-16,-9-8 0 15,-5-4-23-15,-6-6 18 16,-4-2-22-16,-1 0 14 15,-2-10-12-15,0-48-96 16,0 4-132-16,-5-2-297 0</inkml:trace>
  <inkml:trace contextRef="#ctx0" brushRef="#br0" timeOffset="132132.06">6821 13957 631 0,'0'0'641'0,"0"0"-522"15,0 0-47-15,0 0-63 0,0 0-7 16,0 0 79-16,0 0-68 16,10-3-11-16,1 6 5 15,3 11 0-15,3 5 15 16,5 7-22-16,3 2 0 16,-1 3 13-16,5 3-13 15,0 0-1-15,0 0 0 16,0 0 2-16,2 0 7 15,-2 0-8-15,0-4 0 16,-2 0 7-16,-2-1-7 16,-6-2-9-16,-1-7 8 15,-5 1 2-15,-1-7-4 0,-5 2 3 16,-5-2-3-16,-2 1-15 16,0 2 18-16,-2 1-2 15,-17 4 1-15,-2 0 1 16,-8 6 11-16,-5 2-11 15,-6 6 0-15,-7 0 15 16,-2 4-14-16,-2 5 0 16,-5-1-1-16,3 0 8 15,3 2 8-15,2-6-16 16,6 0 0-16,5-10 6 16,4-2-6-16,4-14-22 15,8-2-19-15,-8-12-50 16,8 0-50-16,1-16-236 0</inkml:trace>
  <inkml:trace contextRef="#ctx0" brushRef="#br0" timeOffset="132460.79">6258 14466 380 0,'0'0'901'0,"0"0"-710"15,0 0-171-15,0 0-12 16,0 0 64-16,0 0-25 16,0 0-27-16,45 0-7 0,-7 0-4 15,10 6 22-15,8-2-31 16,6 2 0-16,3-2 6 15,3-4-6-15,-2 0 1 16,1 0-2-16,0 0-35 16,-5-4 27-16,-4-2-82 15,-6-6-171-15,-17 3-456 16,-16 4 360-16</inkml:trace>
  <inkml:trace contextRef="#ctx0" brushRef="#br0" timeOffset="134579.71">6646 15067 179 0,'0'0'92'0,"0"0"-27"16,0 0-34-16,0 0 88 15,0 0 154-15,0 0-144 16,0 0-54-16,4-6-9 15,-2 6-5-15,-2 0 36 16,3 0-65-16,-3 0 18 16,0 0 14-16,0 0-25 15,0 0-2-15,0 0-37 16,0 0 7-16,0 4 37 16,0 8-43-16,2 2-1 0,0 6 22 15,0 2-7-15,-2 4 11 16,2-3-26-16,-2 3 1 15,0 0 26-15,0 2-27 16,0-4 0-16,0 2 9 16,0 0-8-16,0-2 17 15,2 0-18-15,-2 0 0 16,4 2 13-16,-4-4-13 16,0 2 0-16,0 1 0 15,2 2 0-15,-2-4 10 16,0 0-10-16,0 2 0 15,0-3 6-15,0 2-6 16,0-2 0-16,0 4-1 0,0-6 1 16,0 4 15-1,0-4-15-15,0 2 0 0,0 0-4 16,0-4 4-16,0 4-1 16,0-4 1-16,0 0 6 15,0-1 0-15,-2 1-6 16,2 0 0-16,0 0 4 15,0-4-4-15,-4 4-3 16,4 0 3-16,-2-4 3 16,0 2 3-16,0 2-6 15,0-4 0-15,2 4 13 16,-2-6-13-16,2 4-8 16,-3 0 8-16,3-6 1 0,-2 2 10 15,2 2-11 1,0-6 0-16,0 6 0 0,0-8 0 15,0 2 0-15,0 0 6 16,-2-4-6-16,2 2 7 16,0 2-7-16,0-4 0 15,-2 2 2-15,2 2-2 16,0-4-1-16,0 2 0 16,0 2 2-16,0-4-2 15,0 0-2-15,0-2 3 16,0 2 6-16,0-4-6 15,0 4-1-15,0-4 0 16,0 0 1-16,0 0 6 16,-2 4-6-16,2 0 0 15,0 2-3-15,-2 2 3 0,2 1 0 16,-2-4-1-16,2-1 8 16,-4 1-3-16,4-1-4 15,0-3 0-15,0 3-2 16,0 0 2-16,0 1 0 15,0-5-1-15,0 4 2 16,0-4 7-16,0 0-8 16,0 0 0-16,0 0-2 15,0 0 3-15,0 0-1 16,0 1 0-16,0-1 0 16,-2 0 6-16,2 0-6 15,0 0 0-15,0 0 2 16,0 0-2-16,0 0 0 0,0 0 0 15,0 0 0-15,0 0 22 16,0 0-22-16,0 0 0 16,0 0 27-16,0 0-26 15,0 0 11-15,0 0-8 16,0 0 2-16,0 0 27 16,0 0-33-16,0 0 0 15,0 3 19-15,0-2-19 16,0 3 1-16,0-4-1 15,0 5 10-15,0-5-5 16,0 0-5-16,0 0 0 16,0 0 3-16,0 0-3 0,0 0 0 15,0 0-8 1,0 0 19-16,0 0-7 0,0 0-4 16,0 0-4-16,0 0 4 15,0 0 0-15,0 0-8 16,0 0 8-16,0 0 0 15,0 0 11-15,0 0-11 16,0 0 0-16,0 0-6 16,0 0 7-16,0 0-1 15,0 0 0-15,0 0 6 16,0 0-12-16,0 0 6 16,0 0 0-16,0 0-6 15,0 0 6-15,0 0-6 0,0 0 5 16,0 0 2-1,0 0 15-15,0 0-16 0,0 0 0 16,0 0-6-16,0 0 7 16,0 0-1-16,0 0 0 15,0 0 8-15,0 0-4 16,0 0-4-16,0 0 0 16,0 0 6-16,0 0-6 15,0 0-2-15,0 0 2 16,0 0 0-16,0 0 3 15,0 0-3-15,0 0 0 16,0 0-6-16,0 0 6 16,0 0 0-16,0 0-1 15,0 0 8-15,0 0-2 0,0 0-5 16,0 0 0-16,0 0-5 16,0 0 5-16,0 0-9 15,0 0 9-15,0 0 0 16,0 0 6-16,0 0-6 15,0 0-6-15,0 0-13 16,0 0 14-16,0 0-20 16,0 0-35-16,0 0-61 15,-11-5-19-15,-4-8-568 0</inkml:trace>
  <inkml:trace contextRef="#ctx0" brushRef="#br0" timeOffset="136806.25">6777 13086 335 0,'0'0'659'0,"0"0"-558"15,0 0-81-15,0 0 38 16,0 0 14-16,0 0 27 15,0 0-40-15,7-24-27 16,-7 24 32-16,0-2-36 16,2 2-27-16,-2 0 58 15,0 0-44-15,0 0 5 16,0 0 15-16,0 0-19 16,0 0 35-16,0 0-51 15,0 0 15-15,0 0 16 0,0 0-31 16,0 0 1-16,2 0-1 15,3 8-5-15,2 8-1 16,4 8 6-16,2 6 0 16,-2 8 25-16,2 2-23 15,-3 5 6-15,1-1-8 16,-5 0 14-16,4-4 3 16,-4-2-17-16,1-4 0 15,-1-6 3-15,-2-6-3 16,-1-6 0-16,-1-6 0 15,1-6 12-15,-1-4-9 16,-2 0-3-16,2 0 0 16,0 0-15-16,0 0 15 15,7-4 0-15,2-12 25 16,9-10-24-16,7-10 30 0,4-8-31 16,5-6 0-1,1 0 3-15,4 0-3 0,-3 3-2 16,0 5 2-16,-3 4 0 15,-6 8-7-15,-4 8 7 16,-7 8 0-16,-5 4-2 16,-7 4 2-16,-1 2 0 15,0 0-1-15,-5 4 2 16,2-2 5-16,-2 2-6 16,0 0 0-16,0 0-16 15,0 0 16-15,0 0-12 0,0 0 12 16,0 0 0-1,0 0-15-15,0 0 15 0,0 0-57 16,0 0 25-16,0-4-69 16,0-2-37-16,0-2-181 0</inkml:trace>
  <inkml:trace contextRef="#ctx0" brushRef="#br0" timeOffset="139196.94">9453 12111 611 0,'0'0'406'0,"0"0"-285"16,0 0-69-16,0 0 31 16,0 0 47-16,0 0-41 15,0 0-51-15,2 0 30 16,-2 0-39-16,0 0 16 15,0 0-2-15,0 0-30 16,0 0 25-16,0 0-38 16,0 0 7-16,-4 0 9 15,-10 7-14-15,-5 4 5 16,-12 10 9-16,-12 2-10 16,-6 6 20-16,-11 3-26 15,-5 2 1-15,-3 0 7 0,-4-2-8 16,5-2 1-16,5-6-2 15,6-6 9 1,9-3-3-16,9-6-5 16,12-3-11-16,8-3-3 0,7-2 14 15,7-1-12-15,4 0 2 16,0 0-12-16,0 0 10 16,0 0 0-16,0 0-21 15,0 0 21-15,0 0 13 16,6 0-1-16,5 4 0 15,5 6 1-15,3 4 12 16,4 7-13-16,4 2 0 16,0 4 2-16,2 0-2 0,2 4 0 15,0-1 0 1,2 0 8-16,1-2 4 0,-3-2-12 16,-4-2 0-16,-4-4-1 15,-2-4 1-15,-3-2 0 16,-3-2-2-16,-5-4 4 15,-2 1-8-15,-5-4 6 16,-1-1-72-16,-2 1 26 16,0-4-50-16,0-1-70 15,-5 0-92-15,-9 0-442 0</inkml:trace>
  <inkml:trace contextRef="#ctx0" brushRef="#br0" timeOffset="140110.06">8402 13118 211 0,'0'0'841'16,"0"0"-706"-16,0 0-99 16,0 0 148-16,0 0-66 15,0 0-45-15,0 0 2 16,17 0-35-16,1 0-11 16,9 0-13-16,9-2-10 15,3 2 51-15,7 0-57 16,0 0 0-16,5 0 17 15,1 0-8-15,-4 0 2 16,0 0-11-16,-4 0 0 0,-7 0 2 16,-3 0-2-16,-5 0-44 15,-7 0 7-15,-6 0-39 16,-7 0-27-16,-7-2-18 16,-2-6-98-16,-8 0 14 15,-11-2-353-15</inkml:trace>
  <inkml:trace contextRef="#ctx0" brushRef="#br0" timeOffset="140570.2">8738 13092 426 0,'0'0'584'15,"0"0"-405"-15,0 0-127 16,0 0-10-16,0 0 32 0,0 0 8 16,0 0 34-16,-95 104-70 15,87-71-12-15,2 4 5 16,1 2-11-16,1 1 0 15,-2-2-28-15,1-2 1 16,-2-2 12-16,-2-2-13 16,-2-4-11-16,0-4 11 15,-2-4-22-15,-1-2 0 16,-1-2-58-16,-6-2-30 16,2-4 24-16,-6-3-42 15,-2-3-9-15,0-4-14 16,-2 0 4-16,2 0 147 15,1 0 4-15,6-4 34 16,4 0 121-16,7 1-36 16,5 2-20-16,4 1 20 0,0 0-32 15,0 0 4 1,0 0-59-16,0 0-35 0,9 0 62 16,5 0-62-16,5 0 15 15,12 0 34-15,7 0-18 16,5 0 1-16,5 1-33 15,4 2 1-15,2 1 5 16,2-4-6-16,2 0-92 16,13 0-57-16,-11-8-227 15,-14-5-468-15</inkml:trace>
  <inkml:trace contextRef="#ctx0" brushRef="#br0" timeOffset="140920.81">9219 13399 954 0,'0'0'276'15,"0"0"-216"-15,0 0-59 16,0 0 87-16,0 0-35 16,0 0-21-16,0 0 9 15,-144 84-18-15,113-52 25 16,-1 0-48-16,6 3 16 15,1-3 31-15,7-2-36 16,7-1 7-16,6 0 4 16,5-4-12-16,0 0 6 15,0-1-16-15,18-4 1 16,4 0 38-16,5-4-39 0,0-4 0 16,2-2 6-16,0-4 0 15,-2-2 19-15,-3-4-25 16,-2 0-9-16,-4 0-13 15,0-8-42-15,0-18-66 16,-5 2-215-16,-6 2-377 16</inkml:trace>
  <inkml:trace contextRef="#ctx0" brushRef="#br0" timeOffset="141919.81">9503 13291 1249 0,'0'0'256'0,"0"0"-206"16,0 0-15-16,0 0 64 15,0 0-41-15,0 0 18 16,0 0-76-16,119-2 6 16,-90 2 9-16,2 0-14 15,-4 0-1-15,-2 0 0 16,-3 0 10-16,-4 0-31 15,-7 0-39-15,-6 0-72 16,-5 0-30-16,-7 0-333 16,-11 5-29-16</inkml:trace>
  <inkml:trace contextRef="#ctx0" brushRef="#br0" timeOffset="142136.31">9413 13539 664 0,'0'0'598'15,"0"0"-482"-15,0 0-61 16,0 0 6-16,0 0 23 16,0 0 5-16,0 0-16 15,51 12 31-15,-20-10-81 16,5-2-16-16,2 0 27 16,0 0-33-16,-3 0 0 15,1 0-1-15,-1 0-69 16,15-4-29-16,-8-2-108 15,-9 2-619-15</inkml:trace>
  <inkml:trace contextRef="#ctx0" brushRef="#br0" timeOffset="142889.22">9605 14712 962 0,'0'0'211'0,"0"0"-152"16,0 0-30-16,0 0 89 0,0 0-15 15,0 0 22-15,0 0-114 16,54-106-10-16,-31 48 25 15,2-14-20-15,4-25-6 16,2-31 0-16,3-28-39 16,-1-5 32-16,-2 13-59 15,-6 38 33-15,-3 35 33 16,-4 21 0-16,-2 10 0 16,2-2 6-16,3 0 0 15,6 0 27-15,-2 10-33 16,2 8-4-16,2 6 4 15,-4 9 8-15,-2 8-7 16,0 5-2-16,-1 0-8 0,-4 1-10 16,0 16-5-16,-5 1 18 15,-1 0 6-15,-6 4 0 16,-4 0 1-16,-2 0-1 16,0 2 8-16,-6 0 30 15,-15 2-38-15,-8-2 0 16,-4-2 9-16,-5 0-8 15,1-4-1-15,-4 0 0 16,8-4 0-16,4-1 3 16,7-3-3-16,8-1-4 15,8 1-8-15,6 4 12 16,0 3-7-16,4 1-5 16,16 2 12-16,0 1-10 0,2 1 10 15,-3-1-14 1,-4-3 13-16,-4 0 2 0,-2-2-2 15,-2 0 1-15,-7 0 0 16,0 0-1-16,0 2 1 16,0 2 0-16,-13 0 27 15,-6 0-8-15,4 0 13 16,-3-2-6-16,-2-2-24 16,2-2 56-16,0-6-58 15,-1-2 2-15,0-3 9 16,-7-6-11-16,5-12-38 15,4-12-197-15</inkml:trace>
  <inkml:trace contextRef="#ctx0" brushRef="#br0" timeOffset="143556.26">10286 13569 905 0,'0'0'575'16,"0"0"-531"-16,0 0-34 16,0 0 29-16,132 6 22 15,-92-6-10-15,0 0-51 16,0 0 14-16,-7 0 2 16,-4-2-16-16,-10 0-30 15,-6 0-5-15,-9 2-26 0,-4 0-32 16,0 0-103-1,0 0 60-15,-15-4 32 0,-1 4 22 16,1 0 77-16,1 0 5 16,1 4 52-16,0 10 42 15,1 4 6-15,-3 7 16 16,1 4 13-16,-1 3-65 16,-1 7-16-16,1-3 13 15,-1 8-21-15,1-4 3 16,-1 2-15-16,3-2-21 15,-1-4 26-15,3-2-33 16,0-3 0-16,-1-3 0 16,2-5 8-16,-7-2-16 0,2-3-11 15,-5-2-97 1,-5-4 73-16,-1 0-93 0,-3-8-6 16,-2-4 47-16,4 0 41 15,3 0 49-15,7 0 5 16,7 0 19-16,8 0 125 15,2 0-59-15,0 0-6 16,0 0 9-16,0 0-43 16,8 0 7-16,4 0-17 15,3 0-19-15,3 0 75 16,4 0-76-16,0 2-1 16,3 2 11-16,2-4-23 15,2 0 21-15,0 0-23 16,0 0-9-16,2-2-17 15,0-12-27-15,1-4-90 0,-3-4-8 16,0-4-225-16,0-13-170 16,-6 12 373-16,-4-1 65 0</inkml:trace>
  <inkml:trace contextRef="#ctx0" brushRef="#br0" timeOffset="144286.1">10598 13975 208 0,'0'0'193'16,"0"0"479"-16,0 0-551 15,0 0-43-15,0 0 38 16,0 0 30-16,0 0-75 15,11 138-9-15,-11-96 16 16,0 4-36-16,-11-2 12 16,-2 0-52-16,-1-4 12 15,-3 0 8-15,1-5-22 0,-1-3-1 16,3-10 1 0,1-4-4-16,-1-8-5 0,5-6-14 15,-1-4-66-15,0 0 46 16,-1-14-40-16,3-21-38 15,0-11-88-15,6-12-80 16,2-40-97-16,0 6 143 16,10 14 51-16,5 16 5 15,-4 41 187-15,0 7 289 16,2 0-154-16,3 2 406 16,-1 0-373-16,4 6-57 15,-1 4-15-15,3 2 27 16,8 0-62-16,3 0-17 0,3 4 0 15,4 8-37-15,1 0 20 16,-3 2-27-16,-3 0 0 16,-3 1 10-16,-9-4-10 15,-7 2-6-15,-5-5-3 16,-6 0-18-16,-4 2 27 16,0 0 0-16,-6 4 1 15,-17-1 20-15,-8 4-21 16,-7 1-16-16,0-6 8 15,0-2-10-15,3-2 17 16,3-2 1-16,8-2 0 16,4 0 15-16,9-2-14 0,6-2-1 15,5 2 0 1,0-2-30-16,0 4 29 0,5 2-21 16,11 2 22-16,-1 6 23 15,1 4-23-15,1 0 0 16,-1 4-1-16,-3 4 11 15,1 0 12-15,-1 2-22 16,-4-4 0-16,-2 1 24 16,-5-3-24-16,-2 0 0 15,0-2 15-15,0-2-14 16,-9-2 30-16,-9-2-30 16,-8 0 13-16,-8-10 56 15,-8 0-29-15,-12-4-20 16,-14 0-21-16,-31-26-9 15,-66-28-37-15,16 1-133 0,-1 3-616 0</inkml:trace>
  <inkml:trace contextRef="#ctx0" brushRef="#br0" timeOffset="144765.09">5191 12577 135 0,'0'0'157'15,"0"0"-86"-15,0 0 193 16,0 0-149-16,-143-65-86 16,101 57 4-16,-5 7-31 15,-2 1-2-15,-6 0 0 16,-32 0-25-16,10 9-181 15,6 1-55-15</inkml:trace>
  <inkml:trace contextRef="#ctx0" brushRef="#br0" timeOffset="145592.38">3320 12475 88 0,'0'0'942'0,"0"0"-771"15,0 0-120-15,0 0-8 16,0 0 15-16,0 0 64 16,0 0-87-16,4-22-19 15,-2 22 26-15,-2 0-20 16,0 0-3-16,0 0-19 16,0 0 17-16,2 0-2 15,5 0-15-15,4 9 0 16,4 8 11-16,6 2-2 0,6 9 7 15,4 5-16-15,2 1 13 16,3-2 28-16,1 2-41 16,1-4-3-16,-1-4 3 15,-4-4 2-15,-2-2 13 16,-7-6-15-16,-2-4 0 16,-8-4 1-16,-3-2-1 15,-7-2 0-15,-4-2 2 16,0 3-1-16,0-3 15 15,0 0-16-15,0 0 1 16,0 0 32-16,0 0-17 16,0 0-4-16,-2 1 25 0,-9 3-23 15,-7 0 19-15,-7 2-33 16,-8 4 10-16,-7 5 16 16,-2 3-26-16,-3 0-1 15,3 1 1-15,1 2 0 16,6-1 14-16,6-4-14 15,5-2 0-15,8-4-8 16,5-4 8-16,9-4-33 16,2-2-5-16,0 0-47 15,0 0-17-15,0 0-41 16,9-8-103-16,-1-6 4 0</inkml:trace>
  <inkml:trace contextRef="#ctx0" brushRef="#br0" timeOffset="146037.76">4059 12110 825 0,'0'0'518'15,"0"0"-431"-15,0 0-66 16,0 0 8-16,0 0 97 15,0 0-79-15,0 0-34 16,-2 0-7-16,11 0 1 16,7-2 12-16,3-2-19 15,12 0 0-15,9 0 46 16,10-3-40-16,8 0-4 16,0 0 5-16,0 0-6 15,-6 0 15-15,-4 1-16 16,-13 4-63-16,-8 2 34 0,-9 0-96 15,-15 0-115-15,-3 0-124 16,0 2-377-16</inkml:trace>
  <inkml:trace contextRef="#ctx0" brushRef="#br0" timeOffset="146367.94">4226 12093 235 0,'0'0'971'16,"0"0"-851"-16,0 0-70 16,0 0 8-16,0 0-10 0,0 0 26 15,0 0-74-15,-4 29 0 16,6-5 19-16,0 6-9 16,0 4 17-16,-2 4-27 15,0 2 1-15,0 0 41 16,0 0-36-16,0 2-8 15,-11 1 2-15,1-2 0 16,-7-2 7-16,2-3-7 16,1-6-52-16,1-6 46 15,0-8-51-15,0-4-46 16,-4-6-84-16,-4-6-40 16,-4-6-286-16,3-10 222 15</inkml:trace>
  <inkml:trace contextRef="#ctx0" brushRef="#br0" timeOffset="146786.91">4008 12611 228 0,'0'0'388'0,"0"0"-112"15,0 0-101 1,0 0-32-16,0 0-56 0,0 0-35 16,-5-6 6-16,12 6-57 15,9 0 0-15,9 0 38 16,8 0-4-16,9-2 23 16,9-4-27-16,8-4-14 15,0-2 43-15,1-4-53 16,0 1-6-16,-4 0-1 15,-7-2-19-15,-7 2-6 16,-10-2-46-16,-8-1-38 16,-9 0 25-16,-3 2-50 15,-5 0-2-15,-7 0 57 16,0 0 21-16,0 4 41 16,0 2 17-16,0 4 33 0,0 2 106 15,0 4-77-15,-3 0-24 16,1 0-7-16,2 10-9 15,-2 10 72-15,-2 6-27 16,-4 9-44-16,2 1 56 16,-3 1-46-16,1 2-2 15,-2-3 4-15,4-4-34 16,-1 0 25-16,3-6-26 16,0-4 0-16,-1-4 1 15,2-6-1-15,1-6-19 16,2-2-40-16,0-4-37 15,0-4-25-15,0-16-73 0,0-6-504 0</inkml:trace>
  <inkml:trace contextRef="#ctx0" brushRef="#br0" timeOffset="147569.01">4614 12336 567 0,'0'0'411'0,"0"0"-161"15,0 0-208-15,0 0-27 16,0 0 92-16,0 0-56 16,0 0-15-16,123-10-10 15,-77 10-25-15,5 0 36 16,1 0-37-16,-8 0 0 0,-4 0-3 16,-9 8 3-1,-6 0-13-15,-9 2-6 0,-7 0 10 16,-7 0-8-16,-2 2 17 15,0 4 0-15,-15 0 4 16,-8 7-4-16,-6 0 9 16,-6 1-9-16,-8 1 0 15,-2-1 25-15,-4-2-25 16,3-4 0-16,-2-2 12 16,9-6-12-16,3-6-1 15,7-2 0-15,9-2 1 16,5 0 27-16,5 0-27 15,8 0-6-15,2 0-8 16,0 0 21-16,0-2-7 16,0 0 16-16,7-2-7 0,8-2 20 15,10-2-29-15,6 0 0 16,7 0 9-16,5 1-9 16,5 4 0-16,4-1-1 15,-4 0 7-15,0 4-5 16,-6 0-1-16,-9 0 0 15,-6 0-6-15,-9 0 6 16,-9 0-23-16,-5 4 14 16,-2 3 9-16,-2 6 12 15,0 1-12-15,0 2 0 16,0 2 7-16,-6 2 2 16,-5-2-8-16,-5 2 31 0,-1-2-31 15,-6-2 64-15,-4 0-58 16,-6 0-6-16,-3-2 39 15,-7-2-26-15,1-4 8 16,0-2 15-16,-3-2-37 16,3-4 73-16,5 0-73 15,6-2 1-15,4-9 23 16,4-4-24-16,5 1-10 16,5 2 10-16,2 0 0 15,4 4 18-15,0 2-18 16,5 0 0-16,2 4 7 15,-2 0-7-15,2 2 0 16,0 0-1-16,-2 0-64 0,-14 0 35 16,1 0-153-16,-6-2-388 0</inkml:trace>
  <inkml:trace contextRef="#ctx0" brushRef="#br0" timeOffset="151190.28">10268 12322 159 0,'0'0'36'15,"0"0"-36"-15,0 0-23 16,0 0 16-16,0 0 7 16,0 0 0-16,0 6 20 0,0-4-20 15,0 0 27-15,0-2 27 16,0 2-18-16,0-2-2 15,0 2-31-15,0 0 6 16,0 0 18-16,0-2 34 16,0 0 96-16,0 0-85 15,0 0-21-15,0 0 34 16,0 0-17-16,0 0-54 16,0 0 41-16,0 0-55 15,0 0 0-15,0 0 7 16,0 0 2-16,0 0 14 15,0 0-2-15,0 0-13 16,0 0 65-16,0 0-58 16,0 0 4-16,0 0 15 15,0 0-2-15,0 0 25 0,0 0 1 16,0 0-31 0,0 0 57-16,0 0-65 0,0 0 1 15,0 0 12-15,0 0-7 16,0 0 16-16,0 0-41 15,0 0 11-15,0 0 40 16,0 2-50-16,0 2 0 16,12-2 32-16,1 2-5 15,3-2 10-15,3 0-38 16,2-2 10-16,4 2 38 16,-1-2-48-16,5 0 2 15,-1 0 12-15,7 0-13 0,-2 0 20 16,5 0-21-16,-1-4 0 15,3-4 17-15,1 0-17 16,-1 0-4-16,-1 0 4 16,-2 0 0-16,-2 0 17 15,-3 2-17-15,-3 2 0 16,-6 0 3-16,-2 0-3 16,-3 2 0-16,-5 0 1 15,-2 0 0-15,-4 0 6 16,0 2-7-16,-3-2 0 15,-2 2-2-15,-2 0 2 16,0 0-5-16,0 0 5 16,0 0 0-16,0 0 0 0,0 0 0 15,0 0 0-15,0 0 14 16,0 0-14-16,0 0-7 16,0 0 7-16,0 0 1 15,0 0 13-15,0 0-14 16,-2 12 0-16,-2 6 9 15,2 2-9-15,-1 2 0 16,3 0 1-16,0-2 1 16,0-2 6-16,0-4-8 15,11-2 0-15,0-5-3 16,1-2 3-16,3-5 0 16,5 0 3-16,3 0-3 15,6-16 0-15,0-6-3 16,0-4-8-16,-5 0-16 0,-2-2 27 15,-9 4-1-15,-1 0-11 16,-8 2 12-16,-2-2-6 16,-2 4 6-16,0 0 0 15,-4 2 15-15,-7 2-15 16,-3 1 0-16,1 5 13 16,2 2-12-16,-2 2 13 15,-1 5-14-15,3-2 0 16,-2 3 3-16,1 0-3 15,4 0 0-15,-1 0-2 16,-1 0-21-16,4 0 2 0,-1-4-101 16,1-1-52-1,4-5-349-15</inkml:trace>
  <inkml:trace contextRef="#ctx0" brushRef="#br0" timeOffset="151935.06">12389 11241 337 0,'0'0'2'16,"0"0"269"-16,0 0-44 15,0 0-106-15,0 0 13 16,0 0-47-16,0 0-39 16,0-42 81-16,0 40-86 15,-4-2-6-15,0 2 9 0,0-2-14 16,-3 2 28 0,0-2-38-16,-2 2-21 0,0 0 51 15,1 0-38-15,-4 0 3 16,-1 0 3-16,-3 2-18 15,-1 0 26-15,-2 0-28 16,-3 0 0-16,2 0 9 16,-4 10-9-16,-1 4 0 15,0 2 1-15,-2 4-1 16,2 4 40-16,-2 2-40 16,0 4 0-16,0 2 17 15,2 4-16-15,1 3 1 0,2 3 15 16,2 2-15-1,5 2 24-15,1 2-26 16,3-2 0-16,1 0 25 0,4 0-25 16,4-3 0-16,2-3-2 15,0-2 12-15,2-4 7 16,16-4-17-16,7-6 0 16,4-2 52-16,6-8-30 15,5-4-6-15,4-4 10 16,3-6-26-16,5 0 40 15,-1-2-40-15,2-14-7 16,1-2-8-16,-8 0-16 16,6-14-69-16,-17 4-90 15,-10 4-356-15</inkml:trace>
  <inkml:trace contextRef="#ctx0" brushRef="#br0" timeOffset="153665.12">11510 16160 74 0,'0'0'228'16,"0"0"-129"-16,0 0 183 15,0 0-112-15,0 0-111 16,0 0 39-16,0 0 12 16,31-14-34-16,-29 10 13 15,0 4-19-15,1-4-25 16,-1 2 54-16,-2 2-59 16,2 0 5-16,-2 0 5 15,0 0 8-15,0 0 8 16,0 0-40-16,0 0-25 15,0 0 60-15,0 0-60 16,0 0 9-16,0 0 6 16,-2 0-9-16,-5-2 20 0,1 0-27 15,-4-2 8 1,2-4 0-16,-1 4-8 0,-3 0 0 16,1 4 1-16,1 0 0 15,-2 0-2-15,1 0 1 16,0 8-16-16,0 8 5 15,2 8 11-15,0 6 0 16,2 2 20-16,5-2-19 16,-1 2 25-16,3-5-26 15,0-5 0-15,0-7 19 16,5-2-19-16,7-4-1 16,-2-4 0-16,1-1 1 15,1-4 0-15,1 0 0 0,1 0 0 16,1-4-2-1,-1-10 2-15,1-9 0 0,-1 1-1 16,-3-6 13-16,-3-8-22 16,-3-2 10-16,-5-4-7 15,0 2 7-15,0 0 2 16,0 2-2-16,-5 10 11 16,-6 2-10-16,1 12 26 15,-4-4-27-15,-3 5-6 16,-8 3-24-16,-9-4 29 15,-13 2-80-15,-59-2-69 16,7 0-192-16,-1 2-605 0</inkml:trace>
  <inkml:trace contextRef="#ctx0" brushRef="#br0" timeOffset="155506.81">681 16655 191 0,'0'0'122'0,"0"0"38"15,0 0 71-15,0 0-140 16,0 0-55-16,0 0-7 16,0 0 42-16,0-4-36 15,0 0 4-15,0 2-2 16,0-2-19-16,0 4 29 16,0-4-15-16,0 4 10 15,0 0 51-15,0 0-54 16,0 0-30-16,0 0 31 15,-2 0-8-15,-2 0 4 16,-1 0-36-16,1 0 6 0,-3 0 13 16,0 0-18-1,-1 0-1-15,1 0 9 16,-5 0-8-16,1 4 11 0,-1 6-12 16,-5-2 0-16,7-2 7 15,-2 6-7-15,1-3-1 16,5 0 1-16,-4 5 1 15,1-1 9-15,-1 1-10 16,5-5 0-16,0 8-3 16,3-7 3-16,2 4-10 15,0 2 9-15,0 2 2 16,5 0 2-16,12 4-3 16,2-4 0-16,0 4 21 0,1-4-21 15,1 0 0-15,0-8 1 16,2 2-1-16,2-6 11 15,-3-2-11-15,0-4 0 16,-2 0 7-16,1 0 0 16,-2-14-7-16,-1-4 10 15,-3-4 2-15,-1-8 12 16,-3-2-24-16,1-4 0 16,-10 0 10-16,-2 0-10 15,0 1 0-15,-12-1 4 16,-5 8 9-16,-6-2 35 15,3 8-25-15,1 4-22 16,3 4 83-16,3 2-58 16,-1 6-8-16,5 2-11 15,-2 4 3-15,2 0 3 0,0 0-13 16,3 0 0 0,-1 0-20-16,5 0-9 0,-3-4-40 15,2 0-68-15,-3-2-223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2-23T06:36:33.8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1677 487 631 0,'0'0'209'0,"0"0"-92"16,0 0-7-16,0 0 28 15,0 0-28-15,0 0-38 16,0 0 4-16,0 0-53 16,0 0-22-16,0 0 75 15,0 0-63-15,0 0-13 16,3 0 35-16,-1 0-13 15,-2 0 20-15,0 0-42 16,0 0 0-16,0 0 33 0,0 0-33 16,0 0 0-1,0 0-1-15,0 0 2 0,0 0-2 16,-2 0-6-16,-3 0 7 16,-4 4-33-16,-4 10 33 15,-7 8 0-15,-9 8 14 16,-9 10-13-16,-7 3 28 15,-1-2-29-15,-2 4 0 16,2-5-35-16,3-4 15 16,5-2-31-16,9-8-3 15,12-8-1-15,3-4 2 16,10-6-81-16,2-4-24 16,2-2 65-16,0-2-121 15,4 0-154-15,8 0 185 0</inkml:trace>
  <inkml:trace contextRef="#ctx0" brushRef="#br0" timeOffset="294.94">1546 828 196 0,'0'0'111'15,"0"0"90"-15,0 0-119 16,0 0-14-16,0 0 53 15,0 0-57-15,0 0 76 16,8 80-92-16,-8-50 14 16,-13 6-3-16,-11 2-30 0,-5 1 15 15,-9 1-26-15,-4 6-17 16,-5 2 53 0,3 6-54-16,-2-2 0 0,7 0 14 15,-1-10-6-15,-1-6-8 16,8-8-35-16,6-7-74 15,12-10 85-15,15-11-189 16,0 0-84-16,2 0 17 0</inkml:trace>
  <inkml:trace contextRef="#ctx0" brushRef="#br0" timeOffset="563.69">1429 1173 628 0,'0'0'88'0,"0"0"-59"16,0 0-8-16,0 0 20 16,0 0 48-16,52 116-18 15,-38-58-13-15,-3 8 14 16,0 5-49-16,-5 1-7 16,-1 2-14-16,-3-2 18 15,1-4 7-15,-3-7-27 16,0-11 0-16,0-14 6 15,0-12-5-15,0-8-2 16,4-14-10-16,2-2-11 16,3-38 11-16,3-9-63 15,-4-11-265-15</inkml:trace>
  <inkml:trace contextRef="#ctx0" brushRef="#br0" timeOffset="823.78">1675 551 856 0,'0'0'150'15,"0"0"-66"-15,0 0-80 16,0 0-4-16,0 0 0 16,0 0 0-16,0 0 25 15,36 90-25-15,-27-58 7 16,-3 3-4-16,-4-1-3 15,-2 2-1-15,0-4-15 0,0-6 16 16,-2-4-45 0,-4-4 19-16,-3-4 16 0,-11-6-85 15,-1-2-61-15,4-6-170 16</inkml:trace>
  <inkml:trace contextRef="#ctx0" brushRef="#br0" timeOffset="2232.77">1554 749 494 0,'0'0'111'0,"0"0"-42"16,0 0 17-16,0 0 38 15,0 0-74-15,0 121-14 0,6-87-4 16,-2-4-16 0,0-4 29-16,3-3-45 0,1-10 1 15,2-3-21 1,1-8 0-16,9-2 20 0,5 0 0 15,8-24 1-15,7-12-2 16,4-10-50-16,5-6-27 16,1 2 78-16,-4 6-20 15,-6 8 19-15,-9 14 0 16,-8 5 1-16,-13 12 2 16,-4 5-2-16,-6 0 0 15,0 9 19-15,0 18 50 16,-14 5 11-16,1 8-48 0,-8 6-22 15,-3 2 33 1,-3 4-43-16,-9-2 0 0,-1 3 4 16,-3 1-4-1,-1-2-1-15,1 2-21 0,5-6 3 16,2-6 19-16,6-8 0 16,8-12 0-16,11-8 13 15,6-9-13-15,2-5-10 16,0 0-18-16,0 0 28 15,14-11 9-15,5-5-9 16,6-2 0-16,4-2 22 16,2-2-14-16,-2 2-6 15,-4 2-2-15,-4 6 9 16,-5 6-4-16,-3 6-5 16,-5 0-14-16,-6 4-6 0,-2 16 8 15,0 10-14 1,0 8 26-16,-8 13 8 0,-5 3 28 15,-3 4-36-15,-5 0 0 16,-2-2 11-16,3-4-10 16,3-8-1-16,3-10 0 15,5-10 0-15,7-10 28 16,2-8-28-16,0-6 0 16,0-6 9-16,11-24 18 15,11-10-17-15,5-10-10 16,4-2 0-16,3 2 22 15,-1 1-22-15,2 9-4 16,-6 8-4-16,-4 6 8 16,-7 12-1-16,-9 6-1 0,-3 5 2 15,-1 3-11 1,-1 0 11-16,1 18-16 0,2 7 16 16,-3 5 14-16,0 5-6 15,1 1 2-15,1-4-10 16,2-6 32-16,-2-6-32 15,-1-6-3-15,3-6-10 16,2-4 10-16,3-4 3 16,7-2 0-16,6-28 0 15,6-14 39-15,4-16-39 16,3-15 0-16,1-9 3 16,8-20-2-16,-11 6-1 15,-3 1-7-15,-10 3 7 0,-13 24 19 16,-5 0-18-1,-2 20-1-15,-4 13 77 0,0 17-10 16,0 11-34-16,-12 6-20 16,1 3-3-16,-7 4 40 15,1 18-50-15,-4 10 0 16,3 4 9-16,7 7-9 16,5-1-11-16,4 0 10 15,2-4-27-15,0 0-1 16,0 0-10-16,15 1-4 15,5-2 32-15,0 2-16 16,2-7 11-16,-2 0 15 16,1-2 1-16,-4-2-5 15,-3-2 5-15,-5 0-3 16,-5 0-12-16,-4 0 2 0,0 0-4 16,-9 0 17-16,-13 3 0 15,-3-4 15-15,-4 1-15 16,-2-5-31-16,0-7 31 15,-1-8 13-15,3-6 8 16,0 0-21-16,8-12-3 16,0-13-10-16,8-2-23 15,4-4 36-15,7-1 8 16,2 9-8-16,0 6 9 16,11 13-9-16,11 4 0 0,7 4 11 15,7 14-11-15,2 8 0 16,4 2 3-16,2 4-2 15,4 3 5-15,-4 1-6 16,-1-2 16-16,-8 0 3 16,-6 0-19-16,-4-2-13 15,-10-6 6-15,-3-4 8 16,-4-4-2-16,-6-14-27 16,-2-4-73-16,0 0-64 0</inkml:trace>
  <inkml:trace contextRef="#ctx0" brushRef="#br0" timeOffset="15853.03">3056 567 902 0,'0'0'224'0,"0"0"-163"16,0 0 49-16,0 0-101 15,0 0 8-15,4 0 45 16,-4 0-62-16,3 0-7 16,0 0 1-16,1 6 6 15,5 6 32-15,-1-2-32 16,-1 0 0-16,0-2 9 15,-2-4 0-15,1 0-8 0,-2 1-2 16,3 0 9 0,2 4 3-16,-2-4-11 0,-1 3 0 15,1 1 4-15,-3 0-4 16,-4 15-87-16,0-3-101 16,-17-2-448-16</inkml:trace>
  <inkml:trace contextRef="#ctx0" brushRef="#br0" timeOffset="16082.53">2744 1015 818 0,'0'0'196'15,"0"0"-187"-15,0 0-9 0,0 0 32 16,0 0-19-16,145-53-13 15,-100 33 11-15,0 2-2 16,-1-2 50-16,-4 4-59 16,-4 6-13-16,-5-2-46 15,-11 2-107-15,-9 4-488 0</inkml:trace>
  <inkml:trace contextRef="#ctx0" brushRef="#br0" timeOffset="16293.09">2950 1078 605 0,'0'0'102'16,"0"0"-4"-16,0 0-60 0,0 137 33 16,4-103-58-16,7-2 4 15,1-2 25-15,-2-2-31 16,1-4-3-16,1-6-8 15,-1-4-15-15,7-14-22 16,-3 0-144-16,-1-14-7 0</inkml:trace>
  <inkml:trace contextRef="#ctx0" brushRef="#br0" timeOffset="16510.84">3166 992 705 0,'0'0'178'0,"0"0"-151"15,0 0 83-15,0 0-65 16,0 139-23-16,0-99 22 16,0-2-6-16,0 0-16 15,0 0-22-15,0 0 11 16,0-2-5-16,-5-1-6 16,-8-6-1-16,0-3-1 15,-3-4-64-15,-9-12-66 16,8-7-111-16,-4-3-341 0</inkml:trace>
  <inkml:trace contextRef="#ctx0" brushRef="#br0" timeOffset="17196.43">2850 1205 689 0,'0'0'125'0,"0"0"-64"15,0 0 13-15,-77 148-12 16,55-100-39-16,2-4 58 15,0-5-58-15,2-3-3 16,1-6 2-16,0-4-21 16,7-4 12-16,3-6-13 15,5-8 0-15,2-8-22 16,0-2 10-16,17-24-15 16,14-12 5-16,15-8 18 15,4-5 3-15,8 4-14 16,2-4 15-16,3 7 15 15,-5 4-15-15,0 4-26 16,-7 4 26-16,-4 6 1 0,-6 6 9 16,-8 3-10-16,-4 6 0 15,-8 7 17-15,-4 4-17 16,-7 0-1-16,-3 2-8 16,-5 14 3-16,-2 10-25 15,0 8 3-15,-9 4-11 16,-13 10 33-16,-7 4-33 15,-5 4-8-15,-5 3 34 16,-3 0-3-16,-8 4 15 16,-1-5 0-16,2-4 1 15,2-6 74-15,9-8-38 0,11-11-4 16,10-11 24-16,10-12-8 16,7-6 27-16,0 0-63 15,5-14-12-15,19-13 74 16,12-9-74-16,10-8 0 15,8-6 11-15,4-2-10 16,0 2 1-16,-5 7-2 16,-6 10-37-16,-9 12 24 15,-9 16-29-15,-6 5 6 16,-11 4 16-16,-5 22-26 16,-7 10 39-16,0 10 6 15,-7 4 2-15,-12 0 46 16,-3 0-33-16,-5 2-13 15,-2 0 25-15,0-2-16 16,-3-1-10-16,3-11-2 16,0-8 2-16,-4-14-29 0,8-10-54 15,4-6-222-15</inkml:trace>
  <inkml:trace contextRef="#ctx0" brushRef="#br0" timeOffset="17406.34">3031 1586 846 0,'0'0'74'16,"0"0"14"-16,0 0-52 15,0 0-1-15,108 130 18 16,-66-106 1-16,12-6 18 0,14-7-15 16,17-10-40-1,9-1 56-15,10-8-73 0,6-18-9 16,-4-8-23-16,29-26-66 15,-31 6-80-15,-23 0-572 0</inkml:trace>
  <inkml:trace contextRef="#ctx0" brushRef="#br0" timeOffset="17664.82">3763 828 816 0,'0'0'248'16,"0"0"-201"-16,0 0-30 0,0 0 15 15,0 0-32-15,0 0 42 16,0 0 0-16,24 4-40 16,5-14 83-16,5-4-67 15,-1-2-17-15,0-2 23 16,-6 2-12-16,-2 0-12 15,-8 2-52-15,-5-6-48 16,-6 3 3-16,-4 7-257 0</inkml:trace>
  <inkml:trace contextRef="#ctx0" brushRef="#br0" timeOffset="17825.07">3874 806 512 0,'0'0'121'0,"0"0"-23"0,0 0-14 16,-51 136-15-16,42-100-59 15,7-8-1-15,2-6 30 16,0-8-39-16,6-5-33 16,13-8 23-16,20-1-44 15,-3-18 44-15,-1-6-323 0</inkml:trace>
  <inkml:trace contextRef="#ctx0" brushRef="#br0" timeOffset="18243.12">4170 648 423 0,'0'0'185'0,"0"0"-48"0,0 0 23 16,0 0-75-16,-55 148-5 15,39-94-63-15,1 6-8 16,1 2 65-16,8-1-74 16,1-2-35-16,5-5 34 15,0-1 1-15,0-5-1 16,11-6-3-16,5-4 4 15,-3-2 24-15,1-5-24 16,-1-8 0-16,-4-1 9 16,0-3-8-16,-5-1-1 15,-4-2-1-15,0 0-24 16,0 0 9-16,-13 4 16 16,-7 2-1-16,-7 4 1 15,-2-2 0-15,-2-2-9 16,0-6 5-16,2-4 4 0,4-8 68 15,5-4-36-15,7 0-6 16,6-6 30-16,5-16-50 16,2-6 65-16,0-6-61 15,9-8 9-15,9-4 4 16,6-8-23-16,7-3-1 16,4-5-8-16,35-22-27 15,-10 16-71-15,-1 6-148 0</inkml:trace>
  <inkml:trace contextRef="#ctx0" brushRef="#br0" timeOffset="18450.47">4701 659 1121 0,'0'0'121'0,"0"0"-106"16,0 0-14-16,0 0-1 15,0 0-20-15,0 0 20 16,0 0 21-16,65 79 21 16,-52-55-42-16,-11 6-54 15,-2-2-79-15,0-8-519 0</inkml:trace>
  <inkml:trace contextRef="#ctx0" brushRef="#br0" timeOffset="19076.7">4504 1019 1154 0,'0'0'159'0,"0"0"-159"15,0 0-11-15,0 0 11 16,0 0 1-16,0 0 17 16,0 0 22-16,87-18-40 15,-64 18 1-15,-4 0 7 16,-5 0-8-16,-7 0-11 15,-5 9-14-15,-2 11-33 16,0 5 3-16,-11 3 12 16,-9-1 15-16,-5 0 9 0,4 0-5 15,-2-2 11 1,5-3 13-16,7-4 1 0,7-4 17 16,4-4-18-16,0-2-26 15,0 2 24-15,10 2 2 16,9 2-1-16,0 6 1 15,4 2 11-15,3 0-1 16,-3 0-10-16,-1-2 0 16,-2 3 13-16,-4 3-13 15,-3 0 0-15,-4-1-9 16,-4 0 9-16,-5-3-8 16,0-4 0-16,0-4 8 15,-12 0 13-15,-5-2-13 16,-6 0 0-16,-4 0 34 15,-2-4-21-15,-2-4 39 16,-2-4-52-16,4 0 14 0,2-20-24 16,2-4 10-16,10 0-10 15,3 2 10-15,6 4 16 16,6 2-10-16,0 8-6 16,10 4 0-16,9 4 20 15,8 0-20-15,6 4-2 16,7 4 1-16,5 2 2 15,4-1 20-15,-2 2-21 16,0 1 0-16,-5 0 10 16,-4-4-10-16,-3-4-1 15,4-4-24-15,-11-6-171 0,-6-12-761 16</inkml:trace>
  <inkml:trace contextRef="#ctx0" brushRef="#br0" timeOffset="19674.93">5117 716 1081 0,'0'0'198'16,"0"0"-170"-16,0 0-21 16,0 0 31-16,0 0-38 15,-42 128 0-15,22-90 7 16,-1 4-7-16,2-1 14 0,1-8-14 15,5-7 0-15,6-8-26 16,7-8 25-16,0-3-93 16,0-3-79-16,18-4 71 15,9 0 101-15,4 0 1 16,4 0 0-16,1 0-6 16,0 0 6-16,0 2 0 15,-5 10 0-15,-2 10 1 16,-5 2 6-16,-8 8-7 15,-8 6 0-15,-8 6 73 16,0 8-23-16,-13 0 0 16,-11 1-5-16,-10 1-45 15,-3-3 48-15,-8-2-14 16,-2-5-33-16,0-8 31 16,5-8-25-16,4-12-6 0,9-14-1 15,7-2-22-15,6-24-105 16,5-16-28-16,7-10-92 15,1-7 10-15,3 6 237 16,0 2 17-16,7 13 67 16,9 14 29-16,3 12-14 15,6 10-70-15,6 6-27 16,5 18 58-16,9 9-12 16,3-1 16-16,8 0-15 15,2-2-33-15,2-4 31 16,1-2-47-16,-3-2 8 15,-6-4 6-15,2-12-14 0,-16-6-127 16,-9 0-376-16</inkml:trace>
  <inkml:trace contextRef="#ctx0" brushRef="#br0" timeOffset="19874.02">5603 944 924 0,'0'0'127'0,"0"0"-68"16,4 107 6-16,-4-63-65 15,3-4 10-15,-1-4 35 16,0-4-39-16,0-4-5 0,0-4-1 16,-2-6 0-16,0-12-24 15,0-4-171-15,0-2-33 0</inkml:trace>
  <inkml:trace contextRef="#ctx0" brushRef="#br0" timeOffset="20458.03">5699 822 998 0,'0'0'127'0,"0"0"-60"15,0 0-63-15,0 0 11 16,0 0 35-16,122 44-11 15,-72-28-1-15,3 2-14 0,0 2-23 16,1 0 23 0,-8 0-24-16,-9 0 0 0,-13 5-26 15,-15 0 14-15,-9 1-81 16,-7 5-28-16,-25-1 112 16,-9-2-20-16,-11 2-63 15,-6-2-59-15,-4-6 133 16,4-6 18-16,7-8 1 15,11-8 119-15,13 0-85 16,9 0 33-16,12-8-68 16,3 0 23-16,3-2 59 15,0 0-34-15,7-2-38 0,11-2-1 16,8-2-2 0,3 2 16-16,5 3-23 15,0 6-3-15,-3 5-10 0,-7 0 13 16,-6 0-8-16,-7 10-8 15,-11 6-39-15,0 2 16 16,-5 4-60-16,-17 6 99 16,-4 4-3-16,-8 2 3 15,-2 2-43-15,3-2 43 16,4-6 0-16,7-6 42 16,10-8-42-16,8-5-23 15,4-8 22-15,0-1-45 16,0 0 46-16,4-1 47 15,15-16-18-15,5-2 36 16,5-12-65-16,5-7 2 0,1-8 11 16,1-6-13-1,-3-4-19-15,-6-33-22 0,-9 17-113 16,-9 8-184-16</inkml:trace>
  <inkml:trace contextRef="#ctx0" brushRef="#br0" timeOffset="20857.27">5960 824 202 0,'0'0'323'0,"0"0"-14"16,0 0-225-16,0 0-36 15,0 0 24-15,0 0-13 16,-58 150-18-16,53-79 30 16,3 7-31-16,-1 4-2 15,3-2 8-15,0-2-33 16,0-10 33-16,0-10-46 16,5-11 0-16,6-13-15 0,2-10 15 15,4-12 0 1,0-12 7-16,7 0-5 0,5-28 15 15,5-18-17 1,3-16-65-16,2-13 35 0,3-23-70 16,-9 4-57-1,-4-3-32-15,-4 7 61 0,-10 30 128 16,-1 8 130-16,-7 22 4 16,-3 18-4-16,-4 12-113 15,4 0-16-15,-2 10 0 16,6 12 44-16,-4 8 47 15,1 6-71-15,-1 2-2 16,-4 2 37-16,0-1-54 0,0-6 8 16,0 0-10-1,0-9 13-15,0-8-38 0,0-8-20 16,0-8-68-16,0 0 42 16,0-14-326-16</inkml:trace>
  <inkml:trace contextRef="#ctx0" brushRef="#br0" timeOffset="22312.7">6494 820 1030 0,'0'0'112'15,"0"0"-39"-15,0 0-73 16,0 0 0-16,0 0 40 16,0 0-31-16,0 0 0 15,56 22-9-15,-54-6 7 0,-2 6-24 16,0 8-4-16,-13 6-25 15,-11 2 29-15,-5 1-37 16,2-6-11-16,0-2 10 16,7-9 55-16,7-8 48 15,3-9-48-15,10-5 0 16,0 0-15-16,0 0 40 16,5 0-25-16,11-5 0 15,0-8 16-15,1 2-2 16,1 0-14-16,-3 4 0 15,-1 3-1-15,-3 4 1 16,-2 0-1-16,0 0 0 16,-5 11 1-16,1 7-24 15,-5 7 24-15,0 5 0 0,0 6 20 16,0 4-19-16,0 2 13 16,2 4-1-16,-2 0-3 15,0-1 26-15,2-3-36 16,-2-4 0-16,0-8 4 15,2-4-4-15,0-8 0 16,1-8 0-16,-1-4 1 16,0-6-8-16,1 0 8 15,3-6-1-15,1-20 30 16,-1-8-29-16,1-10 0 16,-2-5-1-16,-5-1-13 15,0-2 7-15,0 4-103 16,-16 8 0-16,-4 12 107 15,0 16 2-15,-4 12 9 0,-3 6-2 16,0 28 3-16,-2 10 78 16,4 8-49-16,6 6-17 15,7 0 29-15,10-4-51 16,2-5 11-16,0-11-22 16,9-8 25-16,9-12-1 15,2-8-13-15,5-10 1 16,6 0 57-16,7-28-24 15,6-12-18-15,5-16-16 16,5-10 12-16,2-15 10 16,6-25-22-16,3-26-5 15,-1-24-2-15,-11 13 9 0,-22 34-2 16,-13 41 8-16,-13 32 2 16,-3 2 88-16,0 2-74 15,-2 8 13-15,0 12 44 16,0 8-74-1,0 4-7-15,0 0-29 0,-7 0 29 16,-1 20 18-16,-1 10-18 16,0 4-12-16,2 2 5 15,5-1 5-15,2-3-21 16,0-5 1-16,0 0-14 16,13-3 10-16,5-2 7 15,3-2-12-15,0-4 31 16,2 0 9-16,-5-2-8 0,-5-2-1 15,-9 2 10 1,-4 0-37-16,0 6 15 0,-13 4-13 16,-18 4 25-16,-9 5 0 15,-7-6-5-15,-9 0 4 16,0-8 2-16,-2-2 9 16,5-7-10-16,4-8-26 15,7-2 9-15,11 0-1 16,8-12-2-16,17-2-23 15,6 2 43-15,2 2 39 16,29 3-39-16,15 1 0 16,12 6 14-16,12 0 1 15,8 0 12-15,2 0-24 0,0 0 12 16,-6 0 24 0,-9 0-39-16,-17 5-10 15,-17 3 2-15,-15 0-41 0,-16 3-68 16,0 2-34-16,-35 6 34 15,-12 3-273-15,0 1 70 16,2 1 79-16,24-6 241 16,0 4 349-16,1 10-88 15,-2 8-108-15,0 14-56 16,6 3 35-16,5-3-93 16,9-3 1-16,2-4 43 15,0-11-43-15,0-8-12 0,8-12-25 16,6-12 24-1,3-4-14-15,2-8 9 0,2-20-21 16,2-8 28-16,-3-6-19 16,-5-8-10-1,-5 0-1-15,-8-1-23 0,-2 3-4 16,0 4 25-16,-7 10 3 16,-6 8 13-16,0 12 51 15,3 8-33-15,-1 4-20 16,3 2 15-16,-4-2 8 15,1 2-24-15,-2 0-10 16,-5 8-13-16,2 4-114 16,3-2-179-16</inkml:trace>
  <inkml:trace contextRef="#ctx0" brushRef="#br0" timeOffset="22501.16">7392 932 1189 0,'0'0'169'16,"0"0"-134"-16,0 0-26 15,0 0 45-15,0 0-52 16,0 0 11-16,139-76 19 16,-104 62-32-16,5 0 0 15,6-4-48-15,-7 6-187 16,-14 0-278-16</inkml:trace>
  <inkml:trace contextRef="#ctx0" brushRef="#br0" timeOffset="22743.65">7650 671 696 0,'0'0'167'0,"0"0"-116"15,0 0-8-15,0 149 58 16,0-85-50-16,0 6-12 15,0 2 6-15,-2 1-13 16,-2-3 4-16,-3 0-36 16,1-4 8-16,-4 0 18 15,4-6-26-15,-3-7-2 16,3-13-12-16,-1-14 1 16,4-26-60-16,3 0-21 15,0-18-76-15</inkml:trace>
  <inkml:trace contextRef="#ctx0" brushRef="#br0" timeOffset="22937.04">7571 1012 1011 0,'0'0'216'15,"0"0"-160"-15,0 0-56 16,0 0 6-16,0 0 25 16,0 0 8-16,-38 133-26 15,18-85 83-15,-3 2-80 16,-2 0-3-16,-1-2 20 15,0 0-33-15,1-6 14 16,2-6-14-16,8-9-74 16,8-22 15-16,5-5-143 0,2 0-505 15</inkml:trace>
  <inkml:trace contextRef="#ctx0" brushRef="#br0" timeOffset="23117.7">7716 1127 980 0,'0'0'107'0,"0"0"-20"16,0 0-80-16,0 0 2 15,0 0 21-15,0 0-14 16,119 76 6-16,-107-72-22 16,-1 0 0-16,3-4-23 0,-4 0-50 15,-3-6-718-15</inkml:trace>
  <inkml:trace contextRef="#ctx0" brushRef="#br0" timeOffset="23322.76">7914 806 1046 0,'0'0'210'0,"0"0"-210"15,0 0 0-15,0 0 17 16,0 0 9-16,0 0 35 15,0 0-43-15,85-16-8 16,-52 8 36-16,2-3-46 16,-1 2-14-16,-1-7-59 15,-10 1-83-15,-10 1-510 0</inkml:trace>
  <inkml:trace contextRef="#ctx0" brushRef="#br0" timeOffset="23516.4">7987 651 801 0,'0'0'74'0,"0"0"-35"16,0 0 8-16,-29 129-6 15,24-89 43-15,1-2-76 16,0-2 7-16,-1-2 27 16,5-6-42-16,0-4 0 15,0-8-2-15,3-14-61 0,14-2-105 16,3-4 8-16</inkml:trace>
  <inkml:trace contextRef="#ctx0" brushRef="#br0" timeOffset="23723.69">8313 590 818 0,'0'0'137'15,"0"0"-73"-15,0 0 44 16,-14 141-62-16,1-92-27 15,0-1 112-15,-6-2-107 16,-1-4-11-16,-6 4-13 16,-6-2 13-16,-3 2-27 0,-7-3-37 15,0-7-62 1,-21-6 38-16,14-12-243 0,5-10-305 16</inkml:trace>
  <inkml:trace contextRef="#ctx0" brushRef="#br0" timeOffset="24672.85">7769 1146 707 0,'0'0'156'16,"0"0"-30"-16,0 0-89 15,0 103-25-15,0-75 83 16,0-4-69-16,0-2-8 16,0-4 2-16,0-1-11 15,0-8 17-15,0 0-26 0,0-5 0 16,0-4-2-1,0 0 2-15,0-11-8 16,9-21-26-16,4-8 0 16,7-12-7-16,0-4-37 0,5-5-4 15,-1 7 81-15,3 8 2 16,2 12 57-16,0 12 13 16,5 10-39-16,-1 8 20 15,5 2-41-15,-1 2-5 16,4 0 58-16,-1 0-64 15,-3 11 6-15,1 2 11 16,-5 5-16-16,-6 5 12 16,-4 0-13-16,-7 1-4 15,-10 1-24-15,-6 1 18 16,0 2-12-16,-9 4 16 0,-15 0 1 16,-9-2-27-16,-10-2 0 15,-1-6-85-15,-1-6 50 16,0-4-74-16,6-10 100 15,7-2-177-15,8 0 218 16,5-4 145-16,13-8-50 16,6 2-13-16,0 2 54 15,0 2-107-15,17-2-12 16,10 0 11-16,10-2-21 16,2 0 38-16,8 2-42 15,0 4 10-15,-3 2 13 16,-8 2-26-16,-10 0 0 0,-9 0 0 15,-11 0-22 1,-6 12 11-16,0 2-37 0,-18 4 15 16,-13 4 4-16,-7-2-41 15,-4 2-16-15,-1-6 86 16,5 0 34-16,5-4 5 16,10 1-21-16,13-6-5 15,5 1-13-15,5-4-34 16,0 0 4-16,5-4 30 15,11 3 23-15,5-3 42 16,6 0-37-16,2 0-28 16,5 1 49-16,-5 1-48 15,-7 5 5-15,-5-3-6 16,-7 3 7-16,-10 8-23 16,0 5-7-16,-14 3-48 0,-19 6 16 15,-9 3-102-15,-10 2-30 16,-6 0 179-16,2 2 8 15,1-2 68-15,8-2 7 16,9-4-25-16,12-3 43 16,10-7-69-16,9-10-24 15,7-4-45-15,0-4 45 16,20 0 81-16,9 0-3 16,9 0-57-16,5-4 41 15,3-13-54-15,4 1-6 16,-2-4-2-16,-3 0 16 15,-5 0-21-15,-7-4 5 16,-12-12-131-16,-10 6-44 16,-7 2-398-16</inkml:trace>
  <inkml:trace contextRef="#ctx0" brushRef="#br0" timeOffset="24865.44">8181 1484 728 0,'0'0'191'0,"0"0"-159"0,0 0-15 16,0 0 22-16,0 0 48 15,-38 138-28-15,27-92-46 16,-4-4 60-16,-1 0-53 16,1-2-10-16,-4-4-7 15,1-1 13-15,3-7-26 16,1-6 10-16,3-8-74 0,7-14-20 16,2 0 14-16,2-8-424 15</inkml:trace>
  <inkml:trace contextRef="#ctx0" brushRef="#br0" timeOffset="25014.76">8230 1678 639 0,'0'0'227'0,"0"0"-162"16,0 0-65-16,0 0 76 16,0 0-46-16,132 64-7 15,-108-55-11-15,-4-4-2 16,9-5-2-16,-6 0-8 15,-2-14-189-15</inkml:trace>
  <inkml:trace contextRef="#ctx0" brushRef="#br0" timeOffset="25278.69">8716 850 1172 0,'0'0'180'0,"0"0"-115"16,0 0-64-16,0 0 51 15,0 0-52-15,0 0 1 16,0 0 25-16,106 0-26 16,-67 0 0-16,1 0 0 15,-3 0 9-15,-1 0-22 0,-5 0 13 16,-6 0-68-16,-17 0-6 15,-2 0-118-15,-6 2-352 0</inkml:trace>
  <inkml:trace contextRef="#ctx0" brushRef="#br0" timeOffset="25488.72">8397 1155 899 0,'0'0'105'16,"0"0"-104"-16,0 0-1 15,0 0 13-15,0 0 72 16,0 0-20-16,125 30-14 0,-65-44 27 16,11-4-78-1,2-4 1-15,-3 0 21 0,-7 1-21 16,-17 3-2-16,-15 3-13 16,-19-3-70-16,-12 4-48 15,0 1-441-15</inkml:trace>
  <inkml:trace contextRef="#ctx0" brushRef="#br0" timeOffset="25699.66">8580 968 631 0,'0'0'215'16,"0"0"-148"-16,0 0-15 16,0 0-36-16,-9 135 49 15,9-103-8-15,0-3-6 0,0-4 17 16,0-1-55-16,0-2 3 15,0-4-16-15,4-2 1 16,3-8-20-16,0-6-36 16,1-2-84-16,13-10 138 15,-4-12-83-15,1-4-446 0</inkml:trace>
  <inkml:trace contextRef="#ctx0" brushRef="#br0" timeOffset="25923.74">8776 958 834 0,'0'0'165'0,"0"0"-107"16,0 0-34-16,15 133 56 15,-10-87-34-15,2 0-14 0,1-2 6 16,-1-2-37-16,-3-2 51 16,4-6-52-16,-4-6 0 15,2-8-6-15,1-8 6 16,3-12-35-16,2 0-4 15,24-38-32-15,-5-4-120 16,-2-4-369-16</inkml:trace>
  <inkml:trace contextRef="#ctx0" brushRef="#br0" timeOffset="26089.14">9121 966 750 0,'0'0'225'15,"0"0"-137"-15,0 0-40 16,0 0-10-16,2 135 10 0,-2-95-22 15,0 0 62 1,0-6-76-16,0-6-11 0,0-4 17 16,0-8-18-16,0-8-2 15,10-8-27-15,21-6-47 16,0-18 74-16,0-6-244 0</inkml:trace>
  <inkml:trace contextRef="#ctx0" brushRef="#br0" timeOffset="26289.81">9466 912 606 0,'0'0'287'0,"0"0"-125"0,0 125-52 15,-11-63-92-15,1 0 73 16,0-2-78-16,-1-2 1 16,3-8 36-16,-4-2-34 15,-3-4-2-15,-4-2-14 16,-5-2-50-16,-20-1 33 15,2-9-116-15,3-12-184 0</inkml:trace>
  <inkml:trace contextRef="#ctx0" brushRef="#br0" timeOffset="26828.12">9015 1265 939 0,'0'0'115'0,"0"0"-70"0,0 0 10 16,0 124-13-16,0-86-13 16,0-2 1-16,0-3-30 15,0-3 51-15,0-6-51 16,0-6 0-16,0-4-7 16,-5-6-2-16,-2-4-50 15,-2-2-58-15,1-2-24 16,-4 0-42-16,1-2-204 15,-2-10 252-15,3 0 135 16,2 2 307-16,1 4-83 16,5 2-84-16,2 4-9 0,0 0-11 15,0 0-114 1,17 4 17-16,6 8 32 0,8 0-26 16,2 0-3-1,3 2-26-15,-1 0 18 0,0-2 11 16,-7-2-29-16,-3 0 0 15,-7-2 3-15,-10 2-3 16,-5 4-20-16,-3 6-2 16,-7 4 22-16,-18 6 15 15,-4 2-15-15,-4 3 1 16,0-2 25-16,4-2-26 16,6-7 26-16,8-4-26 15,6-6-3-15,7-8-27 16,2-2 15-16,0-4 8 0,7 0 7 15,12 0 36 1,10-8 18-16,12-8-50 0,10-4 14 16,9-4-17-16,33-14-1 15,-14 8-180-15,-13-6-586 0</inkml:trace>
  <inkml:trace contextRef="#ctx0" brushRef="#br0" timeOffset="26961.67">10120 1696 1385 0,'0'0'215'0,"0"0"-186"15,0 0-29-15,0 0-39 16,0 0-160-16,0 0-625 0</inkml:trace>
  <inkml:trace contextRef="#ctx0" brushRef="#br0" timeOffset="31583.99">1298 4070 196 0,'0'0'205'16,"0"0"-114"-16,0 0-52 15,0 0-9-15,0 0 40 16,0 0-21-16,0-52-18 0,0 48 59 15,0 0-80-15,0 0 35 16,0 2 46-16,0 2-35 16,-4-2 1-16,0 2-23 15,-3 0-34-15,3 0 71 16,1 0-70-16,3 0 12 16,0 0 25-16,0 0-22 15,0-2-6-15,0 2-10 16,0-2 0-16,0 2 14 15,3 0-14-15,-3-2-12 16,0 2 12-16,0 0 0 16,2 0 0-16,0 0-3 0,0 0 3 15,3 0 0-15,-3 0 0 16,2 0 0-16,3 6 7 16,-3 0-6-16,1 0 8 15,0 0-9-15,1-2 0 16,3 2 22-16,5-2-22 15,3 0 0-15,3 2 17 16,1-4-3-16,2 2 14 16,2-2-28-16,0-2 6 15,-3 3 35-15,0-3-41 16,0 1 0-16,1 2 10 16,2-3-2-16,-4 1 9 0,0 3-17 15,-1-2 0-15,-1 0 7 16,6-2-7-16,2 2 0 15,0-2 0-15,4 0 6 16,0 0 11-16,3 0-17 16,1 0 0-16,3 0 12 15,-3 0-12-15,2 0 0 16,-2 0 1-16,-1 0-1 16,-5 0 10-16,-3 0-10 15,-1 0 0-15,-1 0 3 16,1 0-3-16,1 0-10 15,1 0 10-15,0 0 1 16,2 0 17-16,-2 0-18 16,-1 0 0-16,-1 0-5 15,-1 0 5-15,5-2-3 0,0 0 3 16,3-2 1-16,-1 2 11 16,2-2-12-16,-2 0 0 15,0 0 1-15,-2 0-1 16,1 1-3-16,-1-1 2 15,2-1 2-15,-2 3 14 16,0-2-15-16,-2 2 0 16,-1 1 2-16,-2-2-2 15,3-1-13-15,0 2 13 16,0 0 0-16,0 0 11 16,-4 0-11-16,0-2 0 15,0 2 3-15,-1 0-3 16,0 0-12-16,5 0 12 0,-3 2 0 15,1 0 10-15,0 0-10 16,-4 0 0 0,4 0 8-16,2 0-8 0,0-2-8 15,0 0 8-15,2 0 0 16,0 0 0-16,-3 2 0 16,2-2 0-16,-1 0 3 15,0 0-3-15,-2 2-3 16,-3 0-6-16,3 0 18 15,-5 0-3-15,2-2-6 16,-1 2 0-16,-2 0 4 16,1 0-4-16,1 0-9 15,0 0 9-15,0 0 0 16,1-2 9-16,-2 0-9 16,2 0 0-16,1-2 4 0,-2 2-4 15,2-2-10 1,-1 2 10-16,-1 0 1 0,0 0 0 15,-2 2-1-15,-2 0 0 16,-3 0 3-16,1 0-3 16,-1-2-4-16,-1 2 3 15,3 0 2-15,-5-2 9 16,5 2-10-16,-3-2 0 16,0 2-4-16,1-2 4 15,-4 0-6-15,0 2 5 0,-1-2 2 16,-3 2 6-1,-2 0-7-15,-1 0 0 0,-1 0 0 16,-2 0 0-16,0 0-7 16,0 0 6-16,0 0 2 15,0-2 8-15,0 2-9 16,0-2 0-16,0 2 0 16,0 0 0-16,0 0-10 15,0 0 10-15,0 0 0 16,0 0 16-16,0 0-16 15,0 0 0-15,0 0-1 16,0 0 1-16,0 0-1 16,0 0 1-16,0 0 0 15,0 0-9-15,0-2-4 16,0-2-131-16,2-4 1 0</inkml:trace>
  <inkml:trace contextRef="#ctx0" brushRef="#br0" timeOffset="32209.05">4110 3748 747 0,'0'0'232'0,"0"0"-147"16,0 0-79-16,0 0 35 16,0 0-41-16,0 0 0 15,0 0 3-15,0 52-3 16,9-14 11-16,-2 8 4 16,-1 4-14-16,-1-4 27 15,-1 0-28-15,1-6 0 16,-3-4 18-16,3-6-18 15,-5-3-1-15,2-7 1 16,-2-6 0-16,2-4 8 0,0-6-8 16,-2-2-48-16,2-2 38 15,5 0-86-15,0-16 11 16,0-2-270-16</inkml:trace>
  <inkml:trace contextRef="#ctx0" brushRef="#br0" timeOffset="32668.84">4230 3599 932 0,'0'0'172'0,"0"0"-140"16,0 0 27-16,0 0-50 0,0 0 11 15,0 0 73-15,0 0-86 16,34-8-5-16,-12 6 22 15,9 0-23-15,12 0 45 16,6 2-46-16,11 0 0 16,4 0 10-16,5 2-10 15,-3 8-11-15,-9 2-4 16,-3 2 5-16,-9-2-18 16,-6 2 21-16,-7 0-26 15,-8 0 18-15,-6 0-6 16,-7-2 9-16,-4 1-4 15,-5 1-30-15,-2 2 44 16,0 2-47-16,0 6 49 16,0 6 19-16,0 4-18 0,0 8 24 15,0 0-11-15,0 4-13 16,-2 0 40-16,0-1-41 16,0-1 0-16,-3-4 6 15,3-4-6-15,-3-4 0 16,0-2-1-16,1-6-24 15,0-4 23-15,-9-2-98 16,-1-6-170-16,1-4-295 0</inkml:trace>
  <inkml:trace contextRef="#ctx0" brushRef="#br0" timeOffset="33111.68">3930 4235 160 0,'0'0'357'16,"0"0"-268"-16,0 0 55 15,0 0-63-15,0 0-40 16,0 0 31-16,0 0-33 16,46 12-9-16,-23-6 11 0,4 2-28 15,8 0 62-15,7 0-52 16,8 0-16-16,10 0 44 16,9-4-31-16,9-4 8 15,8 0 7 1,8 0-35-16,-1 0 55 0,2-6-55 15,-7-4 0-15,-7 0 6 16,-12 2-6-16,-13 0-1 16,-17 2-8-16,-12 2-42 15,-13 2 38-15,-12 0-27 16,-2-2-7-16,-4-8-41 16,-14 0-283-16,-1-2-117 0</inkml:trace>
  <inkml:trace contextRef="#ctx0" brushRef="#br0" timeOffset="35495.65">4990 4077 661 0,'0'0'90'16,"0"0"-31"-16,0 0 10 16,0 0-30-16,0 0 54 15,0 0-60-15,0 0-21 16,5-17 69-16,-5 16-60 16,0-2 0-16,0 2 21 15,0 1 16-15,0-3 33 16,0 3-55-16,0 0-26 15,0 0 108-15,0-2-96 0,0 2 11 16,0-2 20 0,0 2-34-16,0 0 29 0,0 0-48 15,0 0 0-15,0 0 30 16,2 0-30-16,-2 0-8 16,4-2 7-16,1 0 2 15,6-1 14-15,4-1-15 16,8-5 0-16,8 1 1 15,7 0-1-15,5 0-10 16,7 0 8-16,4 0 4 16,6 0 12-16,7 2-14 15,3 0 0-15,1 4-3 16,-3 2 3-16,-3 0-20 16,-5 0 18-16,-6 0 4 0,-3 0 12 15,-4 4-14-15,-2 0 0 16,-3 2-8-16,-2-4 8 15,-1 2-6-15,0-4-2 16,-1 2 16-16,2-2-17 16,0 0 9-16,2 0 0 15,0 0-19-15,1 0 19 16,-1 0-15-16,-2 0 15 16,3 0 2-16,-3 0 2 15,-3 0-4-15,-3 0 0 16,-7 0 5-16,-3 0-5 15,-3 0-6-15,-4 0 4 16,-3 0 4-16,-3 0 2 0,-1 0-4 16,2 0 0-1,3 0-4-15,1 0 4 0,2 0-11 16,2 0 11-16,-2 2 0 16,2 0 13-16,-2-2-13 15,-3 0 0-15,-1 2-6 16,-1-2 6-16,-1 2-6 15,-2 0 6-15,1 0 2 16,3 0 9-16,-1 0-11 16,5-2 0-16,-3 0 2 15,-1 2-2-15,-3-2-14 16,-4 2 13-16,-3-2 2 16,-4 0 9-16,2 2-10 15,-2-2 0-15,0 0 5 0,0 0-5 16,0 0-2-16,0 0-8 15,0 0 20-15,0 0-8 16,0 0-2-16,0 0 0 16,0 0 0-16,0 0 0 15,0 0-9-15,0 0 9 16,0 0-7-16,0 0-5 16,0 0 12-16,0 0 0 15,0 0-12-15,0 0 12 16,0 0-13-16,0 0 7 15,0 2 12-15,0 2-15 16,0 3 9-16,0 4 0 16,0 3-13-16,0 4 13 15,0 8 0-15,0 5-1 0,0 3 2 16,0 4 16-16,0 4-17 16,3 4 0-16,-1 2 9 15,1 0-9-15,-1 0 0 16,2-1 0-16,-2-5 7 15,0-1 3-15,3-2-10 16,-3 1 0-16,2 0 3 16,-2-2-3-16,1 0 0 15,0 1-1-15,-1-3 12 16,2 1-11-16,-2-1 0 16,0 3 0-16,1-1-11 15,-1-2 11-15,0-2 0 0,0-4 0 16,-2-2 6-16,0 0-1 15,0 0-5-15,0 2 0 16,0 0-5-16,0 5 5 16,0-2 0-16,0 3-1 15,0 1 14-15,0-1-20 16,0 2 7-16,0-2 0 16,0-2 1-16,0 2-1 15,0-1 0-15,0-2-2 16,0 3 11-16,0-1-13 15,0-3 4-15,0-2 0 16,0-2 1-16,0-2-1 16,0-2-1-16,0-2 1 0,2-2 0 15,-2-6-23 1,0-2 23-16,0-4-51 0,0-2 33 16,0 0-38-16,0-2-133 15,0-1-56-15,-4-3-540 0</inkml:trace>
  <inkml:trace contextRef="#ctx0" brushRef="#br0" timeOffset="35845.06">6929 6011 1013 0,'0'0'124'0,"0"0"-59"15,0 0-65-15,0 0 1 16,0 0 33-16,0 141-27 16,0-93 15-16,0 10 17 15,2 4-39-15,2 7 55 16,-2-4-55-16,-2 0 0 15,0-9 19-15,0-4-19 16,0-10 0-16,0-6-1 16,0-7 13-16,0-10-9 15,0-8-3-15,0-11-60 0,0-4 59 16,0-18-85-16,0-7-135 16</inkml:trace>
  <inkml:trace contextRef="#ctx0" brushRef="#br0" timeOffset="36075.65">6993 5785 980 0,'0'0'187'0,"0"0"-158"16,0 0-22-16,0 0 32 0,0 0-38 15,0 0 5-15,0 0 6 16,85-16-11-16,-54 10-2 16,5 0-98-16,6 0-88 15,-6 2-93-15,-8 2-324 0</inkml:trace>
  <inkml:trace contextRef="#ctx0" brushRef="#br0" timeOffset="36352.83">7343 5861 447 0,'0'0'117'0,"0"0"-6"16,0 0 6-16,0 138-3 16,0-85-41-16,0-1-23 15,-5 6 31-15,-1 2-53 16,2 4-1-16,-3 0-5 16,1 3-22-16,-2-3 48 0,2-2-48 15,-1-6 0-15,3-2 16 16,0-8-16-16,-2-7 0 15,4-6 0-15,0-7 0 16,-2-1 8-16,-3-5-8 16,3-2-32-16,-6-2 15 15,2-4-3-15,-3-2-32 16,-5 0-9-16,-8 0-123 16,2-2-112-16</inkml:trace>
  <inkml:trace contextRef="#ctx0" brushRef="#br0" timeOffset="36638.78">6788 6890 834 0,'0'0'130'0,"0"0"-30"16,0 0-70-16,0 0 17 15,0 0 45-15,0 0-26 16,0 0-66-16,2-4-19 15,12 4 19-15,1 0 95 16,8 0-89-16,6 2 3 16,4-2 37-16,7 0-31 15,7 0-1-15,3-6-14 16,4-6 19-16,5-4 4 16,-1 0-23-16,0-2-30 0,-5 0 28 15,-9 0-72-15,-3-6-60 16,-15 2-8-16,-10 1-123 15</inkml:trace>
  <inkml:trace contextRef="#ctx0" brushRef="#br0" timeOffset="37366.8">6978 5686 195 0,'0'0'222'16,"0"0"-109"-16,0 0 8 16,0 0-45-16,0 0-31 15,0 0 58-15,0 0-73 16,107-19 6-16,-89 15 26 16,-1 1-20-16,1 2-14 15,0 1-28-15,0 0 14 16,0 0 28-16,-1 0-42 15,4 8 3-15,-2 2 13 16,2-1-15-16,-1 2 13 0,-1-1-14 16,0 0 0-16,-4 0 9 15,-1 0-9-15,-6 0-12 16,1 0 11-16,-2 0-5 16,-2 2 6-16,-1 0 0 15,0 2 1-15,-1 2-7 16,-1 2 12-16,-2 2-6 15,2 4 26-15,-2 4-14 16,0 4 12-16,2 6-24 16,-2 1 12-16,0 5 30 15,0 0-42-15,0 0 0 16,0 2 9-16,-2 2-8 16,-7 0 3-16,-13 22-4 15,4-12-114-15,0-9-242 0</inkml:trace>
  <inkml:trace contextRef="#ctx0" brushRef="#br0" timeOffset="37949.36">7072 6964 548 0,'0'0'110'16,"0"0"-77"-16,0 0 80 15,0 0-55-15,0 0 14 0,0 0 4 16,0 0-13-16,13 98-7 15,-9-68-17-15,2 9-38 16,0 2 83-16,-4 8-75 16,2 3 1-16,1 4 23 15,-1 4-10-15,-2 4 34 16,0 7-57-16,0 2 10 16,1 6 21-16,-3 1-31 15,0-2 0-15,0-4 7 16,0-3-7-16,0-9 21 15,0-6-21-15,0-10 0 16,0-10 5-16,0-8-5 16,0-10-49-16,-11-8-80 0,-5-6-152 15,-2-4-336-15</inkml:trace>
  <inkml:trace contextRef="#ctx0" brushRef="#br0" timeOffset="40965.11">976 8779 745 0,'0'0'227'15,"0"0"-149"-15,0 0-64 16,0 0 28-16,0 0-13 0,0 0-6 16,0 0 86-16,-19-16-34 15,19 16-30-15,0 0-14 16,0-2-25-16,0 2 53 16,0 0-59-16,0 0 12 15,0 0 23-15,0 0-35 16,0-3 1-16,0 3-1 15,0 0 14-15,0-1-5 16,5-1-9-16,9-2 0 16,7 0 17-16,8 2-17 15,5-3 1-15,6 1-2 16,5 3 3-16,6-1 12 0,5-2-14 16,6 0 0-1,5 1 3-15,0-2-3 0,2 1 0 16,-3-2-1-16,2-1 8 15,-1 0 5-15,1-1-12 16,3-2 0-16,4 2 36 16,0-1-35-16,-1 4-1 15,-1-2 0-15,-2 3 1 16,3 2 21-16,2 0-22 16,-2 0 0-16,-1 1 8 15,2-3-8-15,-1-1 0 16,4-1 0-16,0-1 0 15,2 0 18-15,2-1-18 16,1 2 0-16,1 0 6 16,3 0-6-16,-2 2 0 0,2 0-2 15,0 2 4 1,3-2 11-16,-4 2-13 0,3 0 0 16,-2 0-6-16,0-2 6 15,-2-2-1-15,-6 2 0 16,4-2 2-16,-2 0 12 15,-2 2-13-15,2 0 0 16,-1 0 5-16,-2-2-5 16,0 2 0-16,0-2-9 15,0 0 18-15,-2 0-8 16,-1 0-1-16,1-2 0 16,-2 0 2-16,-3 0-2 15,0 0 0-15,0 0-2 0,-2 0 4 16,1 2 5-16,-3 0-7 15,2-2-1-15,-3 0 0 16,1 0 1-16,1-2-5 16,-4 2 4-16,3 0 2 15,-1 0 9-15,1 2-10 16,-2 2 0-16,-1 0-2 16,2-1 2-16,-2 1-1 15,1 0 1-15,1-1 0 16,3-1 9-16,2-2-9 15,1 2-6-15,3-5-1 16,0 4 7-16,2-4 0 0,-1 1 0 16,2 1 1-1,0 0-4-15,-2 1 3 0,-2 2-3 16,-3-2 3-16,-5 2 0 16,1-2-1-16,0 0 0 15,3 0 1-15,1 0 10 16,2-2-10-16,3-2-7 15,-1 2 7-15,4 0 0 16,-2 2 0-16,2-2-1 16,-2 2 7-16,-1 2-3 15,2 0-3-15,-4 2-7 16,1 0 6-16,-1 2 1 16,0-2 0-16,1 2-1 15,-1 0 1-15,1 0 7 0,-1 0-7 16,-3 0-6-16,2-2 6 15,-1 2 0-15,-1 0 0 16,3 0-1-16,0 0 1 16,1 0 6-16,3-2-6 15,2 2-3-15,1-2 3 16,1 0 0-16,0 0 0 16,3 0 0-16,0 0 0 15,2 2 6-15,5-2-6 16,1 0-14-16,5-2 14 15,4 2 6-15,3 0-5 16,2-3-1-16,2 2 0 16,0-1 0-16,16-4 0 15,18-2-5-15,13 0 5 0,2-1 2 16,-29 3 7 0,-31 5-9-16,-31 1 0 0,-2 0 0 15,12 2 0-15,15-5-21 16,13 3 20-16,-3 0 2 15,2-2-2-15,0 1-6 16,-4-4 7-16,-2 4-6 16,-5-3 6-16,-2 1-17 15,-1 1 17-15,-3 1 1 16,-6 0 7-16,0 1-8 16,-5 0 0-16,-2 0-5 15,-3-2 5-15,0 2-7 16,-4 0 6-16,0-2 2 0,-3 2-2 15,-1-2-3-15,-3 0 4 16,-2 0-5-16,0 0 5 16,0 0-8-16,-5 0 8 15,3 0 1-15,-3 0 6 16,1-2-7-16,1 0 0 16,-3-2 1-16,1 0-1 15,-1 2-3-15,-1 0 3 16,2 0 0-16,-1 2 6 15,1-2-6-15,2 0 0 16,4 0-3-16,-1 0 3 16,4 0-3-16,2-2 1 0,3 2 4 15,-2 0 6 1,-1 2-8-16,1 0 0 0,-3 2-1 16,-2-3 1-16,0 4-6 15,1-1 5-15,1 0 2 16,3 2 7-16,2-3-8 15,0 4 0-15,2-1 0 16,2 0 0-16,1 0-6 16,-1 0 5-16,-3 2 2 15,1-2 4-15,-1 2-5 16,-3 0 0-16,-3 0 3 16,-2 0-3-16,0 0 0 15,3 0 0-15,-3 0 0 16,2-2 7-16,-2 2-7 15,3 0 0-15,-3-2 4 0,0-1-4 16,-3 3-4-16,3 0 2 16,-2-1 4-16,5 1 6 15,-1 0-8-15,3 0 0 16,0 0 3-16,2 0-3 16,2 0-6-16,-3 0 6 15,3 0 0-15,3 0 6 16,-1 0-6-16,0 0 0 15,3 0 1-15,-1 0-1 16,-2 1-14-16,4 2 14 16,-4 1 2-16,0-2 13 15,-2 0-15-15,-4 0 0 16,-3-2-1-16,-4 2 1 0,-5-2-8 16,1 0 8-1,-5 2 1-15,0-2 8 0,-4 0-9 16,-3 0 0-16,-3 0 0 15,-4 0 0-15,-9 0-8 16,-6 0 8-16,-9 0 0 16,-1 0 6-16,-8 0-6 15,-2 0-21-15,0-6-14 16,0-2-22-16,0-4-187 0</inkml:trace>
  <inkml:trace contextRef="#ctx0" brushRef="#br0" timeOffset="43147.33">10663 3374 532 0,'0'0'287'0,"0"0"-152"16,0 0-104-1,0 0-5-15,0 0 18 0,0 0-15 16,-67-15 55-16,61 11-53 15,1 1-19-15,1 0 78 16,1 0-57-16,1 2 9 16,2-2 2-16,0 3-30 15,0 0 53-15,0 0-61 16,0 0 4-16,0 0 42 16,0 0-51-16,0 0 15 15,0 0-16-15,0 0 15 16,0 0 4-16,0 0-19 15,0 0 0-15,0 0-3 16,0 0 3-16,0 0-9 0,0 0 8 16,0 0 2-16,0 0-16 15,0 0 15 1,0 0-4-16,0 0-12 0,0 0 16 16,2 0 0-16,5 0-2 15,4 0 8-15,2 3 12 16,3-2-18-16,5 3 0 15,-2 1 0-15,4-4 0 16,-1 2-2-16,3-2 2 16,-2-1 0-16,4 3 8 15,0-3-8-15,2 0 0 16,2 0 8-16,3 0-8 16,-1 0 0-16,5 0-1 0,3 0 2 15,-2 0 15 1,5-3-16-16,2 2 0 0,-2-2-6 15,1 2 6-15,-1-2 0 16,1 1-2-16,-1 1 14 16,3-2-2-16,0 2-10 15,0 1 0-15,-1-3-6 16,4 3 6-16,-4 0 0 16,1 0 0-16,-1 0 1 15,4 0 5-15,-1 0-6 16,2 0-1-16,3 0 0 15,2 0 1-15,2-1-7 16,0 1 5-16,-1 0 4 16,-1 0 6-16,2 0-8 15,2 0-4-15,-2 0 2 16,4 0 2-16,1 0 0 0,1 0 0 16,3 0 0-16,3 0 8 15,1-3-8-15,6-4-15 16,6-1 2-16,6-2 13 15,2 2 0-15,1-1-1 16,-3 4 2-16,-2 1 0 16,-3-3-1-16,-3 3-13 15,-6 1 4-15,1-1 9 16,-3-1 0-16,4 1 0 16,-4 0 0-16,3-2 9 15,-1 0-9-15,1-2-6 16,0 2 6-16,-1-2 0 0,-1 0 0 15,-3 2 0 1,-2-2 1-16,3 2 1 0,-3-2-2 16,0 4-11-16,2-2 11 15,-1 4 1-15,3-2-1 16,0 0 0-16,3-2 1 16,5-2-2-16,-2 0 1 15,6-2-32-15,0 0 32 16,1 0-25-16,1-2-5 15,-2 4 3-15,0 0 13 16,-3-2-25-16,-1 2 31 16,-5-3-26-16,-5 4 33 0,-4 1 1 15,-5 1 0 1,-2 2-1-16,-2-1 8 0,-4 2-11 16,-3 2 4-16,0 0 0 15,-5 0 0-15,-1 0 1 16,-3 0-1-16,4 0 0 15,0 0 0-15,8 0 7 16,1 0-7-16,10 0-7 16,4 0 7-16,2 2 3 15,3-2-3-15,-3 0 0 16,-4 0 1-16,-5 0-17 16,-2 0 16-16,-6 0-48 15,-5 0 22-15,-5-7-20 16,-8-2 4-16,-3-4-67 15,-10 2-38-15,-10 0-126 0</inkml:trace>
  <inkml:trace contextRef="#ctx0" brushRef="#br0" timeOffset="45170.37">10585 3427 492 0,'0'0'126'0,"0"0"-4"16,0 0-60-16,0 0-24 15,0 0 102-15,0 0-85 16,0 0-6-16,0-18-1 15,0 14-13-15,0 4 3 16,0-2-38-16,0 2 0 16,0-3 29-16,0 3-29 15,-2-1 0-15,0-2 1 16,2 2 7-16,-3-2 10 16,1 2-18-16,2 1 0 15,-2-2 4-15,-1 2-4 16,1-2-8-16,-2 0 7 0,2-1 2 15,0 2 3-15,-1 1-4 16,3 0 0-16,-2 0 13 16,2 0-13-16,0 0-1 15,0 0 1-15,0 0 6 16,0 0 21-16,0-3-27 16,0 3 0-16,0 0 41 15,0 0-40-15,0 0 0 16,0-1 20-16,0 1-13 15,0 0 34-15,0 0-42 0,0 0 6 16,0 0 18 0,0 0-23-16,0 0-1 15,0-3 1-15,0 3-1 0,0 0 3 16,0 0-3-16,0 0 0 16,0 8-14-16,0 6 14 15,0 4 0-15,0 5-8 16,0-1 16-16,0 2 2 15,0 4-10-15,0 2 0 16,0 6-2-16,0 4 2 16,0 5 0-16,0 5-6 15,0 5 12-15,0 6 0 16,0 3-6-16,0 4 0 0,0 0-3 16,0 3 3-1,0-6 0-15,0 4-1 16,0-3 8-16,0-2-2 0,-4 3-5 15,-3-5 0-15,2 0-2 16,-1-2 2-16,1 0 0 16,1-2 0-16,-2 1 2 15,0-4 4-15,2-1-6 16,2-1 0-16,0-5 1 16,2-6-1-16,-2-4-1 15,2-6 1-15,0-4 0 16,0-8 2-16,0-2-2 15,0-4 0-15,0-5 1 16,0-4-1-16,0-1 0 16,0-4-6-16,-3 2 12 15,3-2 9-15,0 0-15 0,-2 0 0 16,2 0 29-16,-2 0-13 16,2 0-6-16,0 0 1 15,-2 0-3-15,2 0 24 16,-4 0-32-16,-4 3 0 15,-5 2 17-15,-7 5-17 16,-7 7 0-16,-6 1-2 16,-5 5 8-16,-6 4 16 15,-3 3-22-15,-5 2 1 16,-1 2 12-16,-5 0-13 16,2-2 0-16,-2 0-1 15,2-1 10-15,8-6-7 0,5-3-2 16,10-1 0-16,9-7 1 15,8-5-1-15,5-2-10 16,7-4 9-16,1 1-20 16,3 0 11-16,0 3-37 15,0 0-5-15,0 6 37 16,5 5 4-16,10 4 11 16,8 4-1-16,6 8 3 15,6 8 17-15,9 6-19 16,10 4 0-16,2 3 14 15,4 0-14-15,0-2 0 16,-2-3 1-16,-5-4 8 16,-4-4 10-16,-7-4-19 15,-3-5 0-15,-10-4 0 0,-7-4 0 16,-6-10-1-16,-8-3 1 16,-1-6 0-16,-7-3 16 15,2-3-16-15,-2 0 0 16,0 0-16-16,2-14 16 15,0-17-47-15,10-43-49 16,-3 6-40-16,-3-4-75 0</inkml:trace>
  <inkml:trace contextRef="#ctx0" brushRef="#br0" timeOffset="45763.13">10461 5179 651 0,'0'0'95'0,"0"0"-39"16,0 0-1-16,0 0 15 16,0 0 76-16,0 0-78 15,0 0-22-15,-12-40 58 16,12 40-31-16,0-2-15 15,0 2-15-15,0 0-41 16,0-2 60-16,0 2-62 16,0 0 0-16,0 0-7 0,0 0 7 15,12 2-2-15,5 16-12 16,10 6 14-16,2 8 1 16,4 5-1-16,3-1 0 15,2 2 0-15,-2-2 1 16,4-4 5-16,-1-2-6 15,-3-4 12-15,-2-2-6 16,-8-4-6-16,-8-4-9 16,-5-4-9-16,-5-2 18 15,-4-2-30-15,-4 0 7 16,0 2 23-16,0 2-5 16,0 4 5-16,-10 6 0 15,-5 5 12-15,-3 2-11 16,-4 10 0-16,-7 7-1 0,-6 8 8 15,-6 8 19-15,-3 6-27 16,-1 0 0-16,3 1 6 16,4-5-6-16,3-8 0 15,8-10 0-15,7-10 7 16,4-10 5-16,9-11-12 16,1-8-32-16,3-7 22 15,1 0-45-15,-4-12-50 16,1-12-190-16,-4-4-312 0</inkml:trace>
  <inkml:trace contextRef="#ctx0" brushRef="#br0" timeOffset="46095.56">10026 5761 942 0,'0'0'163'0,"0"0"-105"0,0 0-20 15,0 0 7-15,0 0 39 16,0 0-84-16,0 0-9 16,-5-6 9-16,23 8 20 15,9 8 2-15,6 0-10 16,7-2-6-16,10 0 95 15,3-4-83-15,8-2-17 0,5-2 22 16,-1 0-8 0,-1 0-15-16,-4 0-15 0,-6 0-94 15,3 0 34-15,-14 0-171 16,-16 0-396-16</inkml:trace>
  <inkml:trace contextRef="#ctx0" brushRef="#br0" timeOffset="47295.13">10411 6577 477 0,'0'0'91'0,"0"0"-66"16,0 0 1-16,0 0-8 0,0 0 42 16,0 0 77-1,0 0-104-15,16-80-17 0,-16 74 50 16,0 2 2-16,2 4 2 16,-2-2-39-16,0 2-18 15,0 0 66-15,0 0-78 16,0 0-1-16,0 0 13 15,0 0-3-15,3 0 7 16,-3-2-17-16,2 0 0 16,-2-2 7-16,2-1-7 15,0 1-6-15,0 1 6 16,0-1 3-16,-2 0 11 16,3 0-14-16,-3 0 0 0,0-2 0 15,0-2 0 1,0 2-14-16,0-2 12 0,0 1 2 15,0 3 12-15,0 1-12 16,0-1 0-16,0 4 14 16,0 0-5-16,0 0-9 15,0 0 45-15,0 0-29 16,0 0 0-16,0 4-16 16,0 11 0-16,0 12 37 15,0 7-37-15,0 4 0 16,0 2 9-16,0 4-7 15,0 2 16-15,0 5-18 16,2-1 0-16,0 4 3 16,2 2-3-16,1-2 0 0,0 0-1 15,-1 0 2-15,0 0 10 16,1-1-11-16,1-3 0 16,2-2 6-16,0-4-6 15,1-2 0-15,-3 0 1 16,4-4 0-16,-6 0 9 15,3-4-10-15,-3-2 0 16,-2-2 0-16,3-2 0 16,0 1-5-16,-3-3 3 15,2 2 4-15,1-2 7 16,-1 0-9-16,0 0 0 16,1-2-1-16,-3 2 1 15,3-2-2-15,-1 0-4 0,1 2 12 16,-1-1-3-16,0-4-3 15,-2-1 0-15,1-3 0 16,-1-3 0-16,0 0 0 16,0-4 0-16,-2-1 0 15,3 0 4-15,-3-1-4 16,2 0 0-16,1-2-1 16,-1-1 1-16,-2 0-2 15,2 1-7-15,-2 1 18 16,2 2-2-16,-2 1-7 15,0 0 0-15,0 0-1 16,0-2 1-16,0 0 0 16,0-4-2-16,0 2 4 0,0-4 2 15,2 0-4 1,-2-2 0-16,0 0-3 0,0 0 3 16,0 0 0-16,0 0-1 15,0 0 9-15,0 0-27 16,0-8 9-16,0-10-98 15,0-34 46-15,0 2-90 16,0-9-782-16</inkml:trace>
  <inkml:trace contextRef="#ctx0" brushRef="#br0" timeOffset="48831.03">12472 3396 341 0,'0'0'176'0,"0"0"-120"16,0 0 62-16,0 0 11 16,0 0-70-16,0 0-17 15,0 0 4-15,5-5-3 16,-5 5 60-16,0 0-71 16,0 0-3-16,0 0 26 15,0 0-10-15,0 0 7 16,0 0-3-16,0 0-36 15,0 0 70-15,0 0-83 16,0 0 1-16,0 0-1 16,0 0 0-16,0 0-17 15,0 1 8-15,0 16 9 16,0 5 22-16,0 6-22 0,0 0 0 16,0 4 23-1,0 2-22-15,0 2 7 0,0 6-8 16,0 2 16-16,0 5 1 15,0 1-17-15,0 1 0 16,0 6 3-16,-3-1-3 16,1 2 9-16,0 1-9 15,2-4 8-15,0 2-5 16,0-3-3-16,0-2 0 16,0 2 0-16,0-2 6 15,0 0-5-15,0 1-1 16,0-3 8-16,0 0-3 15,0 0-5-15,0 0-3 16,0-2 2-16,0 0 2 16,0-1 7-16,0-3-8 0,0 2 0 15,0-2 10-15,0 0-10 16,0 0-5-16,0-2 5 16,-2 2 1-16,0 2 0 15,0 0-1-15,-1 1 0 16,-2-1 6-16,3-2-6 15,0 0-3-15,2-2 2 16,-2 0 2-16,2-4 3 16,0-4-4-16,0-3 0 15,0-8 5-15,0-2-5 16,0-7 0-16,0-4 1 16,0-2 0-16,0 0-2 0,0-2 1 15,0 0 0-15,0 0-7 16,-2-3 7-16,-1 1-3 15,3 3 2-15,-2-1 1 16,0 2-16-16,-2-2-22 16,-1 0-75-16,-8 0 13 15,2-2-171-15,0-2-501 0</inkml:trace>
  <inkml:trace contextRef="#ctx0" brushRef="#br0" timeOffset="49148.06">12283 5789 848 0,'0'0'138'16,"0"0"-109"-16,0 0-28 15,0 0 90-15,0 0-46 16,2 127 13-16,2-84 20 15,1 8-38-15,-1 3 17 16,0 2-48-16,0-2-8 16,-4 0 52-16,0-4-52 15,0-4-1-15,0-3 14 16,0-7-13-16,0-7 15 16,0-8-16-16,2-7 0 0,0-9-31 15,0-2 31 1,0-3-97-16,0-21-17 0,0-8-108 15,1-7-773-15</inkml:trace>
  <inkml:trace contextRef="#ctx0" brushRef="#br0" timeOffset="49628.67">12387 5703 910 0,'0'0'177'0,"0"0"-130"0,0 0-47 16,0 0 114-16,0 0-44 16,0 0-27-16,0 0 1 15,36-4-20-15,-16 4 1 16,7-2-25-16,0-2 0 16,4 2 12-16,2-3-12 15,-1 4-6-15,-3 1 4 16,-2 0 4-16,-6 0-17 15,-3 0 10-15,1 0-1 16,-4 0-36-16,-1 0 21 16,-4 8-45-16,1 3 48 15,-4 3 7-15,-2 7 11 16,-3 3 0-16,0 6 7 16,0 6 45-16,-2 8-45 15,3 6-7-15,-1 11 22 0,0 1-2 16,0 6 21-16,-2 0-41 15,2-2 0-15,-2-2 27 16,2-4-27-16,1-3 0 16,-3-7 7-16,0-6-7 15,0-6 12-15,0-8-12 16,0-8 0-16,0-6-1 16,0-8 1-16,0-4-37 15,-16-4-25-15,-2 0-102 16,1-4-483-16</inkml:trace>
  <inkml:trace contextRef="#ctx0" brushRef="#br0" timeOffset="49947.98">12198 6615 895 0,'0'0'210'0,"0"0"-204"15,0 0-6-15,0 0 0 16,0 0 33-16,0 0 16 16,0 0-31-16,104 0 26 15,-65 0-44-15,1-4 0 16,7 0 29-16,2 0-14 16,4-2 17-16,1-2-5 15,1 2-27-15,-3-2 32 0,-3 2-32 16,-7 0 0-1,-7 0 1-15,-8 2-1 0,-6 2-16 16,-8 0 2-16,-9 2-44 16,-4 0 16-16,0 0-61 15,0 0-53-15,-7 0-208 0</inkml:trace>
  <inkml:trace contextRef="#ctx0" brushRef="#br0" timeOffset="50645.87">12568 6693 134 0,'0'0'607'16,"0"0"-539"-16,0 0-13 15,0 0-14-15,0 0 19 16,0 0 58-16,0 0-70 15,-4 129 4-15,1-93 3 16,1 2-20-16,0 4 49 16,0 0-46-16,2 2-38 15,0 2 57-15,0-2-56 16,0 1 11-16,0-1 9 16,0-4-20-16,0 0 35 15,0-2-36-15,0-2 2 16,0 0 25-16,0 0-26 0,0 0 1 15,0-2-2-15,0 0 13 16,0-2-4-16,0 3-9 16,0 1 0-16,0 2 0 15,0-2 0-15,0 0 0 16,0-4-2-16,2-4 8 16,-2-4 0-16,0-4-6 15,2-3 0-15,-2-6 0 16,0-1 0-16,0-2 0 15,0-4 0-15,0 0 6 16,2 0-5-16,-2 1-1 16,0-1 0-16,0 1 3 15,0 1-3-15,0 1-4 16,0-2 2-16,0 4 4 16,0-4 6-16,0 4-8 0,0-5 0 15,0 0-5-15,0-4 5 16,0 1-1-16,0-1 0 15,0 0 2-15,0 0 9 16,0 0-10-16,0 0 0 16,0 0 0-16,0 0 0 15,0 0 0-15,0 0-1 16,0 0 2-16,0 0 0 16,0 0-1-16,0 0-3 15,0 0-18-15,0-18-22 0,3-9-95 16,1-8-378-16</inkml:trace>
  <inkml:trace contextRef="#ctx0" brushRef="#br0" timeOffset="51549.93">13063 5610 666 0,'0'0'274'16,"0"0"-144"-16,0 0-76 15,0 0-9-15,0 0 11 16,0 0-24-16,0 0 81 15,37 7-78-15,-21 11-29 16,-3 4 24-16,3 6-11 16,-3 4 6-16,1 10 12 0,-3 6-31 15,0 6 69-15,-2 10-75 16,0 4 0-16,-3 5 17 16,-3-1-2-16,-3 0-6 15,0-4-9-15,0-5 11 16,0-9 1-16,0-4-12 15,0-6-4-15,-3-6 4 16,-1-10 1-16,0-10 6 16,2-6-7-16,2-8 1 15,0-4 15-15,0 0-16 16,-3 0 0-16,3-18 2 16,-2-16-2-16,2-14-12 15,0-14 3-15,0-13 9 0,0-9 3 16,0-2-3-16,9 4-11 15,0 3 11-15,2 13 1 16,2 6 0-16,1 6-1 16,1 6 0-16,1 4 19 15,-1 4-19-15,2 6 0 16,-2 5 16-16,-2 3-15 16,3 6 9-16,-3 1-10 15,5 2 0-15,0 1 13 16,2 2-13-16,2 2-2 15,1 2-5-15,-2 4 14 16,2 4-8-16,1 0 1 0,-1 2 0 16,1 0-15-16,-4 2 15 15,1 8-14-15,-4 0 14 16,-1 2 0-16,-3-2 16 16,-4 0-16-16,0-2 0 15,-2 1-16-15,-5-1 16 16,0 2-57-16,-2 3-8 15,0 15-63-15,-2-3-91 16,-9-1-732-16</inkml:trace>
  <inkml:trace contextRef="#ctx0" brushRef="#br0" timeOffset="52009.89">13696 6286 339 0,'0'0'628'0,"0"0"-491"15,0 0-116-15,0 0-20 16,0-104 54-16,-5 84 42 15,-2 4 3-15,-2 6-91 16,1 2 11-16,-2 4 12 16,-1 4-32-16,-2 0 0 15,-3 0 14-15,-1 8-14 0,-3 14 25 16,-1 8-25-16,0 4 0 16,0 6 13-16,3 2-13 15,3 4 0-15,1 0 3 16,3 1-3-16,5 1 14 15,4-2-14-15,2-2 0 16,0-4 6-16,0-4-6 16,2-5-4-16,6-8 3 15,3-3 2-15,1-5-2 16,1-8-12-16,3 0 13 16,1-7 28-16,4 0-28 15,3-9-10-15,12-27 9 16,-5 2-121-16,-2-2-214 0</inkml:trace>
  <inkml:trace contextRef="#ctx0" brushRef="#br0" timeOffset="52645.71">13869 6457 816 0,'0'0'235'0,"0"0"-167"16,0 0-13-16,0 0 55 15,0 0-28-15,0 0 26 16,0 0-107-16,78-28 15 16,-60 12 2-16,0-1-17 15,-5 2 22-15,1-3-23 0,-1 0 0 16,-4-3 1-16,-2-1-1 16,-5-2-1-16,-2 2-20 15,0 0 7-15,0 2 13 16,-4 2-25-16,-13 4 26 15,2 4-6-15,-3 4 6 16,-4 6 0-16,0 0 1 16,-5 0-1-16,2 8 26 15,-1 14-26-15,1 4 0 16,1 8 19-16,4 4-18 16,4 2-1-16,5 7 21 15,2-1-21-15,5 2 32 0,4-2-32 16,0-2 2-1,0-2 13-15,0-6-8 0,13-8-7 16,1-2 0-16,-1-8 1 16,5-4 23-16,-1-1-24 15,1-10 7-15,2-1 12 16,2-2-9-16,3 0-9 16,2-8-1-16,4-10-49 15,7-4 1-15,2 2-58 16,3 2-77-16,-6 4-11 15,-1 6-173-15,-9 6 219 16,-5 0 148-16,-9 2 186 16,-2 0 25-16,-1 0-68 15,-6 0-45-15,0 0 67 16,-2 0-76-16,0 0-11 0,-2 0-11 16,0 0-33-16,3 0 34 15,-3 0-68-15,0 0 7 16,0 0-27-16,0-12-31 15,-9-6-633-15</inkml:trace>
  <inkml:trace contextRef="#ctx0" brushRef="#br0" timeOffset="53876.23">17702 2945 715 0,'0'0'172'16,"0"0"-39"-16,0 0-39 15,0 0 6-15,0 0 0 16,0 0-25-16,0 0 53 15,0-15-99-15,0 15 2 0,0 0 46 16,0-3-47 0,0-1 14-16,0 0-3 0,0 2-39 15,0 1 60-15,0 1-62 16,0 0-13-16,0 0 7 16,-5 3 6-16,-2 16-1 15,-2 9 1-15,1 5 0 16,-1 4 0-16,2-3 0 15,4 0-10-15,3-6 9 16,0-4 1-16,0-6 0 16,0-4-6-16,3-6 12 15,6-4-39-15,2-4 28 16,7 0-20-16,0-6 25 16,4-14 11-16,-3-4-3 15,2-6-8-15,-5 0 11 0,-3 0 6 16,-4-2-17-16,-2 0-16 15,-5 2 16-15,0-1 3 16,-2 3-2-16,0 2-1 16,0 2 6-16,0 6-18 15,0 6 12-15,-2 6-6 16,-2 4 0-16,1 2 1 16,1 0-20-16,-1 0-66 15,1 4-60-15,0 10 32 16,2-2-201-16</inkml:trace>
  <inkml:trace contextRef="#ctx0" brushRef="#br0" timeOffset="54312.16">18531 2883 836 0,'0'0'178'16,"0"0"-45"-16,0 0-9 15,0 0 29-15,0 0-36 16,0 0-57-16,0 0-59 16,8-74 65-16,-8 62-66 15,0 6 0-15,0-2 10 16,0 4-3-16,-6 0 2 16,-4 0-9-16,-3 4 0 0,-2 0 9 15,-3 0-9 1,-5 16 0-16,-1 14 1 0,-2 6 0 15,1 9 5-15,3 2-6 16,1 4 0-16,6 1 6 16,4-2-6-16,2 2-3 15,4-2 3-15,5-2 0 16,0-4 0-16,0-5-8 16,11-6 8-16,9-5-24 15,7-6 24-15,7-4-6 16,8-5 6-16,11-7 8 15,12-4 4-15,5-2-12 16,28 0-90-16,-17-12-13 16,-13-2-764-16</inkml:trace>
  <inkml:trace contextRef="#ctx0" brushRef="#br0" timeOffset="55525.14">17851 8356 808 0,'0'0'199'0,"0"0"-108"15,0 0 15-15,0 0 23 16,0 0-65-16,0 0 31 16,138-117-48-16,-111 91-37 15,0 0 66-15,-1-2-65 16,-4 2 5-16,-2 0-4 16,-6 0 1-16,-3 2 17 15,-4 0-30-15,-5-1-5 16,-2 2-21-16,0-4 26 0,0 4 0 15,-7 2-6 1,-6 3 12-16,-3 4 18 0,-2 4-24 16,1 5 0-1,-4 2-8-15,-3 3 8 0,0 0 0 16,-5 17-1-16,-2 10 1 16,-3 14 15-16,0 7-15 15,3 10 0-15,3 8-6 16,3 2 6-16,5 4 0 15,7-1 0-15,7-3 0 16,6-4 6-16,0-8-6 16,4-6-2-16,11-7-12 15,7-11 14-15,3-6-19 16,1-8 18-16,8-8 1 16,0-6 18-16,5-4-18 0,3 0 0 15,10-14 10-15,4-8-10 16,33-14-28-16,-16 5-55 15,-8 1-185-15</inkml:trace>
  <inkml:trace contextRef="#ctx0" brushRef="#br0" timeOffset="60671.8">1120 9749 1228 0,'0'0'147'0,"0"0"-63"15,0 0-84-15,0 0 0 16,0 0 9-16,0 0 17 15,54 0 35-15,-28-4-36 0,10-12-24 16,9-6 92 0,6-8-93-16,7-6 1 0,0-4 15 15,-5 0-15-15,-6 2-2 16,-12 1-4-16,-8 8-6 16,-11 0-33-16,-5 4 44 15,-9 3-33-15,-2 1 25 16,-2 3-21-16,-17 2-3 15,-10 4-10-15,-8 4 42 16,-1 8 9-16,-1 0-9 16,-3 4-9-16,-3 16 9 15,3 6 3-15,-4 4 22 16,2 9-25-16,1 4 0 16,8 4 13-16,8 1-13 15,8 0 0-15,3 2-1 0,5-2 2 16,4 0 20-16,7 1-21 15,0-5 0-15,22 0-12 16,9-6 12-16,2-2 0 16,6-6 11-16,5-8-10 15,3-6 29-15,6-8-30 16,5-6 0-16,-2-2 22 16,4-2-21-16,-2-18-1 15,-6-2 6-15,-6-2-5 16,-6-4 12-16,-7-3-13 15,-4-1-46-15,-2-23 28 16,-6 2-207-16,-8 1-578 0</inkml:trace>
  <inkml:trace contextRef="#ctx0" brushRef="#br0" timeOffset="61998.24">656 4205 732 0,'0'0'160'0,"0"0"-31"15,0 0-56-15,0 0-63 16,0 0 100-16,0 0-4 16,19-105-57-16,-19 97 20 0,0 3-13 15,0 2-11 1,0 3-32-16,0 0 2 0,0 0 0 16,4 0-15-16,-2 8-30 15,7 14 22-15,5 9-4 16,-1 9 12-16,5 8-10 15,-5 8 29-15,-1 4-11 16,1 4-8-16,-3 4-16 16,2 3 16-16,-3 1 9 15,-3 0-2-15,-4-4-7 16,-2-4 15-16,0-7-15 16,0-13 0-16,0-10 0 15,0-12 14-15,0-8-14 0,0-10 7 16,0-4-7-1,0 0 18-15,0-6-11 0,0-18-7 16,2-13 0 0,10-10 3-16,-1-6 6 0,9-3-8 15,3 2-1-15,5 6 0 16,6 8-5-16,2 10 5 16,4 8-8-16,2 8 7 15,-4 10 2-15,0 4-2 16,-5 0 1-16,-4 4 0 15,-2 14-14-15,-4 2 14 16,-6 4-26-16,-3 4 25 16,-10 0-20-16,-4 4 15 15,0 0-2-15,-9 0 8 16,-9-2-11-16,0-4 11 0,-1-1-8 16,-2-3 6-16,-1-6 4 15,2-4 24-15,-4-4-26 16,-1-2 6-16,2-6 65 15,1 0-71-15,-2 0 0 16,2-6 9-16,-1-10-9 16,-2-2 0-16,6-2-1 15,3-1 1-15,3 3-23 16,4 0 23-16,0 2-32 16,2 6-15-16,7 0-27 15,0 4-72-15,0 2-174 0</inkml:trace>
  <inkml:trace contextRef="#ctx0" brushRef="#br0" timeOffset="62198.84">1271 5155 1079 0,'0'0'177'16,"0"0"-145"-16,0 0 0 16,0 0-32-16,0 0-39 15,0 0-5-15,0 0-560 0</inkml:trace>
  <inkml:trace contextRef="#ctx0" brushRef="#br0" timeOffset="66569.89">6927 4052 165 0,'0'0'608'0,"0"0"-373"16,0 0-147-16,0 0-5 16,0 0 53-16,0 0-77 15,0-34-24-15,0 32 12 16,0 0-14-16,0-2 9 16,2 2-42-16,4-4 10 15,3 0 21-15,3 0-31 16,-2-2-5-16,4 0 5 15,1 2 1-15,-1-2 15 16,-1 4-16-16,0 2 0 0,-3 2-14 16,-1 0 14-1,-5 0-16-15,0 0 7 0,-2 8-16 16,-2 6 23-16,0 2-26 16,0 4 28-16,0 5-7 15,-13-3 14-15,0 0-7 16,-1-4 9-16,2-3-8 15,-2-5-2-15,3-3 1 16,-1-3 0-16,3-2 9 16,1-2 7-16,1 0-16 15,0 0 3-15,0-9 7 16,1-6-20-16,4-2 4 16,2-1 6-16,0 4 7 15,0 2-7-15,0 4-10 16,0 5 9-16,0 0 2 0,4 3 6 15,3 0-7 1,0 0 0-16,0 4 9 0,-3 4-9 16,0 2-7-16,-2 3 7 15,-2-4-4-15,0 4-9 16,0-3 3-16,0-1 10 16,0 1-15-16,-6-2 30 15,-3-3-14-15,0-1-1 16,0-3 16-16,0-1-9 15,3 0-7-15,-2-1 9 16,4-16-25-16,0-1 4 16,-1-1-1-16,5-2 2 0,0 7 22 15,0 4-9-15,0 6-2 16,0 3-7 0,0 1 7-16,7 0 0 0,2 0 0 15,0 7-1-15,-2 4 11 16,-3-2-13-16,-2 0 3 15,-2 0-21-15,0-3 3 16,0 2-18-16,0-4-44 16,-2-2-52-16,-7-2-419 0</inkml:trace>
  <inkml:trace contextRef="#ctx0" brushRef="#br0" timeOffset="67389.75">6673 2925 848 0,'0'0'189'16,"0"0"-107"-16,0 0-27 15,0 0 70-15,0 0-54 16,0 0-51-16,0 0 34 15,77-52-48-15,-68 50-5 16,-2 2-1-16,-2 0 2 16,1 0-23-16,-1 2 20 15,-1 10-19-15,0 10 4 16,1 9 16-16,-5 8 0 16,0 9 14-16,0 7-13 15,-11 5 58-15,-4 4-59 16,-2-2 1-16,2 0 20 15,1-3-13-15,4-11-1 16,3-10-7-16,1-12 6 0,0-8 10 16,4-8-16-16,0-6 0 15,2-4 1-15,0 0 0 16,0 0-1-16,0-16-10 16,4-10 10-16,8-8 10 15,3-4-10-15,4-2 0 16,-2 4 6-16,3 4 1 15,3 3-7-15,-4 7 0 16,4 6 2-16,-3 6-1 16,3 6-1-16,-4 4-10 15,4 0 1-15,-6 4 6 16,1 14-7-16,-2 8-3 16,-7 4 13-16,-5 2-7 0,-4 4 7 15,0-1-19 1,0-1 10-16,-13-2 9 0,-5 0-1 15,-2-4-11-15,-4-4 12 16,-1-4 10-16,-2-4 3 16,0-4-13-16,1-6 41 15,1-4-22-15,-2-2 0 16,1 0-16-16,1-10 11 16,1-10-11-16,-1-8-3 15,2-6-72-15,4-30 19 16,5 8-187-16,8 2-796 0</inkml:trace>
  <inkml:trace contextRef="#ctx0" brushRef="#br0" timeOffset="67685.95">7196 2595 753 0,'0'0'396'0,"0"0"-248"16,0 0-90-16,0 0 41 16,0 0-67-16,0 0-31 0,0 0 14 15,5 4-14 1,-3 10-1-16,-2 8-7 0,0 4 7 15,0 6 3-15,0 4-3 16,-9 4 0-16,-15 28 4 16,-1-6-4-16,-2-8-165 0</inkml:trace>
  <inkml:trace contextRef="#ctx0" brushRef="#br0" timeOffset="68801.92">3687 4608 960 0,'0'0'192'0,"0"0"-93"0,0 0-62 16,0 0 10-1,0 0-24-15,0 0-16 0,0 0-14 16,31 10-2-16,-16 8 9 16,2 6 15-16,-2 4-15 15,-1 4 15-15,-4 4 1 16,-1 4-15-16,-5 5 38 16,-4 0-39-16,0 1 2 15,0 1 14-15,0-1-16 16,-8-2 1-16,-1-2 9 15,3-4 0-15,-2-3 1 16,4-6-11-16,0-7 0 16,-1-8 13-16,1-3-13 15,4-7 1-15,-2-2 2 0,2-2 5 16,0 0 29-16,0 0-13 16,0 0-11-16,0-18 46 15,0-9-58-15,2-13 11 16,11-8-11-16,5-6 5 15,5-6 12-15,0 0-18 16,4 0 0-16,2 7-2 16,-4 5 2-16,2 8-1 15,0 8 0-15,-3 6 1 16,-2 4 3-16,-2 4-3 16,-1 4 0-16,-6 6-6 15,-3 4 6-15,-5 4-1 16,0 0-9-16,-3 0-44 0,-2 12 48 15,0 12-70 1,0 24-18-16,-14-4-53 0,-1-6-249 16</inkml:trace>
  <inkml:trace contextRef="#ctx0" brushRef="#br0" timeOffset="69274.83">3947 5131 690 0,'0'0'158'0,"0"0"-112"16,0 0-11-16,0 0 28 15,0 0 17-15,0 0 17 0,0 125-63 16,-2-85-12 0,-6 4 17-16,-1-2-13 0,-1 0 3 15,2-6-17-15,1-8-5 16,1-6 15-16,3-8-22 15,1-6 0-15,2-4 6 16,0-4 6-16,0 0-12 16,0-18-35-16,0-10-10 15,0-4 22-15,9-2 21 16,2 4-14-16,2 4 16 16,1 6 6-16,-1 8-6 15,3 5 0-15,1 7 0 0,-1 0 7 16,-1 0-7-1,-1 5-3-15,-5 5 2 0,-1 2 1 16,-2 4-2-16,-6 0-5 16,0 0 7-16,0 4 21 15,0 0-21-15,-8-2 0 16,-2 0 20-16,-7-2-14 16,2-2 25-16,-3-4-28 15,1-4 8-15,1-2 9 16,1-4-20-16,1-4-58 15,3-14-8-15,4-4-161 0</inkml:trace>
  <inkml:trace contextRef="#ctx0" brushRef="#br0" timeOffset="69794.11">4164 5137 772 0,'0'0'124'16,"0"0"-81"-16,0 0 8 16,0 0 47-16,0 0-53 15,35 127-13-15,-35-89 4 16,0 4-13-16,0 2 6 16,-9-2-29-16,-4 0 2 15,0-6 38-15,0-3-40 16,1-10 0-16,3-6 9 15,5-7-8-15,2-9 18 16,2-1-19-16,0 0 2 0,0-10-9 16,0-13-59-16,0-6 60 15,6-1-3-15,10 4 18 16,2 4-14-16,2 4 5 16,3 8 0-16,-2 4 8 15,2 4-8-15,-3 2-13 16,-3 0 13-16,-1 2 0 15,-3 10-6-15,-1 0 6 16,-5 0 0-16,-5 4 5 16,-2-2-5-16,0 2 0 15,0-2 2-15,0 0 11 0,-7 0 37 16,-5-4-37-16,2 0-1 16,-1-2 81-16,-1-4-80 15,1-4-6-15,-3 0 21 16,1 0-15-16,-3-12-13 15,1-28-79-15,1 2-73 16,6-2-97-16</inkml:trace>
  <inkml:trace contextRef="#ctx0" brushRef="#br0" timeOffset="70019.92">4547 4913 1071 0,'0'0'177'0,"0"0"-109"0,0 0-58 16,0 0-1-16,0 0 23 16,0 0-30-16,0 0 9 15,2 140 2-15,-15-88-6 16,-5 24-14-16,4-12 3 15,4-11-186-15</inkml:trace>
  <inkml:trace contextRef="#ctx0" brushRef="#br0" timeOffset="87727.25">5634 6061 763 0,'0'0'240'0,"0"0"-130"0,0 0 11 15,0 0-8-15,0 0-20 16,0 0-62-16,7-26-30 16,-5 20 43-16,2 1-43 15,-2 2 0-15,2 2 20 16,-4 1-3-16,2 0-12 15,4 0-6-15,1 5-6 16,3 16-9-16,4 11 24 16,1 12-9-16,4 12 19 15,-2 10-9-15,-1 10 24 16,-3 3-34-16,-1-1 0 0,-6-2 20 16,1-2-20-16,-5-4 0 15,-2-7 0-15,2-3 1 16,-2-6 13-16,0-8-14 15,0-4 0-15,0-8-4 16,0-8 4-16,0-8 0 16,0-6-1-16,0-4 10 15,0-6-8-15,0-2-1 16,0 0 0-16,0 0-1 16,0 0 1-16,0-16-8 15,0-10 7-15,0-8 2 16,-4-12 4-16,2-6-5 15,-1-7 0-15,3-3-13 0,0-2 13 16,0-2-7 0,0 4 6-16,0 2-9 0,3 8-4 15,1 3 14-15,3 5-7 16,-2 6-4-16,1 2 11 16,1 4-7-16,-1 2 7 15,1 6 0-15,2 0 9 16,0 2-9-16,-1 0-2 15,4 2-5-15,-1 2 7 16,-2 4 0-16,0 2 0 16,0 0 2-16,-1 3 0 15,2 2-2-15,-1 0 0 16,-1 3 1-16,4 0-1 16,1 1-1-16,0 0-1 15,5 2 2-15,-3-2 6 0,1 2-6 16,-3 1 0-1,1-3-3-15,-3 3 3 0,-5 0 0 16,4 0-1-16,-3 0 2 16,-1 0 5-16,0 0-6 15,4 0 0-15,-3 0-21 16,1 0 18-16,-1 3-58 16,0 8-116-16,-5 1-353 0</inkml:trace>
  <inkml:trace contextRef="#ctx0" brushRef="#br0" timeOffset="88449.15">5988 6685 143 0,'0'0'679'0,"0"0"-572"16,0 0-48-16,0 0-33 0,0 0-5 15,0 0-6 1,0 0-14-16,16 44 75 0,-12-13-36 16,-1 5 1-16,-3 8 15 15,0 2-27-15,0 6-10 16,0-2-10-16,0 2 1 16,0 0 14-16,-7-5-24 15,-1-4 0-15,-4-7 8 16,3-5-8-16,1-9 1 15,1-6-1-15,2-6 7 16,0-6 8-16,1-4-9 16,0 0-6-16,2 0 7 15,0-14-7-15,2-6 0 16,0-2-2-16,2-5-20 0,13 4 10 16,3 3-27-16,2 4 0 15,2 6 30-15,1 6-4 16,-3 4 7-16,-3 0-2 15,1 0 8-15,-5 4-3 16,-1 10 3-16,-3 0 0 16,-5 2 3-16,-2 0 11 15,-2 2 14-15,0 0-7 16,0 0-20-16,0 0 53 0,0 0-54 16,-6 0 2-1,-7-4 30-15,1-2-5 16,-1-2-2-16,-1-4-16 15,1-4 0-15,-3-2 30 16,1 0-39-16,-3 0-1 0,-2-12-11 16,0-10-89-16,-3-26-18 15,6 6-54-15,3 0-584 0</inkml:trace>
  <inkml:trace contextRef="#ctx0" brushRef="#br0" timeOffset="88733.76">6231 6445 1099 0,'0'0'223'0,"0"0"-195"16,0 0-5-16,0 0-14 15,0 0-9-15,0 0 0 16,0 0 17-16,14 90-5 16,-14-54 27-16,0 2-39 15,0 4 13-15,0 0 5 16,-6 4-18-16,-4 3-1 16,1 15-12-16,3-12-160 15,-1-12-468-15</inkml:trace>
  <inkml:trace contextRef="#ctx0" brushRef="#br0" timeOffset="89327.03">6322 7313 742 0,'0'0'169'0,"0"0"-85"16,0 0 5-16,0 0-22 16,0 0-48-16,0 0-17 15,0 0 39-15,121-6-41 16,-99-6 0-16,1-2 5 16,-6-2-5-16,-1-4 10 0,-1-3-10 15,-1 0 0 1,-5-5 11-16,0-3-11 0,-3 1 0 15,-3 2 2-15,-3 0-2 16,0 4 9-16,0 4-9 16,0 6 0-16,-5 2 45 15,-4 4 2-15,1 0 1 16,-6 4-6-16,1 0-34 16,-5 4 28-16,-2 0-36 15,0 0 0-15,-3 8 0 16,2 10 0-16,-2 4 0 0,0 6 0 15,4 4 6 1,1 4-3-16,2 0-3 0,3 2 0 16,4 1 1-1,0-1-1-15,2-2 0 0,7 2-1 16,0-2 1-16,0 2 1 16,2-2-1-16,14-1 0 15,4-3-10-15,4-3 10 16,5-3-7-16,5-4-1 15,-1-3 8-15,1-3-1 16,2-6 1-16,-1-2-29 16,1-6 19-16,-1-2-40 15,7-2-31-15,-7-14-87 16,-12-2-901-16</inkml:trace>
  <inkml:trace contextRef="#ctx0" brushRef="#br0" timeOffset="99559.82">7471 4149 939 0,'0'0'235'0,"0"0"-93"16,0 0-92-16,0 0 24 15,0 0-2-15,0 0-46 16,46-39-20-16,-24 24-6 16,5-3 10-16,0 1 6 15,-1 3-16-15,1 5 0 16,2-2 6-16,0 1 0 16,2 2 7-16,0 2-13 15,3 0 2-15,-5 0 6 16,-2 2-8-16,-3 2 0 15,-3 2-11-15,-8-2 9 16,-3 0-50-16,-5 0-151 0,-5-2-404 16</inkml:trace>
  <inkml:trace contextRef="#ctx0" brushRef="#br0" timeOffset="99845.83">7590 3784 977 0,'0'0'199'0,"0"0"-144"15,0 0-23-15,0 0-32 16,0 0 1-16,0 0 39 16,31 140-25-16,-19-68-4 15,-1 28 24-15,-3 33-16 16,-8 36-19-16,0-25-23 16,0-22-299-16</inkml:trace>
  <inkml:trace contextRef="#ctx0" brushRef="#br0" timeOffset="100761.15">7766 7874 899 0,'0'0'400'0,"0"0"-313"15,0 0-21-15,0 0-42 16,0 0-9-16,0 0 62 15,0 0-60-15,129-32-2 16,-97 26 0-16,-1 0-13 16,0 3 39-16,0-6-41 15,0 3 9-15,0-2 4 0,-2 2-12 16,1 0-1-16,-4 0 0 16,-1-2 9-16,-2 0-27 15,-6-4-2-15,1-20-86 16,-7 4-102-16,-5-2-461 0</inkml:trace>
  <inkml:trace contextRef="#ctx0" brushRef="#br0" timeOffset="101656.69">7610 5554 365 0,'0'0'665'0,"0"0"-548"0,0 0 25 16,0 0-38-16,0 0-31 15,0 0 12-15,0 0-57 16,0-4-18-16,3 2 5 15,-1 2-8-15,0-4 22 16,5 1-29-16,0-4 0 16,1-3 10-16,1 2-4 15,3-2-4-15,-3 2-2 16,-1 4 10-16,-4 0 0 16,2 4-10-16,-4 0-12 15,0 0 4-15,-2 0 8 16,2 0-31-16,-2 16 17 15,0 14 8-15,0 12-7 16,0 16 13-16,0 10 0 0,0 9 1 16,0 3-1-1,0 2 1-15,0-4-1 0,0-6 0 16,0-5-4 0,2-13 4-16,7-8-13 0,0-12 12 15,2-12 1-15,-2-8-10 16,2-10-22-16,3-4-26 15,-1 0 46-15,7-22 12 16,0-8 0-16,0-12 5 16,0-10 2-16,1-10-7 15,-6-12 0-15,-1-23-28 16,-4 5 17-16,-1-2-39 16,-5 4 23-16,1 21 27 0,-2 3 14 15,1 18 15-15,3 16 3 16,-3 12-23-16,2 6 45 15,4 2-54-15,1 4 1 16,2 2 9-16,5 2-8 16,-1 2 10-16,6 2-12 15,2 0 0-15,1 0 9 16,-1 0-9-16,-1 0 0 16,-4 0 7-16,1 6-5 15,-6 2-4-15,-4 4-9 16,-2 2-45-16,-9 18-13 15,0-2-104-15,-13 0-370 0</inkml:trace>
  <inkml:trace contextRef="#ctx0" brushRef="#br0" timeOffset="102153.22">7963 6128 472 0,'0'0'93'0,"0"0"-41"16,0 0 156-16,0 104-67 16,2-68-73-16,3 2-42 15,-3 2 39-15,-2 3-46 16,0-3-10-16,0-2 2 0,0-4-1 16,-5-6 5-1,-2-6-15-15,3-6 0 0,-1-8 3 16,3-6-3-16,0-2 0 15,0-4-1-15,2-20-51 16,0-8 6-16,0-6-22 16,0-2 53-16,4 1 2 15,10 9 13-15,3 6 0 16,2 10 18-16,-2 6-4 16,-1 6 9-16,1 2-7 15,1 0 3-15,-3 12 62 16,2 8-81-16,-5 4 0 15,-2 2 39-15,-3 2 17 16,-5 1 17-16,-2-3-65 0,0 2 5 16,0-4 38-16,-11-2-50 15,-3-2 27-15,1-6-2 16,-1-2 0-16,-1-6 12 16,-3-4-38-16,-2-2 7 15,-2 0-8-15,-1-8 1 16,-4-26-112-16,6 2-46 15,5 0-192-15</inkml:trace>
  <inkml:trace contextRef="#ctx0" brushRef="#br0" timeOffset="102703.61">8242 6481 317 0,'0'0'62'15,"0"0"256"-15,0 0-181 16,0 0-30-16,0 0-22 16,0 0-39-16,126-86 18 15,-113 65-40-15,1-1-6 16,-5 6 11-16,-3 2-19 15,-3 4 33-15,-1 2-8 16,-2 4-26-16,0 0 53 0,0 2-26 16,0-1-12-1,-2 0 10-15,-9-1-34 0,-3 2 25 16,-1 0-25 0,-6 2 0-16,4 0 17 0,-5 0-17 15,1 0 0-15,0 11-1 16,0-2 8-16,1 3 0 15,0 4-7-15,4 2 0 16,5 3 0-16,2 4 0 16,2 4-1-16,5-1-8 15,2 2 18-15,0 0-1 16,0-2-8-16,9 2 0 16,7-4 9-16,-1-2-9 15,3-4 0-15,-2-4-6 0,2-4 19 16,0-2 8-16,1-4-21 15,0-2 1-15,-2-4-2 16,3 0 1-16,-2 0-25 16,2-24-45-16,-4 4-166 15,-3 0-261-15</inkml:trace>
  <inkml:trace contextRef="#ctx0" brushRef="#br0" timeOffset="102850.84">8483 6621 232 0,'0'0'136'0,"0"0"272"15,0 0-176-15,0 0-65 16,0 0-20-16,0 0-49 16,0 0-24-16,48 46-43 0,-46-44 20 15,-2 0-51-15,0-2 0 16,0 2-6-16,0 0-7 16,0-2-253-16</inkml:trace>
  <inkml:trace contextRef="#ctx0" brushRef="#br0" timeOffset="104752.1">10282 4498 411 0,'0'0'143'0,"0"0"250"15,0 0-234-15,0 0 2 16,0 0-50-16,0 0-43 0,0 0-15 16,-4 0-23-16,4 0 17 15,0 0-25-15,0 0-20 16,0 0 87-16,0 0-61 16,0 0 4-16,0 0 14 15,0 0-16-15,0 0 8 16,0 0-38-16,0 0 8 15,0 0 28-15,0 0-36 16,0 0-10-16,0 0 10 16,0 0 1-16,0 0-1 0,0 0-3 15,0 0 3 1,2 0-9-16,7 4 9 0,1 4 0 16,4 3 0-16,1 3 8 15,4 7-2-15,1 1-6 16,-3 2 0-16,2 4-3 15,-4-2 3-15,-4-2-4 16,-2-2 4-16,0-2 0 16,-5-4 7-16,0-2-7 15,2-6 0-15,-4-2-3 16,-2-2 3-16,0-4-4 16,2 2 4-16,-2-2 0 15,0 0 3-15,0 0-3 16,0 0 0-16,0 0-15 15,0 0 15-15,2 0-14 16,-2 0 5-16,2 0-4 16,3 0 12-16,-1 0-37 0,2 0 38 15,4 0 0-15,-1-6 0 16,4-2 0-16,-2 2 7 16,0-4-6-16,1 2 10 15,-1-2-11-15,-1-2 0 16,0 0 19-16,-1 0-19 15,-3-2 0-15,-2 0-1 16,3 0 2-16,-5-2 9 16,3 0-10-16,0 0 1 15,-3 0 10-15,2 0-11 16,0 2-2-16,1 0-8 16,-3 1 20-16,3-1-13 15,0-1 3-15,1 0 0 0,3 0 9 16,-1-2-9-16,4 2-10 15,-1-2 9-15,3 3 1 16,-3 0 9-16,1 2-9 16,2 0 0-16,-3 2-12 15,3 2 12-15,-3 0 0 16,2 2-1-16,-1 2 7 16,-2 0-8-16,2 0 2 15,-1 0 0-15,-2 2-3 16,-1 0 3-16,-3 2 0 15,0-2-1-15,-3 2 7 16,0 0-2-16,-2 0-4 0,0 0 0 16,0 0-10-16,0 0 10 15,0 0-2-15,0 0 2 16,0 0 0-16,0 0-7 16,0 0 7-16,0 0 0 15,0 0-4-15,0 0 4 16,0 0 0-16,0 0-1 15,0 0 7-15,0 0 1 16,0 0-7-16,0 0-3 16,0 0 2-16,0 0 1 15,0 0-9-15,0 0 8 16,0 0-4-16,0 0-9 16,-2 0-20-16,-16 0-55 0,0 4-16 15,-2 0-303-15</inkml:trace>
  <inkml:trace contextRef="#ctx0" brushRef="#br0" timeOffset="107453.21">5532 3663 750 0,'0'0'150'0,"0"0"0"15,0 0-64-15,0 0-34 16,0 0 23-16,0 0-33 16,0 0 22-16,0-8-44 15,0 8-5-15,0 0 53 16,0 0-46-16,0 0-5 15,0 0-7-15,0 0-8 16,0 0 1-16,0 0-3 16,0 0 0-16,2 2-5 15,3 8 6-15,1 4-1 16,3 3 0-16,2 1 1 0,0 4 21 16,5 2-22-16,2 2 0 15,0 4 3-15,3 0-2 16,2 0 6-16,0-4-7 15,-1-2 6-15,-3-6-6 16,-2-2 0-16,-2-2 0 16,-1-4 6-16,-4-4-6 15,-3 0 0-15,0-2-1 16,-5-2 3-16,1-2 5 16,-1 0-7-16,-2 2 0 15,0-2 6-15,0 2-4 16,0-2-2-16,0 2-7 0,0 2 4 15,-5 5-17-15,-8 5 27 16,-10 5-7-16,-6 7 34 16,1 1-34-16,-3-4 11 15,0 2-11-15,2-3 13 16,2-2 2-16,4-4-15 16,3-2-10-16,7-2 10 15,2-6 1-15,6-4 0 16,5 0-1-16,-2-2 1 15,2 0-7-15,0 0 6 16,0 0-29-16,0 0 19 0,0 0-25 16,0 0-28-1,-3-2-102-15,-3-8-547 0</inkml:trace>
  <inkml:trace contextRef="#ctx0" brushRef="#br0" timeOffset="108367.97">5699 4820 846 0,'0'0'153'15,"0"0"-105"-15,0 0 46 16,0 0-52-16,0 0-16 15,0 0 1-15,0 0-7 0,0 0 40 16,0 0 8-16,2 0-32 16,9-8 41-16,7-6-61 15,2-6-7-15,2-2 1 16,1-4-9-16,-1 0 15 16,-5 0-16-16,-1 0-1 15,-5 4-15-15,-6 2 16 16,-2 4-5-16,-3 4-2 15,0 2 13-15,0 6-15 16,0 2-8-16,0 2 17 16,0 0 8-16,0 0-8 15,0 2-17-15,-6 18 17 16,-4 6 10-16,-1 8 15 0,-3 6-25 16,5-2 0-16,1 0 11 15,3 0-11-15,5-4 0 16,0-2 3-16,0-1-3 15,0-7 5-15,0-4-5 16,2-4 0-16,5-6-8 16,-3-4 8-16,1-4-13 15,1-2 0-15,1 0-17 16,0 0 29-16,2 0-34 16,1-16-14-16,6-22 42 15,-3 4-109-15,-1-6-137 0</inkml:trace>
  <inkml:trace contextRef="#ctx0" brushRef="#br0" timeOffset="108601.12">5879 4305 1001 0,'0'0'159'0,"0"0"-109"16,0 0-37-16,0 0 5 15,0 0-18-15,0 0 0 16,0 0 18-16,25 20-17 16,-14-8 6-16,3 2 0 15,-3 2-1-15,2 4 6 16,-2 4-12-16,2 17-21 16,-2-4-2-16,-3-5-217 0</inkml:trace>
  <inkml:trace contextRef="#ctx0" brushRef="#br0" timeOffset="109301.08">6122 4798 935 0,'0'0'190'0,"0"0"-150"15,0 0-31-15,0 0 49 16,0 0-47-16,0 0-9 16,0 0-2-16,5 2 1 15,-5 3 6-15,0 2-4 0,2 5-3 16,0 2 59-16,0 4-34 16,0 3-5-16,-2 1 0 15,0 0-19-15,0-2 25 16,0 0-26-16,0-4 0 15,-2-4 23-15,-2-4-23 16,2-2 2-16,0-4 2 16,2-2-2-16,0 0 21 15,0 0-14-15,0 0 11 16,0-2 42-16,0-10-37 16,0-4-15-16,6-2-10 0,8 2 8 15,-1 0-3 1,5 1-5-16,-3 5-4 0,4 5-2 15,-4 1 6-15,-1 4-1 16,1 0-12-16,1 0 13 16,-1 5-12-16,3 12 12 15,-3 1 0-15,1 1 7 16,-3 2-6-16,-4 1-1 16,-4 0 0-16,-3 0 9 15,-2 0-2-15,0 0-7 16,0 0 0-16,-5-2 16 15,-6-2-16-15,-2-2 0 16,-1-2 1-16,1-1 7 0,-1-4 23 16,-1-3-31-16,1-2 0 15,1-4 35-15,1 0-20 16,0 0 8-16,-1-8-17 16,-1-10 13-16,-1-4-32 15,3-4 13-15,1 0 0 16,5 0 3-16,1 0-3 15,3 0-22-15,2 0 1 16,0-12-60-16,0 6 33 16,2 3-222-16</inkml:trace>
  <inkml:trace contextRef="#ctx0" brushRef="#br0" timeOffset="110969.09">11136 4903 814 0,'0'0'214'16,"0"0"-101"-16,0 0-35 0,0 0 60 15,0 0-80 1,0 0-17-16,0 0-2 0,-41-127 4 16,35 97 21-16,-1-6-49 15,1-2-15-15,-2-6 63 16,4-4-61-16,2-7 6 15,2-4 7-15,0-6-5 16,0-1 13-16,4-2-23 16,8 4 0-16,1 2 8 15,5 8-8-15,-1 4-2 16,1 7 1-16,3 5 2 16,-2 8-2-16,-1 6-3 15,2 2 4-15,2 6 9 16,-1 2-9-16,-4 6-5 15,1 4 4-15,-3 4 2 0,4 0-10 16,-3 0 9-16,-3 2-13 16,0 10-16-16,-4 0 29 15,-2 0-21-15,-3 4 14 16,-4 0-3-16,0 4 3 16,0 2-9-16,-4 2 16 15,-15 0-3-15,-2 2 3 16,-8 2-6-16,0-2-1 15,-4-2 5-15,1-3-7 16,1-5-4-16,2-6 6 16,7-2-13-16,1-2 20 15,8-5-9-15,5 2 8 16,2-3 1-16,4 0-10 0,2 0 5 16,0 0-47-1,0 1 14-15,14 4-7 0,1 1 45 16,3 0 0-16,3 2 1 15,-2-1 15-15,-1 4-16 16,0-1 0-16,-4 0 10 16,-4 0-10-16,-1 2-5 15,1 0 3-15,-6 0 4 16,0 0 11-16,-2 0-13 16,-2 0 0-16,0 0 10 15,0 0-10-15,-8 0 6 16,-6 2 8-16,-5 2-13 15,-2-2 34-15,-4 0-35 16,1-2 1-16,0 0 23 0,-3 0-24 16,-4-2 1-16,0-2-1 15,0 2-6-15,-21 0-12 16,10 1-182-16,3-4-755 0</inkml:trace>
  <inkml:trace contextRef="#ctx0" brushRef="#br0" timeOffset="112332.82">11508 4243 550 0,'0'0'489'15,"0"0"-390"-15,0 0-17 16,0 0 5-16,0 0 0 15,0 0-46-15,0 0-40 16,60-18 41-16,-43 10-42 16,2-2 0-16,-4-2 9 0,3-1-7 15,-3-1 0-15,-1 1-2 16,-1-3 6-16,-1 0 0 16,-2-2-6-16,-3 1 0 15,-3 2 2-15,-2 1 0 16,-2 5 4-16,0 3-6 15,0 3 0-15,0 3 11 16,0 0-10-16,0 0 0 16,-4 3 15-16,-9 17-7 15,-3 12-8-15,-6 9-1 16,2 3 2-16,0 4 15 16,2 0-17-16,2-2 0 15,5-2-1-15,5-4 2 16,1-4 8-16,3-8-9 15,2-10-3-15,0-4-25 0,0-7 21 16,0-7-63-16,5 0-5 16,6-3 37-16,4-15-9 15,7-22-61-15,-3 4-206 16,-4 0-221-16</inkml:trace>
  <inkml:trace contextRef="#ctx0" brushRef="#br0" timeOffset="112563.89">11688 3706 758 0,'0'0'330'0,"0"0"-205"0,0 0 13 16,0 0-54-16,0 0-37 16,0 0-20-16,0 0-5 15,-3 33 12-15,3-10-34 16,0 1 11-16,6 0 11 15,2 2-22-15,-1 4 0 16,-1 4-7-16,2 4-22 16,-6 22-50-16,-2-12-130 15,0-6-506-15</inkml:trace>
  <inkml:trace contextRef="#ctx0" brushRef="#br0" timeOffset="113181.82">11788 4381 713 0,'0'0'182'0,"0"0"-115"16,0 0 64-16,0 0-73 15,0 0-27-15,0 0-7 16,0 0-9-16,11 100 12 16,-11-74-27-16,0 2 10 15,0 3 45-15,-8-5-37 16,-1-2-5-16,1-2 16 16,2-6-15-16,2-4 7 0,-1-4-21 15,3-4 0-15,2-4 18 16,0 0-18-16,0 0 0 15,0 0 33-15,0-14-28 16,0-10-5-16,0-4-23 16,2-2 23-16,13 2-15 15,2 6 15-15,0 4-17 16,1 7 11-16,0 6 4 16,-3 3-6-16,4 2 5 15,-4 0-2-15,1 0-18 16,-3 11 23-16,1 2-7 15,-4 2 7-15,-3 2 6 0,-1 1 23 16,-1 0-29-16,0-2 1 16,-5 2 40-16,0-4-40 15,0 2 12-15,0-2 6 16,0 0-13-16,-14 0 17 16,-1 0-23-16,-3 0 0 15,-3-2 21-15,0-4-20 16,-4-2-1-16,3-6 14 15,-1 0-4-15,-1 0 8 16,0-8-18-16,-10-20-60 16,7 0-49-16,3 4-186 0</inkml:trace>
  <inkml:trace contextRef="#ctx0" brushRef="#br0" timeOffset="114051.93">11342 5039 421 0,'0'0'533'0,"0"0"-393"15,0 0-97-15,0 0-25 16,0 0 57-16,0 0-17 16,0 0 3-16,0 127-8 15,0-86-19-15,0 1 33 16,0 2-65-16,0 1 16 15,0-1 33-15,0 2-50 16,0-4 10-16,0 2-7 16,-2-4-2-16,0-2 18 15,-2-6-20-15,2-2 0 16,-3-7 5-16,3-5-5 16,0-6 0-16,0-4-2 15,2-5 9-15,0-3-28 16,0 0 16-16,0 0-45 0,0-7 18 15,0-36-188-15,0 6-81 16,0-8-257-16</inkml:trace>
  <inkml:trace contextRef="#ctx0" brushRef="#br0" timeOffset="114399.21">11621 4832 442 0,'0'0'20'0,"0"0"324"15,0 0-219-15,0 0-22 16,0 0 1-16,0 0-24 15,0 0-5-15,22 73-8 16,-20-46-27-16,1 10 37 16,-3 3-55-16,0 10 0 15,0 6 10-15,0 10-18 16,0 9 8-16,0 3-22 0,0 6 12 16,-9 0 5-1,0 0-17-15,0 1-20 0,-13 19-31 16,4-22-191-16,0-14-955 15</inkml:trace>
  <inkml:trace contextRef="#ctx0" brushRef="#br0" timeOffset="115666.7">10964 6571 320 0,'0'0'541'15,"0"0"-414"-15,0 0-89 0,0 0 63 16,0 0-50-16,0 0 7 16,0 0-11-16,4-82-9 15,-4 61-9-15,0 0-29 16,-8-5 9-16,-3 0 24 15,-5 1-33-15,-3 4 2 16,4 2 15-16,-3 7 3 16,1 6 43-16,-1 4-63 15,0 2 7-15,-2 0 18 16,2 6-25-16,0 14-3 16,2 4 3-16,1 8 0 15,6 3 14-15,2 1-14 16,7-4 0-16,0-6-1 0,0-4 1 15,2-8-12-15,14-4-1 16,2-6-75-16,4-4 21 16,1 0-48-16,1-14-81 15,-2-10-40-15,1-2-16 16,-3 0 55-16,-3-2 72 16,-1 0 48-16,-1 2 49 15,-3 1 20-15,-1 7 8 16,-5 4 106-16,2 10-24 15,-2 4-53-15,-1 0 73 16,-1 0 5-16,-2 11 31 16,-2 8 7-16,0 9-57 15,0 5 39-15,0 6-63 0,0 6-21 16,0 5 1 0,0 6 2-16,-4 4 6 0,-5 4-32 15,0 4-19-15,-4 3 69 16,2 1-69-16,-5 0 20 15,1-2 5-15,-1-2-2 16,-3-3 13-16,2-9-37 16,-3-2 1-16,2-8 21 15,-2-6-22-15,0-8 0 16,0-6 2-16,2-6-1 16,-2-8 12-16,-2-6-13 15,2-3 0-15,-3-3-17 16,2-3 17-16,0-19-19 15,1-10-26-15,2-6 28 0,5-8 16 16,6-4-17-16,3 0 11 16,4 0-12-16,0 2 19 15,0 2-6-15,13 6 6 16,5 3 0-16,2 5 0 16,2 6 0-16,3 4 0 15,2 4 2-15,-1 4-2 16,3 2-7-16,-2 6 5 15,2 6-76-15,-7 0-152 16,-4 0-399-16</inkml:trace>
  <inkml:trace contextRef="#ctx0" brushRef="#br0" timeOffset="116403.72">11060 7271 227 0,'0'0'580'16,"0"0"-440"-16,0 0-39 16,0 0-36-16,0 0 28 15,0 0-41-15,8 120 3 16,-8-96-12-16,-2 0-22 15,-4-4 32-15,-3-2-35 16,2-2-18-16,0-6 38 0,3-3-38 16,1-6 1-16,1-1 9 15,2 0-10-15,0-18-16 16,0-8-76-16,0-8 11 16,11-2 29-16,7 0-38 15,3 2-39-15,0 4 67 16,2 6 7-16,-1 6 55 15,-1 2-9-15,0 6 9 16,-2 3 29-16,-4 6-1 16,-1 1 9-16,-4 0 11 15,-1 10-13-15,-1 8 31 16,-6 4-20-16,-2 2-35 16,0 2 51-16,0 0-33 15,0 0-2-15,-2-2-6 0,-8 0 2 16,1-6 29-16,1-4-42 15,1-4 0-15,0-6 17 16,5-1-25-16,2-3 10 16,0-3-12-16,0-17-115 15,0-10 59-15,0-4-4 16,6-2-35-16,6 4-18 16,1 8 47-16,-1 4 21 15,-2 6 16-15,1 6 29 16,-1 4 6-16,-2 4 10 15,-1 0 4-15,-1 2 74 16,2 12-9-16,-4 4-30 0,0 4 12 16,1 2-25-1,-3 2 33-15,0 2-42 0,0-4-31 16,-2-4 43-16,0-2-39 16,2-6 1-16,-2-4-7 15,2-6 1-15,-2-2-3 16,3 0-96-16,2-18-72 15,-3-6-142-15,0-4-278 0</inkml:trace>
  <inkml:trace contextRef="#ctx0" brushRef="#br0" timeOffset="116672.2">11267 6689 307 0,'0'0'746'16,"0"0"-626"-16,0 0-71 16,0 0 16-16,0 0 27 15,0 0-10-15,0 0-81 16,0 4 0-16,0-2 28 15,0 0-29-15,0-2-18 16,2 0-99-16,0 0-145 16,-2 0-463-16</inkml:trace>
  <inkml:trace contextRef="#ctx0" brushRef="#br0" timeOffset="117314.14">11267 6689 39 0,'56'-144'270'15,"-52"144"356"-15,1 0-513 16,3-4-57-16,4-2-9 16,1-2-28-16,0 2 32 15,-1 2-51-15,-2 0 0 0,-1 0 9 16,-2 4-8-16,0 0 5 15,-3 0-6-15,1 4 0 16,-1 12 10-16,0 8-10 16,-1 8 0-16,-3 8 47 15,0 8-18-15,0 6-6 16,0 8-23-16,0 1 16 16,-3 1 11-16,1-4-27 15,0-4 0-15,2-8 5 16,0-6-4-16,0-11 0 15,0-12-1-15,0-6-37 16,7-9 36-16,2-4-10 16,2 0 11-16,3-22 9 0,1-9-9 15,-1-6-30 1,-1-12 7-16,-3-5-21 0,2-10 43 16,-3-8-46-16,-1-6-2 15,0-5 23-15,-2 5 10 16,-1 4 16-16,1 16 14 15,-2 12 21-15,1 16 55 16,2 12-28-16,-2 9 21 16,3 5-15-16,1 3-35 15,3 1-5-15,3 0-5 16,5 0-17-16,0 0 36 16,2 5-41-16,1 1 0 15,1 2 18-15,5-1-17 16,0-4 14-16,-2 0-16 15,-1-2 7-15,-6 3-30 0,-9 0 23 16,-11 6-130-16,0 1-193 16,0-1-322-16</inkml:trace>
  <inkml:trace contextRef="#ctx0" brushRef="#br0" timeOffset="117867.77">11728 6760 337 0,'0'0'668'0,"0"0"-540"16,0 0-76-16,0 0 8 15,0 0 62-15,0 0-70 16,0 120-33-16,0-76 36 15,0 4-33-15,-6 0-9 16,-6 0 7-16,1-2-17 16,0-6 17-16,0-1-20 15,2-10 2-15,0-6 9 16,4-10-11-16,1-4-11 16,2-9-2-16,-1 0 1 15,1-10-11-15,2-16-101 16,0-5 61-16,0 2 48 0,0 0 8 15,13 5 4 1,3 6 2-16,0 6 2 0,2 4-2 16,0 2 1-16,-3 6 0 15,1 0-4-15,-5 0 4 16,2 0-9-16,-4 6 9 16,0 10 0-16,-5 1 0 15,-1 2-7-15,-1 3 7 16,-2 1 40-16,0-1-8 15,0-3-19-15,-11 2 13 16,-5-3-11-16,-1-4 4 16,-2 0-19-16,-2-4 0 15,-2-4 40-15,1-2-40 16,-3-4 0-16,3 0 0 16,0-4-47-16,-1-26-63 0,6 2-172 15,5-2-368-15</inkml:trace>
  <inkml:trace contextRef="#ctx0" brushRef="#br0" timeOffset="118428.77">11998 7157 310 0,'0'0'657'16,"0"0"-506"-1,0 0-109-15,0 0 28 0,0 0-8 16,0 0-34-16,123-80-4 16,-104 55-24-16,-1 3 0 15,-3-2-3-15,-3 0 3 16,-5 2-23-16,-7-2-20 15,0 2 15-15,0 4 18 16,-3 6-12-16,-10 4 22 16,-5 4 3-16,-2 4-3 15,-3 0 0-15,0 0 14 16,-2 10 5-16,0 4 36 0,0 4-20 16,4 4-23-16,1 2 63 15,-1 6-53-15,6 2 8 16,3 2-2-16,4 0-14 15,1 0 21-15,3 1-32 16,2-4 7-16,2 1 27 16,0-1-30-16,0-3 8 15,2 2-4-15,9-4-2 16,-1 2 27-16,4-2-29 16,1-2-6-16,2-2 52 15,0-4-53-15,1 1 0 16,0-4 15-16,-1-2-14 15,0-4-2-15,0-3-36 16,3-6-58-16,-3 0-114 16,-5-7-540-16</inkml:trace>
  <inkml:trace contextRef="#ctx0" brushRef="#br0" timeOffset="154413.84">3736 10042 675 0,'0'0'278'15,"0"0"-190"-15,0 0-58 16,0 0-5-16,18-106-2 16,-12 82 35-16,1-1 32 15,2 6-40-15,2-2-12 16,0 2 3-16,1 1-15 0,-4 1 3 16,1 3-22-16,-1 4-6 15,-4 4 48-15,-2 6-43 16,-2 0 4-16,0 0 15 15,2 0-11-15,-2 8-10 16,2 18-4-16,3 19 0 16,-1 17 51-16,2 14-32 15,0 10-11-15,-4 1 6 16,-2-5 1-16,0-6 6 16,0-8-21-16,0-6 0 15,0-10 0-15,-2-8 0 16,2-12-2-16,0-8-21 15,0-12-60-15,-3-12-51 16,0-4-147-16,-1-18-209 0</inkml:trace>
  <inkml:trace contextRef="#ctx0" brushRef="#br0" timeOffset="156766.07">3652 10044 1147 0,'0'0'267'15,"0"0"-180"-15,0 0-85 16,0 0 6-16,0 0 34 16,0 0-33-16,0 0-8 15,-29-2-1-15,37 2-14 0,13 0 14 16,10 0 0 0,7 0 3-16,6 0 19 0,3 0-22 15,-1 0-1-15,-5-2 1 16,-5 0-14-16,-10 2 14 15,-11 0-45-15,-6 0-49 16,-9 10 20-16,-2 14 14 16,-25 6 52-16,-15 8 8 15,-12 7 0-15,-6-1 1 16,-4 2-1-16,3-4 0 16,7-4 30-16,11-8-18 15,11-10 11-15,15-8 6 16,12-6-29-16,5-6-2 15,9 0-45-15,25 0 47 16,14-12 10-16,10-10-10 0,7-2 0 16,2-4 11-16,-6 0-4 15,-11 6 10-15,-10 4-17 16,-11 7 6 0,-11 7-16-16,-11 4 10 0,-7 0-54 15,0 11 34-15,-25 15 13 16,-13 10 6-16,-12 6-41 15,-10 4-14-15,-8 4 54 16,3-4-7-16,1 0 9 16,8-3 0-16,12-6 1 15,8-8 26-15,16-11-18 16,11-8-1-16,9-8-16 16,5-2-1-16,26 0 1 0,9-20 7 15,9-8-27 1,3-5-13-16,3 1 24 0,-4 0 17 15,-7 9 24-15,-5 5-16 16,-10 7 2-16,-12 9-10 16,-5 2 7-16,-6 4-7 15,-6 20 20-15,0 15 11 16,0 11 51-16,-4 10-48 16,-12 6-8-16,-1 0-3 15,1-4-22-15,1-2 29 16,-1-5-30-16,5-8 1 15,-1-8 21-15,6-9-22 16,1-14 0-16,5-10-1 16,0-6-63-16,0-10-5 0,11-24 44 15,9-18-1-15,7-15 7 16,2-11-17-16,0-2 4 16,0 4 26-16,0 10 6 15,0 13 26-15,-3 16-25 16,1 11 5-16,-4 12 32 15,-1 10-38-15,-5 4 17 16,0 0 2-16,-4 13-13 16,-2 10 24-16,-2 4-2 15,-7 5-17-15,-2 3 44 16,0 1-33-16,-2 0 14 16,-14 0-12-16,-1-4-24 15,-6-4 29-15,0-2-29 0,6-8 0 16,-1-4 22-1,9-6-22-15,5-8 16 0,4 0 1 16,0-6-17-16,0-24-22 16,11-10-13-16,14-12 9 15,4-4 25-15,6 2-25 16,3 5 11-16,-5 16-5 16,-4 8-2-16,-9 13 20 15,-7 9-35-15,-5 3 21 16,-8 0 15-16,0 11 2 15,0 14 29-15,0 3 13 16,-12 6-22-16,-1 0 21 16,-3-2-42-16,3-4 6 15,-1-6 12-15,6-6-18 16,1-6 0-16,5-8-2 0,2-2 2 16,0-4-6-16,0-26-95 15,19-18-7-15,8-16 40 16,12-32-46-16,7-35-149 15,10-27 150-15,-7 13-93 16,-11 31 206-16,-11 40 68 16,-10 32 154-16,-1 6-23 15,-1 1-96-15,1 9-20 16,-9 12 9-16,-3 8 4 16,-2 6-5-16,-2 0-62 0,0 0-28 15,0 0-1 1,0 10-5-16,0 8 5 15,0 10 20-15,-4 6-19 0,-2 7 42 16,3 0-43-16,1 4 0 16,2-1 10-16,0-4-10 15,5-2 0-15,14-6 0 16,8-4-16-16,4-3 10 16,8-6-4-16,-2-2 3 15,-1-6 0-15,-5 0 7 16,-4-4-1-16,-10 0 1 15,-5 1-23-15,-10 2 10 16,-2 5-55-16,-16 6 46 16,-17 7 10-16,-14 4 9 15,-8 2-5-15,-8-4 6 0,1-4 4 16,2-6 28-16,8-4-15 16,10-4-7-16,13-6 40 15,9-4-23-15,13-2 4 16,7 0-29-16,0-16-9 15,18-4 8-15,11-6 1 16,7 0-3-16,6 4 3 16,3 4 0-16,3 6-9 15,0 8 9-15,-4 4 0 16,-2 0 0-16,-8 2 0 16,-5 12-12-16,-9 2 6 15,-7 2-4-15,-8 4-9 16,-5 4 19-16,0 2 0 15,-25 6-6-15,-10 0 6 16,-13 0-61-16,-4 1-12 0,-4-6 23 16,-2-4 28-16,6-9 21 15,10-8 1-15,11-6 17 16,10-2 16-16,15 0 34 16,6 0-28-16,0-14-38 15,20 0 18-15,14-2-19 16,6 0 7-16,4 3 0 15,3 3-7-15,-5 5 0 16,-3 2 6-16,-8 3 0 16,-8 0-3-16,-4 0-3 15,-9 0 1-15,-5 7-14 16,-2 8 13-16,-3 6 0 16,0 7 24-16,-10 4-16 15,-7 4 1-15,-5-2-9 0,-1-2 7 16,4-4 5-16,0-4-12 15,6-6-2-15,4-4 2 16,4-8 0-16,5-2 0 16,0-4-23-16,0 0-6 15,3 0 3-15,11-6 34 16,1-6-8-16,5-6 22 16,-1-2-2-16,2-2 1 15,-3-4-21-15,-7-4 7 16,-3-2 18-16,-8-4-25 15,0-6-16-15,0 0 5 0,-15 0-36 16,-7 3 41-16,-3 7-10 16,4 8 16-16,-2 8-19 15,7 4 31-15,3 8-12 16,7 4 42-16,3 0-33 16,3 24 5-16,0 14-14 15,0 14 0-15,0 15 26 16,7 9-13-16,1 4-11 15,-3 2 18-15,-3 1-10 16,-2-3 13-16,0-2-23 16,0-4 1-16,-13-6 8 15,-3-4-9-15,-4-6 0 16,-4-9 5-16,-3-11-5 0,0-10 0 16,-4-14-40-1,0-14-22-15,-16-42-33 0,9-12-129 16,4-16-307-16</inkml:trace>
  <inkml:trace contextRef="#ctx0" brushRef="#br0" timeOffset="156970.03">5364 10018 1317 0,'0'0'184'0,"0"0"-174"16,137-36 3 0,-75 16 16-16,-1-2-29 0,-11 0 0 15,-9 4-8-15,-13-6-11 16,-8 4-150-16,-13 0-457 0</inkml:trace>
  <inkml:trace contextRef="#ctx0" brushRef="#br0" timeOffset="157188.87">5525 9832 1265 0,'0'0'184'0,"0"0"-156"16,0 0 20-1,2 110-42-15,-2-68 17 0,-2 6 28 16,-16 4-21-16,-6 4-6 15,-12 8-24-15,-7 1-13 16,-7-3 12-16,-29 0-114 16,13-16-187-16,8-18-839 0</inkml:trace>
  <inkml:trace contextRef="#ctx0" brushRef="#br0" timeOffset="157366.12">5674 10217 935 0,'0'0'300'0,"0"0"-205"16,0 0-63-16,0 0-22 15,0 0 12-15,0 0-20 16,0 0 5-16,112 84 21 16,-112-70-28-16,0-2-83 15,0 0-325-15</inkml:trace>
  <inkml:trace contextRef="#ctx0" brushRef="#br0" timeOffset="158113.54">5347 10515 1288 0,'0'0'192'16,"0"0"-185"-16,0 0 3 0,0 0 24 15,0 0-21 1,136 27 16-16,-105-27-20 0,-4 0-9 15,-5 0 28-15,-7 0-28 16,-6 0 0-16,-4 0 0 16,-5 4-19-16,0 1 19 15,-7 5-6-15,-15 4 6 16,-7 4 11-16,-4 8-11 16,-8 5 0-16,-3 5 6 15,-3 4-4-15,1 4 13 16,0 4-15-16,4 0 0 15,7 0 38-15,6-4-33 16,6-5-5-16,10-10 0 16,7-4 0-16,6-7-10 15,0-8-6-15,13-4-48 0,18-6 43 16,11 0-3-16,10-4-14 16,8-14 2-16,4-6 15 15,1 2 11-15,-5-1 7 16,-2 5 3-16,-8 4 26 15,-11 5-26-15,-10 2 6 16,-6 4 4-16,-12-1-9 16,-5 1 15-16,-6 3-4 15,0-4 1-15,0 0 47 16,0-3-45-16,-11-6-15 0,-3-3-1 16,-3-2 1-1,-1-2 10-15,1-4-10 16,-2-2 1-16,7 4 15 0,2 2 0 15,6 2-11-15,4 6-5 16,0 0 0-16,11 0 12 16,15-2-12-16,13 2 0 15,3-1-1-15,7 6 1 16,0 5-15-16,0 2 14 16,-7 0 2-16,-4 9 8 15,-7 6-9-15,-11 1-7 16,-9 0-6-16,-9 2 11 15,-2 0 2-15,0 4 20 16,-13 0-20-16,-5-2 26 16,1-4-26-16,1-4-7 0,1-8-5 15,4-4-18 1,1-2-55-16,6-46-100 0,2 2-166 16,2-4-318-16</inkml:trace>
  <inkml:trace contextRef="#ctx0" brushRef="#br0" timeOffset="158894.24">6341 10160 1179 0,'0'0'543'0,"0"0"-484"15,0 0-58-15,0 0-1 16,0 0 14-16,0 0-14 15,124-14 40-15,-79 3-40 16,0-2 0-16,-3 5 0 16,-7 6 0-16,-8 2-7 15,-7 8-8-15,-7 26-11 16,-5 16 9-16,-8 19 11 16,0 7-37-16,-8 2 42 15,-7-4-1-15,-3-7 2 16,5-13-7-16,3-10 16 15,8-12-9-15,2-12 0 16,0-10-26-16,0-10-12 0,18 0-4 16,14-22 23-16,10-18-13 15,14-18-61-15,20-31-48 16,17-35-21-16,16-27-181 16,-6 11 90-16,-25 34 229 15,-23 42 24-15,-21 38 228 16,-5 1-50-16,-4 10-51 15,-6 1-55-15,-12 14 51 16,-7 0 9-16,0 15-39 16,-5 22 9-16,-19 15-16 15,-7 8-60-15,-10 6 34 16,-5-1-59-16,-3-3-1 16,2-8 15-16,5-8-13 0,10-12-2 15,11-10-44-15,13-24-83 16,6 0-12-16,2-22-235 0</inkml:trace>
  <inkml:trace contextRef="#ctx0" brushRef="#br0" timeOffset="159498.73">7494 10225 327 0,'0'0'841'0,"0"0"-708"15,-2 110-75-15,-11-62-25 0,-3-6 67 16,-1-4-56-16,-1-4-28 15,0-7 6-15,5-8-16 16,2-5 8-16,6-10-14 16,5-4-21-16,0 0 19 15,9-28-57-15,16-18-31 16,12-34 3-16,19-36 16 16,11-43 26-16,2-7-80 15,-13 28-149-15,-19 41 274 16,-14 47 140-16,-10 16 18 15,-1 4-58-15,-4 4 3 16,-1 4 20-16,-5 14-21 16,-2 8-40-16,0 0 30 15,0 0-90-15,-7 14-1 16,-6 10 10-16,-3 8-4 16,1 4 0-16,1 2-7 15,6-4 0-15,6-4-9 0,2-3 9 16,0-8-11-16,4-2 9 15,12-7-12-15,3-5-2 16,6-2-5-16,2-3-6 16,6 0 21-16,3-18-32 15,1-7-10-15,2 3-4 16,-6 0-60-16,-7 4 21 16,-7 6 24-16,-6 8 28 15,-8 4 20-15,-3 6 7 16,-2 30 12-16,0 29 70 15,-4 41-27-15,-15 42 12 16,1 16-1-16,-3-3-25 16,0-19 39-16,1-25-50 0,5-21-18 15,1-20 13-15,5-18-13 16,5-8 0-16,-3 3-10 16,5 1-112-16,2-10-23 15,0-26-453-15</inkml:trace>
  <inkml:trace contextRef="#ctx0" brushRef="#br0" timeOffset="160560.2">8170 9968 834 0,'0'0'738'0,"0"0"-652"16,0 0-72-1,0 0-2-15,0 0-12 0,143 54 1 16,-110-46 18-16,-6-2-19 16,-3-2 0-16,-11 0 0 15,-6-2-11-15,-7 4-24 16,0 2-26-16,-9 6-53 16,-16 6 98-16,-4 6-43 15,-2 7 29-15,0 0 30 16,6-1 1-16,8-6 23 15,6-5-8-15,6-10-15 16,5-6 64-16,0-3-24 0,10-2 2 16,9-2-15-1,10-18-12-15,12-16 7 0,5-14-23 16,8-15-28-16,10-29 15 16,7-28-93-16,-8 6-100 15,-9 9-53-15,-17 23 252 16,-14 34 7-16,-5 7 62 15,-3 12-16-15,-6 18 32 16,-2 13-31-16,-5 8 0 16,3 28 69-16,-1 13-21 15,-2 7-9-15,-2 2-53 16,0 0-32-16,0-8 35 16,0-8-34-16,0-6-1 15,0-11 1-15,0-7-1 16,0-10-2-16,2-8-17 0,9 0 8 15,7 0 9-15,7-14 2 16,8-6-1-16,7-4 6 16,0-2-3-16,-1-1 8 15,-6 1-11-15,-4 2 0 16,-8 4 11-16,-7 2-11 16,-7 2-10-16,-7 6-11 15,0 6-53-15,-23 4-9 16,-8 4-59-16,-9 24 69 15,-4 14 73-15,-3 12-7 16,-1 9 6-16,2 0 0 0,4 2 2 16,9-7 14-1,4-8-15-15,11-7 1 0,5-14 28 16,5-11-29-16,6-7 0 16,2-11 16-16,0 0 0 15,0-11 33-15,10-17-49 16,7-4 6-16,8-2 20 15,2 2-17-15,4 4-9 16,0 6 11-16,0 8-10 16,-2 4 14-16,-2 8-15 15,-2 2 1-15,-8 0 18 16,-3 8-18-16,-5 10 7 0,-5 2 8 16,-4 4-15-1,0 4 39-15,-13 2-40 0,-14 0-11 16,-6 3 5-1,-6-5-16-15,-1-2-16 0,1-7 2 16,3-5-25-16,7-3 49 16,7-5-5-16,11-2 14 15,11-2-13-15,0 0-17 16,6 0 9-16,17 2 23 16,5 0 2-16,3 0 8 15,3 2-9-15,-6 0 0 16,-1 2 2-16,-6 4-2 15,-8 0 0-15,-10 2 0 16,-3 6-9-16,-29 12 0 16,-12-4-105-16,-1 0-404 0</inkml:trace>
  <inkml:trace contextRef="#ctx0" brushRef="#br0" timeOffset="160750.43">8442 10664 202 0,'0'0'565'0,"0"0"-276"0,0 0-156 16,0 0-94-16,0 0 16 15,0 0 41-15,0 0 3 16,105 24-6-16,-46-30-42 16,9-8-16-16,7 0 17 15,-2 0-40-15,-3 0-2 16,-8 2-10-16,-13 2 9 16,-14 2-19-16,-14-1-47 15,-21-13-73-15,0 0-106 16,-15-2-1041-16</inkml:trace>
  <inkml:trace contextRef="#ctx0" brushRef="#br0" timeOffset="160944.62">8830 10439 320 0,'0'0'932'16,"0"0"-812"-16,6 107-88 15,-6-60 60-15,0 2 8 16,0-3-5-16,-4-2-28 15,-14 2-48-15,-7 0 25 16,-4-4-44-16,-7-4-6 16,-1-7-5-16,-15-17-49 15,10-13-119-15,7-1-410 0</inkml:trace>
  <inkml:trace contextRef="#ctx0" brushRef="#br0" timeOffset="161123.14">9157 10648 818 0,'0'0'597'15,"0"0"-516"-15,0 0-69 16,0 0 7-16,0 0-19 16,0 0-48-16,142-15-144 15,-102-18-503-15,-4-6 105 0</inkml:trace>
  <inkml:trace contextRef="#ctx0" brushRef="#br0" timeOffset="161776.91">9892 9898 1418 0,'0'0'229'15,"0"0"-202"-15,0 0-27 16,0 0 6-16,-85 162 51 15,47-50-32-15,3-1-18 16,6-9 31-16,12-16-13 16,7-22-6-16,6 5-19 15,1 1 12-15,3-14-8 16,7-14-4-16,16-14-25 0,6-14 18 16,8-14-2-1,3-6 8-15,9-30-23 16,1-18-20-16,0-14 43 0,4-29-31 15,-2-27-3 1,-10-29 26-16,-11 13 9 0,-15 30 10 16,-14 36 3-16,-2 32-2 15,0 1 50-15,0 5-33 16,-4 6-9-16,-8 12 44 16,-3 11-18-16,-5 4 3 15,-5 3-40-15,-6 0 2 16,-7 18 3-16,-2 10-13 15,-5 12-16-15,1 9 16 16,1 7 1-16,3 4 12 16,9 4-13-16,6 2 0 15,12 0-5-15,9 1 5 0,4-3-19 16,2-4 18-16,23-6 1 16,10-4-1-16,10-6-7 15,8-4 8-15,10-4 1 16,3-5-1-16,5-5-1 15,1-6 1-15,-5-6 1 16,-7-8 6-16,-8-2-7 16,-10-4 0-16,-13 0-10 15,-14 0 10-15,-6 0-8 16,-9 0 2-16,0 0 6 0,0 0 0 16,-5-4-46-16,-8-6-20 15,-2 0 60-15,-3-2-82 16,-13-14-78-16,4 5-213 15,2 2-735-15</inkml:trace>
  <inkml:trace contextRef="#ctx0" brushRef="#br0" timeOffset="162026.4">10732 10493 605 0,'0'0'1062'0,"0"0"-945"16,0 0-69-16,0 0-7 16,0 0 18-16,0 0 20 15,0 0-78-15,24 17-1 16,-24-14 0-16,0 5-72 15,-10 0-127-15,-9-4-322 0</inkml:trace>
  <inkml:trace contextRef="#ctx0" brushRef="#br0" timeOffset="162193.79">10717 10654 967 0,'0'0'627'0,"2"0"-552"0,0 1-66 15,-2-1 13-15,2 0 47 16,-2 0 2-16,0 0-71 16,0 0-51-16,0 0-127 15,-13 0-838-15</inkml:trace>
  <inkml:trace contextRef="#ctx0" brushRef="#br0" timeOffset="163310.99">11599 9196 446 0,'0'0'730'0,"0"0"-545"16,0 0-125-16,0 0-21 16,0 0 47-16,0 0-27 15,0 0-34-15,63 6 39 16,-26-6-16-16,9 0-20 16,8 0-11-16,2-2-16 15,0-8 16-15,-3 0-17 0,-4-1-11 16,-11 4 3-1,-7-1-57-15,-13 4-31 16,-9 2 9-16,-9 2-99 0,0 0 67 16,-13 0 24-16,-10 0 56 15,-4 8 37-15,1 8 4 16,-1 4 18-16,3 6 9 16,1 4-10-16,5 10 39 15,1 10 28-15,3 8-16 16,1 9 19-16,2 3-52 15,0 0 3-15,0-4-17 16,-1-4-9-16,1-6 24 16,0-3-37-16,0-7 0 15,0-6 18-15,0-8-19 16,-1-6-1-16,-1-6-12 0,-3-6-26 16,-3-8 1-16,-4-4-49 15,-1-2-58-15,-3 0 77 16,0-4 39-16,5-6 29 15,0 0 8-15,6 2 36 16,3 2 76-16,8 4-46 16,3 2-16-16,2-2 35 15,0 2-42-15,0 0 2 16,9 0-25-16,16 0-21 16,6 0 47-16,11 6-16 15,5 0-16-15,4-4 26 16,2-2-32-16,1 0-15 15,0 0-1-15,-1-10-7 0,-2-8-13 16,16-14-159-16,-13 4-169 16,-12 0-564-16</inkml:trace>
  <inkml:trace contextRef="#ctx0" brushRef="#br0" timeOffset="164209">12526 9727 709 0,'0'0'653'0,"0"0"-520"15,0 0-98-15,0 0-10 16,0 0 94-16,0 0-34 15,0 0 4-15,6-28-49 16,-18 28-30-16,-9 0 9 16,-4 2-13-16,-6 20-5 15,-4 11-1-15,1 7 1 16,5 4 0-16,5 2-1 16,9-2-4-16,5-2-5 15,10-8 9-15,0-6-21 16,10-10-20-16,13-8-49 15,8-10 53-15,12 0-44 16,6-18-31-16,7-12-41 0,6-8 73 16,3-6-212-16,-5-5-76 15,-4-1 215-15,-12 0 92 16,-6 4 61-16,-11 8 45 16,-9 8 258-16,-4 10-59 15,-8 10-114-15,-4 6 28 16,-2 4-36-16,0 0-14 15,0 4-62-15,0 18-21 16,-2 14 23-16,-10 12-10 16,4 8-12-16,-3 1-16 15,-1-3-2-15,8-6 15 16,-1-10-23-16,5-8-7 16,0-10-1-16,0-8-5 0,11-10-12 15,7-2 9-15,7-12-20 16,4-18 36-16,2-8-45 15,1-10 0-15,-3-6 44 16,-5-5-12-16,-2-1 6 16,-8 2 5-16,-6 4 2 15,-8 8 18-15,0 8-18 16,0 10 0-16,-13 8 22 16,0 10 10-16,-5 8-7 15,-2 2-25-15,-1 0 10 16,0 20 0-16,-4 8-9 15,5 8-1-15,3 6 16 16,5 2 1-16,10-2 5 0,2-2-22 16,0-4 0-16,8-4 12 15,15-3-12-15,2-7 0 16,6-2 16-16,4-2-5 16,3-4 6-16,3-2-17 15,-4-2 0-15,-1-4 14 16,-5 0-14-16,-6-2 0 15,-6-4 6-15,-5 0-6 16,-5 0 0-16,-3 0-29 16,-1 0-68-16,4-4-17 15,0-6-437-15,-1 2-163 0</inkml:trace>
  <inkml:trace contextRef="#ctx0" brushRef="#br0" timeOffset="164368.31">13609 10078 1295 0,'0'0'235'0,"0"0"-181"15,0 0 7-15,0 0 76 16,0 0-40-16,0 0-37 16,0 0-60-16,-19 22-24 15,-14-22-18-15,-9 0-218 0</inkml:trace>
  <inkml:trace contextRef="#ctx0" brushRef="#br0" timeOffset="166046.16">10910 10710 101 0,'0'0'81'15,"0"0"-25"-15,0 0-2 16,0 0-5-16,0 0-29 15,-144 2-13-15,110 4 100 16,-4-2 168-16,2 0-189 16,3 0-39-16,0-2-35 15,4-2-1-15,0 0 4 16,2 0-9-16,2 0 20 0,-2 0-26 16,1 0 0-16,0 0 8 15,-3 0-8-15,-3 0 0 16,-3 0-19-16,2 0-27 15,-4 0-45-15,-5 0-82 16,9 0 14-16,6-2 20 0</inkml:trace>
  <inkml:trace contextRef="#ctx0" brushRef="#br0" timeOffset="166349.68">9892 10768 322 0,'0'0'58'16,"0"0"480"-16,0 0-538 16,0 0-23-16,0 0 12 15,0 0 11-15,0 0 17 0,18 2-17 16,-5-6-153 0,-1-2-166-16,-4 0 29 0</inkml:trace>
  <inkml:trace contextRef="#ctx0" brushRef="#br0" timeOffset="166579.26">10168 10790 985 0,'0'0'230'0,"0"0"-230"16,0 0-61-16,0 0 61 0,0 0 0 16,0 0 0-16,0 0-58 15,27-4-247-15,-23-6-193 0</inkml:trace>
  <inkml:trace contextRef="#ctx0" brushRef="#br0" timeOffset="166765.07">10461 10800 371 0,'0'0'0'0,"0"0"-371"0</inkml:trace>
  <inkml:trace contextRef="#ctx0" brushRef="#br0" timeOffset="167558.21">11004 10560 1005 0,'0'0'247'0,"0"0"-192"15,0 0-53-15,0 0 60 16,0 0 16-16,0 0-44 16,0 0 30-16,2-10-54 15,-2 10 0-15,2 15-1 16,1 16 13-16,1 15 11 15,-1 10-11-15,-1 12-16 16,0 2 40-16,-2 4-45 16,2-4 10-16,-2-1-3 0,0-5 1 15,0-6-6 1,2-6-3-16,-2-10 0 0,2-6 3 16,0-12-3-16,1-7-8 15,-1-9 7-15,2-7-15 16,1-1 7-16,4 0-13 15,6-14 22-15,8-12 15 16,6-14-8-16,8-12-6 16,8-12 15-16,4-12-16 15,5-9 19-15,2-5-19 16,2 0 0-16,-3 4-2 16,-2 6 2-16,-6 11-1 15,-7 11 0-15,-4 14 1 16,-9 12-8-16,-7 10 8 0,-7 10-37 15,-9 12 12-15,-4 0-78 16,0 32-39-16,-19 8-80 16,-6 2-470-16</inkml:trace>
  <inkml:trace contextRef="#ctx0" brushRef="#br0" timeOffset="168324.17">11616 11145 464 0,'0'0'647'0,"0"0"-559"15,0 0-43-15,0 0-3 16,0 0 54-16,0 0 0 15,0 0-73-15,-26 4-22 16,8 16 8-16,-2 10-8 16,-3 6 21-16,6 7-22 15,1 0 2-15,7 4 39 16,7-3-22-16,2-4-1 16,2-6 9-16,21-6-17 15,6-10 33-15,6-8-43 16,7-10-8-16,4 0-6 0,0-16 2 15,-1-16-24 1,-1-10-18-16,-6-6-32 0,-3-9-36 16,-8-3-36-16,-4-2 2 15,-7 0 16-15,-10 2-16 16,-4 8 52-16,-2 8 104 16,0 12 264-16,0 14-79 15,0 7-53-15,0 8-5 16,0 3 14-16,0 0-59 15,0 0-42-15,2-3-2 16,11 2-26-16,8-3 42 16,4-1-54-16,6-3 6 0,0-2 11 15,2 1-17 1,-2-4-1-16,-4 3 1 0,-4 2 0 16,-6 4-8-16,-8 2 8 15,-4 2-14-15,-3 0-1 16,-2 14 5-16,0 10-7 15,0 12 17-15,-14 9 0 16,1 5-12-16,-3 6 9 16,-1 0 3-16,1 0 0 15,1-2 0-15,1-4 0 16,5-6-2-16,3-5 2 16,6-10-1-16,0-4 1 15,0-9-21-15,13-6 10 16,7-8-27-16,3-2 13 15,3-2-16-15,-2-16-7 0,-1-6 13 16,-3-4-68-16,-5-3 6 16,-8-17-7-16,-3 6-38 15,-4 6-545-15</inkml:trace>
  <inkml:trace contextRef="#ctx0" brushRef="#br0" timeOffset="169058.78">12040 11183 489 0,'0'0'314'15,"0"0"4"-15,0 0-176 16,0 0-84-16,0 0 54 16,0 0 7-16,0 0-83 15,-31 36-35-15,56-36 8 16,6 0-6-16,6-4 17 0,3-10-20 16,5 0-13-16,-5-4 7 15,2 0-8-15,-3 0-12 16,-4 0 5-16,-4 0-19 15,-2 0 38-15,-7 4-44 16,-4 2 27-16,-5 3 13 16,-5 8 3-16,-4 1 3 15,-2 0-22-15,-2 4 22 16,0 16 15-16,0 10-1 16,0 8-8-16,-9 8 17 15,0 4-15-15,0 0 0 16,3-2 5-16,4-4-12 15,2-3 47-15,0-11-48 16,4-10 1-16,11-8-1 16,5-8 6-16,3-4-5 0,6-10-1 15,0-18-17-15,2-10 9 16,0-5-42-16,-2-7 6 16,-5-1 18-16,1-6 0 15,-9 1 5-15,-5 2 10 16,-7 8 11-16,-4 3 41 15,0 14-26-15,-11 4-14 16,-7 10 39-16,1 6-7 16,-4 9-8-16,-1 0-2 15,0 2-22-15,-3 16 54 16,3 7-43-16,2 3-5 16,4 3 32-16,6 2-5 0,4-1 1 15,6-4-7-15,0-2-21 16,10 0 54-16,12-4-60 15,7 0 0 1,2-4 20-16,5-2-5 0,4-2-10 16,4-2-6-16,8-4 8 15,8 1 26-15,4-5-34 16,1-1 0-16,-7-1 4 16,-11-2-4-16,-9 2 2 15,-9 2-2-15,-10 0 0 16,-3 0 3-16,-7 0-3 15,-2 1-1-15,-5-4-9 16,-2-1-9-16,0 0-14 0,-15-10-22 16,-8-12-104-16,-6-4-392 0</inkml:trace>
  <inkml:trace contextRef="#ctx0" brushRef="#br0" timeOffset="170338.89">13131 9769 165 0,'0'0'1095'0,"0"0"-934"0,0 0-141 15,0 0 21-15,0 0-11 16,0 0 28-16,0 0-34 16,10 0-17-16,1 0 15 15,7 0-11-15,8 0 0 16,6 0 31-16,6 0-30 16,4 2 4-16,7 1 0 15,4 1-9-15,5-1 18 16,10 1-25-16,7 3 7 15,12-2 18-15,19 1-25 16,29 1 0-16,18-2 0 0,-11-1 1 16,-25-2 11-1,-33-2-12-15,-15 0 0 0,10 0 0 16,9 0 0 0,9 0-6-16,-13 0 6 0,-8-3-7 15,-14 0-2-15,-11 2-11 16,-15-2-17-16,-12 3 36 15,-10-1-13-15,-10 1 0 16,-2 0-4-16,-2 0-17 16,0-3 9-16,0 2-24 15,0-4-40-15,-10-7-33 16,-4 2-18-16,1 0-200 0</inkml:trace>
  <inkml:trace contextRef="#ctx0" brushRef="#br0" timeOffset="170922.36">14841 9511 51 0,'0'0'1237'0,"0"0"-1086"16,0 0-111-16,0 0-5 16,0 0 19-16,0 0 35 0,0 0-62 15,0 0-26-15,0 0 45 16,2 0-39-16,2 2-7 15,5 11 19-15,5 5-17 16,3 7 53-16,8 1-55 16,4 2 1-16,4 0 18 15,3 0-19-15,4 0 0 16,-2 0 0-16,-2-2 8 16,-3-4 3-16,-4 1-11 15,-9-8 0-15,-5 0-11 16,-5-5 11-16,-4-5-2 15,-3 2-7-15,-3-4-2 0,0 4-5 16,0-1 16-16,0 2-8 16,0 2 7-16,-14 4 1 15,-8 4 0-15,-7 6-1 16,-4 0 2-16,-6 2 9 16,-3 2-10-16,-2-4 0 15,-3 0-17-15,3-2 14 16,3-6-24-16,5-4-12 15,10-4-28-15,8-5 9 16,4-3-173-16,8 0-262 16,6-7-201-16</inkml:trace>
  <inkml:trace contextRef="#ctx0" brushRef="#br0" timeOffset="171126.75">15224 10212 1348 0,'0'0'190'0,"0"0"-166"16,0 0 23-16,0 0-47 16,0 0 0-16,0 0 24 15,0 0-24-15,-3 13-60 16,-10-23-262-16</inkml:trace>
  <inkml:trace contextRef="#ctx0" brushRef="#br0" timeOffset="175240.8">15645 9334 565 0,'0'0'692'0,"0"0"-599"15,0 0-88-15,0 0 3 16,0 0-8-16,0 0 55 16,0 0-39-16,20 26-11 15,-9 4-5-15,-2 8 0 16,-2 15 36-16,0 9-19 15,-5 12-16-15,-2 6 39 16,0 4-39-16,0 3 8 16,-9-1 3-16,-5-4-11 15,-3-4 18-15,1-3-19 16,-2-10 0-16,3-4 3 16,-1-11-2-16,3-8-1 15,2-10 0-15,1-10 1 16,4-6 15-16,1-8-16 15,3-8 0-15,2 0 35 0,0 0-9 16,0-18-10-16,0-16-10 16,0-14-5-16,5-16 11 15,15-14-12-15,7-9 0 16,8-7-3-16,9 2 3 16,4 2-10-16,4 6 9 15,2 11 2-15,0 9-1 16,-6 14 0-16,0 8 0 15,-9 10 5-15,-3 5-5 16,-5 8 0-16,-4 2-10 16,-4 8 20-16,-3 0-23 15,-7 4 10-15,-4 5-29 16,-2 0 24-16,-7 1-83 0,0 35-174 16,-16 1-234-16,-7 1 102 0</inkml:trace>
  <inkml:trace contextRef="#ctx0" brushRef="#br0" timeOffset="175790.72">15884 10233 446 0,'0'0'534'16,"0"0"-437"-16,0 0-54 16,0 0 25-16,0 0 24 15,0 0-1-15,4 118-43 16,-4-80-18-16,-9 0 1 16,-5 2-20-16,-1-4 34 15,-5-2-36-15,2-6-8 16,3-3 39-16,1-10-39 15,5-5 8-15,5-7 9 16,4-3-17-16,0 0 30 16,0-17-31-16,10-15-37 15,13-8 31-15,8-2-7 16,3-2-5-16,3 8 5 16,-2 8 13-16,-4 8-10 0,-5 8 10 15,-4 8-6-15,-6 4 6 16,-3 0 1-16,-4 8 15 15,-2 8 3-15,0 4-18 16,-5 2 45-16,-2 0-44 16,0 2 15-16,0 0 31 15,0 0-27-15,-11 1 6 16,-7-3-9-16,0-3-18 16,-4-1 26-16,-5-1-26 15,2-6-4-15,-1-2-2 0,1-7-3 16,3-2-19-1,0 0-26-15,1-33-72 16,6 1-196-16,6 2-390 0</inkml:trace>
  <inkml:trace contextRef="#ctx0" brushRef="#br0" timeOffset="176254.37">16398 10461 514 0,'0'0'394'15,"0"0"-279"-15,0 0-75 16,136-42-39-16,-92 18 35 0,-3 0-36 16,-5 0 0-16,-10 0 6 15,-8 2-6-15,-12 0 1 16,-6 4-1-16,0 1 2 15,-9 6 64-15,-17 3-41 16,-3 1-18-16,-7 7 45 16,-2 0 12-16,-1 3-18 15,-4 12-6-15,3 7-20 16,0 5 50-16,7 3-53 16,6 2-4-16,6 0 15 15,9 2 2-15,4-2-3 16,8 0 3-16,0-2-17 15,2-2 35-15,16-2-47 16,7-1 10-16,4-3 13 0,2-4-15 16,3-4 1-16,-1-3-10 15,-2-4 8-15,-2-5-1 16,-2-2-7-16,-4 0-18 16,-4 0-15-16,2-20-55 15,-9-1-83-15,0 2-417 0</inkml:trace>
  <inkml:trace contextRef="#ctx0" brushRef="#br0" timeOffset="177155.14">16881 9649 1262 0,'0'0'206'0,"0"0"-150"16,0 0-27-16,0 0 21 15,0 0 50-15,0 0-39 16,0 0-60-16,40 0 55 16,-17 0-43-16,6 0 8 15,2 0 4-15,2 0-16 16,1 0 7-16,-1 0-16 16,0 2 0-16,-4-2-3 15,-6 0 3-15,-3 0-29 0,-9 0-40 16,-7 0-65-16,-4 6-35 15,-10 4-399-15,-13 0 49 0</inkml:trace>
  <inkml:trace contextRef="#ctx0" brushRef="#br0" timeOffset="177378.05">16767 9958 689 0,'0'0'648'0,"0"0"-529"15,0 0-117-15,0 0-2 16,0 0 88-16,0 0-42 16,0 0-18-16,106 4-2 0,-64-4-25 15,5 0 28 1,1 0-29-16,6-6-16 0,2-4 7 16,6-2-64-16,19-6-246 15,-14 3-443-15,-17 1 455 0</inkml:trace>
  <inkml:trace contextRef="#ctx0" brushRef="#br0" timeOffset="177702.67">17690 9605 225 0,'0'0'1126'0,"0"0"-999"15,0 0-99-15,0 0 10 0,0 0 16 16,0 0-14-16,0 0-15 16,-53 64-25-16,12-18 35 15,-3 14-33-15,-1 7 5 16,3 5 21-16,7 2-18 16,8-2-9-16,12-1-1 15,9-3 10-15,6-9-26 16,10-4 16-16,19-9-12 15,9-12 3-15,8-12-31 16,6-10-26-16,3-12-2 16,-1 0-136-16,11-40-139 15,-17 0-192-15,-9-2 151 0</inkml:trace>
  <inkml:trace contextRef="#ctx0" brushRef="#br0" timeOffset="177913.77">18038 9880 48 0,'0'0'1244'16,"0"0"-1075"-16,0 0-128 15,0 0 6-15,0 124 63 16,-2-78-34-16,-8 0-16 16,2 2-31-16,-3-3-20 15,1-5 11-15,2-2-20 16,-1-6-15-16,1-8 14 0,0-6-94 15,-3-18-55 1,3 0-200-16,0 0-545 0</inkml:trace>
  <inkml:trace contextRef="#ctx0" brushRef="#br0" timeOffset="178112.1">18038 10117 1113 0,'0'0'276'0,"0"0"-197"16,0 0-71-16,0 0 40 16,0 0-26-16,144-27-13 15,-99 13 17-15,2-4-25 16,0 2-1-16,-3-4-35 16,1 2-60-16,-7-8-138 0,-11 4-469 15</inkml:trace>
  <inkml:trace contextRef="#ctx0" brushRef="#br0" timeOffset="178335.84">18379 9781 1041 0,'0'0'301'16,"0"0"-221"-16,0 0-62 16,0 0 91-16,0 0-22 15,-41 109-49-15,33-65 23 16,-1 6-23-16,-2 4-6 15,-3 2-10-15,1 3-20 16,-3 0 37-16,3 0-39 0,-1-3-13 16,1-4 11-16,-5 8-39 15,7-12-109-15,1-14-229 16</inkml:trace>
  <inkml:trace contextRef="#ctx0" brushRef="#br0" timeOffset="179068.78">18564 10904 1467 0,'0'0'190'0,"0"0"-174"0,0 0 11 16,0 0 2-16,0 0 44 16,0 0-43-16,0 0-18 15,44-110-12-15,-30 54 1 16,1-14 6-16,6-27-7 16,3-35-31-16,5-31 8 15,-1 11-8-15,-1 30 2 16,-6 42 19-16,-3 36 10 15,1 3 3-15,6 5-3 16,2 4 0-16,0 10 0 16,0 6 8-16,-2 4 1 0,2 4-9 15,2 4 9-15,2 4-3 16,-2 0-6-16,1 0-12 16,-6 0 11-16,-3 6 1 15,-6 6-1-15,-1 0-18 16,-8 0 2-16,-6 4 1 15,0 0 16-15,0 6 0 16,-16 0 13-16,-8 4-12 16,-5-1-1-16,-5-3-2 15,3-2 2-15,0-2-7 16,7-6 7-16,3-2-12 16,11-4 12-16,4-2-2 15,6 0 1-15,0 0-23 0,0 2-30 16,4 4 52-16,11 2-15 15,1 0 7-15,-1 4 10 16,1 0 1-16,-3 0 12 16,-2 2-13-16,-2 0 0 15,-4 2-1-15,-3 2 1 16,-2 0 0-16,0 0 15 16,0 0 0-16,-11 1 15 15,-7-3-30-15,-3 0 2 16,0-2 37-16,-4-4-39 15,-2-6 0-15,2-4 1 16,-1-4 6-16,1 0-7 0,1-22-42 16,-7-40-116-1,8 3-377-15,5-1-346 0</inkml:trace>
  <inkml:trace contextRef="#ctx0" brushRef="#br0" timeOffset="179368.81">19420 9508 39 0,'0'0'1279'0,"0"0"-1125"16,0 0-92-16,0 0-52 15,64 135 3-15,-53-89 85 16,-7 4-57-16,-4 7-25 0,0 3 10 15,0 0-19-15,-17 0 8 16,-8-4-15-16,-4-2 0 16,-4-2-1-16,-2-4 1 15,-6-5-12-15,1-7 2 16,0-8-25-16,-1-8-32 16,-9-20-105-16,9 0-194 15,8-6-388-15</inkml:trace>
  <inkml:trace contextRef="#ctx0" brushRef="#br0" timeOffset="179987.04">19745 9539 702 0,'0'0'341'0,"0"0"-184"16,0 0-123-16,0 0-18 15,0 0 47-15,0 0 27 16,0 0-19-16,80 104-31 16,-80-54-5-16,0 4 30 15,0 6-50-15,-6 2 5 16,-8 1 0-16,1 1-11 15,-3-4 16-15,3-2-25 0,-3-4 1 16,3-4 19 0,-1-3-20-16,3-7 0 0,0-8 0 15,4-6 1-15,2-10 3 16,1-6-4-16,4-6 0 16,0-4-3-16,0 0 3 15,0-8-22-15,0-16 21 16,4-10 2-16,10-14 7 15,6-9-8-15,2-11 0 16,7-8 21-16,5-6-21 16,3-4-1-16,4 1 1 0,-1 3 0 15,2 12 8 1,-1 10-8-16,-4 14 6 0,-1 12 0 16,-3 9-5-16,1 7-1 15,-5 7 15-15,0 4-14 16,0 6 28-16,-5 1-29 15,1 0 0-15,-6 0-5 16,-2 1 5-16,-5 8-2 16,0 0 1-16,-7 6-30 15,-3 3 5-15,-2 6-53 16,0 4-32-16,-27 20-89 16,0-8-544-16,-2-2 207 0</inkml:trace>
  <inkml:trace contextRef="#ctx0" brushRef="#br0" timeOffset="180486.93">20000 10283 408 0,'0'0'592'0,"0"0"-446"16,0 0-106-16,0 0-34 15,0 0 75-15,0 0-4 16,117-12-36-16,-88-2-15 16,0-3-20-16,0-2 18 15,-3-3-24-15,1-2 0 16,-7-1 5-16,0-1-5 0,-7-2-13 16,-5 0-9-16,-4 0-68 15,-4 0 89-15,0 0-25 16,0 4 26-16,-14 6 15 15,-3 8-6-15,-4 4 17 16,-3 6 10-16,-5 0-27 16,-5 6 30-16,1 14-13 15,-5 6-16-15,3 6 47 16,-1 4-28-16,5 6 4 16,4 2-1-16,5 5-14 15,7-4 30-15,3 2-47 16,7-3 5-16,5-4 20 0,0-4-20 15,3-2-5-15,15-6 2 16,-1-4 7-16,6-4 10 16,1-6-20-16,3-2-9 15,-2-8 2-15,1-2 7 16,1-2-34-16,0 0-15 16,4-20-66-16,-7 0-270 15,-5 0-392-15</inkml:trace>
  <inkml:trace contextRef="#ctx0" brushRef="#br0" timeOffset="194879.27">16574 8508 702 0,'0'0'367'15,"0"0"-296"-15,0 0-64 16,0 0 16-16,0 0 55 16,0 0 16-16,0-30-34 15,0 28-40-15,0 0 40 16,-2 0-30-16,2 2 7 15,0-2 8-15,0 2-13 0,0 0-3 16,0 0-29-16,0 0 6 16,-2 0-3-16,2 0-3 15,-3 14-11-15,-3 10 11 16,0 12 9-16,-6 8 3 16,-3 10-12-16,-4 3 0 15,1 1 6-15,-1 0-6 16,-2-4 0-16,2 0 0 15,-1-4 1-15,1-2 5 16,2-5-6-16,1-6 0 16,3-2 2-16,1-9-2 15,6-8-8-15,1-6 7 16,3-6 1-16,2-6-12 0,0 0-14 16,0 0-20-16,0-6 24 15,2-12-6-15,11-10-15 16,6-4 25-16,1 0 18 15,-1 1-3-15,4 5 3 16,0 7 0-16,-4 6 3 16,1 3-3-16,1 4 0 15,-2 6 0-15,2 0 0 16,-3 0-5-16,-1 0 5 16,1 4 0-16,-3 7 5 15,-1 0-5-15,-3 3 0 16,-2 2-5-16,-2 2 11 0,-5 0 1 15,-2 5-7 1,0 0 0-16,0 2 16 0,-2 1-7 16,-12 2 2-16,-1-4 8 15,-3 2-6-15,-2-4 15 16,-2-2-12-16,2-4-16 16,-1-2 30-16,2-4-29 15,3-2 1-15,1-8 9 16,1 0-11-16,1 0 3 15,2-6-3-15,-3-12-27 16,1-4 25-16,1-6-24 16,6 0 0-16,-1-2 16 15,5 0 5-15,0 4-3 16,2 2 3-16,0 6-27 16,0 2 6-16,0 2-52 0,4-3-77 15,7 3-91-15,-1 4-320 0</inkml:trace>
  <inkml:trace contextRef="#ctx0" brushRef="#br0" timeOffset="195083.8">16648 9376 912 0,'0'0'617'16,"0"0"-617"-16,0 0-66 0,0 0 53 16,0 0 13-16,0 0 5 15,0 0-5-15,7-42-315 16,-7 18-309-16</inkml:trace>
  <inkml:trace contextRef="#ctx0" brushRef="#br0" timeOffset="197259.93">20939 8635 360 0,'0'0'157'0,"0"0"-47"15,0 0-67-15,0 0-30 16,0 0 49-16,0 0 70 0,0 0-78 15,109-63-26 1,-95 55 5-16,-4 0 12 0,0 0 6 16,-1 2-25-16,-1 0-13 15,1 0 34-15,-2 0-19 16,2-2 14-16,0 0 0 16,-1 0-22-16,2-2 12 15,-2 2-21-15,1-2-10 16,1 0 35-16,-4 0-28 15,3 0-7-15,-3 0 18 16,0-2-7-16,0 2 12 16,-2-4-24-16,-2 1 2 0,3 0 14 15,-3 1-15-15,0-3-1 16,-2 1 14 0,2 3 5-16,-2-1-3 0,0-1-14 15,0 3-1-15,0 1 36 16,0 0-37-1,0 4 2-15,0-2 15 0,0 3-7 16,0 0 6-16,-4 1-16 16,0-1 0-16,-1 1 8 15,-1 1-8-15,2 0-1 16,-4 2 1-16,4 0 1 16,-5 0 0-16,0 0-1 15,-2 0 0-15,-2 0 2 0,1 0-2 16,-1 0-1-1,-3 7 1-15,3-2 0 0,-2 3 7 16,-1 2-7 0,1 0-1-16,1 2 0 0,1 1 1 15,-1 1 0-15,3-2-1 16,3 2 2-16,-2-3 9 16,3 2-10-16,3-1 0 15,-2-1-6-15,4 0 6 16,-4 1 0-16,4-2 0 15,0 2 0-15,2-2 7 16,0 2-7-16,0 0 0 16,0 0-1-16,0 2 1 15,0-2-6-15,0 2 6 16,0-2 0-16,0 2 12 0,0-2-12 16,0 2 1-1,0-2 1-15,0 2-2 0,0 0 0 16,0 0 0-16,0 1 0 15,0-1 6-15,0 0-6 16,2-1 0-16,-2 4 6 16,2-3-5-16,-2 0-1 15,3-2 0-15,0 0 1 16,-1-2 6-16,2 0-7 16,-2-2 0-16,5 0 19 15,-3 2-10-15,6-2 10 16,0 2 6-16,1-2-14 0,5 0 19 15,-1-4-23 1,6 2-6-16,3-4 24 0,3-2-24 16,4 0 8-16,7 0-9 15,4 0 1-15,8 0 8 16,-2-4-9-16,1-6 0 16,1 2-12-16,-6-4 0 15,16-20-97-15,-13 1-178 16,-9-1-888-16</inkml:trace>
  <inkml:trace contextRef="#ctx0" brushRef="#br0" timeOffset="207606.41">17637 10806 314 0,'0'0'121'0,"0"0"235"16,0 0-263 0,0 0-59-16,0 0-10 0,0 0 38 15,-14 0 22-15,12 0-45 16,2 0 1-16,0 0 15 15,-2 0 0-15,2 0 13 16,0 0-21-16,-2 0-28 16,2 0 31-16,0 0-31 15,0 0 2-15,0 0 9 16,0 0-12-16,0 0 14 16,0 0-5-16,0 0-26 15,0 0 48-15,0 0-27 16,0 0 1-16,0 0-1 0,0 0-22 15,0 0 21 1,0 0-21-16,0 0 1 0,0 0 14 16,0 0-14-16,13 0-1 15,7 6 11-15,7 2-10 16,4-2 26-16,5 2-27 16,-1-2 8-16,-1 0 4 15,-1 0-11-15,1-2 4 16,-3 2 1-16,1-2-5 15,1 0 16-15,0 0-17 16,1-2 0-16,1 0 13 16,1-2-13-16,-1 2 0 15,1-2 3-15,-2 0 0 16,1 0 6-16,1 0-9 16,-3 0 0-16,1 0 6 0,-3 0-6 15,0 0 0-15,0 0 0 16,-2 0 0-16,0 0 12 15,2 0-12-15,-2 0 0 16,0 0 3-16,-2 0-3 16,0 0-1-16,-3 0 1 15,3 0 0-15,-3 0 9 16,1 0-9-16,0-4 0 16,-2 2 5-16,2 0-5 15,0 0 0-15,0 0 0 16,-1 0 1-16,0 0 10 15,1 0-11-15,-3 2 0 0,3-2 0 16,-3 0 0-16,2 0 0 16,-1-2-1-1,2 2 2-15,-4-2 8 0,2 2-9 16,-1-2-3-16,1 2 3 16,-2 0 0-16,4-2 0 15,-5 2-1-15,3 0 2 16,-4 0 8-16,2-2-9 15,-4 2-6-15,1 0 5 16,-5 0 1-16,1 0 0 16,-1 2 0-16,-1-2 1 15,-3 0 3-15,-1-2-4 16,2 2 0-16,-4 0 1 16,1 2 0-16,-3 0-1 15,0 0 0-15,-1 0 1 0,-1 0 0 16,-2 0-1-16,3 0 0 15,-3 0 0-15,0 0 0 16,0-2-1-16,0 2-5 16,0 0 6-16,0 0-1 15,0 0 1-15,0 0 0 16,0 0 7-16,0 0-6 16,0 0 1-16,0 0-2 15,0 0 1-15,0 0 8 16,0 0-9-16,0 0-2 15,0 0 2-15,0 0 2 16,0 0 6-16,0 0-8 0,0 0 1 16,0 0 3-16,0 0-4 15,0 0 0-15,0 0 12 16,0 0-4-16,0 0 1 16,0 0-9-16,0 0 0 15,-3-2 15-15,1 2-15 16,-3-2 0-16,-1-2 3 15,-3 0-3-15,-3 0 6 16,-1 0-6-16,-5-2 0 16,1 2-3-16,-1 0 3 15,-2 0-6-15,2 0 6 16,0 0 0-16,3 2 0 0,1-2 0 16,1 2 0-1,2 0-8-15,1 0 8 0,0 0-19 16,-1 0 19-1,-1-2 0-15,-1 2 0 0,1 0 0 16,-1 0 0-16,0 0-6 16,0 2 6-16,2-2-9 15,1 2 9-15,2 0 0 16,-1 0-1-16,2 0 1 16,0 0 0-16,3 0-9 15,-1 0 9-15,1 0-11 16,0 0 11-16,-1 0-2 15,1 0 2-15,-1 0-16 16,-2 0 16-16,3 0-22 0,0 0 22 16,-3 0-22-16,1 0 13 15,-2 0-16-15,-2 0-20 16,-20 0-89-16,1-2-127 16,0 0-617-16</inkml:trace>
  <inkml:trace contextRef="#ctx0" brushRef="#br0" timeOffset="209390">20823 10028 1024 0,'0'0'245'15,"0"0"-245"-15,0 0-19 16,0 0 19-16,0 0 138 16,0 0-47-16,0 0-54 15,0-24-16-15,0 22 51 16,0 2-13-16,0 0-5 16,0 0-7-16,0 0-12 15,4 0 13-15,4 0-26 16,2 0-11-16,8 2 49 15,4 4-40-15,5 0-1 16,4-2 6-16,3 0-17 0,3-2 10 16,4-2-18-1,3 0 0-15,-2 0-10 0,-1-4 10 16,-6-6-39-16,-3-2-20 16,-8 2-39-16,-9 2-20 15,-15-6-77-15,0 2-304 16,-2 2-160-16</inkml:trace>
  <inkml:trace contextRef="#ctx0" brushRef="#br0" timeOffset="209638.18">20736 10271 1340 0,'0'0'168'0,"0"0"-155"16,0 0-10-16,0 0 41 16,0 0 13-16,147 5 4 15,-100-5-49-15,4-5 2 16,5-4-14-16,8 1 15 16,10 1-30-16,4-1 15 15,7 0-51-15,0 2-19 16,19-4-171-16,-19 3-501 15,-18-1 136-15</inkml:trace>
  <inkml:trace contextRef="#ctx0" brushRef="#br0" timeOffset="210196.72">21970 9811 234 0,'0'0'239'0,"0"0"132"15,0 0-248-15,0 0-93 16,0 0 76-16,0 0 1 16,0 0-16-16,23-72 5 15,-23 70-26-15,0 2-21 16,0-2-2-16,0 2-30 15,-3 0 43-15,-7 0-34 16,-11 7-11-16,-6 14 17 0,-8 16-12 16,-7 17 15-1,-3 14 12-15,-1 12-27 0,0 8 29 16,9 4-35-16,6-3-2 16,8-9 14-16,10-8-20 15,7-12-6-15,6-14-10 16,0-7 10-16,8-14-22 15,13-7 15-15,2-7-36 16,4-11-5-16,2 0-51 16,0-18-21-16,11-40-22 15,-9 3-239-15,-4-3 8 0</inkml:trace>
  <inkml:trace contextRef="#ctx0" brushRef="#br0" timeOffset="210430.73">22026 9974 674 0,'0'0'656'15,"0"0"-518"-15,0 0-103 16,-6 124 4-16,-1-80 91 16,1 0-24-16,0 1-34 15,2-1-57-15,-3 2-8 16,-1-4 21-16,-2 0-28 15,-3-6-2-15,0-4 2 16,-5-4-26-16,-4-10-68 0,4-6-120 16,2-10-474-16</inkml:trace>
  <inkml:trace contextRef="#ctx0" brushRef="#br0" timeOffset="210664.89">22091 10182 12 0,'0'0'1463'0,"0"0"-1328"16,0 0-98-16,0 0 5 16,113 3 50-16,-75-3-60 15,5-9-26-15,-3 0 4 16,0 0-10-16,-3 0-32 15,-2-2-41-15,-2-9-63 16,-9 2-232-16,-10 0-442 0</inkml:trace>
  <inkml:trace contextRef="#ctx0" brushRef="#br0" timeOffset="210921.67">22408 9865 367 0,'0'0'876'0,"0"0"-735"15,0 0-99-15,0 0 22 16,0 0 30-16,0 0 16 16,-58 109 1-16,48-61-50 0,3 6-5 15,-1 5-12 1,-1-1-13-16,2 0 12 0,-2-2-43 16,-2-4 9-16,0-4-2 15,0-2-7-15,0-4-34 16,-1-4-56-16,6-6-91 15,-1 0-111-15,5-10-657 16,2-9 548-16</inkml:trace>
  <inkml:trace contextRef="#ctx0" brushRef="#br0" timeOffset="211670.7">22481 11029 443 0,'0'0'881'0,"0"0"-729"15,0 0-110-15,0 0 57 16,0 0 70-16,0 0-53 16,0 0-11-16,18 18-36 15,-12-44-38-15,7-12-7 16,6-19-23-16,10-31-2 15,10-36-18-15,22-47-53 16,10-21 24-16,3 5-23 16,-12 39-9-16,-16 51 17 15,-10 36 4-15,-7 21 51 16,0 3-7-16,0 7 6 0,0 2 9 16,-6 14 0-1,-3 8 1-15,-1 6-1 0,2 0 0 16,-2 0 31-16,6 14-31 15,0 4 0-15,-1 0 18 16,-1 3-18-16,-4-2 0 16,-5-1 0-16,-3 0 9 15,-5-1-18-15,-3-2-6 16,-3 0 12-16,0 1 3 16,-9 2 15-16,-14-2 0 15,-8 2-7-15,-6 0-8 16,-5-2 4-16,-3-4-4 15,0-2-17-15,8 0 17 16,6-4 0-16,8-2 6 0,9-2-6 16,10 0-3-16,4 2-13 15,0 2-16-15,4 4 5 16,10 6 27-16,3 0 1 16,4 2-1-16,-1 2 6 15,-3 1-6-15,-1-3 14 16,-5 0-14-16,1 0 0 15,-6 0 0-15,-3 0 2 16,-1-3-2-16,-2 3 7 16,0-1-6-16,-2 2 46 15,-17 2-34-15,-5-1-5 16,-8 0 21-16,-7-2-7 16,-3-2-12-16,-6-4-1 0,4-6-3 15,-1-4 18-15,3-2-24 16,7-2-14-16,1-22-5 15,8-12-46-15,9-35-98 16,9 7-191-16,8 5-842 0</inkml:trace>
  <inkml:trace contextRef="#ctx0" brushRef="#br0" timeOffset="212137.26">23550 9577 1151 0,'0'0'198'0,"0"0"-151"15,0 0-14-15,0 0-4 16,0 0 19-16,0 0 7 16,0 0-40-16,98 116 1 15,-89-86 26-15,-5 0-4 16,-2 4-3-16,-2 3-19 0,0-1-6 16,0 4 38-1,-2 0-35-15,-8 2 5 16,-7 2 4-16,0 0-10 0,-3 0 14 15,-3 0-25-15,-1 1 0 16,-2 1 41-16,-3-4-41 16,-3 2-1-16,-1-4 15 15,-5 0-13-15,-7-4 15 16,-3 0-17-16,-12-4-4 16,-14-1-11-16,-26-3-36 15,-65-9-71-15,18-2-108 16,-1-12-785-16</inkml:trace>
  <inkml:trace contextRef="#ctx0" brushRef="#br0" timeOffset="-201416.56">24236 8895 130 0,'0'0'662'15,"0"0"-530"-15,0 0-56 16,0 0 34-16,0 0 29 16,0 0-59-16,0-16-34 15,0 16 4-15,0 0-23 16,0-2 14-16,0 2-8 15,0 0-18-15,0 0 42 16,0 0-36-16,0 0-5 0,0 0 16 16,0 0-18-16,0 0 7 15,0 0-21-15,0 0 1 16,0 0 5-16,0 14-6 16,-2 10 0-16,-6 8 10 15,-2 13-1-15,1 6 13 16,1 10-15-16,1 3 2 15,0 0 12-15,0 2-21 16,3-6 0-16,0-1 0 16,2-5 9-16,2-6-7 15,0-4-2-15,0-10 0 16,0-6 4-16,0-6-4 16,0-10-7-16,0-4 7 15,0-6 1-15,0-2 9 16,0 0-10-16,0 0 1 0,0 0 71 15,8-4-37-15,8-16-1 16,10-6-1-16,8-12-24 16,9-8 12-16,5-8-21 15,6-6 0-15,2-7-24 16,2-1 17-16,-2 4-37 16,-6 6 22-16,0 5 10 15,-6 11 5-15,-4 11-6 16,-6 4 13-16,-7 11-11 15,-10 4 11-15,-7 6-23 0,-4 4 3 16,-6 2-21 0,0 0-27-16,0 0-58 0,0 0-24 15,-12 6-86-15,-1 5-367 0</inkml:trace>
  <inkml:trace contextRef="#ctx0" brushRef="#br0" timeOffset="-201105.76">24584 9400 492 0,'0'0'532'0,"0"0"-412"16,0 0-78-1,0 0 71-15,0 0-2 0,0 0-34 16,127 0-8-16,-87 0-47 16,2 0-12-16,6 0 37 15,2 3-35-15,-2-2 2 16,-4 1-5-16,-7-2-9 16,-12 2 0-16,-7-2-16 15,-11 0-56-15,-7 0-64 16,0 0-204-16,-7 0-701 0</inkml:trace>
  <inkml:trace contextRef="#ctx0" brushRef="#br0" timeOffset="-200878.55">24809 9394 525 0,'0'0'732'16,"0"0"-632"-16,0 0-64 15,0 0-4-15,0 0 74 16,0 0-23-16,0 0-38 16,-9 111 3-16,5-77-30 15,-1 2-18-15,-3 0 0 16,-4 0 0-16,-1-4-1 16,-3 0-94-16,-15 2-84 0,2-8-308 15,3-8-419-15</inkml:trace>
  <inkml:trace contextRef="#ctx0" brushRef="#br0" timeOffset="-200348.72">23561 9932 178 0,'0'0'707'15,"0"0"-508"-15,0 0-125 16,0 0 27-16,0 0 60 15,0 0-50-15,0 0-52 16,0 0-21-16,5 2-13 16,13 6 22-16,7 2 14 15,10 0-16-15,7 0 33 16,12 0-31-16,10-2-34 16,14 0 28-16,31-2-22 15,32-4-7-15,28-2-12 16,-13 0 7-16,-31 0-10 0,-40 0 3 15,-27 0-20 1,0 2 18-16,-2 0-14 0,-4 2 4 16,-14-2-7-16,-16-2-23 15,-13 2 41-15,-4-2-57 16,-5 0 13-16,0 0 0 16,0 0-34-16,-7 0 5 15,-6 0-6-15,-23 0-39 16,5 0-102-16,0-4-381 0</inkml:trace>
  <inkml:trace contextRef="#ctx0" brushRef="#br0" timeOffset="-199974.82">23735 10204 354 0,'0'0'861'16,"0"0"-739"-16,0 0-68 15,0 0 4-15,0 0 62 16,0 0-47-16,0 0-6 15,74 32 3-15,-39-19-14 0,3-1-17 16,5 0-6-16,-4-2-33 16,4-2 33-16,-3-2-33 15,-2-4-8-15,-3 0 2 16,-1-2 4-16,-7 0-20 16,-7 0-52-16,-9 0-62 15,-9 0 22-15,-2-10-36 16,0-6-119-16,-15 2-239 15,-3 4 219-15</inkml:trace>
  <inkml:trace contextRef="#ctx0" brushRef="#br0" timeOffset="-199514.05">24087 10243 245 0,'0'0'337'15,"0"0"-89"-15,0 0-105 16,0 0-22-16,0 0 24 0,0 0-25 16,-118 100-38-1,105-74 28-15,-1 2-68 0,1 2 9 16,0 2-4-16,-1 2-21 15,-1 2 5-15,-3-1-31 16,3 1 7-16,-4-3-6 16,3 2-1-16,1-5-11 15,-1-2 11-15,3-6-24 16,0-4-43-16,-1-6-19 16,1-4-20-16,-5-2 35 15,-2-2-100-15,-2-4 70 16,0 0 21-16,-3 0 76 15,2 0 4-15,2 0 13 16,3 0 23-16,2 0 97 0,5 0-15 16,4 0-27-16,5 0 6 15,2 0-11-15,0 0 21 16,0 0-24-16,0 0-42 16,4 0 11-16,15 0-44 15,2 8 28-15,10 2 28 16,6 0-2-16,1-2-1 15,3 0-61-15,5-4 7 16,2 0 11-16,4-4-18 16,-1 0-15-16,0 0 0 15,-2-4-75-15,-5-10-46 16,-3-6-52-16,1-14-54 16,-13 2-139-16,-6 2-213 0</inkml:trace>
  <inkml:trace contextRef="#ctx0" brushRef="#br0" timeOffset="-199323.57">24268 10583 424 0,'0'0'693'0,"0"0"-574"15,0 0-68-15,0 0 53 16,0 0-17-16,0 0 12 16,0 0-52-16,131 0-9 15,-102 0 5-15,0 0-42 16,-2 0 15-16,-7 0-16 0,-5 0-31 15,-8 0-16 1,-7 0-101-16,0-1-178 0,-2-6-497 0</inkml:trace>
  <inkml:trace contextRef="#ctx0" brushRef="#br0" timeOffset="-198950.75">24252 10622 803 0,'0'0'322'0,"0"0"-231"16,0 0-43-16,0 0 54 16,0 0 6-16,0 0-13 15,0 0-25-15,-57 116-40 16,43-80 30-16,3 0-39 16,-3 0-4-16,3-2-3 0,0-2-13 15,4 0 4 1,5-4-5-16,2-1-3 0,0-3 3 15,0-4 1-15,11-4-1 16,7-2-1-16,2-6-14 16,5-4 14-16,4-4-8 15,2 0 3-15,0 0 5 16,0-8 2-16,1-6 7 16,-3-2-8-16,-6-1 6 15,-2 2-6-15,-5-1-9 16,-3 0-52-16,-9 1 28 15,-2 0-78-15,-2-10-20 16,-8 3-125-16,-11 2-378 0</inkml:trace>
  <inkml:trace contextRef="#ctx0" brushRef="#br0" timeOffset="-198134.86">24226 10808 312 0,'0'0'890'16,"0"0"-736"-16,0 0-96 15,0 0 60-15,0 0 36 16,0 0-90-16,0 0-43 16,21 0-14-16,6-2-6 15,4-4 22-15,5 0-23 16,0 2 0-16,2-2-7 16,-3 2-35-16,3-2 27 15,2-2-46-15,1 0 5 0,-4 0 49 16,1-2-42-1,-3-2 21-15,-6 2 9 0,-4 0 19 16,-4 0 23-16,-8 4-8 16,-7 4 7-16,-1 0 40 15,-5 2-24-15,0 0-1 16,0 0-5-16,0 14-31 16,-9 10 59-16,-4 8-18 15,-5 8-17-15,-2 2 9 16,0 3-13-16,4 0-5 15,3-3-6-15,4-2-4 16,5-5 4-16,4-7-10 16,0-6-9-16,0-8 9 0,11-6 0 15,9-6-21 1,4-2 8-16,7-2-6 0,2-16 13 16,1-8-10-16,0-5 16 15,-1-2 6-15,0-3-6 16,-3-7 0-16,-1-1 0 15,-8 0 0-15,-5-2 11 16,-5 6-11-16,-9 4 10 16,-2 6 18-16,0 10-8 15,0 3 11-15,-9 10-3 16,-3 1-20-16,-2 4 17 16,-1 2-25-16,-6 0-6 15,-1 0 4-15,-2 11 2 16,1 6 0-16,1 1-1 0,7 2-2 15,3 2-6-15,3 2 9 16,5-2-23-16,2 2 7 16,2-2-3-16,0 0 4 15,0 0-6-15,4-1 15 16,9-3-10-16,5 1 12 16,0-2 4-16,0-2 3 15,4-1-3-15,0-3-1 16,3-4 0-16,-1 0 1 15,-1-3 6-15,-2-2-6 16,0-2-10-16,-3 0 10 16,-3 0 2-16,-3 0 0 15,-3 0-2-15,-3 0-42 0,1 0 1 16,2-10-103-16,0 1-73 16,-5 1-313-16</inkml:trace>
  <inkml:trace contextRef="#ctx0" brushRef="#br0" timeOffset="-197977.22">25176 11091 578 0,'0'0'681'0,"0"0"-562"16,0 0-47-16,0 0 46 16,0 0 16-16,0 0-55 15,0 0-37-15,0 10-42 16,0-10 0-16,-13-12-57 0,-5-4-177 0</inkml:trace>
  <inkml:trace contextRef="#ctx0" brushRef="#br0" timeOffset="-196664.95">26139 10515 227 0,'0'0'1037'0,"0"0"-867"16,0 0-137-16,0 0-14 0,0 0 68 16,0 0-33-16,0 0-9 15,-31 0-29-15,11 4-14 16,-7 2 49-16,-4 2-42 16,-7 2 7-16,-9 2-16 15,-8 2 1-15,-10 3 14 16,-6-3-15-16,-3 0 0 15,3 0-7-15,6-5-2 16,12 2-33-16,10-8-18 16,12 0-45-16,14-3 2 15,17-4-120-15,0-14-289 16,0-3 105-16</inkml:trace>
  <inkml:trace contextRef="#ctx0" brushRef="#br0" timeOffset="-196300.97">25551 10457 204 0,'0'0'261'0,"0"0"304"16,0 0-469-16,0 0-53 16,0 0 96-16,0 0-19 15,0 0-66-15,24-16-9 16,-19 16-17-16,-2 0-3 16,1 0 2-16,-2 10-11 15,0 2 31-15,-2 4-46 16,0 6 21-16,0 2 10 15,0 4-23-15,-16 1-6 0,-1-1-3 16,-1-1 13 0,0-2-29-16,2-3 16 15,5-2-26-15,3-6 20 0,3-4-19 16,5-2 9-16,0-4-10 16,5 0-9-16,16 0 35 15,11-2-20-15,15-2 12 16,13 2 8-16,9-2 2 15,11 2-2-15,2 2-1 16,3 0-16-16,0 2 4 16,24-2-63-16,-22 0-150 15,-16-4-436-15</inkml:trace>
  <inkml:trace contextRef="#ctx0" brushRef="#br0" timeOffset="-194969.75">26772 10339 1167 0,'0'0'207'15,"0"0"-170"-15,0 0-16 16,0 0 71-16,0 0-12 16,0 0-38-16,0 0-11 0,111 22-18 15,-82-20 4 1,3-2-17-16,1 0-4 0,-4 0-9 16,-4 0-3-16,-6 0-31 15,-7 0-2-15,-6 0 25 16,-3 0 4-16,-3 0 1 15,0 0 19-15,0 0 19 16,0 0-10-16,-9 4 2 16,-3 10 2-16,-3 6 2 15,-3 10 27-15,-2 6 18 16,0 4-32-16,0 4 17 16,2 1-29-16,0-1-15 15,1-2 12-15,1-2-12 16,3-4 0-16,-3-4-1 15,3-6-19-15,1-4 18 0,-1-4-56 16,-3-4-31-16,1-4-3 16,-3-4-1-16,0-2-65 15,-2-4 23-15,0 0-5 16,2 0 113-16,0 0 13 16,5 0 13-16,7 0 55 15,0 0 15-15,4 0 61 16,2 0-23-16,0 0-1 15,0 0 18-15,0 0-73 16,0 0-25-16,14 0 19 16,3 0-8-16,8 0 13 15,8 0-42-15,10-2-9 0,8-8 27 16,9 0-27-16,5-4-20 16,-1-2-39-16,2-2-69 15,-6-4 23-15,-5-2-8 16,-6-2-81-16,-11-2 58 15,-7 4-35-15,-13 4 171 16,-7 6 6-16,-7 6 121 16,-4 4 17-16,0 4-47 15,0 0-32-15,0 8 29 16,-4 16-23-16,-11 8 15 16,-3 6-15-16,-3 6-14 15,2 0 2-15,-1 1-24 16,5-4-24-16,1-5 33 0,5-4-43 15,5-7-2 1,4-7 1-16,0-6-23 0,0-6 23 16,13-6-17-16,13 0-40 15,12-11 42-15,9-12-37 16,11-12-7-16,7-7-8 16,-1-6 15-16,-1-2 13 15,-5 0-22-15,-10 4 30 16,-12 10 31-16,-9 10 9 15,-13 12 36-15,-10 6 36 16,-2 6 4-16,-2 2 2 16,0 0-47-16,0 0-23 15,0 14 11-15,-9 12-16 0,-4 6 24 16,-3 8 14 0,5 0-49-16,2 0 21 15,5-2-22-15,4-4 2 0,0-5 8 16,4-7-10-16,16-4 0 15,7-8-1-15,7-9-21 16,3-1-7-16,1-1-33 16,2-21-2-16,-4-6 41 15,-5-8-15-15,-4-5-29 16,-7-5 9-16,-9 0 25 16,-8 0 33-16,-3 4 0 15,0 4 10-15,-16 8 11 16,0 9-1-16,-2 10 6 15,-2 8 6-15,0 3-24 0,-2 0 18 16,-1 17 6-16,4 6-12 16,1 8 37-16,3 3-33 15,7 2 0-15,8 4 4 16,0 0-4-16,20 2 27 16,25 1-29-16,20-6-13 15,19-2 27-15,14-11-36 16,24-8-1-16,32-16-48 15,-26 0-147-15,-19-16-900 0</inkml:trace>
  <inkml:trace contextRef="#ctx0" brushRef="#br0" timeOffset="-167982.72">15541 11488 136 0,'0'0'369'16,"0"0"-93"-16,0 0-217 16,0 0-58-16,0 0 67 15,0 0-16-15,0-10-13 0,0 10 2 16,0 0-1-16,0 0 5 15,2 0-17-15,-2 0-18 16,0 0 46-16,0 0-46 16,0 0 2-16,2 0 8 15,2 4-4-15,3 12 29 16,1 6-33-16,2 8-1 16,1 10 23-16,0 8-34 15,0 10 12-15,2 8 1 16,-1 9-7-16,-3 3 17 15,-3 0-23-15,1-2 0 16,-5-1 12-16,-2-7-12 0,0-4-10 16,0-2 10-16,0-6 13 15,0-4-8-15,-7-5-5 16,3-5 0-16,-2-6 13 16,1-8-13-16,-2-8 0 15,5-6 0-15,-1-8 0 16,3-6 7-16,0 0-7 15,0 0 0-15,0 0 58 16,-2-8-14-16,-2-16-22 16,2-8-5-16,0-13-17 15,0-5 2-15,2-8-2 16,0-6 0-16,0-2-2 16,8-4 2-16,6-1-1 15,1 6 0-15,1 0-2 16,1 5 1-16,4 6-5 0,-6 4 7 15,1 5-7-15,-1 9 7 16,-3 7-3-16,-3 3 3 16,-3 5 0-16,-2 7 16 15,4 2-16-15,-4 2 0 16,0 2-9-16,1 2 9 16,-1-2-5-16,3 2 4 15,-2 0 2-15,1 2 3 16,1-2-4-16,-3 2 0 15,3 0-3-15,0 2 3 16,-3 0-12-16,5 2 12 0,0-2 7 16,2 0-1-1,4 0-6-15,4-2 0 0,0 0 3 16,1-2-3-16,1 2-3 16,-2-2 3-16,0 0 0 15,-2 0 0-15,-1-2 0 16,-3 2 0-16,1 0 3 15,-3 2-3-15,0 0 0 16,-2 0 4-16,0 0-4 16,-3 2 5-16,1 0-5 15,-2 0 0-15,1 2-1 16,-1 0 1-16,-1 0-2 16,0 0 2-16,0 0 6 15,0 0-1-15,-2 0-5 0,0 0 0 16,0 0 18-1,0 0-18-15,0 0 0 0,1 0 0 16,-1 0 1-16,0 0 0 16,2 0-1-16,-2 0 0 15,4 0 6-15,-2 0-6 16,-2 0-3-16,2 0 3 16,-1 0 0-16,-1 2 6 15,-2-2-6-15,2 2 0 16,-2-2 2-16,2 0-2 15,-2 0 0-15,0 0 5 16,0 0-4-16,0 0 6 16,0 0-7-16,0 0 0 0,0 0-6 15,0 0 6 1,0 0-16-16,0 0 14 0,0 0-24 16,0 0-19-16,0 2-20 15,-2 4-31-15,-11 10-49 16,-1-2-133-1,1 2-249-15</inkml:trace>
  <inkml:trace contextRef="#ctx0" brushRef="#br0" timeOffset="-167245.9">16098 12444 196 0,'0'0'551'16,"0"0"-432"-16,0 0-78 15,0 0-25-15,0 0 56 16,0 0 44-16,0 0-45 16,0-30-45-16,0 24 42 15,0 2-29-15,0 0 9 16,0 0 0-16,-10 0-9 15,1 2 4-15,-4 2-43 0,-3 0 12 16,-3 0 5-16,-6 0-17 16,-4 14 0-16,0 6 0 15,-2 4 0-15,2 4 10 16,2 0-10-16,5 3 1 16,4 3-1-16,4 0 0 15,6 6-6-15,8 4 4 16,0 4 4-16,0 0 0 15,18-2-2-15,6-2 0 16,3-3-3-16,6-7 3 16,0-6 0-16,2-8-4 15,-2-6 14-15,0-6-16 0,-2-8 6 16,-2 0-29 0,0-20 13-16,9-38-68 0,-7 4-146 15,-4-3-363-15</inkml:trace>
  <inkml:trace contextRef="#ctx0" brushRef="#br0" timeOffset="-166764.87">16306 12683 603 0,'0'0'493'16,"0"0"-402"-16,0 0-78 15,0 0-6-15,0 0 45 16,0 0 8-16,0 0-24 0,95 22-3 16,-69-30-17-16,1-12 1 15,-3-6-17-15,-3-2 0 16,-4-4-5-16,-1-4 5 16,-7 0-10-16,-5 0-10 15,-4 1-11-15,0 9 24 16,0 4-6-16,-9 10 13 15,-7 4 6-15,-3 8-6 16,-2 0 0-16,-1 0 2 16,-4 16 10-16,-1 9-3 15,-2 4 11-15,2 6-20 16,2 1 53-16,5 4-40 16,5 4 17-16,4 0-1 15,6 2-29-15,5 0 27 0,0-2-27 16,12-6 2-16,9-3 14 15,4-10-16-15,4-4-5 16,4-9 3-16,6-10 4 16,-1-2-17-16,1-2 8 15,-1-20-54-15,1-8 36 16,5-35-36-16,-7 9-165 16,-8-2-276-16</inkml:trace>
  <inkml:trace contextRef="#ctx0" brushRef="#br0" timeOffset="-166496.8">16942 12097 879 0,'0'0'728'0,"0"0"-649"15,0 0-78-15,0 0 9 16,0 0-3-16,0 0 37 16,0 0-44-16,95 8 1 15,-61-8 17-15,1 0-18 16,-1 0-11-16,2 0-15 16,-5-1-54-16,-2-7-16 15,-14-2-68-15,-8 2-220 0,-7 3-301 16</inkml:trace>
  <inkml:trace contextRef="#ctx0" brushRef="#br0" timeOffset="-166281.56">17006 12356 1139 0,'0'0'210'0,"0"0"-159"0,0 0 3 16,0 0-28-16,0 0 4 15,0 0 6-15,0 0-35 16,103 20 28-16,-48-20-26 16,15-14-2-16,12-6-2 15,7-4-55-15,31-18-35 16,-20 8-203-16,-17 0-579 0</inkml:trace>
  <inkml:trace contextRef="#ctx0" brushRef="#br0" timeOffset="-165837.21">18043 11364 365 0,'0'0'544'15,"0"0"-475"-15,0 0-44 16,0 0 14-16,0 0 65 15,0 0-17-15,0 0-54 16,31 18 5-16,-27 22 55 16,-2 18-21-16,0 30-4 15,1-2-14-15,-3 11-26 0,0-1 23 16,0-16-51-16,0 4 0 16,-5-9 9-16,1-10-9 15,0-10 0-15,-1-9-1 16,3-12-58-16,2-18-26 15,0-12-114-15,0-4-436 0</inkml:trace>
  <inkml:trace contextRef="#ctx0" brushRef="#br0" timeOffset="-165399.97">18481 11387 1162 0,'0'0'173'16,"0"0"-128"-16,0 0-37 15,0 0 49-15,40 125-34 16,-26-63 6-16,1 6 29 16,-3 4-40-16,-1-1-17 15,-3-5-1-15,0-6 13 16,-4-10-8-16,2-8-5 15,-3-8 0-15,1-11 0 16,0-10 0-16,4-8 0 16,0-5 10-16,7-13-9 0,8-27 59 15,12-30-60 1,15-36 1-16,8-35 51 0,-5 7-40 16,-12 22-12-1,-10 33 6-15,-12 29 6 0,8-2 26 16,0 2-38-16,2 2 6 15,-4 14 20-15,-6 12-26 16,-3 8 0-16,-5 8 0 16,-2 6-10-16,0 0 1 15,-5 20-82-15,-4 48-56 16,0-3-18-16,-8-2-540 0</inkml:trace>
  <inkml:trace contextRef="#ctx0" brushRef="#br0" timeOffset="-164792.15">18920 12104 848 0,'0'0'604'0,"0"0"-584"15,0 0 6-15,0 0 50 16,0 0 13-16,31-133-12 15,-13 85-67-15,3-4 2 16,0-7-12-16,6 4-12 16,0 1-7-16,0 7-41 15,-5 9-20-15,-4 10 60 16,-4 12 7-16,-6 10-6 0,-1 6 9 16,-1 0 10-16,2 8-8 15,0 16 8-15,1 11 0 16,3 8 3-16,-4 9 21 15,1 7 8-15,-3-1-12 16,2-2-19-16,-4-4 49 16,3-4-50-16,-5-4 0 15,2-5 22-15,-4-6-16 16,0-2 1-16,0-8-7 16,0-5 2-16,0-5-8 15,-2-7 6-15,-13-6-57 16,-8 0-17-16,-4-14-22 0,-4-13-39 15,0-5 6 1,2 5 110-16,4 3 19 0,8 7 64 16,7 9 27-16,6 7 20 15,2 1 3-15,2 0-9 16,0 0-3-16,0 0-62 16,2-3 24-16,12 3-49 15,5-4-5-15,6 0 53 16,6-6-39-16,5-6-2 15,7-6-22-15,5-10-2 16,10-6-10-16,3-8-92 16,10-32-55-16,-13 11-107 15,-18 3-634-15</inkml:trace>
  <inkml:trace contextRef="#ctx0" brushRef="#br0" timeOffset="-164566.75">19765 11245 591 0,'0'0'596'16,"0"0"-437"-16,0 0-109 15,0 0 22-15,0 0 42 16,0 0-59-16,0 0 32 16,6 83-50-16,-3-6-5 15,-3 36 28-15,0 25-32 16,-7 9-3-16,-7-25-25 15,3-32 0-15,3-32-19 16,-6-5-72-16,-17 27-124 0,4-8-176 16,-1-10-782-16</inkml:trace>
  <inkml:trace contextRef="#ctx0" brushRef="#br0" timeOffset="-163529.98">17731 12453 175 0,'0'0'611'15,"0"0"-381"-15,0 0-165 16,0 0 75-16,0 0 5 15,0 0-72-15,0 0-4 16,-2 4-18-16,2-4 2 16,4 0-10-16,5 1-5 15,7 2 56-15,1 0-61 16,8-1-9-16,4-2 21 16,8 0-8-16,11 0 7 15,12 0-38-15,28-4-4 0,35-5 32 16,33-4-34-16,13 3 0 15,-13 2 0-15,-31 4 1 16,-38 0 7-16,-23 0-8 16,-1-2 0-16,6-2 0 15,7 0 0-15,6-4 0 16,-8 0 7-16,-12 0-7 16,-6 0 1-16,-7 0-1 15,-4 2 0-15,-8 0 0 16,-3 0 0-16,-3 2 0 15,-2 0 0-15,-2 2 1 16,-5 2 5-16,-2 0-6 16,-2 2 0-16,-5 2-2 15,-4-2 2-15,0 2-7 16,0 0 7-16,-1 0 1 0,2 0 5 16,1 0-6-16,0 0 0 15,0 0-14-15,2 0 14 16,-1 0-6-16,1 0 6 15,0 0 6-15,1 0 4 16,-1 0-10-16,3 0 0 16,-3 2-3-16,3 0 3 15,-1-2-15-15,1 2 14 16,-1-2 2-16,-1 0 0 16,-3 0-1-16,-3 0 0 15,2 0 5-15,-6 0-5 16,1 0-11-16,-5 0 11 0,2 0 6 15,-2 0-6-15,0 0-3 16,0 0-10-16,0 0-12 16,0 0 10-16,0 0-49 15,-7-4-15-15,-9-8-54 16,-1-2-235-16</inkml:trace>
  <inkml:trace contextRef="#ctx0" brushRef="#br0" timeOffset="-142560.71">18332 12562 143 0,'0'0'182'0,"0"0"-80"15,0 0-51-15,0 0-7 16,0 0 104-16,0 0-88 15,-44 0-1-15,39 0-1 16,-2 0 4-16,0 0 15 16,1 0-66-16,-1 0 4 15,-1 0 18-15,0 0-24 16,0 0-9-16,-1 3 13 0,0 1-12 16,0 0 19-16,2 0-20 15,1 0 0-15,4-2 17 16,-3 0-17-16,2 0 0 15,1-2 29-15,0 2 3 16,2-2 30-16,0 2-18 16,0-2-28-16,0 0 88 15,0 0-60-15,0 0-1 16,0 0 20-16,0 0-17 16,0 0-5-16,0 0-41 15,0 2 7-15,4 2 69 16,12 2-75-16,5 2 25 0,8 0 4 15,4-2-4-15,3 0 19 16,4-2-45-16,-3-2 0 16,2-2 18-16,-6 0-17 15,-2 0-1-15,-7 0 0 16,-4 0 11-16,-7-2-8 16,-3-2-3-16,-6 2-52 15,-2 2 50-15,-2 0-53 16,0 0-33-16,0 0-20 15,-6-2-14-15,-8-2-31 16,-3 0 57-16,-1 0 74 16,0 2 8-16,2 0 14 15,1 2 0-15,3 0 1 16,6 0 11-16,-1 0 52 16,3 0-18-16,2 0 0 0,2 0 72 15,0 0-70-15,0 0-5 16,0 0 11-16,0 0-25 15,0 0 56-15,0 0-81 16,0 0 11-16,0 2 20 16,-2 18-35-16,-4 12 12 15,-2 14 36-15,1 6-46 16,-1 8 46-16,0-1-48 16,0 0 0-16,1 0 6 15,1-5-6-15,0-4 0 16,0-6-6-16,2-8 13 15,-3-8-29-15,1-10 8 0,1-4-64 16,-2-5 40-16,-2-5-59 16,-1-4 35-16,-9 0 6 15,-1 0-71-15,-4-6 69 16,-1-6-1-16,3 2 55 16,-1 3-8-16,2 3 24 15,0 2 1-15,3 2 30 16,3 0 15-16,2 0 57 15,6 0-69-15,2 0-6 16,3 0 56-16,2 0-55 16,0 0 17-16,0 0-7 15,0 0-17-15,0 0 35 16,11 0-69-16,5 0 0 0,11 0 41 16,13 0-40-1,9 0 8-15,14-9-9 0,8-8 12 16,7-2-40-16,2-4 2 15,-4-1-84-15,-5-2 25 16,-11 0-75-16,-4-12-64 16,-18 8-75-16,-14 2-341 0</inkml:trace>
  <inkml:trace contextRef="#ctx0" brushRef="#br0" timeOffset="-141772.54">18905 12809 401 0,'0'0'300'0,"0"0"-125"16,0 0-25-16,0 0-56 15,0 0 50-15,0 0 6 0,0 0-57 16,13-31-18 0,-13 31-20-16,0 0-46 0,-9 13 103 15,-7 15-71-15,-6 14-18 16,-4 6 40-16,1 7-34 16,0-3-29-16,8-2 0 15,3-6 2-15,8-4 2 16,3-8-4-16,3-6-22 15,0-9 11-15,5-6 8 16,15-7-30-16,7-4-31 16,11-4 28-16,8-21 5 15,8-14-8-15,8-7-23 16,2-6 55-16,-1-2-18 16,-5 0 2-16,-4 2 22 0,-12 3 1 15,-9 7 7 1,-8 8-7-16,-9 8 0 15,-10 10 36-15,-1 8-5 0,-5 6 14 16,0 2 8-16,0 0-51 16,0 0 45-16,0 10-47 15,-3 21 0-15,-7 12 29 16,-4 15-1-16,1 7 9 16,1 3-37-16,5-2 9 15,5-8 10-15,2-10-19 16,0-10-5-16,9-9-4 15,7-14 18-15,7-6-8 16,2-9-1-16,10-6 0 0,5-24-8 16,2-15 8-16,3-11-17 15,-6-6 7-15,-5-2 11 16,-12 2-8-16,-11 2 1 16,-11 6 4-16,0 7-33 15,-4 9 35-15,-19 8-6 16,-4 8-1-16,-4 6 14 15,-2 6 18-15,0 6-25 16,1 4 6-16,3 0 13 16,0 2-19-16,8 12 0 15,0 4-1-15,8 0 2 16,6 6-9-16,7 0 4 16,0 3 4-16,2 0 3 0,21 1-3 15,10 0 0 1,12 1 13-16,6-5-6 0,9-4 15 15,2-4-22-15,-2-8 0 16,-1-4 12-16,-8-2-12 16,-5-2-7-16,-5 0 1 15,-7 0-7-15,-11-2-14 16,4-8-94-16,-9 2-106 16,-5 2-182-16</inkml:trace>
  <inkml:trace contextRef="#ctx0" brushRef="#br0" timeOffset="-141625.8">20143 13060 1285 0,'0'0'305'0,"0"0"-238"15,0 0-25-15,0 0 43 16,0 0-17-16,0 0 50 16,0 0-118-16,-13 2-7 15,-9-14-74-15,-7-10-302 0</inkml:trace>
  <inkml:trace contextRef="#ctx0" brushRef="#br0" timeOffset="-137295.74">9763 15087 1605 0,'0'0'0'15,"0"0"5"-15,0 0-5 16,-13-120 58-16,11 82 18 15,2 0-35-15,0 6-14 16,0 2 28-16,0-1-33 16,0 3-22-16,0-3 79 0,0-4-63 15,0-5 10-15,6-6 3 16,3-6-28-16,4-2 30 16,3-8-31-16,2-1 0 15,4-1 1-15,5 0-1 16,4 0-6-16,2 0 6 15,5 6 0-15,0 7-4 16,-4 9 4-16,-5 12 0 16,-6 8-22-16,-6 8 22 15,-5 8-9-15,-4 4-4 16,-6 2-34-16,-2 0 40 16,0 0-25-16,0 6 15 15,0 14 16-15,0 10 1 16,-14 5-7-16,-11 7 5 15,-3 2-29-15,-10-2 30 0,-6-2-18 16,-4-2 0-16,2-6 17 16,1-6 2-16,5-6-10 15,11-4 9-15,7-8 2 16,11-4-8-16,7-2 7 16,4-2-60-16,0 0 35 15,12 0-35-15,15 0 44 16,11 0 16-16,3 0 0 15,3 0 13-15,-3 4-13 16,-6 0 0-16,-6 4-10 16,-7 2 10-16,-6 4-1 15,-3 4-6-15,-7 3-3 16,0 3 1-16,-6-2 9 0,0 6 0 16,-3 2 28-1,-13-2 1-15,-4 2-10 0,-6-2 7 16,-3-2-10-16,-2 0 22 15,0-6-38-15,2 0 12 16,4-8-27-16,2-6 15 16,3-6-35-16,7-10-135 15,4-10-628-15</inkml:trace>
  <inkml:trace contextRef="#ctx0" brushRef="#br0" timeOffset="-136893.56">10251 14355 1482 0,'0'0'198'0,"0"0"-132"0,0 0-65 16,0 0 8-16,0 0 79 16,0 0-49-16,0 0-21 15,114-102-18-15,-66 56-47 16,4-2 13-16,-6 4-75 15,-7 4-18-15,-11 8 70 16,-8 4-7-16,-9 10-11 16,-6 5 27-16,-5 9 48 15,0 4 10-15,-5 0-9 0,-6 14 25 16,-2 13 25 0,4 9-16-16,0 8 29 0,3 10-13 15,3 2-15-15,3 4 43 16,0-4-69-16,0-4-9 15,5-5 21-15,8-9-22 16,3-8 0-16,1-8-7 16,1-8-21-16,1-8 22 15,-4-6-61-15,3-6 3 16,-3-26 16-16,3-39-108 16,-5 5-153-16,-3-2-301 0</inkml:trace>
  <inkml:trace contextRef="#ctx0" brushRef="#br0" timeOffset="-136710.87">10669 13673 1137 0,'0'0'251'0,"0"0"-161"16,0 0-60-16,0 0 23 16,0 0 30-16,0 0-45 15,97 129 39-15,-68-91-77 16,2 0 1-16,-5-2-2 15,-1 12-48-15,-5-8-100 16,-9-9-338-16</inkml:trace>
  <inkml:trace contextRef="#ctx0" brushRef="#br0" timeOffset="-136262.8">11035 14437 1092 0,'0'0'258'15,"0"0"-164"-15,0 115-79 16,0-63 37-16,-5 0 86 16,-1-4-79-16,2-4-34 15,-3-3 4-15,2-11-22 16,1-8 3-16,1-12-10 16,1-10 0-16,0 0-27 15,-2-26-6-15,0-16-108 16,4-9 83-16,0-3 25 15,4 2 31-15,18 6-17 16,7 10 19-16,3 10-4 16,1 12 4-16,0 8 0 0,-2 6 1 15,-2 2 5-15,-4 18 30 16,-3 6-29-16,-6 4-6 16,-5 8 75-16,-7-2-47 15,-4 0 17-15,0 4 10 16,0-5-16-16,-15-2 27 15,-8 2-29-15,-1-9-17 16,-3-4 61-16,-2-6-54 16,-3-8 5-16,-5-8-13 15,-3 0-20-15,-7-18-11 16,3-18-77-16,-1-10-61 16,0-29 32-16,12 9-161 15,11 6-620-15</inkml:trace>
  <inkml:trace contextRef="#ctx0" brushRef="#br0" timeOffset="-136053.56">11327 14345 1215 0,'0'0'170'0,"0"0"-119"15,0 0 5-15,129 2 56 16,-87-2-1-16,1 0-66 15,-1-10-45-15,-4 2 31 16,-5 2-31-16,-6-2-22 0,-9 4-31 16,-16 0-75-16,-2 0-67 15,0 4-742-15</inkml:trace>
  <inkml:trace contextRef="#ctx0" brushRef="#br0" timeOffset="-135843.68">11458 14538 1061 0,'0'0'385'16,"0"0"-303"-16,0 0-50 15,0 0 36-15,0 0-11 16,0 0 29-16,0 0-57 16,85 4-7-16,-56-4-2 0,3 0-19 15,-1-6 3-15,4-4-4 16,15-12-85-16,-6 2-87 15,-9 2-450-15</inkml:trace>
  <inkml:trace contextRef="#ctx0" brushRef="#br0" timeOffset="-135145.83">12214 14179 1077 0,'0'0'517'0,"0"0"-506"0,0 0 1 15,0 0 91-15,0 0 11 16,-9-110-42-16,-4 84-43 16,-6-1-23-16,-2 1 68 15,-6 4-74-15,0 6-3 16,-2 8-5-16,2 6 8 15,-2 2-17-15,2 6 17 16,3 17 0-16,4 8-11 16,6 10 11-16,8-4-9 15,6 4 0-15,0-3 9 16,6-12-12-16,15-4-35 16,6-10-4-16,2-6 50 15,4-6-51-15,2-4-5 16,1-18 31-16,5-12-1 0,-4 0 20 15,-3 4 6-15,-7 0 2 16,-10 11 6-16,-5 10-7 16,-8 9-10-16,2 0-2 15,-1 12 6-15,3 24 6 16,2 14 51-16,-2 10-39 16,-1 10 65-16,-3 4-62 15,-4 7-15-15,0 1 10 16,0 2-10-16,-11-4 1 15,-5-4-1-15,-5-8 1 16,-2-5 7-16,-4-7 1 16,-4-6 4-16,0-10 14 15,-2-12-27-15,-3-8 0 16,3-14 0-16,-3-6 13 0,1-8-18 16,1-20 5-16,5-12-36 15,5-6 36-15,10 4 12 16,7 2-12-16,7 4 0 15,0-1 0-15,23 1 23 16,8 0-23-16,13-8-1 16,10 2-1-16,8 0 2 15,5 4-1-15,0 4-58 16,15-2-120-16,-15 8-76 16,-15 6-745-16</inkml:trace>
  <inkml:trace contextRef="#ctx0" brushRef="#br0" timeOffset="-134547.42">12593 14564 985 0,'0'0'357'15,"0"0"-259"-15,0 0-84 16,0 0 91-16,33 130-6 16,-27-92-29-16,-3 5-5 15,-1 2-40-15,-2 0 10 16,0-1-35-16,0-8-7 15,0-8-11-15,-5-6 18 16,-1-10-19-16,2-12-4 16,2 0 2-16,2-16-28 15,0-16-52-15,2-10-2 16,20 0 101-16,6 1-30 16,3 8 12-16,-2 8 18 15,-2 10 2-15,-6 2 23 0,-6 9-23 16,-6 4 0-16,0 0 64 15,-5 8-63-15,1 12 23 16,-1 9 23-16,-1 4 4 16,-3 6 10-16,0-1-27 15,0 0-18-15,0-8 46 16,0-2-61-16,0-10 6 16,0-6 6-16,0-10-13 15,0-2 0-15,0-6-25 16,0-20-53-16,0-14 1 0,13-4-19 15,2-4 19 1,6 6 17-16,-1 11 18 0,-3 12 34 16,1 11-8-16,-5 8 16 15,-1 0 29-15,1 14 1 16,-1 12 24-16,1 6 17 16,0 2-7-16,1 0 24 15,-4-4-55-15,2-2-23 16,-3-6 47-16,0-4-56 15,-5-6-1-15,0-6 0 16,-4-6-13-16,0 0-10 16,0-38-122-16,-2-2-157 15,-9-4-805-15</inkml:trace>
  <inkml:trace contextRef="#ctx0" brushRef="#br0" timeOffset="-134369.78">13000 14391 679 0,'0'0'827'0,"0"0"-742"16,0 0-78-16,0 0 56 15,0 0 4-15,0 0-21 16,0 0-12-16,76 85-32 16,-65-77 3-16,2-2-5 15,-1-2-170-15,-6-4-159 0</inkml:trace>
  <inkml:trace contextRef="#ctx0" brushRef="#br0" timeOffset="-133776.71">13285 14127 1393 0,'0'0'179'0,"0"0"-165"0,0 0 55 15,0 0 34-15,0 0-15 16,0 0-88-16,0 0 15 16,108-38-11-16,-71 29-4 15,-3 6-10-15,-5 3-3 16,-7 0-22-16,-7 6 29 0,-3 13-35 16,-6 10 12-1,1 5 11-15,-5 10 14 0,-2 6 4 16,0 6-5-16,0 6 13 15,0 2 30-15,2 3-38 16,6 1 0-16,0-4 13 16,1-4-12-16,5-8-1 15,-1-10 0-15,-2-7 2 16,3-17 6-16,-6-6-8 16,1-6-17-16,0-6 17 15,0-10 7-15,2-16 0 16,3-20-7-16,-3-15 0 15,-1-11-18-15,0-8 18 16,-6-8-41-16,1 1 41 16,-3 7 0-16,0 10 10 0,0 16 28 15,4 16-31-15,2 10 69 16,3 5-45-16,2 8 6 16,7-1 17-16,5 2-34 15,8 0 2-15,9-3-22 16,10 3 9-16,4 0 2 15,2 0-11-15,0 2-15 16,-8 2 15-16,-9 5-16 16,-15 0-54-16,-14 5-43 15,-12 2-96-15,-7 15-36 16,-15 1-735-16</inkml:trace>
  <inkml:trace contextRef="#ctx0" brushRef="#br0" timeOffset="-133346.21">13965 14414 967 0,'0'0'285'0,"0"0"-213"15,0 0 19-15,-22 146 21 16,16-92-17-16,0 4-25 16,0 0-22-16,-1 2-13 15,-1 1-35-15,-2-11 12 16,1-6 10-16,-1-8-22 15,0-10-3-15,4-12 3 16,1-10 0-16,1-4 16 0,0-10-16 16,-1-20-6-16,3-10-30 15,2-6-42-15,0 2 70 16,15 4 7-16,10 4 1 16,4 9-7-16,4 1 7 15,-1 12 0-15,-6 6 7 16,-4 8-7-16,-2 0-6 15,-1 4 6-15,-4 14 15 16,-1 0 13-16,-4 8-27 16,-3 1-1-16,-5 5 73 15,-2-2-59-15,0 2 5 16,-9 0 6-16,-9-4-19 16,-3-4-2-16,-6-4-4 0,-4-8-11 15,-3-6-8 1,-7-6-44-16,-9-18-67 0,7-10-90 15,7-8-468-15</inkml:trace>
  <inkml:trace contextRef="#ctx0" brushRef="#br0" timeOffset="-132876.62">14297 14847 476 0,'0'0'715'16,"0"0"-613"-16,0 0-101 15,0 0 60-15,0 0 6 0,124-104-42 16,-99 69-2-16,0-5-23 16,-5 4-30-16,-9 4 29 15,-9 6-47-15,-2 0 38 16,0 12 8-16,-13 4 2 15,-5 6 41-15,0 4-22 16,-2 0-5-16,-4 8 43 16,-1 12-35-16,-2 6 2 15,0 0 8-15,4 10-16 16,0 4 27-16,3 4-1 16,7-2-22-16,1 3 44 15,8-9-46-15,4 0 8 16,0-4-3-16,0-4-22 0,4-4 26 15,12-2-20 1,-1-4-1-16,3 0 5 0,1-6-11 16,-2 2 0-16,1-8-3 15,-1 2-41-15,-1-8 35 16,-1 0-39-16,2 0-56 16,12-8 14-16,-5-10-155 15,0-2-828-15</inkml:trace>
  <inkml:trace contextRef="#ctx0" brushRef="#br0" timeOffset="-132531.37">15360 14257 960 0,'0'0'857'16,"0"0"-800"-16,0 0-40 15,0 0 8-15,0 0 41 16,0 0 21-16,0 0-87 15,82 0 7-15,-57 0 0 0,-1 0-7 16,-1 2 0-16,-2-2-9 16,2 0-38-16,-1 0 24 15,-4 0-94-15,-9 0-47 16,-4 0-23-16,-5 0-442 0</inkml:trace>
  <inkml:trace contextRef="#ctx0" brushRef="#br0" timeOffset="-132297.45">15277 14534 1181 0,'0'0'303'0,"0"0"-238"16,0 0-20-16,0 0 45 15,0 0 40-15,0 0-102 16,0 0 3-16,102 46 7 15,-81-40-22-15,-3 0-9 16,-1-4-7-16,2 2-15 16,0-2 14-16,1-2-128 15,-4 0-138-15,-9-8-726 0</inkml:trace>
  <inkml:trace contextRef="#ctx0" brushRef="#br0" timeOffset="-126283.56">17947 14301 763 0,'0'0'289'16,"0"0"-212"-16,0 0-75 16,0 0 73-16,0 0 79 15,0 0-74-15,2-74-19 16,-2 64-24-16,0-6 14 0,0 4 26 16,0-4-46-16,0 2-8 15,0-4 1-15,0-4-23 16,0-2 14-16,-6 0-15 15,-6-3-10-15,-1 4-11 16,-5 0 18-16,0 5-10 16,0 4 13-16,-2 6-1 15,0 7 0-15,-2 1 1 16,-3 5-6-16,0 22 5 16,2 9 1-16,2 8-10 15,5 2 10-15,7 2 0 16,7-4 3-16,2-6-3 15,0-8-23-15,14-8 15 16,6-8-34-16,4-8 9 16,5-6 18-16,3 0-17 0,1-14 16 15,2-10-20-15,-1-8 7 16,-1 2 14-16,-4-2 16 16,-4 6-1-16,-7 8 0 15,-7 8 1-15,-5 6 8 16,-4 4-9-16,3 4 1 15,0 20 20-15,-1 10 25 16,3 10 8-16,-3 10-2 16,0 9-34-16,1 9 30 15,0 6-39-15,-5 6 4 16,0 4-12-16,0 2-1 16,0-1-1-16,-10-3 0 15,-5-6-24-15,-5-8 19 16,-3-6 5-16,-2-9-3 0,-4-7-9 15,-6-14 9-15,2-6 1 16,-5-12 2-16,3-8-16 16,-3-10 9-16,3-4 0 15,3-22 8-15,3-8 17 16,9-8-7-16,5 0 15 16,7-1-3-16,8 1 3 15,0 6 16-15,5-4-41 16,15 2 0-16,5 2 34 15,4 0-20-15,4 0-3 16,5 0-6-16,2 1-3 0,3 3 12 16,-4 4-14-1,-1 6-36-15,3 0-53 0,-8 4-135 16,-11 6-553-16</inkml:trace>
  <inkml:trace contextRef="#ctx0" brushRef="#br0" timeOffset="-125601.63">18354 14762 1077 0,'0'0'184'0,"0"0"-88"0,0 0-25 15,5 147 25 1,-5-103 17-16,0 0-65 0,0 2-7 15,0-10-36-15,0-4 9 16,-2-10 8-16,-1-5-22 16,1-8-17-16,0-5 17 15,2-4 23-15,0 0-12 16,0-8-11-16,0-18-47 16,0-10 22-16,13-4-30 15,14-4 18-15,8 4 24 16,8 4-6-16,1 8 12 15,-2 2 7-15,-1 12 0 16,-10 6 14-16,-4 6-14 16,-7 2 0-16,-4 4 2 15,-6 16 14-15,2 6-5 16,-5 0-5-16,-3 6-6 0,-4 2 48 16,0-2-46-16,0-4 24 15,0-2 2-15,0-8-17 16,0-8 2-16,0-2-13 15,0-8 0-15,0 0-8 16,-2 0 8-16,2-26-38 16,0-6-40-16,0-14-10 15,19-2 56-15,6 4-8 16,6 4-3-16,0 9 34 16,-2 12 9-16,-6 6-1 15,-5 9 1-15,-7 4 11 16,-2 0 24-16,-3 17 3 0,4 7-9 15,-4 6 58 1,3 2-34-16,-1-2-17 0,0 0 15 16,0-2-26-16,-1-6 4 15,-1-4-29-15,0-8 1 16,-2-2 7-16,0-8-8 16,3 0-34-16,4 0 8 15,5-18-33-15,19-34-8 16,-1 6-64-16,-3-10-254 0</inkml:trace>
  <inkml:trace contextRef="#ctx0" brushRef="#br0" timeOffset="-125370.95">19350 14185 1114 0,'0'0'262'0,"0"0"-157"15,0 0-94-15,0 0 69 16,0 0 12-16,0 0-19 16,0 0-10-16,143-2-41 15,-101-4-11-15,5-2 17 16,2-2-28-16,-4-2 0 16,-3 2-21-16,-9 0-50 15,-13 8-64-15,-11 2-126 16,-9 0-607-16</inkml:trace>
  <inkml:trace contextRef="#ctx0" brushRef="#br0" timeOffset="-125179.28">19484 14400 950 0,'0'0'242'0,"0"0"-174"15,0 0-15-15,0 0 95 16,0 0-7-16,0 0-84 15,0 0-23-15,129 9-5 16,-87-13-19-16,3-6-10 16,24-17-20-16,-11 4-143 15,-9-1-492-15</inkml:trace>
  <inkml:trace contextRef="#ctx0" brushRef="#br0" timeOffset="-124017.55">20800 14560 971 0,'0'0'342'0,"0"0"-230"15,0 0-70-15,0 0 78 16,0 0 63-16,0 0-80 16,0 0-26-16,19 0 7 15,-15-12-20-15,5-8-26 16,-2-8-16-16,4-8-16 15,-3-6 32-15,4-11-38 16,-1-9-16-16,0-12 16 0,7-18-13 16,9-33-6-1,4 9 1-15,2 12-31 0,5 17 48 16,-3 25-26-16,6 2 14 16,1 2 13-16,-2 14 0 15,-7 12 0-15,-1 8-9 16,-3 12 9-16,-3 8-20 15,3 4 20-15,3 0-4 16,-1 16 4-16,-2 6 0 16,-4 0 0-16,-5 0-1 15,-7 0 2-15,-4 2-7 16,-7-1 6-16,-2 0 0 16,0 4 16-16,-9 0-16 15,-16 4 9-15,-10 1-9 0,-9 0 6 16,-8 0-7-16,-2-4 1 15,2-4-10-15,-2-6 8 16,5-4 4-16,9-6-6 16,9-2 0-16,10-4 4 15,10 0 12-15,9-2-12 16,2 0-24-16,0 2-4 16,9 4 0-16,11 2 27 15,2 2-8-15,3 4 9 16,-1 2 15-16,-3 0-15 15,-2 0 0-15,-3 1 2 16,-5-2 7-16,1-1 4 16,-6 3-13-16,-2-4 0 0,-4 4 14 15,0-2-14-15,0 3 0 16,-6 3 25-16,-14-3-17 16,-5 2 10-16,-8-4-18 15,-3-2 0-15,-6-4 7 16,-3-2-7-16,-3-6 0 15,-2-2 6-15,4 0-6 16,3 0 0-16,7-4-1 16,10-2-43-16,5 0 43 15,6 0-73-15,4 2-31 16,2 0-16-16,2 0-32 16,3-4-116-16,2 2-739 0</inkml:trace>
  <inkml:trace contextRef="#ctx0" brushRef="#br0" timeOffset="-122367.77">22138 13646 960 0,'0'0'498'0,"0"0"-498"0,0 0 0 16,0 0 38-16,0 0 60 15,0 0-23-15,0 0-51 16,-2-2-10-16,-12 2 11 16,-6 2-9-16,-11 11 44 15,-8 5-50-15,-7 7 15 16,-8 3 19-16,-8 4-10 15,-7 2-2-15,-4 4-3 16,-3 2-28-16,-2 0 49 16,2 4-49-16,3 0 0 15,-1 1 18-15,5 1-9 16,2 2 2-16,3-2-12 0,4 0 0 16,4 0 7-1,2-4-7-15,1 1 0 0,4 1 0 16,-3 2 1-16,2 0 1 15,-4 2-2-15,0 0 0 16,3 0 0-16,0-2 0 16,4-2-12-16,0-2 12 15,7-3 10-15,0-3-10 16,7 0-3-16,-1-8 3 16,5 2-1-16,4-6 1 15,4-4-2-15,-2 0 2 16,5-2 0-16,3-2 4 0,3-4-4 15,1 0 0 1,3-4-1-16,3 0 1 16,0-4-10-16,1-2 10 15,4 0 0-15,-2-2-6 0,2 0 2 16,0 0-46-16,0 0 27 16,0 0-59-16,0 0-19 15,18-26 9-15,1-6-83 16,4-2-556-16</inkml:trace>
  <inkml:trace contextRef="#ctx0" brushRef="#br0" timeOffset="-121768.77">21259 14520 1257 0,'0'0'260'0,"0"0"-201"15,0 0-49-15,0 0 22 16,0 0 0-16,0 0-32 15,25 130 65-15,-25-84-49 16,0 6 4-16,0 7-8 0,-8-1-11 16,-6 0 4-16,-2-2-5 15,-2-4 0-15,3-6 20 16,-3-4-19-16,3-10-1 16,3-6 0-16,3-9 9 15,3-6-5-15,4-7-4 16,2-1 0-16,0-3 37 15,0 0-30-15,0-12 14 16,0-19 5-16,11-13-25 16,7-14-2-16,1-16-4 15,6-8-10-15,6 0 5 16,7 1-14-16,3 7 4 16,5 14 14-16,3 6 6 0,2 10 3 15,-4 10-3 1,-5 7 1-16,-3 8 20 15,-6 1-15-15,-4 5 5 0,-3 5-3 16,-6 2-7-16,-1 5 9 16,-6-2-10-16,-2 3-20 15,-2 0 20-15,0 0-55 16,-9 13-55-16,0 2-56 16,0 2-206-16</inkml:trace>
  <inkml:trace contextRef="#ctx0" brushRef="#br0" timeOffset="-121284.89">21606 14720 633 0,'0'0'401'16,"0"0"-269"-16,0 0-90 15,0 0 13-15,17 137 104 16,-17-93-66-16,0 0-41 15,0 2-12-15,0-4-27 16,-2-4 51-16,-9-4-57 16,-1-12 2-16,3-2 10 15,1-8-19-15,4-6 0 16,-2-6 4-16,2 0-3 16,2-2 20-16,2-25-21 15,0-12-30-15,0-5-107 0,6-6 137 16,12 6-1-16,7 4-8 15,6 10 8-15,1 10-6 16,1 6 7-16,-4 6 0 16,-2 8 11-16,-6 0-10 15,0 0 15-15,-7 12 1 16,-4 6-8-16,-1 0 41 16,-7 2-26-16,-2 0 0 15,0 0 37-15,0 0-24 16,-4 0-30-16,-11 0 2 15,-3 0-8-15,-5-2 19 16,1-2-20-16,-2-2 0 16,-1-4 0-16,-4-2 0 0,-2-4-25 15,-9-4-50 1,7-4-92-16,6-8-170 0</inkml:trace>
  <inkml:trace contextRef="#ctx0" brushRef="#br0" timeOffset="-120735.77">21975 14869 580 0,'0'0'672'16,"0"0"-610"-16,0 0-43 0,0 0 57 15,113-54 33 1,-84 40-48-16,-2 2-40 15,-2-2 68-15,-2 1-48 0,-6 3-23 16,-3 1 8-16,-6 0-19 16,-6 5 6-16,-2 0 13 15,0-6-25-15,0 2 20 16,-4-2-21-16,-8 2 0 16,4-2 8-16,-3 2-2 15,-3 0-6-15,1 2 0 16,-5-2 0-16,-2 2 10 15,-2 2-10-15,2 4-10 16,0 0 10-16,2 0 6 16,1 14-4-16,-2 8-4 15,1 4 4-15,3 4 11 0,-1 0-13 16,5 2 0 0,3-1 3-16,3 1-3 0,5 0 13 15,0 2-13-15,0-2 1 16,2 2 16-16,11-6-17 15,3-2-7-15,2-4 7 16,4-8 0-16,1-2 7 16,-2-2-7-16,6-10 0 15,2 0 2-15,2 0-2 16,3 0-10-16,3-12 4 16,4-2 6-16,-3-4-18 15,-3 0-24-15,-1-10-62 16,-10 6-18-16,-5 0-173 0</inkml:trace>
  <inkml:trace contextRef="#ctx0" brushRef="#br0" timeOffset="-120543.45">22618 14999 1333 0,'0'0'257'0,"0"0"-191"16,0 0-17-16,0 0 64 16,0 0-77-16,0 0-36 15,0 0-96-15,-93-64-654 0</inkml:trace>
  <inkml:trace contextRef="#ctx0" brushRef="#br0" timeOffset="-116011.85">10527 16018 152 0,'0'0'639'0,"0"0"-555"16,0 0-38-16,0 0 0 15,0 0 123-15,0 0-27 16,0 4-46-16,0-4-47 0,0 0 8 15,0 0 5-15,0 0-20 16,0 0 17-16,0 0-35 16,0 0-22-16,-2 0 29 15,-2 0-24-15,-4 0-1 16,-2-4 2-16,-1-2-8 16,-5-2 10-16,-2-2-10 15,-2 2 1-15,0-1-10 16,-2 4 9-16,2 1-10 15,1-1 8-15,7 5-4 16,-5 0-5-16,5 0 8 16,-5 14 3-16,0 13-6 15,1 5 6-15,-1 10-1 16,3 8 1-16,5-4 0 0,3 2 2 16,6-8-2-16,0-4-9 15,0-9-4-15,15-5 7 16,5-4-30-16,7-13-44 15,7-5 21-15,3 0 58 16,6-14-4-16,3-13 5 16,4-14 9-16,-2-7-8 15,-5 4-1-15,-7 4 0 16,-7 8-4-16,-12 10-4 16,-5 8-3-16,-8 10-7 15,-4 4 17-15,0 0-42 0,0 4 29 16,0 20 14-1,0 14 23-15,-2 8 19 0,-2 16-17 16,-4 10-19 0,-1 9 37-16,-1 7-34 0,-4 0 4 15,1 6 3-15,-1-3-16 16,-1-7 27-16,4 0-27 16,-3-2 0-16,1-2 15 15,-3-5-15-15,-1-7 0 16,-1-2 0-16,-1-8 6 15,2-8 8-15,1-14-14 16,3-5 0-16,-1-13 3 16,3-10-2-16,1-8 30 15,-7 0-12-15,0-8-11 16,-5-15 7-16,-3-4-14 0,0-12 9 16,4-7 5-16,0-2-15 15,8 2 0-15,8-6 0 16,5 6 1-16,0-2 12 15,25 3-13-15,6-1 0 16,10 2 21-16,7 4-13 16,6 0-2-16,4 8-6 15,-2 6 9-15,-3 8-18 16,-8 2 9-16,-1 16-83 16,-15 0-83-16,-11 0-346 0</inkml:trace>
  <inkml:trace contextRef="#ctx0" brushRef="#br0" timeOffset="-115305.95">11006 16932 1051 0,'0'0'502'15,"0"0"-502"-15,0 0-13 16,0 0 1-16,0 0 12 15,0 0 0-15,0 0 0 16,54 72 18-16,-44-42-7 16,-2 6-11-16,-6 0 0 15,-2 1 28-15,0-3 5 0,0-2-17 16,-4-6 11 0,-4-4-27-16,2-12 12 0,4-2 4 15,2-8-16-15,0 0 38 16,0 0-38-16,0-8-7 15,0-10 7-15,0-14 1 16,0-6 10-16,8-4-11 16,13-2 1-16,1 3 6 15,5 5-7-15,2 10-1 16,-3 4 1-16,1 8 0 16,-3 10 0-16,-3 4-10 15,-4 0 6-15,-1 0-14 16,-5 8 11-16,3 10-8 15,-5 4 14-15,-1 6-2 16,-4-2 3-16,-1 2-12 0,-3 3 12 16,0-9 6-16,0-4-4 15,0-4-2-15,0-6 16 16,0-8-6-16,-3 0-10 16,3 0-9-16,0-18-46 15,0-8 21-15,0-6-24 16,0-3 58-16,17-1 0 15,-2 8 1-15,5 6 7 16,-4 6-8-16,-3 10 0 16,0 2-14-16,-1 4 14 15,-1 0-13-15,-1 4 13 16,4 18 1-16,1 6 26 16,1 2-8-16,0 6-4 0,0 5 34 15,-1-5-47 1,-1-4 8-16,-1-2 9 0,1-8-18 15,-4-4 5-15,1-8-6 16,-1-6-26-16,-2-4 17 16,5 0-81-16,1-14-67 15,-3-8-107-15</inkml:trace>
  <inkml:trace contextRef="#ctx0" brushRef="#br0" timeOffset="-113437.52">12234 16306 1134 0,'0'0'258'0,"0"0"-165"15,0 0-60-15,0 0 70 0,0 0 2 16,0 0-61-16,0 0 28 15,0 0-52-15,0 0-4 16,0 0 9-16,0 0-12 16,2 0-13-16,5 0 0 15,8 0 0-15,10 5 21 16,8 0-21-16,7 4-3 16,3-5 3-16,-1 1 1 15,-2-1 5-15,-7 1-6 16,-2-5 6-16,-8 4-17 15,-5-4-8-15,-7 1-54 0,-5-1-16 16,-6 4-51 0,0 0-62-16,-2 1-316 0</inkml:trace>
  <inkml:trace contextRef="#ctx0" brushRef="#br0" timeOffset="-113105.64">12202 16713 1478 0,'0'0'245'0,"0"0"-245"16,0 0-34-16,0 0 34 0,0 0 51 15,0 0-29-15,0 0 34 16,123-4-49-16,-85-1-5 15,-4 0 25-15,-6 1-11 16,1-4-4-16,-4 4-12 16,-1 2 2-16,-1-2 12 15,-4 0-14-15,-3 0 0 16,0-2-1-16,-5 2 1 16,0 0-25-16,0-4-23 15,-4 6-37-15,0-6-5 16,-5-4-34-16,-2 2-95 15,0 0-361-15</inkml:trace>
  <inkml:trace contextRef="#ctx0" brushRef="#br0" timeOffset="-111385.18">13168 16565 1447 0,'0'0'217'0,"0"0"-183"15,0 0-13-15,0 0 33 16,0 0 44-16,0 0-61 16,0 0-37-16,31 6 30 15,-5-6-22-15,17 4 9 0,13-4 11 16,15 0-9 0,11 0 28-16,10 0-44 0,4-14 3 15,1 0 13-15,1-4-19 16,-6 2 0-16,-7-2 0 15,-10 4 1-15,-13-4 2 16,-10 6-3-16,-15 2-21 16,-10 2 20-16,-14 2-20 15,-5 6-15-15,-8 0-35 16,0 0-46-16,-19 0-51 16,-7 0-137-16,-3 0-701 0</inkml:trace>
  <inkml:trace contextRef="#ctx0" brushRef="#br0" timeOffset="-110765.78">13466 16722 1220 0,'0'0'145'15,"0"0"-145"-15,0 0-42 16,0 0 42-16,0 0 62 16,0 0-29-16,0 0-15 15,35 64 1-15,-21-34-18 16,1 2 57-16,-3 4-40 0,1 8-18 16,-4 0 6-16,-2 10-6 15,-3-1-9-15,-2 1 0 16,-2 4 18-16,0-4-22 15,0 0 13-15,0-2 0 16,0-10 7-16,0-4-5 16,-6-6 4-16,2-5-6 15,-2-5 1-15,4-12 13 16,2-6-13-16,0-4-1 16,0 0 26-16,0-9-14 15,-2-13-12-15,0-10-1 16,2-4 1-16,0-4 16 15,0-8-16-15,2 4 0 16,14-2 15-16,-1-2 3 16,4-2-4-16,-2 1-9 0,3-5 3 15,1 6 9-15,-2 2-17 16,1 6-7-16,1 0 7 16,-4 8 7-16,1 6-7 15,-3 4-1-15,-1 8-1 16,-3 6-12-16,-2-1 8 15,-2 8-19-15,0 1 25 16,-5 0 0-16,2 0-5 16,0 0-5-16,-1 0-4 15,-1 1 4-15,0 12-19 0,-2 13-29 16,0-6-86 0,0 2-232-16</inkml:trace>
  <inkml:trace contextRef="#ctx0" brushRef="#br0" timeOffset="-110189.39">13798 17277 580 0,'0'0'549'0,"0"0"-445"16,0 0-81-16,0 0 37 15,0 0 28-15,0 0-11 16,135-10-36-16,-106 2-16 0,-2-2-11 16,0-8 46-1,-2 0-50-15,-5-4-7 0,-5 0 13 16,1-4-6-16,-5-2-1 16,-4-3-9-16,-3 3 1 15,-4 2-7-15,0 0 6 16,0 8-41-16,-4 8 40 15,-5 6-6-15,-3 0 6 16,2 4-22-16,-6 0 23 16,0 4 14-16,-4 6-14 15,-2 8 1-15,-2 4 0 16,-1-4 0-16,0 4 5 16,4 0-6-16,0 0 0 0,3-4 4 15,3 5-4 1,6-5 0-16,2 4 8 0,3-4-8 15,4 4-1-15,0-4-1 16,0 0 2-16,13-4 12 16,5 2-12-16,0-2 2 15,7 0 12-15,-2-6 4 16,6-2 1-16,5-2-19 16,2-4 0-16,0 0 15 15,-1 0-15-15,1 0 0 16,-5-10-7-16,-2-4 7 15,-4-2-9-15,-6-6-32 16,-1-10-46-16,-4 0-32 16,-7 2-265-16</inkml:trace>
  <inkml:trace contextRef="#ctx0" brushRef="#br0" timeOffset="-109304.81">13272 15995 601 0,'0'0'254'16,"0"0"-225"-16,0 0-27 15,0 0 48-15,0 0 73 16,0 0-56-16,0 0-7 16,-22-82 39-16,22 78-8 0,0 0 1 15,0 0-36-15,0 0-22 16,0 2 33 0,0-2-41-16,2-4-16 0,12 4 11 15,3 2-8-15,8 0 3 16,4 2-16-16,4 0 0 15,2 2 16-15,1 12-16 16,-2 4-7-16,0 4 4 16,-5-3 3-16,-3 4-1 15,-2 2 1-15,-3 3 0 16,-6-2-8-16,-1 2 8 16,-8 2-16-16,-2 2 16 15,-1-2 0-15,-3 2 0 16,0-6-1-16,0 2 1 15,-13-2 40-15,-6-4-40 0,-2 1 0 16,-2-9 6-16,-4-5-5 16,1-5 14-16,-1 1-15 15,-2-5 2-15,2 0 29 16,-2-9-31-16,5-5 0 16,2 1-8-16,3-6 8 15,6 1 0-15,3 2 1 16,0 2-1-16,6-4 49 15,1 4-49-15,1-4 9 16,2 2-8-16,0-4 0 16,2 0 15-16,11 0-16 15,6-2 0-15,3 4 5 0,1 0-5 16,3 2 0-16,1 2 7 16,4 4-7-16,2-2 16 15,4 2-16-15,-4 2 0 16,2-1 2-16,-3 4-2 15,1 1 0-15,-2-1 0 16,0 4-6-16,3-2-20 16,10 3-103-16,-6 0-143 15,-6 0-537-15</inkml:trace>
  <inkml:trace contextRef="#ctx0" brushRef="#br0" timeOffset="-106655.34">14760 16535 16 0,'0'0'361'16,"0"0"-220"-16,0 0-10 16,0 0-34-16,0 0 29 15,0 0 4-15,0 0-35 16,0 0-34-16,0 0 36 15,0 0-6-15,0 0-8 16,0 0-9-16,0 0-10 16,0 0-1-16,0 0-17 15,0 0-12-15,2 0 36 16,-2 0-44-16,0 0 3 0,2 0 8 16,-2 0-15-1,4 0 9-15,-4 0-26 0,2 0-4 16,2 0 41-16,5 0-41 15,2 0 6-15,5 0 10 16,6 0-4-16,4 0 12 16,1 0-25-16,4 0 0 15,0 0 20-15,3 0-20 16,0 0 0-16,-3 0 1 16,-3 0 5-16,-1-4-4 15,-2 0-2-15,-3 2 0 16,-1-2 3-16,-4 4-3 0,-1-4-9 15,-3 0 7 1,0 0-9-16,-4 2 3 0,-2-2-41 16,-5 4-22-16,0 0 36 15,-2 0-77-15,0 0-49 16,0 0-68-16,-8 0-385 0</inkml:trace>
  <inkml:trace contextRef="#ctx0" brushRef="#br0" timeOffset="-105835.84">14830 16762 400 0,'0'0'236'0,"0"0"78"15,0 0-225-15,0 0-28 16,0 0 56-16,0 0 4 15,0 0-43-15,2-4-46 16,-2 4-6-16,0 0 45 16,0 0-37-16,0 0 9 15,0 0 5-15,0 0-2 16,0 0 12-16,0 0-30 0,0 0-18 16,0 0 41-16,0 0-36 15,0 0-1-15,0 0 10 16,0 0-4-16,0 0 16 15,0 0-26-15,0 0-9 16,4-4 35-16,5 4-28 16,2 0 1-16,1-5 6 15,3 5-14-15,3-5 29 16,1 1-30-16,6 0 1 16,2-1 18-16,2 5-18 15,2-5-1-15,3 1 0 16,-1 4 0-16,-2-4 12 15,-2-1-12-15,0 1 0 16,-2 0-4-16,0 3 4 0,-2 1-1 16,-4-5 1-16,-1 1 0 15,-1 0-1-15,-6 0 1 16,-5 3-3-16,0-4-15 16,-4 5 12-16,0 0-22 15,-4 0-8-15,0 0-23 16,0-4-2-16,0 0-52 15,-4-6-62-15,-12-6-150 16,-1 2-318-16</inkml:trace>
  <inkml:trace contextRef="#ctx0" brushRef="#br0" timeOffset="-103151.56">15801 16000 940 0,'0'0'320'16,"0"0"-227"-16,0 0-66 15,0 0 4-15,0 0 28 0,0 0 20 16,0 0-58 0,18-14 7-16,-18 9 24 0,2 5 8 15,-2-1-15-15,2-2-17 16,-2 3-16-16,3-1 41 16,-1 1-36-16,-2 0-1 15,0 0 11-15,0 0-10 16,0 0 8-16,0 0-15 15,2 0-10-15,-2 0 50 16,0 0-38-16,0 0-4 16,0 0 11-16,0 0-18 15,0 0 4-15,0 5-5 16,0 9 0-16,0 9 13 16,4 3-13-16,-2 6 2 15,1 2 8-15,-1 2-10 0,0-4 15 16,1 2-15-16,-3-2 0 15,2-6 16-15,0-3-16 16,0-5-24-16,1-9-2 16,-1 0-33-16,-2-9-15 15,2 1-22-15,-2-1-34 16,0 0 21-16,0 0-141 16,-9 0-464-16</inkml:trace>
  <inkml:trace contextRef="#ctx0" brushRef="#br0" timeOffset="-102642.89">15612 16529 179 0,'0'0'833'16,"0"0"-507"-16,0 0-245 15,0 0-48-15,0 0 108 16,0 0-27-16,0 0-62 16,-2 0-15-16,2 0-14 0,0 0 20 15,0 0-21 1,0 0-14-16,0 0 50 0,6 0-45 15,3 0-4-15,9 6 8 16,7-6 2-16,6 4 16 16,11-4-28-16,5 0-1 15,6 0 24-15,3 0-30 16,2-4 0-16,4-10 7 16,3 2-7-16,1-2 6 15,-3 0-6-15,-8 0 0 16,-7 2-8-16,-15 4 8 15,-10 6-6-15,-10-2-3 16,-5 4-2-16,-6 0-7 16,-2 0-34-16,0 0-26 15,0 0 19-15,0 0-84 0,-4 0-64 16,-11 14-119-16,-3-6-420 16</inkml:trace>
  <inkml:trace contextRef="#ctx0" brushRef="#br0" timeOffset="-101961.68">15815 16790 371 0,'0'0'642'0,"0"0"-445"0,0 0-158 15,0 0 13-15,0 0 39 16,0 0-44-16,0 0-18 16,28-14-29-16,-21 14 1 15,2 0 19-15,0 14-19 16,2 4-1-16,2 8 18 15,-2 2-2-15,-1 10 4 16,-2-2-20-16,1 8 1 16,-5 2 6-16,2-2-7 15,-6 5-1-15,0-3-2 16,0-2 3-16,0-8 0 0,0 0-9 16,-6-6 9-16,4-2 3 15,-2-6-3-15,2-8-8 16,-1-2 8-16,1-6 10 15,2-2 5-15,0-4-15 16,0 0 1-16,0 0 24 16,0 0-24-16,0-14 31 15,0-12-32-15,0-10 1 16,0-8-5-16,0-6 4 16,0-12 0-16,0-1-15 15,0-5 12-15,2-2-9 16,5 6-2-16,5 6 14 15,1 10 7-15,3 8-7 0,1 8 0 16,3 5 17-16,-2 5-17 16,2 8 1-16,0 0 6 15,0 2-5 1,-2 2 1-16,-1 6-3 0,2-4 0 16,-3 4-3-16,-3 2 3 15,-3 2-1-15,2 0-11 16,-3 0-8-16,-1 0-11 15,0 6-52-15,-6 6-131 16,-2 2-353-16</inkml:trace>
  <inkml:trace contextRef="#ctx0" brushRef="#br0" timeOffset="-101340.75">16193 17098 576 0,'0'0'273'0,"0"0"-110"15,0 0-92-15,0 0-36 16,0 0 69-16,0 0 29 16,0 0-67-16,102 26-10 15,-88-26-9-15,-1 0 4 16,0-4 10-16,1-5-22 15,-3-9-20-15,3-1 18 16,-3-3-27-16,-3 0-4 16,-3-8-6-16,0 2 1 0,-5 2-2 15,0 0 1-15,0 6-43 16,0 2 36-16,-10 2-3 16,2 6-3-16,-3 2 7 15,1 4-23-15,0 2 28 16,-1 2 1-16,-3 0 0 15,-3 0 7-15,-4 10-6 16,-1 0-1-16,-3 6 0 16,1 6 1-16,2-4 7 15,-1 6-8-15,4 2 0 16,0 0 11-16,6 0-11 16,2-2 0-16,4 2 0 0,3 1 1 15,2-4 18-15,2 4-19 16,0-1 6-16,0-4 15 15,6 2-7-15,7-2-14 16,3 0 28-16,5-4-13 16,0 4 20-16,2-8-21 15,4 2-12-15,0-2 15 16,-1-4-16-16,3-2 0 16,-3 0-1-16,3-8-2 15,-4 0-5-15,0 0-3 16,-5-4-33-16,-3-10 10 15,-5-20-59-15,-5-2-45 16,-7 4-199-16</inkml:trace>
  <inkml:trace contextRef="#ctx0" brushRef="#br0" timeOffset="-100139.75">14876 16244 599 0,'0'0'103'0,"0"0"-24"16,0 0 21-16,0 0-9 15,0 0-19-15,0 0-26 16,0 0-31-16,50 22 17 16,-48-22-24-16,-2 0-2 15,0 0 36-15,0 0-10 0,0 0 38 16,0 0 8-16,0 0-38 15,0 0 1 1,0 0-23-16,-8 0-11 0,2 0 9 16,-3 0-9-16,1 0 2 15,-2 0-8-15,4 0 8 16,3 0-12-16,1 0 3 16,2 0-26-16,0 0 25 15,0 0-9-15,0 0 4 16,5-4 3-16,3 4 3 15,6 0-3-15,-5 0 3 16,3 0 0-16,-6 0-3 16,0 0 3-16,-1 4-1 0,-1-4-5 15,-4 4-10-15,0 2 14 16,0-6-33-16,0 4-8 16,0 0 43-16,0-4 11 15,-2 0-1-15,-2 0 14 16,-3 0-24-16,1 0 13 15,0 0-13-15,2-8-32 16,2 2 25-16,2-2-4 16,0 4 11-16,0 4-21 15,0 0 21-15,0 0 27 16,10 0-27-16,0 0-1 16,-1 0 1-16,1 0 1 0,-4 0 0 15,-2 8-1 1,-2-2 1-16,1 2 10 0,-3 0-11 15,0 2 0-15,0-2 16 16,0-2 11-16,-3 2-8 16,-1-3-17-16,-2-5 8 15,-2 4 10-15,2-4-20 16,-1 0 1-16,1 0-3 16,-4-13-9-16,6-1-21 15,0 0 8-15,4 2 3 16,0 2 13-16,0 2 8 15,0 8 0-15,6 0 19 16,4 0-19-16,0 0 9 16,-1 0-9-16,-1 0 7 15,-4 4-4-15,0 0-3 0,-4 0-3 16,2-2-6-16,-2 2-9 16,0-4-113-16,0 0-437 0</inkml:trace>
  <inkml:trace contextRef="#ctx0" brushRef="#br0" timeOffset="-96523.52">17029 16459 889 0,'0'0'265'0,"0"0"-192"15,0 0-54-15,0 0 67 16,0 0 17-16,0 0-44 16,0 0 8-16,10 0-20 0,-7 0 12 15,4 4-9-15,0 0-16 16,1-2 24-16,6 2-35 16,-1 0 1-16,0 4 18 15,5-2-12-15,3 2-1 16,0 0-3-16,4-2-15 15,0-2 22-15,1 0-33 16,-1 0 0-16,-1-2 5 16,-2 0-5-16,-3 0-13 15,-6-2-10-15,-5 0-48 16,-2 0-2-16,-6 0-56 16,0 0-47-16,-4 0-160 0</inkml:trace>
  <inkml:trace contextRef="#ctx0" brushRef="#br0" timeOffset="-96138.66">16944 16768 811 0,'0'0'556'16,"0"0"-472"-16,0 0-83 0,0 0 30 16,0 0 39-1,0 0-41-15,0 0 16 0,91 0-33 16,-64 0-11-16,0 0 29 16,2 0-24-16,0 0-5 15,-2 0 1-15,0 0 6 16,-4 0 0-16,-2 0-8 15,-6 0-3-15,-3 0-3 16,-4 0 2-16,-1 0-10 16,-3 0-9-16,-1 0-9 15,-3 4 32-15,0-4-41 16,0 0-6-16,0 0-22 16,0 0-50-16,0-4-26 0,-9-6-152 15</inkml:trace>
  <inkml:trace contextRef="#ctx0" brushRef="#br0" timeOffset="-94706.88">18003 16034 1307 0,'0'0'214'16,"0"0"-182"-16,0 0 11 15,0 0 19-15,0 0 2 16,0 0-24-16,0 0 7 16,124 20 7-16,-77-18-31 15,0 0-13-15,-1-2 33 0,2 0-38 16,-6 0-5 0,3 0 0-16,-6 0 6 0,1 0-4 15,-6 0-2-15,-5 0-50 16,-7 0 16-16,-9 0-79 15,-11-2-35-15,-2 2-98 16,0-4-475-16</inkml:trace>
  <inkml:trace contextRef="#ctx0" brushRef="#br0" timeOffset="-94425.68">18292 16094 980 0,'0'0'323'0,"0"0"-229"16,0 0-55-16,0 0-4 16,0 0 49-16,-13 106 14 15,13-80-62-15,0 6-18 16,0 0 21-16,0 7 4 16,0-3-8-16,0 4-35 15,-5-4 0-15,-2 0 23 16,-1-4-23-16,-1-2-7 15,-3-4 7-15,1-6-19 16,-2 0-24-16,-3-10-44 16,-4-2-65-16,-18-8-97 15,5 0-84-15,0 0-521 0</inkml:trace>
  <inkml:trace contextRef="#ctx0" brushRef="#br0" timeOffset="-94214.98">17940 16615 986 0,'0'0'213'0,"0"0"-120"15,0 0 10-15,0 0 40 16,0 0-25-16,0 0-36 16,0 0 28-16,28 18-55 15,-1-14-17-15,4 4 11 16,5-2-7-16,7-2-5 16,1-4-26-16,1 0-5 15,4 0 13-15,0 0-19 16,0-18-29-16,2 0-48 15,18-8-57-15,-11 0-72 16,-11 6-524-16</inkml:trace>
  <inkml:trace contextRef="#ctx0" brushRef="#br0" timeOffset="-93313.31">18720 16401 1190 0,'0'0'229'16,"0"0"-192"-16,0 0-8 15,0 0 56-15,0 0-5 16,0 0-23-16,0 0-26 16,-40 112 1-16,22-78 34 15,2-2-65-15,3-6 8 0,2 2-7 16,4-6-2-16,2-4 7 15,5 0-7-15,0-10-14 16,0 2 5-16,10-6-33 16,5-4-20-16,5 0 7 15,5 0-6-15,6-9 4 16,3-14-33-16,3-7-55 16,5 2 36-16,1-6 45 15,-1 2 50-15,0 0 14 16,-5 6 22-16,-12 0 27 15,-2 8 24-15,-9 4-10 16,-5 2 49-16,-5 6-33 0,-4 2-26 16,0 4 3-16,0 0-2 15,0 0 0-15,0 0-21 16,0 4-31-16,0 10 37 16,0 8 2-16,2 8 6 15,2 6 0-15,1-4-19 16,-1 0-2-16,1-2-23 15,2-8 10-15,-1-4-13 16,3 0 0-16,5-12-10 16,-1 2-10-16,5-8-8 15,-1 0 16-15,4-10-10 16,1-12 1-16,-2-4 13 16,0-10-1-16,-2-4-16 15,-5 0 16-15,-2-4 3 16,-8-2 5-16,-3-2-13 0,0 3 14 15,-14 9-5-15,1 4 6 16,-1 10-1-16,3 8 25 16,0 6-15-16,0 4 9 15,2 4-7-15,1 0 13 16,-4 0 17-16,1 4-30 16,-1 8-11-16,-1 6 18 15,3 2-9-15,0 6 8 16,4 1-18-16,1-4 0 15,3 4 1-15,2-1-1 16,0 2-11-16,0 2 11 16,2-2-10-16,7 2 8 15,3-4-14-15,1-4 3 0,3-2 0 16,-1 0 13-16,5-6-12 16,0 0 0-16,2-6-8 15,1-2 14-15,1-2-12 16,0-4-14-16,5 0 10 15,0-10-26-15,2-6-22 16,-2-12-28-16,-6 6-66 16,-10 4-170-16</inkml:trace>
  <inkml:trace contextRef="#ctx0" brushRef="#br0" timeOffset="-92711.53">17773 17026 827 0,'0'0'343'15,"0"0"-237"-15,0 0-58 16,0 0 30-16,0 0 19 15,0 0-34-15,0 0-40 16,0 4 16-16,0-4 1 16,0 0-4-16,0 0 34 15,2 0-25-15,4 4 7 16,8-4-4-16,6 6-26 16,7 2 20-16,11-4-11 15,13 0-6-15,13-2 28 16,30-2-39-16,33 0 1 0,40-6 1 15,16-12-10 1,-2 0 16-16,-19 0-22 16,-26 0-1-16,-25 2-17 0,-24 2 14 15,-22 4-18-15,-13 2 4 16,0 0-14-16,-2-2 24 16,-8 2-9-16,-15 2-21 15,-16 2 17-15,-11 0-53 16,0 0 21-16,-16-6-11 15,-30-8-106-15,3 0-48 16,1 6-142-16</inkml:trace>
  <inkml:trace contextRef="#ctx0" brushRef="#br0" timeOffset="-92145.57">18116 17143 1031 0,'0'0'176'15,"0"0"-135"-15,0 0 4 16,0 0 94-16,0 0-40 0,0 0-16 15,0 0-46 1,22 22-13-16,-15-4 24 0,1 0-12 16,0 8 1-1,0 6-11-15,1 2-2 0,3 8 11 16,-6 6-31-16,3 0-2 16,-5 11 18-16,1-5-20 15,0 8 0-15,-3-4-1 16,0-4 2-16,0 0 23 15,3-14-24-15,1-4 0 16,1-10-7-16,2-3 7 16,2-14-2-16,0-4 2 15,3-5 0-15,1-5 6 0,9-18-6 16,3-13 0 0,5-13-3-16,3-9 3 0,-2-8-9 15,-1-2 9-15,1 2 0 16,-2 3 6-16,0 9-6 15,0 6 0-15,1 8 4 16,-3 4-3-16,-5 8 0 16,-1 2-1-16,-8 8-1 15,-1 4-5-15,-5 6-35 16,-3 0-41-16,-6 8-28 16,0 0-120-16,0 0-109 0</inkml:trace>
  <inkml:trace contextRef="#ctx0" brushRef="#br0" timeOffset="-91857.32">18579 17536 1270 0,'0'0'204'0,"0"0"-161"0,0 0 5 15,0 0 87-15,132 18-66 16,-96-14-18-16,4-4 0 16,-1 0-26-16,4 0 23 15,-1-4-31-15,2-6-16 16,2-3 26-16,-2-1-26 16,-4 1-1-16,-6-1-16 0,-10 5-43 15,-11-5-17-15,-13 1-85 16,0-4-53-16,-10 3-410 0</inkml:trace>
  <inkml:trace contextRef="#ctx0" brushRef="#br0" timeOffset="-91548.95">18845 17540 970 0,'0'0'344'16,"0"0"-245"-16,0 0-99 16,0 0 73-16,0 0-14 0,0 0-33 15,6 106 9-15,-2-78-7 16,3 2 8-16,-2 2-1 16,-3 4-33-16,3-2 33 15,-3-2-35-15,0-4 1 16,0 3 17-16,0-9-12 15,0-4-6-15,1-4 0 16,-3-2-6-16,0-8 5 16,0-4-42-16,0 0-53 15,0-16-61-15,-11-6-179 0</inkml:trace>
  <inkml:trace contextRef="#ctx0" brushRef="#br0" timeOffset="-90149.01">19825 16798 939 0,'0'0'266'0,"0"0"-224"15,0 0-19-15,0 0 86 16,0 0-37-16,0 0-37 15,0 0 3-15,0 0 11 0,0 0 15 16,0 0 5-16,0 0-31 16,0-4 30-16,0 4-35 15,0 0 0-15,2 0 10 16,3 0-17-16,3 0-2 16,10 0-4-16,7 0-19 15,11 0 47-15,1-4-39 16,5 0-9-16,3 2 12 15,-3-6-6-15,1 4-4 16,-7-5-2-16,-3 4-8 16,-6-4-4-16,-5 4-27 15,-4 5-22-15,-10-4-14 16,-3 0-64-16,-3 4-53 0,-2-5-394 16</inkml:trace>
  <inkml:trace contextRef="#ctx0" brushRef="#br0" timeOffset="-89582.32">19938 17038 973 0,'0'0'183'15,"0"0"-172"-15,0 0-5 16,0 0 45-16,0 0-11 15,0 0-40-15,0 0 7 16,0 0 9-16,0 0-4 16,0 0 8-16,0 0 21 15,0 0 20-15,0 0 4 0,0 0-14 16,0 2-32 0,0-2 36-16,0 0-20 0,0 0 7 15,0 0 11-15,0 0-17 16,0 0 23-16,0 0-17 15,0 0-1-15,0 0 40 16,0 0-30-16,0 0-22 16,2 0 4-16,8 0-10 15,5 0 5-15,5 0-16 16,5 0-12-16,4 0 37 16,-2-2-37-16,4-6 0 15,-3 0 0-15,1 2-7 16,2-6 0-16,1 6-37 15,4-10-60-15,-5 2-33 16,-11 4-160-16</inkml:trace>
  <inkml:trace contextRef="#ctx0" brushRef="#br0" timeOffset="-87549.58">20885 16740 127 0,'0'0'570'15,"0"0"-465"-15,0 0-53 16,0 0 64-16,0 0 21 0,0 0-54 15,0 0-28 1,0 0 45-16,0 0-32 0,0 0-10 16,0-4-3-16,0 4-17 15,0-5 10-15,0-3-3 16,0 3-20-16,0 0 13 16,0-4-9-16,0 0-11 15,0-5 5-15,0-2-16 16,12-4 21-16,3-6-27 15,8 0-1-15,6-6 21 16,6 2-20-16,1 2 1 16,1 2 5-16,1 4-6 15,-2 4-2-15,-2 8-9 16,-3 6 2-16,-4 4 1 0,-6 0-2 16,-2 0-8-16,-4 8 5 15,-3 8-14-15,-6 4 25 16,-2-2-27-16,-4 6 16 15,0 6 11-15,-4 2 1 16,-16 4-1-16,-9 2 1 16,-11 0-27-16,-7 1-13 15,-4-7 4-15,1-2 6 16,4-10 29-16,3-4-15 16,6-2 15-16,3-10 0 15,5 2 1-15,7-2 19 16,9 0-13-16,4-4-6 15,7 4 38-15,2-4-37 0,0 0-1 16,0 0 13-16,9 0-7 16,6 0 6-16,3 4-12 15,4-4 0-15,3 6 16 16,-1-2-15-16,1 0 5 16,2 4 3-16,-3 2-6 15,1 4 15-15,-4-2-18 16,-2 6 0-16,-4-4-5 15,-1 8 5-15,-6-4-8 16,-1 4 0-16,-7 4 8 16,0 2 11-16,0 4 19 15,-7 3-29-15,-10 1 24 16,-8 0-25-16,-4-6 0 0,-4 2 0 16,-2-6 0-1,-2-2 10-15,-1-8-10 0,1-2 0 16,-1-10 3-16,-1-4-3 15,2 0 0-15,1-4-32 16,5-14 12-16,4-4-50 16,8-8 32-16,7-12-42 15,8 2-105-15,4 6-436 0</inkml:trace>
  <inkml:trace contextRef="#ctx0" brushRef="#br0" timeOffset="-86468.73">21681 16826 962 0,'0'0'234'16,"0"0"-169"-16,0 0-21 16,0 0 79-16,0 0-10 15,0 0-44-15,0 0-23 0,13-64 2 16,-13 51-1 0,0 0 9-16,0-5-30 0,-5-1-16 15,-1-3 18-15,-3 4-15 16,0 0-4-16,2 0-2 15,-3 2-7-15,1 6 21 16,-3 0-21-16,1 2-15 16,1 0 5-16,-4 2 10 15,-1 2-7-15,-4 0 5 16,-1 4 4-16,0 0 0 16,0 0-2-16,0 0-7 15,5 0-3-15,-2 8 10 16,7 2-2-16,1 0-12 15,3 6 12-15,6 2-11 16,0 4 9-16,0 6-4 0,2-2-6 16,15 2 12-16,3 3-14 15,5 1 2-15,-1 2-19 16,1-6 32-16,1 2-7 16,-1-2 4-16,-4-2-3 15,-2-4 14-15,-3 4-7 16,-3-8 0-16,-2 4 1 15,-6-8-3-15,-1 4-5 16,-4-4-21-16,0-1 18 16,0 1-20-16,0-1 30 15,-9 1 9-15,-4-5-8 16,-5 0 12-16,0 0-13 16,-2-1 0-16,1-2 5 0,-4-2-5 15,3 0 13 1,0-4-1-16,2 0-3 0,2 0 24 15,5 0-21-15,0 0 6 16,7 0 21-16,-1-4-20 16,5 0-6-16,0-6 8 15,0 2-20-15,0-6 16 16,5 0-16-16,4-8-1 16,4-5 6-16,0-1-6 15,5-2-10-15,0-6 10 16,-1 4-1-16,4-8-9 15,-3 2 2-15,-1 2 0 16,3-4 8-16,-4 8 0 16,2 1 0-16,-5 7 0 0,1 6 0 15,-6 6 9-15,1 2-9 16,-2 6 0-16,-2 0 2 16,-1 4-2-16,-2-4-1 15,0 4 1-15,-2 0 0 16,2 0 19-16,-2 0-19 15,0 0-5-15,0 0 5 16,0 0 0-16,0 0 0 16,0 0-3-16,0 0-3 15,0 0-4-15,0 0 10 16,0 0-21-16,0 0 20 16,0 0-19-16,0 0-8 15,0 0-16-15,0 0-36 0,0 4 22 16,0 8-32-16,0-2-98 15,0-2-91-15</inkml:trace>
  <inkml:trace contextRef="#ctx0" brushRef="#br0" timeOffset="-85753.94">22067 16924 804 0,'0'0'627'15,"0"0"-558"-15,0 0-69 16,0 0 52-16,0 0 19 15,0 0-27-15,0 0-19 16,44 30-15-16,-31-20 38 16,1 2-41-16,-1 2-5 15,-2-4 12-15,-2 2-13 0,0-4 5 16,-3-2-5-16,2-2 7 16,-4 0 6-16,0 0-14 15,-2-4 0-15,-2 0 3 16,0 0 6-16,0 0-9 15,0 0 0-15,0 0 7 16,0 0-7-16,0 0 0 16,0 0-12-16,0 0 11 15,0 0-9-15,-4 0-13 16,-2 0-40-16,-2-12 5 16,0 2 10-16,-8-12-127 15,5 4-97-15,0 2-706 0</inkml:trace>
  <inkml:trace contextRef="#ctx0" brushRef="#br0" timeOffset="-83114.72">22325 16507 1013 0,'0'0'362'0,"0"0"-253"16,0 0-80-16,0 0 26 15,0 0 51-15,0 0-78 16,0 0-13-16,2 14 25 16,-2 0 0-16,0 8 8 15,0 4-23-15,0 2-24 16,-9 2 30-16,-7 2-29 15,-1 4 4-15,-3-1-6 16,-1-3 1-16,4-6 13 16,1-2-14-16,7-8 0 15,1-6-9-15,6-2 9 0,2-8-10 16,0 0-3-16,0 0-30 16,0 0 19-16,15-4 2 15,3-10-3-15,6 2 23 16,0-2 2-16,3 6-20 15,2-2 5-15,-2 10-1 16,0 0 15-16,-2 0 1 16,-2 0-2-16,0 6-6 15,-3 10 8-15,0 2-1 16,-2 0 1-16,-3 4 1 16,-1 0 25-16,-3 2-26 15,-2 6 15-15,-6-4 26 16,-3-2-16-16,0 2-8 0,0 0-10 15,-8-3-6 1,-7-5 0-16,-5 0-1 0,-5 0 0 16,-3-8-12-16,-7-6 12 15,-2-4-1-15,-7 0-21 16,-4-9-50-16,2-14 15 16,-3-8-23-16,-5-23-42 15,12 10-103-15,11-2-569 16</inkml:trace>
  <inkml:trace contextRef="#ctx0" brushRef="#br0" timeOffset="-82798.48">22269 16633 1177 0,'0'0'210'0,"0"0"-169"15,0 0 13-15,0 0 15 16,123-40-15-16,-92 34 3 16,0 2-22-16,-4 0 0 15,-3-4 2-15,-2 2-20 16,-4 2 21-16,-2 0-14 16,-3 4-14-16,-4-4 28 15,1 4-21-15,-2-4-8 16,-1 2-9-16,-3-2 6 15,2 0-12-15,4 0 0 0,5-2-52 16,8-2 7-16,23-10-95 16,-3 0-109-16,-1 2-284 15</inkml:trace>
  <inkml:trace contextRef="#ctx0" brushRef="#br0" timeOffset="-82529.88">22944 16387 1119 0,'0'0'221'0,"0"0"-164"16,0 0 16-16,0 0 39 0,0 0-6 16,0 0-65-1,141 0 8-15,-101 0-8 0,2 1-19 16,-5-1 13-16,-2 0-35 15,-9 0 0-15,-6 0-12 16,-4 0 9-16,-9 0-39 16,-5 0-40-16,-2 0-40 15,0 0-9-15,-9-5-48 16,-7-3-74-16,-1 2-256 0</inkml:trace>
  <inkml:trace contextRef="#ctx0" brushRef="#br0" timeOffset="-82283.59">23152 16451 637 0,'0'0'218'0,"0"0"-124"16,0 0 26 0,0 0 31-16,-25 132-22 0,25-92-7 15,0 6-67-15,0-2-9 16,0 5 21-16,0-3-33 16,0-2-20-16,0 0 5 15,0-4-11-15,0-8 13 16,-2-2-21-16,-3-2 0 15,-1-6-9-15,-4-8 9 16,-3-2-31-16,-5-2-46 16,-4-6-89-16,-2-4-12 15,-17 0-35-15,10 0-142 16,2 0-246-16</inkml:trace>
  <inkml:trace contextRef="#ctx0" brushRef="#br0" timeOffset="-82065.96">22846 17097 413 0,'0'0'303'16,"0"0"-144"-16,0 0-13 15,0 0 13-15,0 0-42 16,0 0-18-16,0 0 11 16,2 18 30-16,14-18-47 15,4 5-32-15,5-1 27 16,2 1-23-16,6-5-2 16,0 4-8-16,5-4-34 15,5 0 33-15,1 0-54 16,2-13-2-16,4-1-4 15,-1-8-13-15,-1 0-55 16,-2-6-36-16,4-16-77 0,-9 4-121 16,-12 10-697-16</inkml:trace>
  <inkml:trace contextRef="#ctx0" brushRef="#br0" timeOffset="-81271.53">23577 16762 1005 0,'0'0'285'0,"0"0"-182"16,0 0-2-16,0 0 86 16,0 0-74-16,0 0-60 15,0 0 6-15,-3 0-18 16,-1 0-19-16,-5 6-11 16,-4 10-5-16,-5 8 18 0,-4 10-23 15,-2 6-1-15,1 2 12 16,3 6-4-16,5 0-7 15,-1-2 10-15,7-6-10 16,3 1 11-16,3-5-12 16,3-2 0-16,0-10-1 15,3-6 1-15,14-2-16 16,3-6 7-16,3-6 6 16,1-4-14-16,2 0 17 15,8-8-25-15,1-14 19 0,6-6-6 16,-1-2-7-1,-3-6 10-15,-1-9-21 0,-2-5 28 16,-6-4-37 0,-1-4-2-16,-4 0 39 0,-5-4-18 15,-3 4 20-15,-3 5-1 16,-6 7 11-16,1 10 10 16,-5 6-19-16,-2 8 12 15,0 8 21-15,0 10-20 16,0 0-14-16,-4 4-4 15,-7 0 4-15,-5 0 15 16,-2 0-15-16,-6 12 0 16,-3 2 9-16,-2 8-3 15,0 0-5-15,4 0-1 16,3 6 6-16,4-1 5 0,4 0-11 16,6 4-1-1,4-5 1-15,4 2 0 0,0-6 0 16,0 0 0-16,8 0 1 15,13-4 8-15,3-4-9 16,5 4 0-16,11 0 18 16,6-2 5-16,8-2-2 15,2-4-18-15,4 2 4 16,0-6 16-16,-2 2-23 16,0-4 0-16,-5 0 12 15,-1-4-5-15,-5 0-6 16,-5 0-1-16,-6 0 1 15,-7 0 16-15,-9 0-17 16,-5 0 0-16,-8-4 0 16,-2 0 0-16,-5 0-23 15,0-6-2-15,0-2-33 0,-16-2 0 16,-22-18-51-16,3 6-72 16,-4 4-508-16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58130-B2BC-131A-1D21-92D101267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DB2877-1C88-2716-CAA9-FA09AF224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60AD6F-165B-7223-C11F-F122CB02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59D0-E0AD-4017-B41F-E9171AC7DA83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5B8E42-5FCE-B97F-0C4D-A3FC28E5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F303AF-4883-6ABD-8E7F-9D8E5835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8BE4-818C-4462-A221-5AD4413AE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41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5B44B-9A49-E11D-C6C8-213A913A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734938-A4DC-0450-11B5-155D9457F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444CA6-E2D5-7332-3757-D710C848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59D0-E0AD-4017-B41F-E9171AC7DA83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818A46-B626-4B9D-F6D7-794C2138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071C13-FD33-699B-26CF-C685A8F8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8BE4-818C-4462-A221-5AD4413AE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87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E00899-C80F-01E3-F992-68E598EB3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D1189B-5C13-03DE-FD81-3842661C9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F2393-1C76-2D84-E5D9-4A27F283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59D0-E0AD-4017-B41F-E9171AC7DA83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F1ED64-1427-0675-7591-9CF4084B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2F0065-48DE-D363-5D4B-C055307A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8BE4-818C-4462-A221-5AD4413AE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5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58D8F-6B91-D040-AA60-474ED54C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55C2DD-84A7-C60B-9B2E-6C097522A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435D67-E679-0E3D-7D1A-A3D1FA86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59D0-E0AD-4017-B41F-E9171AC7DA83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28754-C7AF-E0A9-1840-937BF3C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43DAA-5361-DCE8-2D54-1CF510418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8BE4-818C-4462-A221-5AD4413AE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1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15226-CE81-B73A-BA6E-401E96201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C766E0-A43F-75A4-7994-4B2840016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DD5511-FB45-23BF-EFE0-C6B29E31B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59D0-E0AD-4017-B41F-E9171AC7DA83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61627-B746-83D5-036D-37A5D903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77B095-BEFF-60AD-CA03-A347D959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8BE4-818C-4462-A221-5AD4413AE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76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934FF-352D-B28B-3694-9A51E6B3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3C98FF-B5E3-EC3D-8929-82DADAD4C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26D50A-69EB-536C-AB96-3CF498B1C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462A65-B21B-31E8-190F-B248C471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59D0-E0AD-4017-B41F-E9171AC7DA83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2F082B-214F-A595-2399-2A59CB18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19DB80-A907-CC43-CFAC-85EE77D5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8BE4-818C-4462-A221-5AD4413AE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84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8629E-79D0-9AAA-6E4C-334AA17E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771D3F-3696-94A2-FC3A-032E7E25F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E32C1E-3E3C-4D12-1F19-EFAC889CB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38AE52-1AC4-CD0B-06D2-AF4E041E7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A2F274-A0BD-2FE8-142E-5E88C2429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AF943F-54A3-8442-40A2-C6778A14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59D0-E0AD-4017-B41F-E9171AC7DA83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9E9445-9767-11BD-D9A4-E05F395C9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F15B69-C289-2F24-3882-BC8D569E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8BE4-818C-4462-A221-5AD4413AE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014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BEC4D-24C2-A181-F1D7-F17DC078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7D4F52-01C8-A765-E20A-35A253062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59D0-E0AD-4017-B41F-E9171AC7DA83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F69C93-F88F-F8ED-CEF3-B1D11849F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304B6B-FAD0-84E5-C58E-1A817EAC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8BE4-818C-4462-A221-5AD4413AE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97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B2FED2-CB1B-95EE-DACF-616151C3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59D0-E0AD-4017-B41F-E9171AC7DA83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4DFBC6-6CC3-295A-C28B-90E5CDEE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FC9ACF-A106-8487-285B-54326745E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8BE4-818C-4462-A221-5AD4413AE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58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0B551-AFC4-B3E1-F2FD-6E4E3B28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DCBFA8-0AC4-9A28-E3B6-B5183B638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2BCD8C-6E73-8015-0C37-A2905A7FF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A39AD1-DED4-084B-96C2-367F711EC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59D0-E0AD-4017-B41F-E9171AC7DA83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B0ECAD-FE6B-666E-9001-1703DBD1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43FC41-6A99-11C9-EF9E-2BD69E97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8BE4-818C-4462-A221-5AD4413AE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4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95B1C-1DE0-8AE6-A620-50036DD8A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F6E9A0-5364-1F0B-C21C-D5833478E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EB1BF5-2599-452C-8B57-14BF1A66A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DC4304-DABC-69AE-8A75-9CFF9C86B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59D0-E0AD-4017-B41F-E9171AC7DA83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D91C7E-1792-34DB-0F61-8569BA59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C4017C-510C-FEA6-34CC-0B37AEDC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8BE4-818C-4462-A221-5AD4413AE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67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D7098F-B80E-E413-5594-3546DED8D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813063-BE93-9E38-C7A1-C4E30EFF1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AA967-2F91-F16E-0526-547A1D9BF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859D0-E0AD-4017-B41F-E9171AC7DA83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D1DA65-E002-50C8-50A3-1709AF4F7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A3FA00-4EB4-C9D0-B0B2-6B47A4237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B8BE4-818C-4462-A221-5AD4413AEC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41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CFA88-5E97-6503-8001-9DEA47B40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F62C03-63E0-36A2-A027-0F94AA8B8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497B16E-8498-E02D-39A6-9BC8FF5CBC3F}"/>
                  </a:ext>
                </a:extLst>
              </p14:cNvPr>
              <p14:cNvContentPartPr/>
              <p14:nvPr/>
            </p14:nvContentPartPr>
            <p14:xfrm>
              <a:off x="356760" y="12960"/>
              <a:ext cx="10020240" cy="67996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497B16E-8498-E02D-39A6-9BC8FF5CBC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400" y="3600"/>
                <a:ext cx="10038960" cy="681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5149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E12C4-FEE8-A038-CD39-58E2167F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C727D4-DA7F-736A-EE00-DF691F08F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0F7DFA6C-11BB-F8CC-FA49-A6B51AA49DC4}"/>
                  </a:ext>
                </a:extLst>
              </p14:cNvPr>
              <p14:cNvContentPartPr/>
              <p14:nvPr/>
            </p14:nvContentPartPr>
            <p14:xfrm>
              <a:off x="119520" y="147240"/>
              <a:ext cx="10390680" cy="65707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F7DFA6C-11BB-F8CC-FA49-A6B51AA49D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160" y="137880"/>
                <a:ext cx="10409400" cy="658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1020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8D326-2F1C-9EF2-2677-4079589E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2453B-7416-CA0B-CEA5-A98B2CBBA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01F20D64-50D2-22FB-BA06-F2A8430B9C33}"/>
                  </a:ext>
                </a:extLst>
              </p14:cNvPr>
              <p14:cNvContentPartPr/>
              <p14:nvPr/>
            </p14:nvContentPartPr>
            <p14:xfrm>
              <a:off x="60480" y="264240"/>
              <a:ext cx="4429080" cy="61754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1F20D64-50D2-22FB-BA06-F2A8430B9C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20" y="254880"/>
                <a:ext cx="4447800" cy="619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5949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0595E-4EDC-7C3E-C299-0243F1269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9EB88B-9812-C9DF-4F35-5AF24E0B6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599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999C9-AA73-0135-D198-FADF1980A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1DFEFC-3201-D579-4A23-545C50A45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FCE9D1D-E8F7-C44D-5AA6-E1A4D944063E}"/>
                  </a:ext>
                </a:extLst>
              </p14:cNvPr>
              <p14:cNvContentPartPr/>
              <p14:nvPr/>
            </p14:nvContentPartPr>
            <p14:xfrm>
              <a:off x="236160" y="175320"/>
              <a:ext cx="10087200" cy="62931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FCE9D1D-E8F7-C44D-5AA6-E1A4D94406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165960"/>
                <a:ext cx="10105920" cy="631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0195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24CC6-3FD7-C286-D7EF-5DEF8B7B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F7943A-7137-9C64-581E-851BC454D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AE20899-4D80-DE05-7CF0-5C4F488E8A04}"/>
                  </a:ext>
                </a:extLst>
              </p14:cNvPr>
              <p14:cNvContentPartPr/>
              <p14:nvPr/>
            </p14:nvContentPartPr>
            <p14:xfrm>
              <a:off x="347760" y="259560"/>
              <a:ext cx="10240200" cy="64072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AE20899-4D80-DE05-7CF0-5C4F488E8A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400" y="250200"/>
                <a:ext cx="10258920" cy="64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8716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C9C10-D7C2-01FD-D0B1-75F2FED4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20825A-5575-D43D-75ED-074DAAF53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0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20711-A38C-6C00-4761-BA036642D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E1BE94-9384-C677-A255-856A50E11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69E51523-BF8F-6F95-F0AC-131B81CB5A25}"/>
                  </a:ext>
                </a:extLst>
              </p14:cNvPr>
              <p14:cNvContentPartPr/>
              <p14:nvPr/>
            </p14:nvContentPartPr>
            <p14:xfrm>
              <a:off x="348480" y="98640"/>
              <a:ext cx="10041480" cy="61819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69E51523-BF8F-6F95-F0AC-131B81CB5A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120" y="89280"/>
                <a:ext cx="10060200" cy="620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978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86B65-B824-3D76-88BA-C31E51DEF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36BB81-EC4B-9600-5740-0B96E2F09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974DF02-818C-3C82-A821-68E341BC8C4D}"/>
                  </a:ext>
                </a:extLst>
              </p14:cNvPr>
              <p14:cNvContentPartPr/>
              <p14:nvPr/>
            </p14:nvContentPartPr>
            <p14:xfrm>
              <a:off x="2880" y="43200"/>
              <a:ext cx="10526040" cy="68097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974DF02-818C-3C82-A821-68E341BC8C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480" y="33840"/>
                <a:ext cx="10544760" cy="682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546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65947-2B30-8B29-F674-BF3EE787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02F97-3248-4836-30C8-611E9B44A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872BFADB-D5F5-CA83-E352-60C74D5AA4C1}"/>
                  </a:ext>
                </a:extLst>
              </p14:cNvPr>
              <p14:cNvContentPartPr/>
              <p14:nvPr/>
            </p14:nvContentPartPr>
            <p14:xfrm>
              <a:off x="140400" y="2880"/>
              <a:ext cx="8607600" cy="55594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872BFADB-D5F5-CA83-E352-60C74D5AA4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040" y="-6480"/>
                <a:ext cx="8626320" cy="557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6428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FB5B3-C052-A4B4-C654-9DA2A36F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45C270-BCB1-1EB9-E581-AE79758D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631AB923-FE99-7946-2B41-614B1E39CDC2}"/>
                  </a:ext>
                </a:extLst>
              </p14:cNvPr>
              <p14:cNvContentPartPr/>
              <p14:nvPr/>
            </p14:nvContentPartPr>
            <p14:xfrm>
              <a:off x="2880" y="30960"/>
              <a:ext cx="9880560" cy="55846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631AB923-FE99-7946-2B41-614B1E39CD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480" y="21600"/>
                <a:ext cx="9899280" cy="560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3027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F530C-E1C1-3594-D42F-6AA74D10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384DA-11B8-17A1-6C04-D19A4B7FA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7FB882E3-275B-1CC4-F74A-915E9D63C96F}"/>
                  </a:ext>
                </a:extLst>
              </p14:cNvPr>
              <p14:cNvContentPartPr/>
              <p14:nvPr/>
            </p14:nvContentPartPr>
            <p14:xfrm>
              <a:off x="444240" y="298800"/>
              <a:ext cx="10075680" cy="58924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7FB882E3-275B-1CC4-F74A-915E9D63C9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880" y="289440"/>
                <a:ext cx="10094400" cy="591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4876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460EA-9A27-CD6C-4A26-9B5ADDAC0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79109F-B4FE-3F16-09FA-B2DE92948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C757EFD3-D835-BBE1-791E-9C1250565758}"/>
                  </a:ext>
                </a:extLst>
              </p14:cNvPr>
              <p14:cNvContentPartPr/>
              <p14:nvPr/>
            </p14:nvContentPartPr>
            <p14:xfrm>
              <a:off x="222120" y="2880"/>
              <a:ext cx="10382400" cy="64076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C757EFD3-D835-BBE1-791E-9C12505657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760" y="-6480"/>
                <a:ext cx="10401120" cy="642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3632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FA290-7703-B406-03D6-C9F45C10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A1548-728E-601D-1DFC-43251C383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9ACB18DE-580B-CE41-19F6-5FF9A66427CC}"/>
                  </a:ext>
                </a:extLst>
              </p14:cNvPr>
              <p14:cNvContentPartPr/>
              <p14:nvPr/>
            </p14:nvContentPartPr>
            <p14:xfrm>
              <a:off x="2880" y="34560"/>
              <a:ext cx="10487160" cy="66157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9ACB18DE-580B-CE41-19F6-5FF9A66427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480" y="25200"/>
                <a:ext cx="10505880" cy="663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5768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84B9D-E372-2886-A67D-32A48EAAE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B9FA50-D8D1-327A-BB34-6C4EEA9B8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335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34129-450F-0DCD-8EC7-2CBA356C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D943C9-08BD-E800-5E0B-85FC243D5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C61199B4-25DE-CEA4-6449-FAA0071B19A0}"/>
                  </a:ext>
                </a:extLst>
              </p14:cNvPr>
              <p14:cNvContentPartPr/>
              <p14:nvPr/>
            </p14:nvContentPartPr>
            <p14:xfrm>
              <a:off x="34200" y="36720"/>
              <a:ext cx="10220760" cy="65430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C61199B4-25DE-CEA4-6449-FAA0071B19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40" y="27360"/>
                <a:ext cx="10239480" cy="656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6330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FF64B-B658-F331-C69F-9C321820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691350-3B10-05BA-355E-23CB6F151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3DCA3FB-1A7D-1C4B-B278-FE2BC661D8DB}"/>
                  </a:ext>
                </a:extLst>
              </p14:cNvPr>
              <p14:cNvContentPartPr/>
              <p14:nvPr/>
            </p14:nvContentPartPr>
            <p14:xfrm>
              <a:off x="177840" y="219240"/>
              <a:ext cx="10115640" cy="59263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3DCA3FB-1A7D-1C4B-B278-FE2BC661D8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480" y="209880"/>
                <a:ext cx="10134360" cy="594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6601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77199-7D84-4895-456A-8E1110CC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E1E1A7-048B-C5DA-FCB7-12FDFD61A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A398936-3F7C-90FD-85D9-AA6863A430D2}"/>
                  </a:ext>
                </a:extLst>
              </p14:cNvPr>
              <p14:cNvContentPartPr/>
              <p14:nvPr/>
            </p14:nvContentPartPr>
            <p14:xfrm>
              <a:off x="556560" y="246240"/>
              <a:ext cx="9865440" cy="49201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A398936-3F7C-90FD-85D9-AA6863A430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7200" y="236880"/>
                <a:ext cx="9884160" cy="493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640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583A4-A10D-46CD-37F5-8572DAA0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F62CCA-0E19-C6FA-5A9E-9445A29A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145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E8F5B-4279-3883-A8BB-4D746650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9B4B6E-7B35-84F9-06EA-4DEF272E2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B58DC9C1-DCB3-DE13-076C-2E1BFB558D20}"/>
                  </a:ext>
                </a:extLst>
              </p14:cNvPr>
              <p14:cNvContentPartPr/>
              <p14:nvPr/>
            </p14:nvContentPartPr>
            <p14:xfrm>
              <a:off x="245880" y="2880"/>
              <a:ext cx="6371640" cy="39423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B58DC9C1-DCB3-DE13-076C-2E1BFB558D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520" y="-6480"/>
                <a:ext cx="6390360" cy="396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1483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C26F8-5FA6-6C54-7F23-39F0B4DDC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523FA-94B5-C629-30E5-B2A97E264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641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768CA-A723-DE59-329D-7D2FBE22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19D0E-074E-7950-3219-0B2A704C6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97E01744-BD92-A099-CCBE-9312727D6385}"/>
                  </a:ext>
                </a:extLst>
              </p14:cNvPr>
              <p14:cNvContentPartPr/>
              <p14:nvPr/>
            </p14:nvContentPartPr>
            <p14:xfrm>
              <a:off x="484560" y="2880"/>
              <a:ext cx="9973440" cy="48780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97E01744-BD92-A099-CCBE-9312727D63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200" y="-6480"/>
                <a:ext cx="9992160" cy="489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246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F9560-6148-875A-C673-92C1439D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F494F-1D14-D8FE-0772-AA891FB0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901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46704-B66E-60F4-A7D0-4128608D7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0EF59-EE44-2FE6-2DDD-B1CC58A13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3B23739-AF0B-681F-2E44-776BF651C5D7}"/>
                  </a:ext>
                </a:extLst>
              </p14:cNvPr>
              <p14:cNvContentPartPr/>
              <p14:nvPr/>
            </p14:nvContentPartPr>
            <p14:xfrm>
              <a:off x="204120" y="453960"/>
              <a:ext cx="10347840" cy="47437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3B23739-AF0B-681F-2E44-776BF651C5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760" y="444600"/>
                <a:ext cx="10366560" cy="476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8012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AB1FB-E42D-8AE7-B448-EE4EA2AF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5DFCD8-7BCA-A87B-1073-19AC803B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278CA20-E766-C2F2-3CA2-C1C725B72572}"/>
                  </a:ext>
                </a:extLst>
              </p14:cNvPr>
              <p14:cNvContentPartPr/>
              <p14:nvPr/>
            </p14:nvContentPartPr>
            <p14:xfrm>
              <a:off x="669600" y="227160"/>
              <a:ext cx="8033400" cy="57819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278CA20-E766-C2F2-3CA2-C1C725B725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240" y="217800"/>
                <a:ext cx="8052120" cy="580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3852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67626-E743-E4BD-3BDA-80BBBA9D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3C3082-015E-1B25-6340-635EDDA92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532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B0C179E-5CDE-52D9-9D79-DFA1AF1B334C}"/>
              </a:ext>
            </a:extLst>
          </p:cNvPr>
          <p:cNvGrpSpPr/>
          <p:nvPr/>
        </p:nvGrpSpPr>
        <p:grpSpPr>
          <a:xfrm>
            <a:off x="3880884" y="966604"/>
            <a:ext cx="5911702" cy="4381575"/>
            <a:chOff x="3880884" y="966604"/>
            <a:chExt cx="5911702" cy="4381575"/>
          </a:xfrm>
        </p:grpSpPr>
        <p:grpSp>
          <p:nvGrpSpPr>
            <p:cNvPr id="5" name="Group 1132">
              <a:extLst>
                <a:ext uri="{FF2B5EF4-FFF2-40B4-BE49-F238E27FC236}">
                  <a16:creationId xmlns:a16="http://schemas.microsoft.com/office/drawing/2014/main" id="{5C6563FC-BFBC-BF83-8463-535863C575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0884" y="966604"/>
              <a:ext cx="5911702" cy="4381575"/>
              <a:chOff x="3456" y="387"/>
              <a:chExt cx="2304" cy="2119"/>
            </a:xfrm>
          </p:grpSpPr>
          <p:sp>
            <p:nvSpPr>
              <p:cNvPr id="14" name="Line 1030">
                <a:extLst>
                  <a:ext uri="{FF2B5EF4-FFF2-40B4-BE49-F238E27FC236}">
                    <a16:creationId xmlns:a16="http://schemas.microsoft.com/office/drawing/2014/main" id="{F2682B30-5F6D-253F-6B9C-80D39D21F4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1824"/>
                <a:ext cx="0" cy="4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031">
                <a:extLst>
                  <a:ext uri="{FF2B5EF4-FFF2-40B4-BE49-F238E27FC236}">
                    <a16:creationId xmlns:a16="http://schemas.microsoft.com/office/drawing/2014/main" id="{5054A441-EC8A-C6A4-DEAE-AD6C837C7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68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036">
                <a:extLst>
                  <a:ext uri="{FF2B5EF4-FFF2-40B4-BE49-F238E27FC236}">
                    <a16:creationId xmlns:a16="http://schemas.microsoft.com/office/drawing/2014/main" id="{B892A9AB-6E06-C416-4A17-5F9BFD7A00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1824"/>
                <a:ext cx="6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037">
                <a:extLst>
                  <a:ext uri="{FF2B5EF4-FFF2-40B4-BE49-F238E27FC236}">
                    <a16:creationId xmlns:a16="http://schemas.microsoft.com/office/drawing/2014/main" id="{460F4EBD-1A9C-9D9D-4C5E-ED1C591AAF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1536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038">
                <a:extLst>
                  <a:ext uri="{FF2B5EF4-FFF2-40B4-BE49-F238E27FC236}">
                    <a16:creationId xmlns:a16="http://schemas.microsoft.com/office/drawing/2014/main" id="{6FCFD346-ED26-6625-49EA-AFCE6FB5E5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168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Rectangle 1039">
                <a:extLst>
                  <a:ext uri="{FF2B5EF4-FFF2-40B4-BE49-F238E27FC236}">
                    <a16:creationId xmlns:a16="http://schemas.microsoft.com/office/drawing/2014/main" id="{C5E0E3B1-9992-9AB0-C3C9-CAC0314CB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483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楷体_GB2312" pitchFamily="49" charset="-122"/>
                  </a:rPr>
                  <a:t>T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20" name="Line 1040">
                <a:extLst>
                  <a:ext uri="{FF2B5EF4-FFF2-40B4-BE49-F238E27FC236}">
                    <a16:creationId xmlns:a16="http://schemas.microsoft.com/office/drawing/2014/main" id="{BDE9FBE3-2026-0E22-3A17-6CBEDD9B99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652"/>
                <a:ext cx="0" cy="7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Rectangle 1041">
                <a:extLst>
                  <a:ext uri="{FF2B5EF4-FFF2-40B4-BE49-F238E27FC236}">
                    <a16:creationId xmlns:a16="http://schemas.microsoft.com/office/drawing/2014/main" id="{00A06440-85DC-7F62-974D-EDA0FB993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9" y="387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i="1" dirty="0">
                    <a:latin typeface="Times New Roman" panose="02020603050405020304" pitchFamily="18" charset="0"/>
                    <a:ea typeface="楷体_GB2312" pitchFamily="49" charset="-122"/>
                  </a:rPr>
                  <a:t>V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  <a:ea typeface="楷体_GB2312" pitchFamily="49" charset="-122"/>
                  </a:rPr>
                  <a:t>DD</a:t>
                </a:r>
              </a:p>
            </p:txBody>
          </p:sp>
          <p:sp>
            <p:nvSpPr>
              <p:cNvPr id="22" name="Rectangle 1042">
                <a:extLst>
                  <a:ext uri="{FF2B5EF4-FFF2-40B4-BE49-F238E27FC236}">
                    <a16:creationId xmlns:a16="http://schemas.microsoft.com/office/drawing/2014/main" id="{F34EF627-E5D7-1870-A26F-09C87F35BD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891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i="1" dirty="0">
                    <a:latin typeface="Times New Roman" panose="02020603050405020304" pitchFamily="18" charset="0"/>
                    <a:ea typeface="楷体_GB2312" pitchFamily="49" charset="-122"/>
                  </a:rPr>
                  <a:t>I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  <a:ea typeface="楷体_GB2312" pitchFamily="49" charset="-122"/>
                  </a:rPr>
                  <a:t>SS</a:t>
                </a:r>
              </a:p>
            </p:txBody>
          </p:sp>
          <p:sp>
            <p:nvSpPr>
              <p:cNvPr id="23" name="Line 1047">
                <a:extLst>
                  <a:ext uri="{FF2B5EF4-FFF2-40B4-BE49-F238E27FC236}">
                    <a16:creationId xmlns:a16="http://schemas.microsoft.com/office/drawing/2014/main" id="{3E3C72F3-2676-8B64-486D-2AC3713592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1536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Oval 1048">
                <a:extLst>
                  <a:ext uri="{FF2B5EF4-FFF2-40B4-BE49-F238E27FC236}">
                    <a16:creationId xmlns:a16="http://schemas.microsoft.com/office/drawing/2014/main" id="{7515FB43-CD44-5A89-1556-16F7359F0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2304"/>
                <a:ext cx="91" cy="9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25" name="Line 1049">
                <a:extLst>
                  <a:ext uri="{FF2B5EF4-FFF2-40B4-BE49-F238E27FC236}">
                    <a16:creationId xmlns:a16="http://schemas.microsoft.com/office/drawing/2014/main" id="{61164B8A-85EA-A2DB-6399-C22BFB68E3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637"/>
                <a:ext cx="2" cy="75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Rectangle 1050">
                <a:extLst>
                  <a:ext uri="{FF2B5EF4-FFF2-40B4-BE49-F238E27FC236}">
                    <a16:creationId xmlns:a16="http://schemas.microsoft.com/office/drawing/2014/main" id="{D31EFAE3-5009-0E09-C4E3-73EEA6C54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65"/>
                <a:ext cx="84" cy="24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27" name="Rectangle 1051">
                <a:extLst>
                  <a:ext uri="{FF2B5EF4-FFF2-40B4-BE49-F238E27FC236}">
                    <a16:creationId xmlns:a16="http://schemas.microsoft.com/office/drawing/2014/main" id="{0A9E7800-DC90-B657-9073-EB4772AEC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2" y="765"/>
                <a:ext cx="79" cy="24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28" name="Line 1052">
                <a:extLst>
                  <a:ext uri="{FF2B5EF4-FFF2-40B4-BE49-F238E27FC236}">
                    <a16:creationId xmlns:a16="http://schemas.microsoft.com/office/drawing/2014/main" id="{43EFAC81-CE53-3C21-9F7A-6A79C01316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652"/>
                <a:ext cx="6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1053">
                <a:extLst>
                  <a:ext uri="{FF2B5EF4-FFF2-40B4-BE49-F238E27FC236}">
                    <a16:creationId xmlns:a16="http://schemas.microsoft.com/office/drawing/2014/main" id="{85560BDD-D2FD-A203-573E-81DDCEC58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556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Oval 1054">
                <a:extLst>
                  <a:ext uri="{FF2B5EF4-FFF2-40B4-BE49-F238E27FC236}">
                    <a16:creationId xmlns:a16="http://schemas.microsoft.com/office/drawing/2014/main" id="{83BB6D4E-0A1A-17B8-0043-19D6E25CE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460"/>
                <a:ext cx="91" cy="9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31" name="Rectangle 1055">
                <a:extLst>
                  <a:ext uri="{FF2B5EF4-FFF2-40B4-BE49-F238E27FC236}">
                    <a16:creationId xmlns:a16="http://schemas.microsoft.com/office/drawing/2014/main" id="{2EEE5FC2-21CA-87BA-0AA4-1502D8437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0" y="2256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i="1" dirty="0">
                    <a:latin typeface="Times New Roman" panose="02020603050405020304" pitchFamily="18" charset="0"/>
                    <a:ea typeface="楷体_GB2312" pitchFamily="49" charset="-122"/>
                  </a:rPr>
                  <a:t>V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  <a:ea typeface="楷体_GB2312" pitchFamily="49" charset="-122"/>
                  </a:rPr>
                  <a:t>SS</a:t>
                </a:r>
              </a:p>
            </p:txBody>
          </p:sp>
          <p:sp>
            <p:nvSpPr>
              <p:cNvPr id="32" name="Rectangle 1056">
                <a:extLst>
                  <a:ext uri="{FF2B5EF4-FFF2-40B4-BE49-F238E27FC236}">
                    <a16:creationId xmlns:a16="http://schemas.microsoft.com/office/drawing/2014/main" id="{0B458716-9990-F54F-AAA7-24293E3BE9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5" y="711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i="1" dirty="0">
                    <a:latin typeface="Times New Roman" panose="02020603050405020304" pitchFamily="18" charset="0"/>
                    <a:ea typeface="楷体_GB2312" pitchFamily="49" charset="-122"/>
                  </a:rPr>
                  <a:t>R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  <a:ea typeface="楷体_GB2312" pitchFamily="49" charset="-122"/>
                  </a:rPr>
                  <a:t>D</a:t>
                </a:r>
              </a:p>
            </p:txBody>
          </p:sp>
          <p:sp>
            <p:nvSpPr>
              <p:cNvPr id="33" name="Rectangle 1057">
                <a:extLst>
                  <a:ext uri="{FF2B5EF4-FFF2-40B4-BE49-F238E27FC236}">
                    <a16:creationId xmlns:a16="http://schemas.microsoft.com/office/drawing/2014/main" id="{FAB5020B-D2A1-5942-2914-5D296E9EF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3" y="698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i="1" dirty="0">
                    <a:latin typeface="Times New Roman" panose="02020603050405020304" pitchFamily="18" charset="0"/>
                    <a:ea typeface="楷体_GB2312" pitchFamily="49" charset="-122"/>
                  </a:rPr>
                  <a:t>R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  <a:ea typeface="楷体_GB2312" pitchFamily="49" charset="-122"/>
                  </a:rPr>
                  <a:t>D</a:t>
                </a:r>
              </a:p>
            </p:txBody>
          </p:sp>
          <p:sp>
            <p:nvSpPr>
              <p:cNvPr id="34" name="Rectangle 1058">
                <a:extLst>
                  <a:ext uri="{FF2B5EF4-FFF2-40B4-BE49-F238E27FC236}">
                    <a16:creationId xmlns:a16="http://schemas.microsoft.com/office/drawing/2014/main" id="{1F19372C-305A-C567-B33E-2F4C330D80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" y="1497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楷体_GB2312" pitchFamily="49" charset="-122"/>
                  </a:rPr>
                  <a:t>T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</a:p>
            </p:txBody>
          </p:sp>
          <p:sp>
            <p:nvSpPr>
              <p:cNvPr id="35" name="Oval 1063">
                <a:extLst>
                  <a:ext uri="{FF2B5EF4-FFF2-40B4-BE49-F238E27FC236}">
                    <a16:creationId xmlns:a16="http://schemas.microsoft.com/office/drawing/2014/main" id="{5EB33032-C6CD-363E-9C72-8A99E0BC4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968"/>
                <a:ext cx="192" cy="192"/>
              </a:xfrm>
              <a:prstGeom prst="ellipse">
                <a:avLst/>
              </a:prstGeom>
              <a:solidFill>
                <a:srgbClr val="FFFFCC"/>
              </a:solidFill>
              <a:ln w="25400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36" name="Line 1064">
                <a:extLst>
                  <a:ext uri="{FF2B5EF4-FFF2-40B4-BE49-F238E27FC236}">
                    <a16:creationId xmlns:a16="http://schemas.microsoft.com/office/drawing/2014/main" id="{093A3C35-D7CF-E99A-0D76-C813637262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206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1065">
                <a:extLst>
                  <a:ext uri="{FF2B5EF4-FFF2-40B4-BE49-F238E27FC236}">
                    <a16:creationId xmlns:a16="http://schemas.microsoft.com/office/drawing/2014/main" id="{9AAD4CC0-5348-B238-26FF-B6C4C6192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64" y="1920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Oval 1066">
                <a:extLst>
                  <a:ext uri="{FF2B5EF4-FFF2-40B4-BE49-F238E27FC236}">
                    <a16:creationId xmlns:a16="http://schemas.microsoft.com/office/drawing/2014/main" id="{99730847-E941-5C32-777F-838EEB75A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632"/>
                <a:ext cx="90" cy="9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39" name="Oval 1067">
                <a:extLst>
                  <a:ext uri="{FF2B5EF4-FFF2-40B4-BE49-F238E27FC236}">
                    <a16:creationId xmlns:a16="http://schemas.microsoft.com/office/drawing/2014/main" id="{F03B6F2D-93AC-4236-B121-3853E90B5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8" y="1632"/>
                <a:ext cx="90" cy="9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40" name="Rectangle 1071">
                <a:extLst>
                  <a:ext uri="{FF2B5EF4-FFF2-40B4-BE49-F238E27FC236}">
                    <a16:creationId xmlns:a16="http://schemas.microsoft.com/office/drawing/2014/main" id="{F5FC3A62-71B1-4E0D-187D-399D2E453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1536"/>
                <a:ext cx="288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v</a:t>
                </a:r>
                <a:r>
                  <a:rPr lang="en-US" altLang="zh-CN" sz="2800" i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i</a:t>
                </a:r>
                <a:r>
                  <a:rPr lang="en-US" altLang="zh-CN" sz="28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  <p:grpSp>
            <p:nvGrpSpPr>
              <p:cNvPr id="41" name="Group 1122">
                <a:extLst>
                  <a:ext uri="{FF2B5EF4-FFF2-40B4-BE49-F238E27FC236}">
                    <a16:creationId xmlns:a16="http://schemas.microsoft.com/office/drawing/2014/main" id="{B02F06B9-A836-0FFD-D9F9-D60A3D7948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6" y="1344"/>
                <a:ext cx="288" cy="384"/>
                <a:chOff x="2160" y="1008"/>
                <a:chExt cx="288" cy="384"/>
              </a:xfrm>
            </p:grpSpPr>
            <p:sp>
              <p:nvSpPr>
                <p:cNvPr id="51" name="Line 1108">
                  <a:extLst>
                    <a:ext uri="{FF2B5EF4-FFF2-40B4-BE49-F238E27FC236}">
                      <a16:creationId xmlns:a16="http://schemas.microsoft.com/office/drawing/2014/main" id="{7459EFDC-F854-9E15-E86B-72D80DABC5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60" y="1104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1109">
                  <a:extLst>
                    <a:ext uri="{FF2B5EF4-FFF2-40B4-BE49-F238E27FC236}">
                      <a16:creationId xmlns:a16="http://schemas.microsoft.com/office/drawing/2014/main" id="{142A6070-2759-5A85-9F3C-A303B586F3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6" y="1152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Line 1110">
                  <a:extLst>
                    <a:ext uri="{FF2B5EF4-FFF2-40B4-BE49-F238E27FC236}">
                      <a16:creationId xmlns:a16="http://schemas.microsoft.com/office/drawing/2014/main" id="{AD7D300E-EBFF-984B-207A-0E5A035F66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6" y="129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1111">
                  <a:extLst>
                    <a:ext uri="{FF2B5EF4-FFF2-40B4-BE49-F238E27FC236}">
                      <a16:creationId xmlns:a16="http://schemas.microsoft.com/office/drawing/2014/main" id="{133BE075-584F-76A4-3414-5C70DAB810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6" y="1344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1112">
                  <a:extLst>
                    <a:ext uri="{FF2B5EF4-FFF2-40B4-BE49-F238E27FC236}">
                      <a16:creationId xmlns:a16="http://schemas.microsoft.com/office/drawing/2014/main" id="{7260B0AF-B068-FDCE-6DAA-4061899EC5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6" y="105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Line 1113">
                  <a:extLst>
                    <a:ext uri="{FF2B5EF4-FFF2-40B4-BE49-F238E27FC236}">
                      <a16:creationId xmlns:a16="http://schemas.microsoft.com/office/drawing/2014/main" id="{AC7979D2-11BA-7758-64DA-CFA1E7B290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6" y="120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1114">
                  <a:extLst>
                    <a:ext uri="{FF2B5EF4-FFF2-40B4-BE49-F238E27FC236}">
                      <a16:creationId xmlns:a16="http://schemas.microsoft.com/office/drawing/2014/main" id="{5BDE0014-FF2D-9665-D1E2-DAEED4FC17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6" y="1008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" name="Group 1123">
                <a:extLst>
                  <a:ext uri="{FF2B5EF4-FFF2-40B4-BE49-F238E27FC236}">
                    <a16:creationId xmlns:a16="http://schemas.microsoft.com/office/drawing/2014/main" id="{75894E40-D8A3-2B75-E9D0-F16CDC5A6C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4896" y="1344"/>
                <a:ext cx="288" cy="384"/>
                <a:chOff x="2160" y="1008"/>
                <a:chExt cx="288" cy="384"/>
              </a:xfrm>
            </p:grpSpPr>
            <p:sp>
              <p:nvSpPr>
                <p:cNvPr id="44" name="Line 1124">
                  <a:extLst>
                    <a:ext uri="{FF2B5EF4-FFF2-40B4-BE49-F238E27FC236}">
                      <a16:creationId xmlns:a16="http://schemas.microsoft.com/office/drawing/2014/main" id="{AA33B945-043F-3464-0066-6BD98DE585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60" y="1104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1125">
                  <a:extLst>
                    <a:ext uri="{FF2B5EF4-FFF2-40B4-BE49-F238E27FC236}">
                      <a16:creationId xmlns:a16="http://schemas.microsoft.com/office/drawing/2014/main" id="{D94FAF1B-7651-0EED-E108-CF1E1E00CD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6" y="1152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1126">
                  <a:extLst>
                    <a:ext uri="{FF2B5EF4-FFF2-40B4-BE49-F238E27FC236}">
                      <a16:creationId xmlns:a16="http://schemas.microsoft.com/office/drawing/2014/main" id="{EF5EB467-F7E5-A712-0CC1-FC981616E1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6" y="129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1127">
                  <a:extLst>
                    <a:ext uri="{FF2B5EF4-FFF2-40B4-BE49-F238E27FC236}">
                      <a16:creationId xmlns:a16="http://schemas.microsoft.com/office/drawing/2014/main" id="{39ACE67B-688D-5582-338D-2A9F36B2DE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6" y="1344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1128">
                  <a:extLst>
                    <a:ext uri="{FF2B5EF4-FFF2-40B4-BE49-F238E27FC236}">
                      <a16:creationId xmlns:a16="http://schemas.microsoft.com/office/drawing/2014/main" id="{D1E48D33-ADB7-FBD6-829A-9A0464200E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6" y="105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1129">
                  <a:extLst>
                    <a:ext uri="{FF2B5EF4-FFF2-40B4-BE49-F238E27FC236}">
                      <a16:creationId xmlns:a16="http://schemas.microsoft.com/office/drawing/2014/main" id="{62E90F7B-F9B7-1527-E87B-9072DABE98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6" y="120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1130">
                  <a:extLst>
                    <a:ext uri="{FF2B5EF4-FFF2-40B4-BE49-F238E27FC236}">
                      <a16:creationId xmlns:a16="http://schemas.microsoft.com/office/drawing/2014/main" id="{35F18A07-1AED-3673-F4D3-35EE23DDE2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6" y="1008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3" name="Rectangle 1131">
                <a:extLst>
                  <a:ext uri="{FF2B5EF4-FFF2-40B4-BE49-F238E27FC236}">
                    <a16:creationId xmlns:a16="http://schemas.microsoft.com/office/drawing/2014/main" id="{EC019471-80AE-E712-2F29-4A5099A5C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4" y="1536"/>
                <a:ext cx="336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95000"/>
                  <a:buFont typeface="Wingdings" panose="05000000000000000000" pitchFamily="2" charset="2"/>
                  <a:buChar char="w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v</a:t>
                </a:r>
                <a:r>
                  <a:rPr lang="en-US" altLang="zh-CN" sz="2800" i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i</a:t>
                </a:r>
                <a:r>
                  <a:rPr lang="en-US" altLang="zh-CN" sz="28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</a:p>
            </p:txBody>
          </p:sp>
        </p:grpSp>
        <p:sp>
          <p:nvSpPr>
            <p:cNvPr id="6" name="Rectangle 1056">
              <a:extLst>
                <a:ext uri="{FF2B5EF4-FFF2-40B4-BE49-F238E27FC236}">
                  <a16:creationId xmlns:a16="http://schemas.microsoft.com/office/drawing/2014/main" id="{1C9C81A2-0D6F-D7F8-0189-33188B133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156" y="1963992"/>
              <a:ext cx="98174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20k</a:t>
              </a:r>
              <a:r>
                <a:rPr lang="en-US" altLang="zh-CN" sz="2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lang="en-US" altLang="zh-CN" sz="2000" baseline="-25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" name="Rectangle 1056">
              <a:extLst>
                <a:ext uri="{FF2B5EF4-FFF2-40B4-BE49-F238E27FC236}">
                  <a16:creationId xmlns:a16="http://schemas.microsoft.com/office/drawing/2014/main" id="{922503F2-6061-09FB-5186-68DBAC85C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4666" y="1966964"/>
              <a:ext cx="98174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20k</a:t>
              </a:r>
              <a:r>
                <a:rPr lang="en-US" altLang="zh-CN" sz="2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lang="en-US" altLang="zh-CN" sz="2000" baseline="-25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" name="Line 54">
              <a:extLst>
                <a:ext uri="{FF2B5EF4-FFF2-40B4-BE49-F238E27FC236}">
                  <a16:creationId xmlns:a16="http://schemas.microsoft.com/office/drawing/2014/main" id="{9B3952B5-4D52-9A64-081C-83C0215FA0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51451" y="2846191"/>
              <a:ext cx="1719115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55">
              <a:extLst>
                <a:ext uri="{FF2B5EF4-FFF2-40B4-BE49-F238E27FC236}">
                  <a16:creationId xmlns:a16="http://schemas.microsoft.com/office/drawing/2014/main" id="{6C6689E1-8C36-B278-EDBF-633048993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1009" y="2750477"/>
              <a:ext cx="442229" cy="184335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0" name="Rectangle 56">
              <a:extLst>
                <a:ext uri="{FF2B5EF4-FFF2-40B4-BE49-F238E27FC236}">
                  <a16:creationId xmlns:a16="http://schemas.microsoft.com/office/drawing/2014/main" id="{21DDC9F4-5C4A-B3C5-C909-1C9D66465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0610" y="2895747"/>
              <a:ext cx="52804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000" baseline="-25000" dirty="0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L</a:t>
              </a:r>
            </a:p>
          </p:txBody>
        </p:sp>
        <p:sp>
          <p:nvSpPr>
            <p:cNvPr id="11" name="Text Box 26">
              <a:extLst>
                <a:ext uri="{FF2B5EF4-FFF2-40B4-BE49-F238E27FC236}">
                  <a16:creationId xmlns:a16="http://schemas.microsoft.com/office/drawing/2014/main" id="{EAB087D3-8CD2-98CD-5272-80AC4AD7D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3468" y="2370334"/>
              <a:ext cx="137429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          </a:t>
              </a:r>
              <a:r>
                <a:rPr lang="en-US" altLang="zh-CN" sz="2400" dirty="0">
                  <a:solidFill>
                    <a:srgbClr val="FF0000"/>
                  </a:solidFill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12" name="Rectangle 30">
              <a:extLst>
                <a:ext uri="{FF2B5EF4-FFF2-40B4-BE49-F238E27FC236}">
                  <a16:creationId xmlns:a16="http://schemas.microsoft.com/office/drawing/2014/main" id="{DA8704D5-4347-C05C-7CAF-1F02F9EF2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5644" y="2258829"/>
              <a:ext cx="6096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lang="en-US" altLang="zh-CN" sz="2800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endPara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" name="Rectangle 1056">
              <a:extLst>
                <a:ext uri="{FF2B5EF4-FFF2-40B4-BE49-F238E27FC236}">
                  <a16:creationId xmlns:a16="http://schemas.microsoft.com/office/drawing/2014/main" id="{543C3A97-1AEC-BF70-3D58-4661BD606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0482" y="2913983"/>
              <a:ext cx="98174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=40k</a:t>
              </a:r>
              <a:r>
                <a:rPr lang="en-US" altLang="zh-CN" sz="2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lang="en-US" altLang="zh-CN" sz="2000" baseline="-25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2976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F2421-6B6F-06D9-1847-2DFEE653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E7AB64-AFF0-3BA1-2D69-0FC095087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080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3AB97-BF35-02CC-000D-448259BF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3D4717-F224-55CB-6FDC-A7353E7CC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263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F13A1-B728-0406-DCB8-5027C2A3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DD5B8D-E5D8-4886-DA96-41B5D5D0C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7847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3748E-020F-49FA-4CC3-29DAC5B5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8B7984-38EE-92D7-F466-93CA72BBB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6240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A2D33-4BDD-9531-9601-411E65B21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CE6B5C-FF7B-6D0D-B926-B46466AF3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527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019CC-1B2D-CAFA-DA54-ED9A65AC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90A03-CB84-A062-478A-8E968C24F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53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45E04-B13C-54A8-FBFE-6EE094B5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6A7619-BB0C-6099-3235-1FC3F8AD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B461A432-B1FC-1FF6-6BB9-B6793EBE285B}"/>
                  </a:ext>
                </a:extLst>
              </p14:cNvPr>
              <p14:cNvContentPartPr/>
              <p14:nvPr/>
            </p14:nvContentPartPr>
            <p14:xfrm>
              <a:off x="2880" y="2880"/>
              <a:ext cx="10497600" cy="68058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B461A432-B1FC-1FF6-6BB9-B6793EBE28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480" y="-6480"/>
                <a:ext cx="10516320" cy="682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8899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57134-ADD3-93E4-5E16-A4155E2A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CDD26D-5E02-A324-C831-5C58E2DFE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9662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D5DAA-419D-EBAC-1A2A-F261F6BB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D5E16-B4C1-586E-7DE5-0CD40C133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495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57125-C9CE-2145-78DA-6FDBDC1E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D97188-F46B-27E1-910E-1726AD3FC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8542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2F64C-9E9C-E7A5-21B4-3E47F4E2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DCE2D1-1970-C4C4-537C-0DD6F0148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9134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EBE49-6865-8293-CEE9-AD319B84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334976-24DC-74A8-8E64-4CE5968FB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4332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4796D-8058-7058-A4E7-0E73E0D2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DE3516-63EA-F78A-84B9-1FBE0A630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9435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E96DD-4F24-53C3-171C-3451CB87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A839C5-4F90-873D-1D47-80E23CE39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4111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4225B-2556-F9E8-5EBD-78114CDB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81B4AD-9642-4483-C5ED-292C1186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9756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29C0F-E795-B508-C7C6-2A51DDAA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EB497-6161-6B8A-BF64-03EF280A6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7410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BBB37-EE24-2E0D-0226-976C3CBF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1CF307-9926-BB1B-BB87-98A367EC4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14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2ED2C-1902-CB8C-6498-57C91892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68900-7592-5B72-4297-0767F9C6A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9424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3F2C7-13BF-4E5B-EF21-BD04BA76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B6060E-975C-F250-9075-E394FCA9D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6982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2CDF5-F392-033E-56DB-28E6CA54E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A14036-1B50-13CC-1F34-7C30DF3FE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6471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08BCC-FBE3-64E3-5E6E-6416998CB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88A82E-EAC7-12EB-287A-38F58A373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4926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D99BF-F1B2-02B2-3FE2-6FAB1E09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98EB1-F6B4-EF47-309F-18C01ABB1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7973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75B60-1AAC-3296-DA71-628DB0C4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AF4891-49EF-18A2-8FA6-B5CE3547C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7955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D4BAA-B0BE-0D10-C527-327A34AE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363AA-18B3-F6C2-ADDC-CC3C0CCA9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314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EF178-2789-CDDB-2CBC-CA6A9E84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C4422-707B-A7BB-260B-8518F0862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2958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4F945-7D91-87FF-5BB6-89FB88F8A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F80422-CF8E-A0C9-587E-9925A6395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5879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4493D-2040-AA4E-00E9-99647860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AD0C34-B752-D402-6281-98350B3F2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5050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FF0DD-510D-FA16-E99E-7091A8A4E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1DCBB0-B076-B41D-A58E-AE3CE0B9D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417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D939A-539F-D004-9398-01EFE296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F1A2D-BA5D-7CA0-E2BD-F608E373A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04AA079F-10A5-EDA2-CA59-8E1F589BA108}"/>
                  </a:ext>
                </a:extLst>
              </p14:cNvPr>
              <p14:cNvContentPartPr/>
              <p14:nvPr/>
            </p14:nvContentPartPr>
            <p14:xfrm>
              <a:off x="239760" y="152280"/>
              <a:ext cx="10307160" cy="31960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4AA079F-10A5-EDA2-CA59-8E1F589BA1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400" y="142920"/>
                <a:ext cx="10325880" cy="321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19670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70F87-1E80-13DA-3737-AE13726EE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F6B0C-82FC-7F49-4B26-07E7BB403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9959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E2CA0-F39A-7B61-A101-63BE4C7D6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1CE6DB-7AEC-4B7E-CAE9-16DAC8BEC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1949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58FAE-8933-22FA-DC18-89FF3DAC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37A9D2-FE12-6974-7843-4CC48CD0A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7624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E2F62-78C5-B69F-98AC-1B0EBA10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1A23DE-F548-1EA9-59E5-2FDCC8E87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9025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2389C-FABA-7997-6768-1F2DA816F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4FFDCF-4983-F80F-3389-A674786A1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6661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4B1EE-9D7B-11F9-D3A0-9BD5EE37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9AFC59-9E2F-327A-FCB0-C7C0F29B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3621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98AC3-3B64-10E8-83AC-EBFD3E36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E43A1-5D82-C8EE-D9A2-188D0EDBD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657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560CC-131C-7AE0-440E-1619193A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B59135-12EB-3121-355C-752CC361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9268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C017E-C7A2-9362-71A6-15CE4547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E1DAB-483A-52B6-3530-85AE674D9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1207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94B3F-E09F-4458-6918-128C62728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7E4555-96D1-C3E5-16A9-8C0712804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171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EC1D4-845D-97FA-BD09-8CD64540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A2CCDD-574F-B74B-784F-54CCC41BD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72D924F-B1D3-3902-AB17-8F703A9F8607}"/>
                  </a:ext>
                </a:extLst>
              </p14:cNvPr>
              <p14:cNvContentPartPr/>
              <p14:nvPr/>
            </p14:nvContentPartPr>
            <p14:xfrm>
              <a:off x="84960" y="207720"/>
              <a:ext cx="10396800" cy="43084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72D924F-B1D3-3902-AB17-8F703A9F86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600" y="198360"/>
                <a:ext cx="10415520" cy="432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26429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54A8E-D80D-5B17-9386-A805389E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D0F27-5E0C-897F-0B92-0C7EFBF8B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4186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8F71B-37B6-6DAB-33DC-CD7CB4B7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31107-AA4C-50BD-F87E-B9BDD194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1786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E8B54-DE03-B5B7-9375-3C7B9D1D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56267-96FE-6F56-B975-1B2FFF350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6559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11B78-36AC-B634-7637-DD467A91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BDF41-4242-963E-13ED-6A2CBC20A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9665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2F5B3-917C-E402-52D3-B96CD019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35C5F-96CF-C790-0B18-F68AA2F07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6056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51674-8A51-3C5F-F1A4-FBDC83F3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E4AE9-F2B8-1188-D422-AACE554CD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5868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C6D08-C0F3-4960-8F6B-9714A5FD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9F1976-7150-DE7F-A4F2-FEFB3FFFD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5868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B9667-AA89-1DF0-66D3-AC4763D1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C10BD6-6DD5-F1D5-215E-53A6C8B60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3867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791A2-9F15-FDCF-8686-C0E1B4CE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7A2A3-9124-AB40-FCF5-0894AED09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202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A6C94-7F8E-C929-F520-1D8A44A6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87E4B-47F5-433A-03F4-EE8ED156D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872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53540-95FB-C7C5-6E87-D4072CF4C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B66A5D-2235-9812-C4B6-82BAFA718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53813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9948C-9F09-BCA5-79C0-0A945E14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ACF27-48FC-D742-FCE2-3816669BF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17673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489CF-306E-C902-170B-7C4514A7C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32AF4-510D-7273-EEE0-C9B915F6A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16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308BD-0A3D-E292-B0B3-B97DD509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94AB54-752F-B2CA-1A66-0A4E359A3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6C01BC76-E136-A0FD-A46F-F082125480D4}"/>
                  </a:ext>
                </a:extLst>
              </p14:cNvPr>
              <p14:cNvContentPartPr/>
              <p14:nvPr/>
            </p14:nvContentPartPr>
            <p14:xfrm>
              <a:off x="2880" y="285120"/>
              <a:ext cx="10514520" cy="63752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6C01BC76-E136-A0FD-A46F-F082125480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480" y="275760"/>
                <a:ext cx="10533240" cy="639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326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20</Words>
  <Application>Microsoft Office PowerPoint</Application>
  <PresentationFormat>宽屏</PresentationFormat>
  <Paragraphs>15</Paragraphs>
  <Slides>81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88" baseType="lpstr">
      <vt:lpstr>等线</vt:lpstr>
      <vt:lpstr>等线 Light</vt:lpstr>
      <vt:lpstr>宋体</vt:lpstr>
      <vt:lpstr>Arial</vt:lpstr>
      <vt:lpstr>Tahoma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csm</dc:creator>
  <cp:lastModifiedBy>淑敏 陈</cp:lastModifiedBy>
  <cp:revision>3</cp:revision>
  <dcterms:created xsi:type="dcterms:W3CDTF">2022-12-23T03:43:27Z</dcterms:created>
  <dcterms:modified xsi:type="dcterms:W3CDTF">2023-11-27T04:42:27Z</dcterms:modified>
</cp:coreProperties>
</file>