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1"/>
  </p:notesMasterIdLst>
  <p:handoutMasterIdLst>
    <p:handoutMasterId r:id="rId32"/>
  </p:handoutMasterIdLst>
  <p:sldIdLst>
    <p:sldId id="462" r:id="rId8"/>
    <p:sldId id="767" r:id="rId9"/>
    <p:sldId id="805" r:id="rId10"/>
    <p:sldId id="806" r:id="rId11"/>
    <p:sldId id="809" r:id="rId12"/>
    <p:sldId id="810" r:id="rId13"/>
    <p:sldId id="811" r:id="rId14"/>
    <p:sldId id="807" r:id="rId15"/>
    <p:sldId id="812" r:id="rId16"/>
    <p:sldId id="813" r:id="rId17"/>
    <p:sldId id="771" r:id="rId18"/>
    <p:sldId id="804" r:id="rId19"/>
    <p:sldId id="819" r:id="rId20"/>
    <p:sldId id="814" r:id="rId21"/>
    <p:sldId id="827" r:id="rId22"/>
    <p:sldId id="772" r:id="rId23"/>
    <p:sldId id="768" r:id="rId24"/>
    <p:sldId id="815" r:id="rId25"/>
    <p:sldId id="816" r:id="rId26"/>
    <p:sldId id="820" r:id="rId27"/>
    <p:sldId id="822" r:id="rId28"/>
    <p:sldId id="824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D9D9D9"/>
    <a:srgbClr val="49504F"/>
    <a:srgbClr val="B70006"/>
    <a:srgbClr val="FFFFE4"/>
    <a:srgbClr val="919191"/>
    <a:srgbClr val="333333"/>
    <a:srgbClr val="FFFFFF"/>
    <a:srgbClr val="B6020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65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2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5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13107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458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8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 dirty="0"/>
              <a:t>渐变维</a:t>
            </a:r>
            <a:r>
              <a:rPr kumimoji="1" lang="en-US" altLang="zh-CN" sz="5400" dirty="0"/>
              <a:t>--</a:t>
            </a:r>
            <a:r>
              <a:rPr kumimoji="1" lang="zh-CN" altLang="en-US" sz="5400" dirty="0"/>
              <a:t>拉链</a:t>
            </a:r>
            <a:r>
              <a:rPr kumimoji="1" lang="zh-CN" altLang="en-US" sz="5400" dirty="0" smtClean="0"/>
              <a:t>表</a:t>
            </a:r>
            <a:r>
              <a:rPr kumimoji="1" lang="en-US" altLang="zh-CN" sz="5400" dirty="0" smtClean="0"/>
              <a:t/>
            </a:r>
            <a:br>
              <a:rPr kumimoji="1" lang="en-US" altLang="zh-CN" sz="5400" dirty="0" smtClean="0"/>
            </a:br>
            <a:r>
              <a:rPr kumimoji="1" lang="zh-CN" altLang="en-US" sz="5400" dirty="0" smtClean="0"/>
              <a:t>背景</a:t>
            </a:r>
            <a:r>
              <a:rPr kumimoji="1" lang="zh-CN" altLang="en-US" sz="5400" dirty="0"/>
              <a:t>、设计、实现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zh-CN" altLang="en-US" dirty="0"/>
              <a:t>三：</a:t>
            </a:r>
            <a:r>
              <a:rPr lang="zh-CN" altLang="en-US" dirty="0">
                <a:solidFill>
                  <a:srgbClr val="FF0000"/>
                </a:solidFill>
              </a:rPr>
              <a:t>构建拉链表</a:t>
            </a:r>
            <a:r>
              <a:rPr lang="zh-CN" altLang="en-US" dirty="0"/>
              <a:t>，通过时间标记</a:t>
            </a:r>
            <a:r>
              <a:rPr lang="zh-CN" altLang="en-US" dirty="0">
                <a:solidFill>
                  <a:srgbClr val="FF0000"/>
                </a:solidFill>
              </a:rPr>
              <a:t>发生变化的数据的每种状态</a:t>
            </a:r>
            <a:r>
              <a:rPr lang="zh-CN" altLang="en-US" dirty="0"/>
              <a:t>的时间周期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672" y="2303125"/>
            <a:ext cx="10835527" cy="3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同步</a:t>
            </a:r>
            <a:r>
              <a:rPr lang="zh-CN" altLang="en-US" dirty="0" smtClean="0">
                <a:solidFill>
                  <a:schemeClr val="tx1"/>
                </a:solidFill>
              </a:rPr>
              <a:t>问题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拉链</a:t>
            </a:r>
            <a:r>
              <a:rPr lang="zh-CN" altLang="en-US" dirty="0">
                <a:solidFill>
                  <a:srgbClr val="FF0000"/>
                </a:solidFill>
              </a:rPr>
              <a:t>表的</a:t>
            </a:r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拉链</a:t>
            </a:r>
            <a:r>
              <a:rPr lang="zh-CN" altLang="en-US" dirty="0">
                <a:solidFill>
                  <a:schemeClr val="tx1"/>
                </a:solidFill>
              </a:rPr>
              <a:t>表的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05903" y="1635973"/>
            <a:ext cx="11219371" cy="499731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92D050"/>
                </a:solidFill>
              </a:rPr>
              <a:t>拉链</a:t>
            </a:r>
            <a:r>
              <a:rPr lang="zh-CN" altLang="en-US" b="1" dirty="0">
                <a:solidFill>
                  <a:srgbClr val="92D050"/>
                </a:solidFill>
              </a:rPr>
              <a:t>表</a:t>
            </a:r>
            <a:r>
              <a:rPr lang="zh-CN" altLang="en-US" dirty="0"/>
              <a:t>专门用于解决在数据仓库中</a:t>
            </a:r>
            <a:r>
              <a:rPr lang="zh-CN" altLang="en-US" b="1" dirty="0">
                <a:solidFill>
                  <a:srgbClr val="92D050"/>
                </a:solidFill>
              </a:rPr>
              <a:t>数据发生变化如何实现数据存储</a:t>
            </a:r>
            <a:r>
              <a:rPr lang="zh-CN" altLang="en-US" dirty="0"/>
              <a:t>的</a:t>
            </a:r>
            <a:r>
              <a:rPr lang="zh-CN" altLang="en-US" dirty="0" smtClean="0"/>
              <a:t>问题。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拉链</a:t>
            </a:r>
            <a:r>
              <a:rPr lang="zh-CN" altLang="en-US" dirty="0"/>
              <a:t>表的设计是</a:t>
            </a:r>
            <a:r>
              <a:rPr lang="zh-CN" altLang="en-US" dirty="0">
                <a:solidFill>
                  <a:srgbClr val="FF0000"/>
                </a:solidFill>
              </a:rPr>
              <a:t>将更新的数据进行状态记录</a:t>
            </a:r>
            <a:r>
              <a:rPr lang="zh-CN" altLang="en-US" dirty="0"/>
              <a:t>，没有发生更新的数据不进行状态存储，用于存储所有数据在不同时间上的所有状态，</a:t>
            </a:r>
            <a:r>
              <a:rPr lang="zh-CN" altLang="en-US" dirty="0">
                <a:solidFill>
                  <a:srgbClr val="FF0000"/>
                </a:solidFill>
              </a:rPr>
              <a:t>通过时间进行标记每个状态的生命周期</a:t>
            </a:r>
            <a:r>
              <a:rPr lang="zh-CN" altLang="en-US" dirty="0"/>
              <a:t>，查询时，</a:t>
            </a:r>
            <a:r>
              <a:rPr lang="zh-CN" altLang="en-US" dirty="0">
                <a:solidFill>
                  <a:srgbClr val="FF0000"/>
                </a:solidFill>
              </a:rPr>
              <a:t>根据需求可以获取指定时间范围状态的数据</a:t>
            </a:r>
            <a:r>
              <a:rPr lang="zh-CN" altLang="en-US" dirty="0"/>
              <a:t>，默认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9999-12-31</a:t>
            </a:r>
            <a:r>
              <a:rPr lang="zh-CN" altLang="en-US" dirty="0">
                <a:solidFill>
                  <a:srgbClr val="FF0000"/>
                </a:solidFill>
              </a:rPr>
              <a:t>等最大值来表示最新</a:t>
            </a:r>
            <a:r>
              <a:rPr lang="zh-CN" altLang="en-US" dirty="0" smtClean="0">
                <a:solidFill>
                  <a:srgbClr val="FF0000"/>
                </a:solidFill>
              </a:rPr>
              <a:t>状态。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功能与应用场景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57346" name="Picture 2" descr="https://gimg2.baidu.com/image_search/src=http%3A%2F%2Fattachbak.dataguru.cn%2Fattachments%2Fportal%2F201308%2F08%2F13363028cg41y11ko2k8ko.png&amp;refer=http%3A%2F%2Fattachbak.dataguru.cn&amp;app=2002&amp;size=f9999,10000&amp;q=a80&amp;n=0&amp;g=0n&amp;fmt=jpeg?sec=1620289572&amp;t=bed47afd59673ea2a00afa97dad08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19" y="3752814"/>
            <a:ext cx="6881719" cy="28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实现过程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 descr="C:\Users\Frank\Desktop\未命名文件.jpg"/>
          <p:cNvPicPr/>
          <p:nvPr/>
        </p:nvPicPr>
        <p:blipFill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02" y="940081"/>
            <a:ext cx="8159239" cy="5757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8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实现过程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8917213" cy="4219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Step1</a:t>
            </a:r>
            <a:r>
              <a:rPr lang="zh-CN" altLang="en-US" dirty="0"/>
              <a:t>：增量采集变化数据，放入</a:t>
            </a:r>
            <a:r>
              <a:rPr lang="zh-CN" altLang="en-US" dirty="0">
                <a:solidFill>
                  <a:srgbClr val="FF0000"/>
                </a:solidFill>
              </a:rPr>
              <a:t>增量表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45734" y="1863310"/>
            <a:ext cx="8809505" cy="969814"/>
          </a:xfrm>
          <a:prstGeom prst="rect">
            <a:avLst/>
          </a:prstGeom>
        </p:spPr>
      </p:pic>
      <p:pic>
        <p:nvPicPr>
          <p:cNvPr id="9" name="图片 8" descr="C:\Users\Frank\Desktop\未命名文件.jpg"/>
          <p:cNvPicPr/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6" y="2933699"/>
            <a:ext cx="9441516" cy="3763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6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实现过程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8917213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：将</a:t>
            </a:r>
            <a:r>
              <a:rPr lang="en-US" altLang="zh-CN" dirty="0"/>
              <a:t>Hive</a:t>
            </a:r>
            <a:r>
              <a:rPr lang="zh-CN" altLang="en-US" dirty="0"/>
              <a:t>中的拉链表与临时表的数据进行</a:t>
            </a:r>
            <a:r>
              <a:rPr lang="zh-CN" altLang="en-US" dirty="0" smtClean="0"/>
              <a:t>合并，合并结果写入临时表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/>
              <a:t>：将临时表的数据覆盖写入</a:t>
            </a:r>
            <a:r>
              <a:rPr lang="zh-CN" altLang="en-US" dirty="0">
                <a:solidFill>
                  <a:srgbClr val="FF0000"/>
                </a:solidFill>
              </a:rPr>
              <a:t>拉链表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69659" y="2424100"/>
            <a:ext cx="8249278" cy="27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r>
              <a:rPr lang="zh-CN" altLang="en-US" dirty="0">
                <a:solidFill>
                  <a:schemeClr val="tx1"/>
                </a:solidFill>
              </a:rPr>
              <a:t>同步</a:t>
            </a:r>
            <a:r>
              <a:rPr lang="zh-CN" altLang="en-US" dirty="0" smtClean="0">
                <a:solidFill>
                  <a:schemeClr val="tx1"/>
                </a:solidFill>
              </a:rPr>
              <a:t>问题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拉链</a:t>
            </a:r>
            <a:r>
              <a:rPr lang="zh-CN" altLang="en-US" dirty="0">
                <a:solidFill>
                  <a:schemeClr val="tx1"/>
                </a:solidFill>
              </a:rPr>
              <a:t>表的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拉链</a:t>
            </a:r>
            <a:r>
              <a:rPr lang="zh-CN" altLang="en-US" dirty="0">
                <a:solidFill>
                  <a:srgbClr val="FF0000"/>
                </a:solidFill>
              </a:rPr>
              <a:t>表的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：创建拉链表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数据准备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947" y="2743711"/>
            <a:ext cx="6700053" cy="254226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289506" y="2583680"/>
            <a:ext cx="5060738" cy="286232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创建拉链表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dw_zipper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phone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gender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 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加载模拟数据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'/root/hivedata/zipper.txt'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dw_zipper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dw_zipper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：模拟增量数据采集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增量</a:t>
            </a:r>
            <a:r>
              <a:rPr lang="zh-CN" altLang="en-US" dirty="0"/>
              <a:t>采集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624" y="3256269"/>
            <a:ext cx="6359376" cy="1289797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417775" y="2654673"/>
            <a:ext cx="5060738" cy="249299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 创建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ods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层增量表 加载数据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ods_zipper_update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phone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gender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 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/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load data local inpath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'/root/hivedata/update.txt'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into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ods_zipper_update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：临时表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创建临时</a:t>
            </a:r>
            <a:r>
              <a:rPr lang="zh-CN" altLang="en-US" dirty="0"/>
              <a:t>表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555310" y="1761624"/>
            <a:ext cx="5060738" cy="22159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创建临时表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create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tmp_zipper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phone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gender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                   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string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row format delimited fields terminated by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\t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69" y="4339526"/>
            <a:ext cx="738442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同步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拉链</a:t>
            </a:r>
            <a:r>
              <a:rPr lang="zh-CN" altLang="en-US" dirty="0">
                <a:solidFill>
                  <a:schemeClr val="tx1"/>
                </a:solidFill>
              </a:rPr>
              <a:t>表的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拉链</a:t>
            </a:r>
            <a:r>
              <a:rPr lang="zh-CN" altLang="en-US" dirty="0">
                <a:solidFill>
                  <a:schemeClr val="tx1"/>
                </a:solidFill>
              </a:rPr>
              <a:t>表的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合并历史拉链表与增量表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1747014" y="1725795"/>
            <a:ext cx="8677330" cy="43396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overwrite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tmp_zipper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phone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gender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</a:t>
            </a:r>
            <a:b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ods_zipper_update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union all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查询原来拉链表的所有数据，并将这次需要更新的数据的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endTime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更改为更新值的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startTime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</a:t>
            </a:r>
            <a:b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phone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nick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gender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addr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b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如果这条数据没有更新或者这条数据不是要更改的数据，就保留原来的值，否则就改为新数据的开始时间</a:t>
            </a: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-1</a:t>
            </a:r>
            <a:b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1200" i="1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if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is null or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&lt; </a:t>
            </a:r>
            <a:r>
              <a:rPr lang="zh-CN" altLang="zh-CN" sz="1200" dirty="0">
                <a:solidFill>
                  <a:srgbClr val="067D17"/>
                </a:solidFill>
                <a:latin typeface="Arial Unicode MS" panose="020B0604020202020204" pitchFamily="34" charset="-122"/>
                <a:ea typeface="JetBrains Mono"/>
              </a:rPr>
              <a:t>'9999-12-31'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endtime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date_sub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starttime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1200" dirty="0">
                <a:solidFill>
                  <a:srgbClr val="1750EB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))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endtime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dw_zipper a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left join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ods_zipper_update b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                    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on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Arial Unicode MS" panose="020B0604020202020204" pitchFamily="34" charset="-122"/>
                <a:ea typeface="JetBrains Mono"/>
              </a:rPr>
              <a:t>userid 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合并历史拉链表与增量表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18588" y="1848782"/>
            <a:ext cx="10082493" cy="31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拉链表的实现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覆盖到拉链表中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00879" y="3078227"/>
            <a:ext cx="7769599" cy="2606264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3321630" y="1787103"/>
            <a:ext cx="5060738" cy="6463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999999"/>
                </a:solidFill>
                <a:latin typeface="Arial Unicode MS" panose="020B0604020202020204" pitchFamily="34" charset="-122"/>
                <a:ea typeface="JetBrains Mono"/>
              </a:rPr>
              <a:t>--</a:t>
            </a:r>
            <a: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 覆盖拉链表</a:t>
            </a:r>
            <a:br>
              <a:rPr lang="zh-CN" altLang="zh-CN" sz="1200" i="1" dirty="0">
                <a:solidFill>
                  <a:srgbClr val="99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insert overwrite table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dw_zipper</a:t>
            </a:r>
            <a:b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select </a:t>
            </a:r>
            <a:r>
              <a:rPr lang="zh-CN" altLang="zh-CN" sz="1200" i="1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* </a:t>
            </a:r>
            <a:r>
              <a:rPr lang="zh-CN" altLang="zh-CN" sz="120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zh-CN" altLang="zh-CN" sz="1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tmp_zipper</a:t>
            </a:r>
            <a:r>
              <a:rPr lang="zh-CN" altLang="zh-CN" sz="120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r>
              <a:rPr lang="en-US" altLang="zh-CN" dirty="0"/>
              <a:t>MySQL</a:t>
            </a:r>
            <a:r>
              <a:rPr lang="zh-CN" altLang="en-US" dirty="0"/>
              <a:t>中有一张用户表：</a:t>
            </a:r>
            <a:r>
              <a:rPr lang="en-US" altLang="zh-CN" dirty="0" smtClean="0"/>
              <a:t>tb_user</a:t>
            </a:r>
            <a:r>
              <a:rPr lang="zh-CN" altLang="en-US" dirty="0" smtClean="0"/>
              <a:t>，每个</a:t>
            </a:r>
            <a:r>
              <a:rPr lang="zh-CN" altLang="en-US" dirty="0"/>
              <a:t>用户注册完成以后，就会在用户表中新增该用户的信息，记录该用户的</a:t>
            </a:r>
            <a:r>
              <a:rPr lang="en-US" altLang="zh-CN" dirty="0"/>
              <a:t>id</a:t>
            </a:r>
            <a:r>
              <a:rPr lang="zh-CN" altLang="en-US" dirty="0"/>
              <a:t>、手机号码、用户名、性别、地址等信息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每天都会有用户注册，产生新的用户</a:t>
            </a:r>
            <a:r>
              <a:rPr lang="zh-CN" altLang="en-US" dirty="0" smtClean="0"/>
              <a:t>信息</a:t>
            </a:r>
            <a:endParaRPr lang="en-US" altLang="zh-CN" dirty="0"/>
          </a:p>
          <a:p>
            <a:r>
              <a:rPr lang="zh-CN" altLang="en-US" dirty="0" smtClean="0"/>
              <a:t>每天</a:t>
            </a:r>
            <a:r>
              <a:rPr lang="zh-CN" altLang="en-US" dirty="0"/>
              <a:t>都需要将</a:t>
            </a:r>
            <a:r>
              <a:rPr lang="en-US" altLang="zh-CN" dirty="0"/>
              <a:t>MySQL</a:t>
            </a:r>
            <a:r>
              <a:rPr lang="zh-CN" altLang="en-US" dirty="0"/>
              <a:t>中的用户数据同步到</a:t>
            </a:r>
            <a:r>
              <a:rPr lang="en-US" altLang="zh-CN" dirty="0"/>
              <a:t>Hive</a:t>
            </a:r>
            <a:r>
              <a:rPr lang="zh-CN" altLang="en-US" dirty="0"/>
              <a:t>数据仓库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对用户的信息做统计分析，例如统计新增用户的个数</a:t>
            </a:r>
            <a:r>
              <a:rPr lang="zh-CN" altLang="en-US" dirty="0" smtClean="0"/>
              <a:t>、用户</a:t>
            </a:r>
            <a:r>
              <a:rPr lang="zh-CN" altLang="en-US" dirty="0"/>
              <a:t>性别分布、地区分布、运营商分布等</a:t>
            </a:r>
            <a:r>
              <a:rPr lang="zh-CN" altLang="en-US" dirty="0" smtClean="0"/>
              <a:t>指标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3528" y="2527973"/>
            <a:ext cx="5857390" cy="28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</a:rPr>
              <a:t>2021-01-01</a:t>
            </a:r>
            <a:r>
              <a:rPr lang="zh-CN" altLang="en-US" dirty="0"/>
              <a:t>：</a:t>
            </a:r>
            <a:r>
              <a:rPr lang="en-US" altLang="zh-CN" dirty="0"/>
              <a:t>MySQL</a:t>
            </a:r>
            <a:r>
              <a:rPr lang="zh-CN" altLang="en-US" dirty="0"/>
              <a:t>中有</a:t>
            </a:r>
            <a:r>
              <a:rPr lang="en-US" altLang="zh-CN" dirty="0"/>
              <a:t>10</a:t>
            </a:r>
            <a:r>
              <a:rPr lang="zh-CN" altLang="en-US" dirty="0"/>
              <a:t>条用户信息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如果已经同步的数据发生变化怎么办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200" y="2172351"/>
            <a:ext cx="9735129" cy="31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</a:rPr>
              <a:t>2021-01-02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进行数据分析，将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中的数据同步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如果已经同步的数据发生变化怎么办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l="-780" t="798" r="36836" b="-798"/>
          <a:stretch/>
        </p:blipFill>
        <p:spPr bwMode="auto">
          <a:xfrm>
            <a:off x="1340317" y="2428263"/>
            <a:ext cx="8314671" cy="3631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58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</a:rPr>
              <a:t>2021-01-02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新增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zh-CN" altLang="en-US" dirty="0">
                <a:solidFill>
                  <a:schemeClr val="tx1"/>
                </a:solidFill>
              </a:rPr>
              <a:t>用户注册数据，并且有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条用户数据发生更新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如果已经同步的数据发生变化怎么办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18" y="2266072"/>
            <a:ext cx="9704911" cy="33458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00061" y="5679703"/>
            <a:ext cx="6096000" cy="625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"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新增两条用户数据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011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012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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008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addr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发生了更新，</a:t>
            </a:r>
            <a:r>
              <a:rPr lang="zh-CN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1400" b="1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gz</a:t>
            </a:r>
            <a:r>
              <a:rPr lang="zh-CN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更新为</a:t>
            </a:r>
            <a:r>
              <a:rPr lang="en-US" altLang="zh-CN" sz="1400" b="1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sh</a:t>
            </a:r>
            <a:endParaRPr lang="zh-CN" altLang="zh-CN" sz="1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</a:rPr>
              <a:t>2021-01-03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Hive</a:t>
            </a:r>
            <a:r>
              <a:rPr lang="zh-CN" altLang="en-US" dirty="0">
                <a:solidFill>
                  <a:schemeClr val="tx1"/>
                </a:solidFill>
              </a:rPr>
              <a:t>需要对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号的数据进行同步更新处理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如果已经同步的数据发生变化怎么办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l="-780" t="798" r="36836" b="-798"/>
          <a:stretch/>
        </p:blipFill>
        <p:spPr bwMode="auto">
          <a:xfrm>
            <a:off x="1080340" y="2265754"/>
            <a:ext cx="7256836" cy="3113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矩形 2"/>
          <p:cNvSpPr/>
          <p:nvPr/>
        </p:nvSpPr>
        <p:spPr>
          <a:xfrm>
            <a:off x="1063250" y="6115997"/>
            <a:ext cx="1004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360"/>
              </a:spcBef>
              <a:spcAft>
                <a:spcPts val="360"/>
              </a:spcAft>
            </a:pPr>
            <a:r>
              <a:rPr lang="zh-CN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问题：新增的数据会直接加载到</a:t>
            </a:r>
            <a:r>
              <a:rPr lang="en-US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表中，但是</a:t>
            </a:r>
            <a:r>
              <a:rPr lang="zh-CN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更新的数据如何存储在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r>
              <a:rPr lang="zh-CN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中？</a:t>
            </a:r>
            <a:endParaRPr lang="zh-CN" altLang="zh-CN" dirty="0">
              <a:solidFill>
                <a:srgbClr val="92D05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84" y="5426944"/>
            <a:ext cx="7186892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zh-CN" altLang="en-US" dirty="0"/>
              <a:t>一：在</a:t>
            </a:r>
            <a:r>
              <a:rPr lang="en-US" altLang="zh-CN" dirty="0"/>
              <a:t>Hive</a:t>
            </a:r>
            <a:r>
              <a:rPr lang="zh-CN" altLang="en-US" dirty="0"/>
              <a:t>中用新的</a:t>
            </a:r>
            <a:r>
              <a:rPr lang="en-US" altLang="zh-CN" dirty="0" err="1"/>
              <a:t>addr</a:t>
            </a:r>
            <a:r>
              <a:rPr lang="zh-CN" altLang="en-US" dirty="0"/>
              <a:t>覆盖</a:t>
            </a:r>
            <a:r>
              <a:rPr lang="en-US" altLang="zh-CN" dirty="0"/>
              <a:t>008</a:t>
            </a:r>
            <a:r>
              <a:rPr lang="zh-CN" altLang="en-US" dirty="0"/>
              <a:t>的老的</a:t>
            </a:r>
            <a:r>
              <a:rPr lang="en-US" altLang="zh-CN" dirty="0" err="1"/>
              <a:t>addr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直接</a:t>
            </a:r>
            <a:r>
              <a:rPr lang="zh-CN" altLang="en-US" b="1" dirty="0" smtClean="0">
                <a:solidFill>
                  <a:srgbClr val="FF0000"/>
                </a:solidFill>
              </a:rPr>
              <a:t>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1400" b="1" dirty="0" smtClean="0"/>
              <a:t>优点</a:t>
            </a:r>
            <a:r>
              <a:rPr lang="zh-CN" altLang="en-US" sz="1400" dirty="0"/>
              <a:t>：实现最简单，使用起来最方便</a:t>
            </a:r>
          </a:p>
          <a:p>
            <a:r>
              <a:rPr lang="zh-CN" altLang="en-US" sz="1400" b="1" dirty="0" smtClean="0"/>
              <a:t>缺点</a:t>
            </a:r>
            <a:r>
              <a:rPr lang="zh-CN" altLang="en-US" sz="1400" dirty="0"/>
              <a:t>：</a:t>
            </a:r>
            <a:r>
              <a:rPr lang="zh-CN" altLang="en-US" sz="1400" dirty="0">
                <a:solidFill>
                  <a:srgbClr val="FF0000"/>
                </a:solidFill>
              </a:rPr>
              <a:t>没有历史状态</a:t>
            </a:r>
            <a:r>
              <a:rPr lang="zh-CN" altLang="en-US" sz="1400" dirty="0"/>
              <a:t>，</a:t>
            </a:r>
            <a:r>
              <a:rPr lang="en-US" altLang="zh-CN" sz="1400" dirty="0"/>
              <a:t>008</a:t>
            </a:r>
            <a:r>
              <a:rPr lang="zh-CN" altLang="en-US" sz="1400" dirty="0"/>
              <a:t>的地址是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2</a:t>
            </a:r>
            <a:r>
              <a:rPr lang="zh-CN" altLang="en-US" sz="1400" dirty="0"/>
              <a:t>号在</a:t>
            </a:r>
            <a:r>
              <a:rPr lang="en-US" altLang="zh-CN" sz="1400" dirty="0" err="1"/>
              <a:t>sh</a:t>
            </a:r>
            <a:r>
              <a:rPr lang="zh-CN" altLang="en-US" sz="1400" dirty="0"/>
              <a:t>，但是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2</a:t>
            </a:r>
            <a:r>
              <a:rPr lang="zh-CN" altLang="en-US" sz="1400" dirty="0"/>
              <a:t>号之前是在</a:t>
            </a:r>
            <a:r>
              <a:rPr lang="en-US" altLang="zh-CN" sz="1400" dirty="0" err="1"/>
              <a:t>gz</a:t>
            </a:r>
            <a:r>
              <a:rPr lang="zh-CN" altLang="en-US" sz="1400" dirty="0"/>
              <a:t>的，如果要查询</a:t>
            </a:r>
            <a:r>
              <a:rPr lang="en-US" altLang="zh-CN" sz="1400" dirty="0"/>
              <a:t>008</a:t>
            </a:r>
            <a:r>
              <a:rPr lang="zh-CN" altLang="en-US" sz="1400" dirty="0"/>
              <a:t>的</a:t>
            </a:r>
            <a:r>
              <a:rPr lang="en-US" altLang="zh-CN" sz="1400" dirty="0"/>
              <a:t>1</a:t>
            </a:r>
            <a:r>
              <a:rPr lang="zh-CN" altLang="en-US" sz="1400" dirty="0"/>
              <a:t>月</a:t>
            </a:r>
            <a:r>
              <a:rPr lang="en-US" altLang="zh-CN" sz="1400" dirty="0"/>
              <a:t>2</a:t>
            </a:r>
            <a:r>
              <a:rPr lang="zh-CN" altLang="en-US" sz="1400" dirty="0"/>
              <a:t>号之前的</a:t>
            </a:r>
            <a:r>
              <a:rPr lang="en-US" altLang="zh-CN" sz="1400" dirty="0" err="1"/>
              <a:t>addr</a:t>
            </a:r>
            <a:r>
              <a:rPr lang="zh-CN" altLang="en-US" sz="1400" dirty="0"/>
              <a:t>就无法查询，也不能使用</a:t>
            </a:r>
            <a:r>
              <a:rPr lang="en-US" altLang="zh-CN" sz="1400" dirty="0" err="1"/>
              <a:t>sh</a:t>
            </a:r>
            <a:r>
              <a:rPr lang="zh-CN" altLang="en-US" sz="1400" dirty="0"/>
              <a:t>代替</a:t>
            </a:r>
          </a:p>
          <a:p>
            <a:endParaRPr lang="en-US" altLang="zh-CN" dirty="0" smtClean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60396" y="2459783"/>
            <a:ext cx="4983368" cy="298179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/>
          <a:srcRect l="-780" t="798" r="36836" b="-798"/>
          <a:stretch/>
        </p:blipFill>
        <p:spPr bwMode="auto">
          <a:xfrm>
            <a:off x="994774" y="2459783"/>
            <a:ext cx="4895037" cy="2569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右箭头 2"/>
          <p:cNvSpPr/>
          <p:nvPr/>
        </p:nvSpPr>
        <p:spPr>
          <a:xfrm>
            <a:off x="5952565" y="4347882"/>
            <a:ext cx="807831" cy="170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数据同步问题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zh-CN" altLang="en-US" dirty="0"/>
              <a:t>二：每次数据改变，根据日期构建一份</a:t>
            </a:r>
            <a:r>
              <a:rPr lang="zh-CN" altLang="en-US" dirty="0">
                <a:solidFill>
                  <a:srgbClr val="FF0000"/>
                </a:solidFill>
              </a:rPr>
              <a:t>全量的快照</a:t>
            </a:r>
            <a:r>
              <a:rPr lang="zh-CN" altLang="en-US" dirty="0"/>
              <a:t>表，每天一张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1400" b="1" dirty="0" smtClean="0"/>
              <a:t>优点</a:t>
            </a:r>
            <a:r>
              <a:rPr lang="zh-CN" altLang="en-US" sz="1400" dirty="0" smtClean="0"/>
              <a:t>：</a:t>
            </a:r>
            <a:r>
              <a:rPr lang="zh-CN" altLang="zh-CN" sz="1400" dirty="0"/>
              <a:t>记录了所有数据在不同时间的</a:t>
            </a:r>
            <a:r>
              <a:rPr lang="zh-CN" altLang="zh-CN" sz="1400" dirty="0" smtClean="0"/>
              <a:t>状态</a:t>
            </a:r>
            <a:endParaRPr lang="en-US" altLang="zh-CN" sz="1400" dirty="0" smtClean="0"/>
          </a:p>
          <a:p>
            <a:r>
              <a:rPr lang="zh-CN" altLang="en-US" sz="1400" b="1" dirty="0" smtClean="0"/>
              <a:t>缺点</a:t>
            </a:r>
            <a:r>
              <a:rPr lang="zh-CN" altLang="en-US" sz="1400" dirty="0" smtClean="0"/>
              <a:t>：</a:t>
            </a:r>
            <a:r>
              <a:rPr lang="zh-CN" altLang="zh-CN" sz="1400" b="1" dirty="0">
                <a:solidFill>
                  <a:srgbClr val="FF0000"/>
                </a:solidFill>
              </a:rPr>
              <a:t>冗余存储</a:t>
            </a:r>
            <a:r>
              <a:rPr lang="zh-CN" altLang="zh-CN" sz="1400" dirty="0"/>
              <a:t>了很多没有发生变化的数据，导致存储的数据量过大 </a:t>
            </a:r>
            <a:endParaRPr lang="en-US" altLang="zh-CN" dirty="0" smtClean="0"/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l="-780" t="798" r="36836" b="-798"/>
          <a:stretch/>
        </p:blipFill>
        <p:spPr bwMode="auto">
          <a:xfrm>
            <a:off x="895462" y="2788198"/>
            <a:ext cx="5075032" cy="2214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262651" y="2788198"/>
            <a:ext cx="5561796" cy="2644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49339" y="2324435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cs typeface="Times New Roman" panose="02020603050405020304" pitchFamily="18" charset="0"/>
              </a:rPr>
              <a:t>tb_user_2021-01-03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978845" y="2324435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cs typeface="Times New Roman" panose="02020603050405020304" pitchFamily="18" charset="0"/>
              </a:rPr>
              <a:t>tb_user_2021-01-02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79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709</Words>
  <Application>Microsoft Office PowerPoint</Application>
  <PresentationFormat>宽屏</PresentationFormat>
  <Paragraphs>120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Alibaba PuHuiTi B</vt:lpstr>
      <vt:lpstr>Alibaba PuHuiTi M</vt:lpstr>
      <vt:lpstr>Alibaba PuHuiTi R</vt:lpstr>
      <vt:lpstr>Arial Unicode MS</vt:lpstr>
      <vt:lpstr>JetBrains Mono</vt:lpstr>
      <vt:lpstr>阿里巴巴普惠体</vt:lpstr>
      <vt:lpstr>等线</vt:lpstr>
      <vt:lpstr>黑体</vt:lpstr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渐变维--拉链表 背景、设计、实现</vt:lpstr>
      <vt:lpstr>PowerPoint 演示文稿</vt:lpstr>
      <vt:lpstr>数据同步问题</vt:lpstr>
      <vt:lpstr>数据同步问题</vt:lpstr>
      <vt:lpstr>数据同步问题</vt:lpstr>
      <vt:lpstr>数据同步问题</vt:lpstr>
      <vt:lpstr>数据同步问题</vt:lpstr>
      <vt:lpstr>数据同步问题</vt:lpstr>
      <vt:lpstr>数据同步问题</vt:lpstr>
      <vt:lpstr>数据同步问题</vt:lpstr>
      <vt:lpstr>PowerPoint 演示文稿</vt:lpstr>
      <vt:lpstr>拉链表的设计</vt:lpstr>
      <vt:lpstr>拉链表的设计</vt:lpstr>
      <vt:lpstr>拉链表的设计</vt:lpstr>
      <vt:lpstr>拉链表的设计</vt:lpstr>
      <vt:lpstr>PowerPoint 演示文稿</vt:lpstr>
      <vt:lpstr>拉链表的实现</vt:lpstr>
      <vt:lpstr>拉链表的实现</vt:lpstr>
      <vt:lpstr>拉链表的实现</vt:lpstr>
      <vt:lpstr>拉链表的实现</vt:lpstr>
      <vt:lpstr>拉链表的实现</vt:lpstr>
      <vt:lpstr>拉链表的实现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AllenWoon</cp:lastModifiedBy>
  <cp:revision>1681</cp:revision>
  <dcterms:created xsi:type="dcterms:W3CDTF">2020-03-31T02:23:27Z</dcterms:created>
  <dcterms:modified xsi:type="dcterms:W3CDTF">2021-10-10T16:41:09Z</dcterms:modified>
</cp:coreProperties>
</file>