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801600" cy="7200900"/>
  <p:notesSz cx="6858000" cy="9144000"/>
  <p:defaultTextStyle>
    <a:defPPr>
      <a:defRPr lang="zh-CN"/>
    </a:defPPr>
    <a:lvl1pPr marL="0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924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848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772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696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544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4468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9392" algn="l" defTabSz="10698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1171" autoAdjust="0"/>
  </p:normalViewPr>
  <p:slideViewPr>
    <p:cSldViewPr>
      <p:cViewPr varScale="1">
        <p:scale>
          <a:sx n="101" d="100"/>
          <a:sy n="101" d="100"/>
        </p:scale>
        <p:origin x="882" y="102"/>
      </p:cViewPr>
      <p:guideLst>
        <p:guide orient="horz" pos="2268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E5E5B-B051-4A7F-80CE-5FC8F8E612B8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37622-5889-4E73-94B3-575A46575B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28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2555-797B-4714-B3E6-204CBE5788D0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16C78-979C-49B7-ABC6-D561D79CF7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68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24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9848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4772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9696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9544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44468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79392" algn="l" defTabSz="10698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0" y="2016274"/>
            <a:ext cx="12801599" cy="604867"/>
          </a:xfrm>
          <a:prstGeom prst="rect">
            <a:avLst/>
          </a:prstGeom>
        </p:spPr>
        <p:txBody>
          <a:bodyPr lIns="106985" tIns="53492" rIns="106985" bIns="53492"/>
          <a:lstStyle>
            <a:lvl1pPr algn="ctr">
              <a:defRPr sz="4000" b="1" baseline="0">
                <a:latin typeface="+mn-lt"/>
                <a:ea typeface="Adobe 黑体 Std R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0" y="3888482"/>
            <a:ext cx="12801599" cy="1827027"/>
          </a:xfrm>
          <a:prstGeom prst="rect">
            <a:avLst/>
          </a:prstGeom>
        </p:spPr>
        <p:txBody>
          <a:bodyPr lIns="106985" tIns="53492" rIns="106985" bIns="53492"/>
          <a:lstStyle>
            <a:lvl1pPr marL="0" indent="0" algn="ctr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3200" b="1" baseline="0">
                <a:latin typeface="Calibri" pitchFamily="34" charset="0"/>
                <a:ea typeface="Adobe 黑体 Std R" pitchFamily="34" charset="-122"/>
              </a:defRPr>
            </a:lvl1pPr>
            <a:lvl2pPr>
              <a:buClr>
                <a:srgbClr val="0070C0"/>
              </a:buClr>
              <a:buFont typeface="Wingdings" pitchFamily="2" charset="2"/>
              <a:buChar char="n"/>
              <a:defRPr sz="2300" baseline="0">
                <a:latin typeface="Calibri" pitchFamily="34" charset="0"/>
                <a:ea typeface="Adobe 黑体 Std R" pitchFamily="34" charset="-122"/>
              </a:defRPr>
            </a:lvl2pPr>
            <a:lvl3pPr>
              <a:buClr>
                <a:srgbClr val="0070C0"/>
              </a:buClr>
              <a:buFont typeface="Wingdings" pitchFamily="2" charset="2"/>
              <a:buChar char="n"/>
              <a:defRPr sz="2100" baseline="0">
                <a:latin typeface="Calibri" pitchFamily="34" charset="0"/>
                <a:ea typeface="Adobe 黑体 Std R" pitchFamily="34" charset="-122"/>
              </a:defRPr>
            </a:lvl3pPr>
            <a:lvl4pPr>
              <a:buClr>
                <a:srgbClr val="0070C0"/>
              </a:buClr>
              <a:buFont typeface="Wingdings" pitchFamily="2" charset="2"/>
              <a:buChar char="n"/>
              <a:defRPr sz="2100" baseline="0">
                <a:latin typeface="Calibri" pitchFamily="34" charset="0"/>
                <a:ea typeface="Adobe 黑体 Std R" pitchFamily="34" charset="-122"/>
              </a:defRPr>
            </a:lvl4pPr>
            <a:lvl5pPr>
              <a:buClr>
                <a:srgbClr val="0070C0"/>
              </a:buClr>
              <a:buFont typeface="Wingdings" pitchFamily="2" charset="2"/>
              <a:buChar char="n"/>
              <a:defRPr sz="2100" baseline="0">
                <a:latin typeface="Calibri" pitchFamily="34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8"/>
          <p:cNvSpPr>
            <a:spLocks noChangeArrowheads="1"/>
          </p:cNvSpPr>
          <p:nvPr userDrawn="1"/>
        </p:nvSpPr>
        <p:spPr bwMode="auto">
          <a:xfrm flipV="1">
            <a:off x="755373" y="935114"/>
            <a:ext cx="11492477" cy="480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0"/>
            <a:tileRect/>
          </a:gra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 sz="2100" baseline="0">
              <a:latin typeface="Calibri" pitchFamily="34" charset="0"/>
              <a:ea typeface="Adobe 黑体 Std R" pitchFamily="34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4480" y="6674169"/>
            <a:ext cx="2987040" cy="383381"/>
          </a:xfrm>
          <a:prstGeom prst="rect">
            <a:avLst/>
          </a:prstGeom>
        </p:spPr>
        <p:txBody>
          <a:bodyPr lIns="106985" tIns="53492" rIns="106985" bIns="53492"/>
          <a:lstStyle>
            <a:lvl1pPr>
              <a:defRPr sz="1200" baseline="0">
                <a:solidFill>
                  <a:srgbClr val="0070C0"/>
                </a:solidFill>
                <a:latin typeface="Calibri" pitchFamily="34" charset="0"/>
                <a:ea typeface="Adobe 黑体 Std R" pitchFamily="34" charset="-122"/>
              </a:defRPr>
            </a:lvl1pPr>
          </a:lstStyle>
          <a:p>
            <a:pPr algn="r"/>
            <a:fld id="{0C913308-F349-4B6D-A68A-DD1791B4A57B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87489" y="50"/>
            <a:ext cx="6666151" cy="604867"/>
          </a:xfrm>
          <a:prstGeom prst="rect">
            <a:avLst/>
          </a:prstGeom>
        </p:spPr>
        <p:txBody>
          <a:bodyPr lIns="106985" tIns="53492" rIns="106985" bIns="53492"/>
          <a:lstStyle>
            <a:lvl1pPr algn="l">
              <a:defRPr sz="2800" b="1" baseline="0">
                <a:latin typeface="Calibri" pitchFamily="34" charset="0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654562" y="6624787"/>
            <a:ext cx="2318658" cy="39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27" tIns="46613" rIns="93227" bIns="4661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Confidential  Information</a:t>
            </a:r>
            <a:endParaRPr lang="zh-CN" altLang="en-US" sz="1300" dirty="0">
              <a:latin typeface="Calibri" pitchFamily="34" charset="0"/>
              <a:ea typeface="Adobe 黑体 Std R" pitchFamily="34" charset="-122"/>
              <a:cs typeface="Arial" pitchFamily="34" charset="0"/>
            </a:endParaRP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349624" y="1152178"/>
            <a:ext cx="12027839" cy="5172506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latin typeface="Calibri" panose="020F0502020204030204" pitchFamily="34" charset="0"/>
              </a:defRPr>
            </a:lvl1pPr>
          </a:lstStyle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8"/>
          <p:cNvSpPr>
            <a:spLocks noChangeArrowheads="1"/>
          </p:cNvSpPr>
          <p:nvPr userDrawn="1"/>
        </p:nvSpPr>
        <p:spPr bwMode="auto">
          <a:xfrm flipV="1">
            <a:off x="755373" y="935114"/>
            <a:ext cx="11492477" cy="480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0"/>
            <a:tileRect/>
          </a:gra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 sz="2100" baseline="0">
              <a:latin typeface="Calibri" pitchFamily="34" charset="0"/>
              <a:ea typeface="Adobe 黑体 Std R" pitchFamily="34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4480" y="6674169"/>
            <a:ext cx="2987040" cy="383381"/>
          </a:xfrm>
          <a:prstGeom prst="rect">
            <a:avLst/>
          </a:prstGeom>
        </p:spPr>
        <p:txBody>
          <a:bodyPr lIns="106985" tIns="53492" rIns="106985" bIns="53492"/>
          <a:lstStyle>
            <a:lvl1pPr>
              <a:defRPr sz="1200" baseline="0">
                <a:solidFill>
                  <a:srgbClr val="0070C0"/>
                </a:solidFill>
                <a:latin typeface="Calibri" pitchFamily="34" charset="0"/>
                <a:ea typeface="Adobe 黑体 Std R" pitchFamily="34" charset="-122"/>
              </a:defRPr>
            </a:lvl1pPr>
          </a:lstStyle>
          <a:p>
            <a:pPr algn="r"/>
            <a:fld id="{0C913308-F349-4B6D-A68A-DD1791B4A57B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87489" y="50"/>
            <a:ext cx="6666151" cy="604867"/>
          </a:xfrm>
          <a:prstGeom prst="rect">
            <a:avLst/>
          </a:prstGeom>
        </p:spPr>
        <p:txBody>
          <a:bodyPr lIns="106985" tIns="53492" rIns="106985" bIns="53492"/>
          <a:lstStyle>
            <a:lvl1pPr algn="l">
              <a:defRPr sz="2800" b="1" baseline="0">
                <a:latin typeface="Calibri" pitchFamily="34" charset="0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654562" y="6624787"/>
            <a:ext cx="2318658" cy="39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27" tIns="46613" rIns="93227" bIns="4661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Confidential  Information</a:t>
            </a:r>
            <a:endParaRPr lang="zh-CN" altLang="en-US" sz="1300" dirty="0">
              <a:latin typeface="Calibri" pitchFamily="34" charset="0"/>
              <a:ea typeface="Adobe 黑体 Std R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4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680212"/>
            <a:ext cx="11521441" cy="4752261"/>
          </a:xfrm>
          <a:prstGeom prst="rect">
            <a:avLst/>
          </a:prstGeom>
        </p:spPr>
        <p:txBody>
          <a:bodyPr lIns="106985" tIns="53492" rIns="106985" bIns="53492"/>
          <a:lstStyle>
            <a:lvl1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1pPr>
            <a:lvl2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2pPr>
            <a:lvl3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3pPr>
            <a:lvl4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4pPr>
            <a:lvl5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38"/>
          <p:cNvSpPr>
            <a:spLocks noChangeArrowheads="1"/>
          </p:cNvSpPr>
          <p:nvPr userDrawn="1"/>
        </p:nvSpPr>
        <p:spPr bwMode="auto">
          <a:xfrm flipV="1">
            <a:off x="755373" y="935114"/>
            <a:ext cx="11492477" cy="480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0"/>
            <a:tileRect/>
          </a:gra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 sz="2100" baseline="0">
              <a:latin typeface="Calibri" pitchFamily="34" charset="0"/>
              <a:ea typeface="Adobe 黑体 Std R" pitchFamily="34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4480" y="6674169"/>
            <a:ext cx="2987040" cy="383381"/>
          </a:xfrm>
          <a:prstGeom prst="rect">
            <a:avLst/>
          </a:prstGeom>
        </p:spPr>
        <p:txBody>
          <a:bodyPr lIns="106985" tIns="53492" rIns="106985" bIns="53492"/>
          <a:lstStyle>
            <a:lvl1pPr>
              <a:defRPr sz="1200" baseline="0">
                <a:solidFill>
                  <a:srgbClr val="0070C0"/>
                </a:solidFill>
                <a:latin typeface="Calibri" pitchFamily="34" charset="0"/>
                <a:ea typeface="Adobe 黑体 Std R" pitchFamily="34" charset="-122"/>
              </a:defRPr>
            </a:lvl1pPr>
          </a:lstStyle>
          <a:p>
            <a:pPr algn="r"/>
            <a:fld id="{0C913308-F349-4B6D-A68A-DD1791B4A57B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87489" y="50"/>
            <a:ext cx="6666151" cy="604867"/>
          </a:xfrm>
          <a:prstGeom prst="rect">
            <a:avLst/>
          </a:prstGeom>
        </p:spPr>
        <p:txBody>
          <a:bodyPr lIns="106985" tIns="53492" rIns="106985" bIns="53492"/>
          <a:lstStyle>
            <a:lvl1pPr algn="l">
              <a:defRPr sz="2900" b="1" baseline="0">
                <a:latin typeface="Calibri" pitchFamily="34" charset="0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654562" y="6624787"/>
            <a:ext cx="2318658" cy="39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27" tIns="46613" rIns="93227" bIns="4661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Confidential  Information</a:t>
            </a:r>
            <a:endParaRPr lang="zh-CN" altLang="en-US" sz="1300" dirty="0">
              <a:latin typeface="Calibri" pitchFamily="34" charset="0"/>
              <a:ea typeface="Adobe 黑体 Std R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6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680212"/>
            <a:ext cx="11521441" cy="4752261"/>
          </a:xfrm>
          <a:prstGeom prst="rect">
            <a:avLst/>
          </a:prstGeom>
        </p:spPr>
        <p:txBody>
          <a:bodyPr lIns="106985" tIns="53492" rIns="106985" bIns="53492"/>
          <a:lstStyle>
            <a:lvl1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1pPr>
            <a:lvl2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2pPr>
            <a:lvl3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3pPr>
            <a:lvl4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4pPr>
            <a:lvl5pPr>
              <a:buClr>
                <a:srgbClr val="0070C0"/>
              </a:buClr>
              <a:buFont typeface="Wingdings" pitchFamily="2" charset="2"/>
              <a:buChar char="n"/>
              <a:defRPr sz="1400" baseline="0">
                <a:latin typeface="Calibri" pitchFamily="34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38"/>
          <p:cNvSpPr>
            <a:spLocks noChangeArrowheads="1"/>
          </p:cNvSpPr>
          <p:nvPr userDrawn="1"/>
        </p:nvSpPr>
        <p:spPr bwMode="auto">
          <a:xfrm flipV="1">
            <a:off x="755373" y="935114"/>
            <a:ext cx="11492477" cy="480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0"/>
            <a:tileRect/>
          </a:gra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endParaRPr lang="zh-CN" altLang="en-US" sz="2100" baseline="0">
              <a:latin typeface="Calibri" pitchFamily="34" charset="0"/>
              <a:ea typeface="Adobe 黑体 Std R" pitchFamily="34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4480" y="6674169"/>
            <a:ext cx="2987040" cy="383381"/>
          </a:xfrm>
          <a:prstGeom prst="rect">
            <a:avLst/>
          </a:prstGeom>
        </p:spPr>
        <p:txBody>
          <a:bodyPr lIns="106985" tIns="53492" rIns="106985" bIns="53492"/>
          <a:lstStyle>
            <a:lvl1pPr>
              <a:defRPr sz="1200" baseline="0">
                <a:solidFill>
                  <a:srgbClr val="0070C0"/>
                </a:solidFill>
                <a:latin typeface="Calibri" pitchFamily="34" charset="0"/>
                <a:ea typeface="Adobe 黑体 Std R" pitchFamily="34" charset="-122"/>
              </a:defRPr>
            </a:lvl1pPr>
          </a:lstStyle>
          <a:p>
            <a:pPr algn="r"/>
            <a:fld id="{0C913308-F349-4B6D-A68A-DD1791B4A57B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787489" y="50"/>
            <a:ext cx="6666151" cy="604867"/>
          </a:xfrm>
          <a:prstGeom prst="rect">
            <a:avLst/>
          </a:prstGeom>
        </p:spPr>
        <p:txBody>
          <a:bodyPr lIns="106985" tIns="53492" rIns="106985" bIns="53492"/>
          <a:lstStyle>
            <a:lvl1pPr algn="l">
              <a:defRPr sz="2900" b="1" baseline="0">
                <a:latin typeface="Calibri" pitchFamily="34" charset="0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654562" y="6624787"/>
            <a:ext cx="2318658" cy="39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27" tIns="46613" rIns="93227" bIns="46613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Confidential  Information</a:t>
            </a:r>
            <a:endParaRPr lang="zh-CN" altLang="en-US" sz="1300" dirty="0">
              <a:latin typeface="Calibri" pitchFamily="34" charset="0"/>
              <a:ea typeface="Adobe 黑体 Std R" pitchFamily="34" charset="-122"/>
              <a:cs typeface="Arial" pitchFamily="34" charset="0"/>
            </a:endParaRPr>
          </a:p>
        </p:txBody>
      </p:sp>
      <p:cxnSp>
        <p:nvCxnSpPr>
          <p:cNvPr id="14" name="直接箭头连接符 13"/>
          <p:cNvCxnSpPr/>
          <p:nvPr userDrawn="1"/>
        </p:nvCxnSpPr>
        <p:spPr>
          <a:xfrm flipH="1">
            <a:off x="4771291" y="3214106"/>
            <a:ext cx="3200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3"/>
          <p:cNvSpPr txBox="1"/>
          <p:nvPr userDrawn="1"/>
        </p:nvSpPr>
        <p:spPr bwMode="auto">
          <a:xfrm>
            <a:off x="5131750" y="3016286"/>
            <a:ext cx="904629" cy="33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150 kDa</a:t>
            </a:r>
          </a:p>
        </p:txBody>
      </p:sp>
      <p:cxnSp>
        <p:nvCxnSpPr>
          <p:cNvPr id="16" name="直接箭头连接符 15"/>
          <p:cNvCxnSpPr/>
          <p:nvPr userDrawn="1"/>
        </p:nvCxnSpPr>
        <p:spPr>
          <a:xfrm flipH="1">
            <a:off x="4771710" y="3756115"/>
            <a:ext cx="3200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3"/>
          <p:cNvSpPr txBox="1"/>
          <p:nvPr userDrawn="1"/>
        </p:nvSpPr>
        <p:spPr bwMode="auto">
          <a:xfrm>
            <a:off x="5131750" y="3559171"/>
            <a:ext cx="7369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 50 kDa</a:t>
            </a:r>
          </a:p>
        </p:txBody>
      </p:sp>
      <p:cxnSp>
        <p:nvCxnSpPr>
          <p:cNvPr id="18" name="直接箭头连接符 17"/>
          <p:cNvCxnSpPr/>
          <p:nvPr userDrawn="1"/>
        </p:nvCxnSpPr>
        <p:spPr>
          <a:xfrm flipH="1">
            <a:off x="4771710" y="4206743"/>
            <a:ext cx="32001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3"/>
          <p:cNvSpPr txBox="1"/>
          <p:nvPr userDrawn="1"/>
        </p:nvSpPr>
        <p:spPr bwMode="auto">
          <a:xfrm>
            <a:off x="5121305" y="4041631"/>
            <a:ext cx="7369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alibri" pitchFamily="34" charset="0"/>
                <a:ea typeface="Adobe 黑体 Std R" pitchFamily="34" charset="-122"/>
                <a:cs typeface="Arial" pitchFamily="34" charset="0"/>
              </a:rPr>
              <a:t> 25 kDa</a:t>
            </a:r>
          </a:p>
        </p:txBody>
      </p:sp>
    </p:spTree>
    <p:extLst>
      <p:ext uri="{BB962C8B-B14F-4D97-AF65-F5344CB8AC3E}">
        <p14:creationId xmlns:p14="http://schemas.microsoft.com/office/powerpoint/2010/main" val="78829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60" y="216074"/>
            <a:ext cx="2160240" cy="68288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040813" y="6673850"/>
            <a:ext cx="2881312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2496-BFA8-4A48-A443-F3316861A0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6984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93" indent="-401193" algn="l" defTabSz="1069848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252" indent="-334328" algn="l" defTabSz="1069848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indent="-267462" algn="l" defTabSz="106984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7158" indent="-267462" algn="l" defTabSz="106984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082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7006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930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854" indent="-267462" algn="l" defTabSz="10698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848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772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620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4468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9392" algn="l" defTabSz="10698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b"/>
      <a:lstStyle>
        <a:defPPr>
          <a:lnSpc>
            <a:spcPct val="150000"/>
          </a:lnSpc>
          <a:defRPr sz="2400" baseline="0" dirty="0" smtClean="0">
            <a:latin typeface="Calibri" pitchFamily="34" charset="0"/>
            <a:ea typeface="Adobe 黑体 Std R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19953</TotalTime>
  <Words>0</Words>
  <Application>Microsoft Office PowerPoint</Application>
  <PresentationFormat>自定义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Adobe 黑体 Std R</vt:lpstr>
      <vt:lpstr>宋体</vt:lpstr>
      <vt:lpstr>Arial</vt:lpstr>
      <vt:lpstr>Calibri</vt:lpstr>
      <vt:lpstr>Wingdings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jing_li</dc:creator>
  <cp:lastModifiedBy>Tao Jingfen (Biologics/TAD)</cp:lastModifiedBy>
  <cp:revision>1069</cp:revision>
  <dcterms:created xsi:type="dcterms:W3CDTF">2013-04-15T07:26:19Z</dcterms:created>
  <dcterms:modified xsi:type="dcterms:W3CDTF">2020-07-17T06:18:25Z</dcterms:modified>
</cp:coreProperties>
</file>