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/>
    <p:restoredTop sz="94673"/>
  </p:normalViewPr>
  <p:slideViewPr>
    <p:cSldViewPr snapToGrid="0" snapToObjects="1">
      <p:cViewPr>
        <p:scale>
          <a:sx n="130" d="100"/>
          <a:sy n="130" d="100"/>
        </p:scale>
        <p:origin x="-8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B7F3A-782A-6941-A091-44C5CD794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584C50-69FC-0344-854D-ED6FB01F0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D31F6-CC8F-5545-9527-E2168FCD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F25-395E-CA4D-9A73-48F3460D01ED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3A5C7-DABC-D147-86A9-DD0FCDEE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2CF3B-84C4-9A47-8ECE-CBA389CA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BA13-B580-F648-90C1-F55C19906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804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227FE-805F-4C4B-8B6E-ED198AE3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F7D96-BDBD-E440-AD5C-882154B40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1228E-731B-4444-920A-B86E5E60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F25-395E-CA4D-9A73-48F3460D01ED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EC014-A6DF-F24C-8566-DE30DC06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E98BC-8224-7A40-AF70-EA1FC16B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BA13-B580-F648-90C1-F55C19906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89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D9E2F3-DFBB-0A47-9AB1-1334F2384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6883FD-7DF5-3B47-9CC1-B0F856329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0D213-C73A-4A45-BF9D-EB29843E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F25-395E-CA4D-9A73-48F3460D01ED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3520A-3D04-8C4D-B001-1ACED809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36082-B896-B643-B0F7-0A4B85C7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BA13-B580-F648-90C1-F55C19906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55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394EC-1336-1646-A361-FFEB3EE6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7DDBF-52F5-4D47-8260-F66784A0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4BBA1-0E7F-1646-9502-E33BBF52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F25-395E-CA4D-9A73-48F3460D01ED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B905A-FC03-A44C-8B20-8879B427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FBB35-2DCE-374D-B967-E7E548EE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BA13-B580-F648-90C1-F55C19906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51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5409D-5FB8-FC41-A633-7877D669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7FE46-82BD-0F49-A492-722DF950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34C4A-F8F6-8E45-BD65-CE5C286C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F25-395E-CA4D-9A73-48F3460D01ED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E1F60-A8C4-1E49-91EE-74B07AAE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C102D-5F0F-1C41-8B10-31FD6D7E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BA13-B580-F648-90C1-F55C19906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8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ADFAC-1286-014C-A74D-C3F86C17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3DAC7-1E0F-6549-8EC1-21F089171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2FC88F-2588-9B4F-8A78-B408A0D4F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C42D3-E0E0-4943-8877-58E8CA89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F25-395E-CA4D-9A73-48F3460D01ED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6CC43-E897-A445-BD3E-D1BFBFE8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A0146-E3A8-0141-A427-CB34F871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BA13-B580-F648-90C1-F55C19906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62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ECA8-E46A-5948-A2C2-BD24F348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E82CE-C4EA-5048-98B3-BEEADA6FD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7CE18A-8E6A-0D42-8940-1AE6C190F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E551C8-5235-814F-9C7C-EA37030AE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A00EEB-2DC3-5D49-803F-824984572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B75639-A4FC-B146-9DD9-485281BB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F25-395E-CA4D-9A73-48F3460D01ED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43FA49-960E-5C40-BB81-AA4B439C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674109-DC6F-6F42-A192-93A29225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BA13-B580-F648-90C1-F55C19906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35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881B0-3EF5-964B-94F7-819B8AC2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C527CB-6473-6F49-824A-94D81659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F25-395E-CA4D-9A73-48F3460D01ED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F52F99-5DB1-6247-A85B-B6F81F2E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4078D-7CCB-C64F-9B40-EAB11F0E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BA13-B580-F648-90C1-F55C19906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67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C150B7-0EB5-7540-87D9-A66BE8FA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F25-395E-CA4D-9A73-48F3460D01ED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32BCD8-5703-B840-B058-DA185D6E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855893-640B-B048-B1AE-C5D422B2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BA13-B580-F648-90C1-F55C19906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76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F1D0C-7037-7B4F-B83F-AF5AF936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01ED7-CDE7-4848-A521-65EE74536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F559C3-D4CA-254A-9B42-25525A9D8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6FE2A-0535-3B45-BE23-077D7443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F25-395E-CA4D-9A73-48F3460D01ED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EC0BD-6BC1-EA49-8DF9-187442A8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7502D-2DE4-7C4D-882E-CBA45896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BA13-B580-F648-90C1-F55C19906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83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9FA79-BFA5-FB45-BB9D-12F94A8A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6F5ED-4C10-9E40-8745-1A8970B72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4BE59-6DA2-DE44-AD66-908A8D30A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FD435-FDFF-2C48-990D-36079EDB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F25-395E-CA4D-9A73-48F3460D01ED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3460B-058C-6B4D-BE12-FC36E10E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24AED-6C36-F74A-B18A-4F326EB9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BA13-B580-F648-90C1-F55C19906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715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7D52B9-EFC8-C74C-BED9-657C466A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F50C3-09BD-A147-8DFC-93CECF9BD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12FAD-DD05-CD49-818A-43FBAC284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2F25-395E-CA4D-9A73-48F3460D01ED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F06E9-F295-D240-9AC5-51B5BBACD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2E2E9-499F-EF43-ADFE-12831308A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BBA13-B580-F648-90C1-F55C19906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67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A211F9D-BB89-9948-A057-C33A9AEEC851}"/>
              </a:ext>
            </a:extLst>
          </p:cNvPr>
          <p:cNvSpPr/>
          <p:nvPr/>
        </p:nvSpPr>
        <p:spPr>
          <a:xfrm>
            <a:off x="1139844" y="1305854"/>
            <a:ext cx="5232381" cy="3151846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7A197C-7673-2D4E-BCF1-098422577475}"/>
              </a:ext>
            </a:extLst>
          </p:cNvPr>
          <p:cNvSpPr txBox="1"/>
          <p:nvPr/>
        </p:nvSpPr>
        <p:spPr>
          <a:xfrm>
            <a:off x="2357438" y="786265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solidFill>
                  <a:schemeClr val="tx1"/>
                </a:solidFill>
              </a:rPr>
              <a:t>ShardingSQLCasesRegistry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EEC5AF-1237-7749-B132-F26ACDCEE61D}"/>
              </a:ext>
            </a:extLst>
          </p:cNvPr>
          <p:cNvSpPr/>
          <p:nvPr/>
        </p:nvSpPr>
        <p:spPr>
          <a:xfrm>
            <a:off x="1720225" y="1435513"/>
            <a:ext cx="183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/>
              <a:t>SQLCasesLoader</a:t>
            </a:r>
            <a:endParaRPr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5561D48-F187-AB41-8301-24AE533029B8}"/>
              </a:ext>
            </a:extLst>
          </p:cNvPr>
          <p:cNvSpPr/>
          <p:nvPr/>
        </p:nvSpPr>
        <p:spPr>
          <a:xfrm>
            <a:off x="1759998" y="4827032"/>
            <a:ext cx="3754977" cy="1448563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3BF7B2F-AB2B-D34F-AD7C-C04AC1CB7CCE}"/>
              </a:ext>
            </a:extLst>
          </p:cNvPr>
          <p:cNvSpPr/>
          <p:nvPr/>
        </p:nvSpPr>
        <p:spPr>
          <a:xfrm>
            <a:off x="1912397" y="4979432"/>
            <a:ext cx="987965" cy="4532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dal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DF780CA-40DB-1B41-B9FD-9CA7469C2F6A}"/>
              </a:ext>
            </a:extLst>
          </p:cNvPr>
          <p:cNvSpPr/>
          <p:nvPr/>
        </p:nvSpPr>
        <p:spPr>
          <a:xfrm>
            <a:off x="3052761" y="4979432"/>
            <a:ext cx="987965" cy="4532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dml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FA90F53-54E6-994C-85C3-8969B17B679A}"/>
              </a:ext>
            </a:extLst>
          </p:cNvPr>
          <p:cNvSpPr/>
          <p:nvPr/>
        </p:nvSpPr>
        <p:spPr>
          <a:xfrm>
            <a:off x="4323828" y="4979432"/>
            <a:ext cx="987965" cy="4532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dcl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800D83B-2A75-3A4C-BF57-9A1E0C0A751B}"/>
              </a:ext>
            </a:extLst>
          </p:cNvPr>
          <p:cNvSpPr/>
          <p:nvPr/>
        </p:nvSpPr>
        <p:spPr>
          <a:xfrm>
            <a:off x="1912397" y="5585032"/>
            <a:ext cx="987965" cy="4532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ddl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45597990-0CC4-624D-AFCE-F409F75005EB}"/>
              </a:ext>
            </a:extLst>
          </p:cNvPr>
          <p:cNvSpPr/>
          <p:nvPr/>
        </p:nvSpPr>
        <p:spPr>
          <a:xfrm>
            <a:off x="3052761" y="5585032"/>
            <a:ext cx="987965" cy="4532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dql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BEF6AE06-01EC-C545-9661-5B00B5943644}"/>
              </a:ext>
            </a:extLst>
          </p:cNvPr>
          <p:cNvSpPr/>
          <p:nvPr/>
        </p:nvSpPr>
        <p:spPr>
          <a:xfrm>
            <a:off x="4323828" y="5585032"/>
            <a:ext cx="987965" cy="4532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tcl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8D3DBA-2111-F646-A3CC-5ADA3BAFCE46}"/>
              </a:ext>
            </a:extLst>
          </p:cNvPr>
          <p:cNvSpPr txBox="1"/>
          <p:nvPr/>
        </p:nvSpPr>
        <p:spPr>
          <a:xfrm>
            <a:off x="5667374" y="5206032"/>
            <a:ext cx="553998" cy="7579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/>
              <a:t>XML</a:t>
            </a:r>
            <a:endParaRPr kumimoji="1" lang="zh-CN" altLang="en-US" sz="2400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B099EA5-90E9-734E-BD6C-EE74E57EC7C7}"/>
              </a:ext>
            </a:extLst>
          </p:cNvPr>
          <p:cNvSpPr/>
          <p:nvPr/>
        </p:nvSpPr>
        <p:spPr>
          <a:xfrm>
            <a:off x="1462888" y="1850923"/>
            <a:ext cx="4595011" cy="2206728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8223D1ED-97A8-544C-BAE6-C8FBBD4A2166}"/>
              </a:ext>
            </a:extLst>
          </p:cNvPr>
          <p:cNvSpPr/>
          <p:nvPr/>
        </p:nvSpPr>
        <p:spPr>
          <a:xfrm>
            <a:off x="3529013" y="4057650"/>
            <a:ext cx="257175" cy="769382"/>
          </a:xfrm>
          <a:prstGeom prst="downArrow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297A7C9-1435-874A-BEFC-95C6473FFF17}"/>
              </a:ext>
            </a:extLst>
          </p:cNvPr>
          <p:cNvSpPr txBox="1"/>
          <p:nvPr/>
        </p:nvSpPr>
        <p:spPr>
          <a:xfrm>
            <a:off x="3786188" y="4103727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Load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56EC92-E1F0-2D4E-AC2D-4DB32CC675EF}"/>
              </a:ext>
            </a:extLst>
          </p:cNvPr>
          <p:cNvSpPr/>
          <p:nvPr/>
        </p:nvSpPr>
        <p:spPr>
          <a:xfrm>
            <a:off x="1681159" y="2074153"/>
            <a:ext cx="1276349" cy="3018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sql_case_id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5C743A7-C700-BF45-908D-E466227F63C0}"/>
              </a:ext>
            </a:extLst>
          </p:cNvPr>
          <p:cNvSpPr/>
          <p:nvPr/>
        </p:nvSpPr>
        <p:spPr>
          <a:xfrm>
            <a:off x="3052761" y="2074854"/>
            <a:ext cx="1915581" cy="301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sql_case_value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3D5CBE8-C81B-2D4C-A896-F2B564B39B1B}"/>
              </a:ext>
            </a:extLst>
          </p:cNvPr>
          <p:cNvSpPr txBox="1"/>
          <p:nvPr/>
        </p:nvSpPr>
        <p:spPr>
          <a:xfrm>
            <a:off x="5063595" y="2040411"/>
            <a:ext cx="95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4BFCB78-9F59-8342-A94D-443CB0AB272E}"/>
              </a:ext>
            </a:extLst>
          </p:cNvPr>
          <p:cNvSpPr/>
          <p:nvPr/>
        </p:nvSpPr>
        <p:spPr>
          <a:xfrm>
            <a:off x="1681159" y="2505101"/>
            <a:ext cx="1276349" cy="3018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sql_case_id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B3FD7E-18D5-EE46-A0B4-5003C89F9015}"/>
              </a:ext>
            </a:extLst>
          </p:cNvPr>
          <p:cNvSpPr/>
          <p:nvPr/>
        </p:nvSpPr>
        <p:spPr>
          <a:xfrm>
            <a:off x="3052761" y="2505802"/>
            <a:ext cx="1915581" cy="301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sql_case_value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2484637-FF5D-2442-A4E5-63DA4336C736}"/>
              </a:ext>
            </a:extLst>
          </p:cNvPr>
          <p:cNvSpPr txBox="1"/>
          <p:nvPr/>
        </p:nvSpPr>
        <p:spPr>
          <a:xfrm>
            <a:off x="5063595" y="2471359"/>
            <a:ext cx="95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endParaRPr kumimoji="1"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4B96DC-D1A1-7741-85B9-2DF99BD9149A}"/>
              </a:ext>
            </a:extLst>
          </p:cNvPr>
          <p:cNvSpPr/>
          <p:nvPr/>
        </p:nvSpPr>
        <p:spPr>
          <a:xfrm>
            <a:off x="1681159" y="2990247"/>
            <a:ext cx="1276349" cy="3018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sql_case_id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68E603-B6C9-D948-90B7-8F72B59C21A0}"/>
              </a:ext>
            </a:extLst>
          </p:cNvPr>
          <p:cNvSpPr/>
          <p:nvPr/>
        </p:nvSpPr>
        <p:spPr>
          <a:xfrm>
            <a:off x="3052761" y="2990948"/>
            <a:ext cx="1915581" cy="301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sql_case_value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0BD7984-E8DF-9046-AD9C-5530B868641E}"/>
              </a:ext>
            </a:extLst>
          </p:cNvPr>
          <p:cNvSpPr txBox="1"/>
          <p:nvPr/>
        </p:nvSpPr>
        <p:spPr>
          <a:xfrm>
            <a:off x="5063595" y="2956505"/>
            <a:ext cx="95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790BDE-77F0-D540-B797-5B2CD81DE46B}"/>
              </a:ext>
            </a:extLst>
          </p:cNvPr>
          <p:cNvSpPr/>
          <p:nvPr/>
        </p:nvSpPr>
        <p:spPr>
          <a:xfrm>
            <a:off x="1681159" y="3487174"/>
            <a:ext cx="1276349" cy="3018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sql_case_id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EF6CDB2-CC62-C54A-9253-DB03C4F1B801}"/>
              </a:ext>
            </a:extLst>
          </p:cNvPr>
          <p:cNvSpPr/>
          <p:nvPr/>
        </p:nvSpPr>
        <p:spPr>
          <a:xfrm>
            <a:off x="3052761" y="3487875"/>
            <a:ext cx="1915581" cy="301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sql_case_value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7EEB1BC-DFF1-4F4B-9361-D9244B54B997}"/>
              </a:ext>
            </a:extLst>
          </p:cNvPr>
          <p:cNvSpPr txBox="1"/>
          <p:nvPr/>
        </p:nvSpPr>
        <p:spPr>
          <a:xfrm>
            <a:off x="5063595" y="3453432"/>
            <a:ext cx="95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1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801BA32B-462A-4046-9B6A-51DEE0650764}"/>
              </a:ext>
            </a:extLst>
          </p:cNvPr>
          <p:cNvSpPr/>
          <p:nvPr/>
        </p:nvSpPr>
        <p:spPr>
          <a:xfrm>
            <a:off x="8946157" y="1968972"/>
            <a:ext cx="1285558" cy="599812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</a:rPr>
              <a:t>sql</a:t>
            </a:r>
            <a:r>
              <a:rPr kumimoji="1" lang="zh-CN" altLang="en-US" sz="1000" dirty="0">
                <a:solidFill>
                  <a:schemeClr val="tx1"/>
                </a:solidFill>
              </a:rPr>
              <a:t> </a:t>
            </a:r>
            <a:r>
              <a:rPr kumimoji="1" lang="en-US" altLang="zh-CN" sz="1000" dirty="0">
                <a:solidFill>
                  <a:schemeClr val="tx1"/>
                </a:solidFill>
              </a:rPr>
              <a:t>cases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7215F8D-3569-9C44-B348-0EB859B20727}"/>
              </a:ext>
            </a:extLst>
          </p:cNvPr>
          <p:cNvSpPr/>
          <p:nvPr/>
        </p:nvSpPr>
        <p:spPr>
          <a:xfrm>
            <a:off x="2522332" y="1121345"/>
            <a:ext cx="1695707" cy="360479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</a:rPr>
              <a:t>Integrate</a:t>
            </a:r>
            <a:r>
              <a:rPr kumimoji="1" lang="zh-CN" altLang="en-US" sz="1000" dirty="0">
                <a:solidFill>
                  <a:schemeClr val="tx1"/>
                </a:solidFill>
              </a:rPr>
              <a:t> </a:t>
            </a:r>
            <a:r>
              <a:rPr kumimoji="1" lang="en-US" altLang="zh-CN" sz="1000" dirty="0">
                <a:solidFill>
                  <a:schemeClr val="tx1"/>
                </a:solidFill>
              </a:rPr>
              <a:t>test</a:t>
            </a:r>
            <a:r>
              <a:rPr kumimoji="1" lang="zh-CN" altLang="en-US" sz="1000" dirty="0">
                <a:solidFill>
                  <a:schemeClr val="tx1"/>
                </a:solidFill>
              </a:rPr>
              <a:t> </a:t>
            </a:r>
            <a:r>
              <a:rPr kumimoji="1" lang="en-US" altLang="zh-CN" sz="1000" dirty="0">
                <a:solidFill>
                  <a:schemeClr val="tx1"/>
                </a:solidFill>
              </a:rPr>
              <a:t>cases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5619E250-17AD-264A-9617-B21CF6C197F5}"/>
              </a:ext>
            </a:extLst>
          </p:cNvPr>
          <p:cNvSpPr/>
          <p:nvPr/>
        </p:nvSpPr>
        <p:spPr>
          <a:xfrm>
            <a:off x="6954339" y="1996419"/>
            <a:ext cx="1634522" cy="557271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</a:rPr>
              <a:t>test</a:t>
            </a:r>
            <a:r>
              <a:rPr kumimoji="1" lang="zh-CN" altLang="en-US" sz="1000" dirty="0">
                <a:solidFill>
                  <a:schemeClr val="tx1"/>
                </a:solidFill>
              </a:rPr>
              <a:t> </a:t>
            </a:r>
            <a:r>
              <a:rPr kumimoji="1" lang="en-US" altLang="zh-CN" sz="1000" dirty="0" err="1">
                <a:solidFill>
                  <a:schemeClr val="tx1"/>
                </a:solidFill>
              </a:rPr>
              <a:t>env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9C9511-68BD-F149-9585-144795830717}"/>
              </a:ext>
            </a:extLst>
          </p:cNvPr>
          <p:cNvSpPr txBox="1"/>
          <p:nvPr/>
        </p:nvSpPr>
        <p:spPr>
          <a:xfrm>
            <a:off x="2371725" y="142535"/>
            <a:ext cx="27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err="1"/>
              <a:t>IntegrateTestParameters</a:t>
            </a:r>
            <a:endParaRPr kumimoji="1" lang="zh-CN" altLang="en-US" sz="1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153BFF-1564-DE45-BD95-6BBAA8383121}"/>
              </a:ext>
            </a:extLst>
          </p:cNvPr>
          <p:cNvSpPr txBox="1"/>
          <p:nvPr/>
        </p:nvSpPr>
        <p:spPr>
          <a:xfrm>
            <a:off x="6954339" y="1627087"/>
            <a:ext cx="1634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000" dirty="0" err="1"/>
              <a:t>env.properties</a:t>
            </a:r>
            <a:endParaRPr kumimoji="1" lang="zh-CN" altLang="en-US" sz="1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CF1B1E-CDAC-EB4D-BB49-AF41DA80A135}"/>
              </a:ext>
            </a:extLst>
          </p:cNvPr>
          <p:cNvSpPr txBox="1"/>
          <p:nvPr/>
        </p:nvSpPr>
        <p:spPr>
          <a:xfrm>
            <a:off x="5784848" y="650328"/>
            <a:ext cx="2849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*</a:t>
            </a:r>
            <a:r>
              <a:rPr lang="en-US" altLang="zh-CN" sz="1000" dirty="0"/>
              <a:t>-</a:t>
            </a:r>
            <a:r>
              <a:rPr lang="en" altLang="zh-CN" sz="1000" dirty="0"/>
              <a:t>integrate-test-cases</a:t>
            </a:r>
            <a:r>
              <a:rPr lang="en-US" altLang="zh-CN" sz="1000" dirty="0"/>
              <a:t>.xml</a:t>
            </a:r>
            <a:endParaRPr kumimoji="1" lang="zh-CN" altLang="en-US" sz="1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D5E9F8-10A4-2041-923A-D0F0F19EEF69}"/>
              </a:ext>
            </a:extLst>
          </p:cNvPr>
          <p:cNvSpPr/>
          <p:nvPr/>
        </p:nvSpPr>
        <p:spPr>
          <a:xfrm>
            <a:off x="8946157" y="1627087"/>
            <a:ext cx="11519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/</a:t>
            </a:r>
            <a:r>
              <a:rPr lang="en-US" altLang="zh-CN" sz="1000" dirty="0" err="1"/>
              <a:t>sql</a:t>
            </a:r>
            <a:r>
              <a:rPr lang="en-US" altLang="zh-CN" sz="1000" dirty="0"/>
              <a:t>/</a:t>
            </a:r>
            <a:r>
              <a:rPr lang="zh-CN" altLang="en-US" sz="1000" dirty="0"/>
              <a:t>*</a:t>
            </a:r>
            <a:r>
              <a:rPr lang="en-US" altLang="zh-CN" sz="1000" dirty="0"/>
              <a:t>.xml</a:t>
            </a:r>
            <a:endParaRPr lang="zh-CN" altLang="en-US" sz="1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D1848E-19F3-8C45-B06A-C257265E21A4}"/>
              </a:ext>
            </a:extLst>
          </p:cNvPr>
          <p:cNvSpPr/>
          <p:nvPr/>
        </p:nvSpPr>
        <p:spPr>
          <a:xfrm>
            <a:off x="7320142" y="2858126"/>
            <a:ext cx="277796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00" dirty="0"/>
              <a:t>object[0] =</a:t>
            </a:r>
            <a:r>
              <a:rPr lang="zh-CN" altLang="en-US" sz="1000" dirty="0"/>
              <a:t> </a:t>
            </a:r>
            <a:r>
              <a:rPr lang="en-US" altLang="zh-CN" sz="1000" dirty="0" err="1"/>
              <a:t>sql_case_id</a:t>
            </a:r>
            <a:endParaRPr lang="en-US" altLang="zh-CN" sz="1000" dirty="0"/>
          </a:p>
          <a:p>
            <a:r>
              <a:rPr lang="en" altLang="zh-CN" sz="1000" dirty="0"/>
              <a:t>object[</a:t>
            </a:r>
            <a:r>
              <a:rPr lang="en-US" altLang="zh-CN" sz="1000" dirty="0"/>
              <a:t>1</a:t>
            </a:r>
            <a:r>
              <a:rPr lang="en" altLang="zh-CN" sz="1000" dirty="0"/>
              <a:t>] =</a:t>
            </a:r>
            <a:r>
              <a:rPr lang="zh-CN" altLang="en-US" sz="1000" dirty="0"/>
              <a:t> </a:t>
            </a:r>
            <a:r>
              <a:rPr lang="en-US" altLang="zh-CN" sz="1000" dirty="0" err="1"/>
              <a:t>expected_file</a:t>
            </a:r>
            <a:endParaRPr lang="zh-CN" altLang="en-US" sz="1000" dirty="0"/>
          </a:p>
          <a:p>
            <a:r>
              <a:rPr lang="en" altLang="zh-CN" sz="1000" dirty="0"/>
              <a:t>object[</a:t>
            </a:r>
            <a:r>
              <a:rPr lang="en-US" altLang="zh-CN" sz="1000" dirty="0"/>
              <a:t>2</a:t>
            </a:r>
            <a:r>
              <a:rPr lang="en" altLang="zh-CN" sz="1000" dirty="0"/>
              <a:t>] =</a:t>
            </a:r>
            <a:r>
              <a:rPr lang="zh-CN" altLang="en-US" sz="1000" dirty="0"/>
              <a:t> </a:t>
            </a:r>
            <a:r>
              <a:rPr lang="en-US" altLang="zh-CN" sz="1000" dirty="0" err="1"/>
              <a:t>sharding_type</a:t>
            </a:r>
            <a:endParaRPr lang="zh-CN" altLang="en-US" sz="1000" dirty="0"/>
          </a:p>
          <a:p>
            <a:r>
              <a:rPr lang="en" altLang="zh-CN" sz="1000" dirty="0"/>
              <a:t>object[</a:t>
            </a:r>
            <a:r>
              <a:rPr lang="en-US" altLang="zh-CN" sz="1000" dirty="0"/>
              <a:t>3</a:t>
            </a:r>
            <a:r>
              <a:rPr lang="en" altLang="zh-CN" sz="1000" dirty="0"/>
              <a:t>] =</a:t>
            </a:r>
            <a:r>
              <a:rPr lang="zh-CN" altLang="en-US" sz="1000" dirty="0"/>
              <a:t> </a:t>
            </a:r>
            <a:r>
              <a:rPr lang="en-US" altLang="zh-CN" sz="1000" dirty="0"/>
              <a:t>environment</a:t>
            </a:r>
          </a:p>
          <a:p>
            <a:r>
              <a:rPr lang="en" altLang="zh-CN" sz="1000" dirty="0"/>
              <a:t>object[</a:t>
            </a:r>
            <a:r>
              <a:rPr lang="en-US" altLang="zh-CN" sz="1000" dirty="0"/>
              <a:t>4</a:t>
            </a:r>
            <a:r>
              <a:rPr lang="en" altLang="zh-CN" sz="1000" dirty="0"/>
              <a:t>] =</a:t>
            </a:r>
            <a:r>
              <a:rPr lang="zh-CN" altLang="en-US" sz="1000" dirty="0"/>
              <a:t> </a:t>
            </a:r>
            <a:r>
              <a:rPr lang="en-US" altLang="zh-CN" sz="1000" dirty="0" err="1"/>
              <a:t>sql_type</a:t>
            </a:r>
            <a:endParaRPr lang="en-US" altLang="zh-CN" sz="100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36F2D826-BDD9-4C48-A302-7783812EB5F3}"/>
              </a:ext>
            </a:extLst>
          </p:cNvPr>
          <p:cNvSpPr/>
          <p:nvPr/>
        </p:nvSpPr>
        <p:spPr>
          <a:xfrm>
            <a:off x="2957513" y="3646758"/>
            <a:ext cx="5760760" cy="3011218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7DE768E7-7E1B-B440-B06E-A7325C3F6FEC}"/>
              </a:ext>
            </a:extLst>
          </p:cNvPr>
          <p:cNvSpPr/>
          <p:nvPr/>
        </p:nvSpPr>
        <p:spPr>
          <a:xfrm>
            <a:off x="6595199" y="3147582"/>
            <a:ext cx="445605" cy="106979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00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7FF64A4B-2A04-A84C-B20A-099E21407A59}"/>
              </a:ext>
            </a:extLst>
          </p:cNvPr>
          <p:cNvSpPr/>
          <p:nvPr/>
        </p:nvSpPr>
        <p:spPr>
          <a:xfrm>
            <a:off x="3749618" y="3845300"/>
            <a:ext cx="3886461" cy="725254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EEE2FE8-9D22-2A49-B38E-2985A20FFED6}"/>
              </a:ext>
            </a:extLst>
          </p:cNvPr>
          <p:cNvSpPr/>
          <p:nvPr/>
        </p:nvSpPr>
        <p:spPr>
          <a:xfrm>
            <a:off x="3947330" y="3949880"/>
            <a:ext cx="1634522" cy="557271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</a:rPr>
              <a:t>Create</a:t>
            </a:r>
            <a:r>
              <a:rPr kumimoji="1" lang="zh-CN" altLang="en-US" sz="1000" dirty="0">
                <a:solidFill>
                  <a:schemeClr val="tx1"/>
                </a:solidFill>
              </a:rPr>
              <a:t> </a:t>
            </a:r>
            <a:r>
              <a:rPr kumimoji="1" lang="en-US" altLang="zh-CN" sz="1000" dirty="0">
                <a:solidFill>
                  <a:schemeClr val="tx1"/>
                </a:solidFill>
              </a:rPr>
              <a:t>DB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876BA2EA-5534-8B46-BC56-6B16E1784EED}"/>
              </a:ext>
            </a:extLst>
          </p:cNvPr>
          <p:cNvSpPr/>
          <p:nvPr/>
        </p:nvSpPr>
        <p:spPr>
          <a:xfrm>
            <a:off x="5746763" y="3949879"/>
            <a:ext cx="1634522" cy="557271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</a:rPr>
              <a:t>Create</a:t>
            </a:r>
            <a:r>
              <a:rPr kumimoji="1" lang="zh-CN" altLang="en-US" sz="1000" dirty="0">
                <a:solidFill>
                  <a:schemeClr val="tx1"/>
                </a:solidFill>
              </a:rPr>
              <a:t> </a:t>
            </a:r>
            <a:r>
              <a:rPr kumimoji="1" lang="en-US" altLang="zh-CN" sz="1000" dirty="0">
                <a:solidFill>
                  <a:schemeClr val="tx1"/>
                </a:solidFill>
              </a:rPr>
              <a:t>Table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C64C81-64E8-3B45-83DF-E6895D6752A5}"/>
              </a:ext>
            </a:extLst>
          </p:cNvPr>
          <p:cNvSpPr txBox="1"/>
          <p:nvPr/>
        </p:nvSpPr>
        <p:spPr>
          <a:xfrm>
            <a:off x="7755798" y="4112149"/>
            <a:ext cx="96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err="1"/>
              <a:t>BaseIT</a:t>
            </a:r>
            <a:endParaRPr kumimoji="1" lang="zh-CN" altLang="en-US" sz="1000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B246A408-E811-394B-A78E-BBC85CA235F0}"/>
              </a:ext>
            </a:extLst>
          </p:cNvPr>
          <p:cNvSpPr/>
          <p:nvPr/>
        </p:nvSpPr>
        <p:spPr>
          <a:xfrm>
            <a:off x="3743324" y="4856326"/>
            <a:ext cx="1838527" cy="557271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</a:rPr>
              <a:t>SingleIT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8E72BC6-9B00-4C4D-9588-B8D1D4606AD2}"/>
              </a:ext>
            </a:extLst>
          </p:cNvPr>
          <p:cNvSpPr/>
          <p:nvPr/>
        </p:nvSpPr>
        <p:spPr>
          <a:xfrm>
            <a:off x="5746763" y="4866585"/>
            <a:ext cx="1889316" cy="557271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</a:rPr>
              <a:t>BatchIT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DD80A0BB-6000-A249-9E67-E6A7576A8D88}"/>
              </a:ext>
            </a:extLst>
          </p:cNvPr>
          <p:cNvSpPr/>
          <p:nvPr/>
        </p:nvSpPr>
        <p:spPr>
          <a:xfrm>
            <a:off x="3743324" y="5709628"/>
            <a:ext cx="3892755" cy="808654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846E93E8-2B5E-A349-97F2-11471A260977}"/>
              </a:ext>
            </a:extLst>
          </p:cNvPr>
          <p:cNvSpPr/>
          <p:nvPr/>
        </p:nvSpPr>
        <p:spPr>
          <a:xfrm>
            <a:off x="3845328" y="5853770"/>
            <a:ext cx="969560" cy="592674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</a:rPr>
              <a:t>dmlIT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D87AB5AC-ADE2-4241-995C-0242EF91B5B0}"/>
              </a:ext>
            </a:extLst>
          </p:cNvPr>
          <p:cNvSpPr/>
          <p:nvPr/>
        </p:nvSpPr>
        <p:spPr>
          <a:xfrm>
            <a:off x="4897302" y="5857346"/>
            <a:ext cx="969560" cy="592674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</a:rPr>
              <a:t>ddllIT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ABE5823C-4673-AB41-8F78-FB8129A1C881}"/>
              </a:ext>
            </a:extLst>
          </p:cNvPr>
          <p:cNvSpPr/>
          <p:nvPr/>
        </p:nvSpPr>
        <p:spPr>
          <a:xfrm>
            <a:off x="5949276" y="5853770"/>
            <a:ext cx="1071564" cy="592674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</a:rPr>
              <a:t>dqlIT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2CE9BDF8-24E1-0F46-AAC0-8C27400B7B95}"/>
              </a:ext>
            </a:extLst>
          </p:cNvPr>
          <p:cNvSpPr/>
          <p:nvPr/>
        </p:nvSpPr>
        <p:spPr>
          <a:xfrm>
            <a:off x="7103254" y="5853770"/>
            <a:ext cx="398759" cy="592674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</a:rPr>
              <a:t>…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C6F5B94-D62F-3244-B702-C8D3F0EA1DED}"/>
              </a:ext>
            </a:extLst>
          </p:cNvPr>
          <p:cNvSpPr/>
          <p:nvPr/>
        </p:nvSpPr>
        <p:spPr>
          <a:xfrm>
            <a:off x="3743324" y="5201143"/>
            <a:ext cx="17844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dataSetEnvironmentManager</a:t>
            </a:r>
          </a:p>
        </p:txBody>
      </p:sp>
      <p:pic>
        <p:nvPicPr>
          <p:cNvPr id="39" name="图形 38">
            <a:extLst>
              <a:ext uri="{FF2B5EF4-FFF2-40B4-BE49-F238E27FC236}">
                <a16:creationId xmlns:a16="http://schemas.microsoft.com/office/drawing/2014/main" id="{F94FAD49-C69C-474A-B180-5C85A955D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38" y="587298"/>
            <a:ext cx="223740" cy="223740"/>
          </a:xfrm>
          <a:prstGeom prst="rect">
            <a:avLst/>
          </a:prstGeom>
        </p:spPr>
      </p:pic>
      <p:sp>
        <p:nvSpPr>
          <p:cNvPr id="43" name="圆角矩形 42">
            <a:extLst>
              <a:ext uri="{FF2B5EF4-FFF2-40B4-BE49-F238E27FC236}">
                <a16:creationId xmlns:a16="http://schemas.microsoft.com/office/drawing/2014/main" id="{DC324F48-2898-2D43-A9D9-9DA82066273D}"/>
              </a:ext>
            </a:extLst>
          </p:cNvPr>
          <p:cNvSpPr/>
          <p:nvPr/>
        </p:nvSpPr>
        <p:spPr>
          <a:xfrm>
            <a:off x="2524907" y="596793"/>
            <a:ext cx="1693132" cy="19077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tx1"/>
                </a:solidFill>
              </a:rPr>
              <a:t>*</a:t>
            </a:r>
            <a:r>
              <a:rPr lang="en-US" altLang="zh-CN" sz="1000" dirty="0">
                <a:solidFill>
                  <a:schemeClr val="tx1"/>
                </a:solidFill>
              </a:rPr>
              <a:t>-</a:t>
            </a:r>
            <a:r>
              <a:rPr lang="en" altLang="zh-CN" sz="1000" dirty="0">
                <a:solidFill>
                  <a:schemeClr val="tx1"/>
                </a:solidFill>
              </a:rPr>
              <a:t>integrate-test-cases</a:t>
            </a:r>
            <a:r>
              <a:rPr lang="en-US" altLang="zh-CN" sz="1000" dirty="0">
                <a:solidFill>
                  <a:schemeClr val="tx1"/>
                </a:solidFill>
              </a:rPr>
              <a:t>.xml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0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137</Words>
  <Application>Microsoft Macintosh PowerPoint</Application>
  <PresentationFormat>宽屏</PresentationFormat>
  <Paragraphs>45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孙念君</dc:creator>
  <cp:lastModifiedBy>孙念君</cp:lastModifiedBy>
  <cp:revision>18</cp:revision>
  <dcterms:created xsi:type="dcterms:W3CDTF">2019-10-23T08:00:46Z</dcterms:created>
  <dcterms:modified xsi:type="dcterms:W3CDTF">2019-10-26T08:25:25Z</dcterms:modified>
</cp:coreProperties>
</file>