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95959"/>
    <a:srgbClr val="00B05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056" autoAdjust="0"/>
  </p:normalViewPr>
  <p:slideViewPr>
    <p:cSldViewPr snapToGrid="0">
      <p:cViewPr varScale="1">
        <p:scale>
          <a:sx n="102" d="100"/>
          <a:sy n="102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F2716-9398-4520-B984-F481FDF8DE04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E4EA7-54F1-45F8-9C57-B63960E5E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4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E4EA7-54F1-45F8-9C57-B63960E5EC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25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4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93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7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83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13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1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92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0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02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2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463B-E76D-4B5E-AB19-C1AD662459B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80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67400" y="1911928"/>
            <a:ext cx="12096023" cy="2786902"/>
            <a:chOff x="107209" y="1015907"/>
            <a:chExt cx="19240236" cy="443291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209" y="1070314"/>
              <a:ext cx="4378509" cy="437850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5527" y="2111868"/>
              <a:ext cx="2282132" cy="22954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65313" y="1899937"/>
              <a:ext cx="2282132" cy="2295400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/>
          </p:nvGrpSpPr>
          <p:grpSpPr>
            <a:xfrm>
              <a:off x="4514075" y="2623144"/>
              <a:ext cx="2026698" cy="636629"/>
              <a:chOff x="4966460" y="1396017"/>
              <a:chExt cx="1650425" cy="518434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>
                <a:off x="4966460" y="1914284"/>
                <a:ext cx="165042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4966461" y="1396017"/>
                <a:ext cx="1573551" cy="51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1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最大池化</a:t>
                </a: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9637" y="1015907"/>
              <a:ext cx="4378509" cy="4378509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527175" y="2265594"/>
              <a:ext cx="334940" cy="639034"/>
            </a:xfrm>
            <a:prstGeom prst="rect">
              <a:avLst/>
            </a:prstGeom>
          </p:spPr>
        </p:pic>
        <p:grpSp>
          <p:nvGrpSpPr>
            <p:cNvPr id="16" name="组合 15"/>
            <p:cNvGrpSpPr/>
            <p:nvPr/>
          </p:nvGrpSpPr>
          <p:grpSpPr>
            <a:xfrm>
              <a:off x="15038615" y="2529402"/>
              <a:ext cx="2026698" cy="636629"/>
              <a:chOff x="4966460" y="1396017"/>
              <a:chExt cx="1650425" cy="518434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>
                <a:off x="4966460" y="1914284"/>
                <a:ext cx="165042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/>
              <p:cNvSpPr txBox="1"/>
              <p:nvPr/>
            </p:nvSpPr>
            <p:spPr>
              <a:xfrm>
                <a:off x="4966461" y="1396017"/>
                <a:ext cx="1573551" cy="51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1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平均池化</a:t>
                </a: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7294535" y="2265594"/>
              <a:ext cx="989824" cy="700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63" b="1" dirty="0">
                  <a:latin typeface="宋体" panose="02010600030101010101" pitchFamily="2" charset="-122"/>
                  <a:ea typeface="宋体" panose="02010600030101010101" pitchFamily="2" charset="-122"/>
                </a:rPr>
                <a:t>3/4</a:t>
              </a:r>
              <a:endParaRPr lang="zh-CN" altLang="en-US" sz="2263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94531" y="2232754"/>
              <a:ext cx="307244" cy="61486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8323976" y="2253181"/>
              <a:ext cx="989824" cy="700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63" b="1" dirty="0">
                  <a:latin typeface="宋体" panose="02010600030101010101" pitchFamily="2" charset="-122"/>
                  <a:ea typeface="宋体" panose="02010600030101010101" pitchFamily="2" charset="-122"/>
                </a:rPr>
                <a:t>5/4</a:t>
              </a:r>
              <a:endParaRPr lang="zh-CN" altLang="en-US" sz="2263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594530" y="3259568"/>
              <a:ext cx="645447" cy="656817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18575181" y="3271983"/>
              <a:ext cx="525765" cy="700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63" b="1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2263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19042157" y="3445276"/>
              <a:ext cx="194942" cy="471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31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16822" y="712408"/>
            <a:ext cx="3207915" cy="47438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77298" y="712407"/>
            <a:ext cx="3207916" cy="474387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230" y="2274255"/>
            <a:ext cx="16954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1466661" y="1059256"/>
            <a:ext cx="2064190" cy="3847722"/>
          </a:xfrm>
          <a:prstGeom prst="cube">
            <a:avLst>
              <a:gd name="adj" fmla="val 8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2688878" y="1643204"/>
            <a:ext cx="1525073" cy="2842788"/>
          </a:xfrm>
          <a:prstGeom prst="cube">
            <a:avLst>
              <a:gd name="adj" fmla="val 65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3624177" y="2143408"/>
            <a:ext cx="1179547" cy="2077770"/>
          </a:xfrm>
          <a:prstGeom prst="cube">
            <a:avLst>
              <a:gd name="adj" fmla="val 58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4470781" y="2516863"/>
            <a:ext cx="852537" cy="1501743"/>
          </a:xfrm>
          <a:prstGeom prst="cube">
            <a:avLst>
              <a:gd name="adj" fmla="val 46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5153879" y="2543456"/>
            <a:ext cx="852537" cy="1501743"/>
          </a:xfrm>
          <a:prstGeom prst="cube">
            <a:avLst>
              <a:gd name="adj" fmla="val 46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5881783" y="2983117"/>
            <a:ext cx="949576" cy="478134"/>
          </a:xfrm>
          <a:prstGeom prst="cube">
            <a:avLst>
              <a:gd name="adj" fmla="val 35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6841451" y="2983117"/>
            <a:ext cx="949576" cy="478134"/>
          </a:xfrm>
          <a:prstGeom prst="cube">
            <a:avLst>
              <a:gd name="adj" fmla="val 35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7633020" y="2543456"/>
            <a:ext cx="852537" cy="1501743"/>
          </a:xfrm>
          <a:prstGeom prst="cube">
            <a:avLst>
              <a:gd name="adj" fmla="val 46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8316995" y="2543456"/>
            <a:ext cx="852537" cy="1501743"/>
          </a:xfrm>
          <a:prstGeom prst="cube">
            <a:avLst>
              <a:gd name="adj" fmla="val 46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8592688" y="1343873"/>
            <a:ext cx="2064190" cy="3847722"/>
          </a:xfrm>
          <a:prstGeom prst="cube">
            <a:avLst>
              <a:gd name="adj" fmla="val 8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5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26215">
            <a:off x="381253" y="633660"/>
            <a:ext cx="3204557" cy="501898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grpSp>
        <p:nvGrpSpPr>
          <p:cNvPr id="3" name="组合 2"/>
          <p:cNvGrpSpPr/>
          <p:nvPr/>
        </p:nvGrpSpPr>
        <p:grpSpPr>
          <a:xfrm>
            <a:off x="1692904" y="1395167"/>
            <a:ext cx="8704861" cy="4097485"/>
            <a:chOff x="1466661" y="1059256"/>
            <a:chExt cx="8733556" cy="404689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" name="立方体 3"/>
            <p:cNvSpPr/>
            <p:nvPr/>
          </p:nvSpPr>
          <p:spPr>
            <a:xfrm>
              <a:off x="1466661" y="1059256"/>
              <a:ext cx="2064190" cy="3847722"/>
            </a:xfrm>
            <a:prstGeom prst="cube">
              <a:avLst>
                <a:gd name="adj" fmla="val 83333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立方体 4"/>
            <p:cNvSpPr/>
            <p:nvPr/>
          </p:nvSpPr>
          <p:spPr>
            <a:xfrm>
              <a:off x="2688878" y="1643204"/>
              <a:ext cx="1525073" cy="2842788"/>
            </a:xfrm>
            <a:prstGeom prst="cube">
              <a:avLst>
                <a:gd name="adj" fmla="val 65524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立方体 5"/>
            <p:cNvSpPr/>
            <p:nvPr/>
          </p:nvSpPr>
          <p:spPr>
            <a:xfrm>
              <a:off x="3624177" y="2143408"/>
              <a:ext cx="1179547" cy="2077770"/>
            </a:xfrm>
            <a:prstGeom prst="cube">
              <a:avLst>
                <a:gd name="adj" fmla="val 58966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立方体 6"/>
            <p:cNvSpPr/>
            <p:nvPr/>
          </p:nvSpPr>
          <p:spPr>
            <a:xfrm>
              <a:off x="4470781" y="2516863"/>
              <a:ext cx="852537" cy="1501743"/>
            </a:xfrm>
            <a:prstGeom prst="cube">
              <a:avLst>
                <a:gd name="adj" fmla="val 46223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5153879" y="2543456"/>
              <a:ext cx="852537" cy="1501743"/>
            </a:xfrm>
            <a:prstGeom prst="cube">
              <a:avLst>
                <a:gd name="adj" fmla="val 46223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5881783" y="2983117"/>
              <a:ext cx="949576" cy="478134"/>
            </a:xfrm>
            <a:prstGeom prst="cube">
              <a:avLst>
                <a:gd name="adj" fmla="val 35416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6841451" y="2983117"/>
              <a:ext cx="949576" cy="478134"/>
            </a:xfrm>
            <a:prstGeom prst="cube">
              <a:avLst>
                <a:gd name="adj" fmla="val 35416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立方体 11"/>
            <p:cNvSpPr/>
            <p:nvPr/>
          </p:nvSpPr>
          <p:spPr>
            <a:xfrm>
              <a:off x="7771121" y="2471312"/>
              <a:ext cx="852537" cy="1501743"/>
            </a:xfrm>
            <a:prstGeom prst="cube">
              <a:avLst>
                <a:gd name="adj" fmla="val 46223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8136027" y="1258432"/>
              <a:ext cx="2064190" cy="3847722"/>
            </a:xfrm>
            <a:prstGeom prst="cube">
              <a:avLst>
                <a:gd name="adj" fmla="val 83333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59907">
            <a:off x="9176575" y="1377956"/>
            <a:ext cx="2657718" cy="3930240"/>
          </a:xfrm>
          <a:prstGeom prst="rect">
            <a:avLst/>
          </a:prstGeom>
          <a:scene3d>
            <a:camera prst="isometricLeftDown">
              <a:rot lat="1800001" lon="2700000" rev="3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602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/>
          <p:cNvGrpSpPr/>
          <p:nvPr/>
        </p:nvGrpSpPr>
        <p:grpSpPr>
          <a:xfrm>
            <a:off x="645997" y="1039185"/>
            <a:ext cx="10199723" cy="4779541"/>
            <a:chOff x="361912" y="1332148"/>
            <a:chExt cx="10199723" cy="477954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912" y="2074045"/>
              <a:ext cx="1572347" cy="145169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9509" y="4173424"/>
              <a:ext cx="1582126" cy="1473953"/>
            </a:xfrm>
            <a:prstGeom prst="rect">
              <a:avLst/>
            </a:prstGeom>
          </p:spPr>
        </p:pic>
        <p:cxnSp>
          <p:nvCxnSpPr>
            <p:cNvPr id="7" name="直接箭头连接符 6"/>
            <p:cNvCxnSpPr/>
            <p:nvPr/>
          </p:nvCxnSpPr>
          <p:spPr>
            <a:xfrm flipV="1">
              <a:off x="1927324" y="2808117"/>
              <a:ext cx="235635" cy="3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2165201" y="1626833"/>
              <a:ext cx="79899" cy="2379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2201662" y="2816441"/>
              <a:ext cx="211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413340" y="1620450"/>
              <a:ext cx="79899" cy="2379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684109" y="2074045"/>
              <a:ext cx="70671" cy="145926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899119" y="2074045"/>
              <a:ext cx="116960" cy="145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447184" y="2812001"/>
              <a:ext cx="211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2696235" y="2803679"/>
              <a:ext cx="211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2957599" y="2820323"/>
              <a:ext cx="211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3167307" y="2074045"/>
              <a:ext cx="116960" cy="145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3306452" y="2439763"/>
              <a:ext cx="1021522" cy="775548"/>
              <a:chOff x="4384032" y="2643949"/>
              <a:chExt cx="1021522" cy="77554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581079" y="2643949"/>
                <a:ext cx="106425" cy="7755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4384032" y="3024509"/>
                <a:ext cx="2116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4830608" y="2643949"/>
                <a:ext cx="106425" cy="775548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>
                <a:off x="4634291" y="3031723"/>
                <a:ext cx="2116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5061707" y="2643949"/>
                <a:ext cx="106425" cy="775548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箭头连接符 32"/>
              <p:cNvCxnSpPr/>
              <p:nvPr/>
            </p:nvCxnSpPr>
            <p:spPr>
              <a:xfrm>
                <a:off x="4868885" y="2995658"/>
                <a:ext cx="2116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矩形 33"/>
              <p:cNvSpPr/>
              <p:nvPr/>
            </p:nvSpPr>
            <p:spPr>
              <a:xfrm>
                <a:off x="5299129" y="2643949"/>
                <a:ext cx="106425" cy="775548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箭头连接符 34"/>
              <p:cNvCxnSpPr/>
              <p:nvPr/>
            </p:nvCxnSpPr>
            <p:spPr>
              <a:xfrm>
                <a:off x="5087451" y="3007865"/>
                <a:ext cx="2116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4233906" y="2600524"/>
              <a:ext cx="907148" cy="414074"/>
              <a:chOff x="4384032" y="2643947"/>
              <a:chExt cx="741839" cy="77555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581081" y="2643949"/>
                <a:ext cx="148479" cy="7755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>
                <a:off x="4384032" y="3024509"/>
                <a:ext cx="2116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4830608" y="2643947"/>
                <a:ext cx="146360" cy="775548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4634291" y="3031723"/>
                <a:ext cx="2116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4976967" y="3031720"/>
                <a:ext cx="1489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矩形 47"/>
            <p:cNvSpPr/>
            <p:nvPr/>
          </p:nvSpPr>
          <p:spPr>
            <a:xfrm>
              <a:off x="5149587" y="2596642"/>
              <a:ext cx="178974" cy="414073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496583" y="2584435"/>
              <a:ext cx="178974" cy="414073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5328561" y="2831235"/>
              <a:ext cx="1820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5675557" y="2828275"/>
              <a:ext cx="1820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5854531" y="2682166"/>
              <a:ext cx="418105" cy="28526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6253856" y="2831011"/>
              <a:ext cx="182085" cy="0"/>
            </a:xfrm>
            <a:prstGeom prst="straightConnector1">
              <a:avLst/>
            </a:prstGeom>
            <a:ln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6432830" y="2684902"/>
              <a:ext cx="418105" cy="285269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6832155" y="2823797"/>
              <a:ext cx="182085" cy="0"/>
            </a:xfrm>
            <a:prstGeom prst="straightConnector1">
              <a:avLst/>
            </a:prstGeom>
            <a:ln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7011129" y="2677688"/>
              <a:ext cx="418105" cy="285269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7427586" y="2831011"/>
              <a:ext cx="182085" cy="0"/>
            </a:xfrm>
            <a:prstGeom prst="straightConnector1">
              <a:avLst/>
            </a:prstGeom>
            <a:ln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7606560" y="2684902"/>
              <a:ext cx="418105" cy="285269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箭头连接符 71"/>
            <p:cNvCxnSpPr/>
            <p:nvPr/>
          </p:nvCxnSpPr>
          <p:spPr>
            <a:xfrm>
              <a:off x="8023017" y="2807153"/>
              <a:ext cx="1820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8201991" y="2755536"/>
              <a:ext cx="418105" cy="9628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8620096" y="2798959"/>
              <a:ext cx="1820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8828963" y="2759010"/>
              <a:ext cx="418105" cy="96286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箭头连接符 77"/>
            <p:cNvCxnSpPr/>
            <p:nvPr/>
          </p:nvCxnSpPr>
          <p:spPr>
            <a:xfrm>
              <a:off x="9247068" y="2823797"/>
              <a:ext cx="1820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9397426" y="2759010"/>
              <a:ext cx="418105" cy="96286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140390" y="3215311"/>
              <a:ext cx="159582" cy="41407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7801594" y="3596393"/>
              <a:ext cx="106425" cy="77554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021513" y="3785650"/>
              <a:ext cx="84140" cy="414073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7131608" y="3768612"/>
              <a:ext cx="168364" cy="43111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4486719" y="4522627"/>
              <a:ext cx="106425" cy="775548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8614691" y="3732473"/>
              <a:ext cx="79899" cy="23792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6649385" y="3373074"/>
              <a:ext cx="104895" cy="98545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箭头连接符 88"/>
            <p:cNvCxnSpPr>
              <a:stCxn id="39" idx="2"/>
              <a:endCxn id="84" idx="0"/>
            </p:cNvCxnSpPr>
            <p:nvPr/>
          </p:nvCxnSpPr>
          <p:spPr>
            <a:xfrm flipH="1">
              <a:off x="4539932" y="3014598"/>
              <a:ext cx="25716" cy="15080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61" idx="2"/>
            </p:cNvCxnSpPr>
            <p:nvPr/>
          </p:nvCxnSpPr>
          <p:spPr>
            <a:xfrm flipH="1">
              <a:off x="6063583" y="2967435"/>
              <a:ext cx="1" cy="8011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肘形连接符 92"/>
            <p:cNvCxnSpPr>
              <a:stCxn id="79" idx="3"/>
              <a:endCxn id="87" idx="1"/>
            </p:cNvCxnSpPr>
            <p:nvPr/>
          </p:nvCxnSpPr>
          <p:spPr>
            <a:xfrm flipH="1">
              <a:off x="6649385" y="2807153"/>
              <a:ext cx="3166146" cy="615194"/>
            </a:xfrm>
            <a:prstGeom prst="bentConnector5">
              <a:avLst>
                <a:gd name="adj1" fmla="val -7220"/>
                <a:gd name="adj2" fmla="val 49908"/>
                <a:gd name="adj3" fmla="val 10722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>
              <a:off x="6754280" y="3422345"/>
              <a:ext cx="386110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6347363" y="3984167"/>
              <a:ext cx="775144" cy="851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80" idx="2"/>
              <a:endCxn id="83" idx="0"/>
            </p:cNvCxnSpPr>
            <p:nvPr/>
          </p:nvCxnSpPr>
          <p:spPr>
            <a:xfrm flipH="1">
              <a:off x="7215790" y="3629384"/>
              <a:ext cx="4391" cy="1392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83" idx="3"/>
              <a:endCxn id="81" idx="1"/>
            </p:cNvCxnSpPr>
            <p:nvPr/>
          </p:nvCxnSpPr>
          <p:spPr>
            <a:xfrm flipV="1">
              <a:off x="7299972" y="3984167"/>
              <a:ext cx="501622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 108"/>
            <p:cNvSpPr/>
            <p:nvPr/>
          </p:nvSpPr>
          <p:spPr>
            <a:xfrm>
              <a:off x="7802442" y="4545987"/>
              <a:ext cx="105578" cy="75218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4934716" y="4522627"/>
              <a:ext cx="106425" cy="7755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2" name="直接箭头连接符 111"/>
            <p:cNvCxnSpPr>
              <a:stCxn id="84" idx="3"/>
              <a:endCxn id="110" idx="1"/>
            </p:cNvCxnSpPr>
            <p:nvPr/>
          </p:nvCxnSpPr>
          <p:spPr>
            <a:xfrm>
              <a:off x="4593144" y="4910401"/>
              <a:ext cx="34157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endCxn id="109" idx="1"/>
            </p:cNvCxnSpPr>
            <p:nvPr/>
          </p:nvCxnSpPr>
          <p:spPr>
            <a:xfrm>
              <a:off x="5039756" y="4910401"/>
              <a:ext cx="2762686" cy="11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81" idx="2"/>
              <a:endCxn id="109" idx="0"/>
            </p:cNvCxnSpPr>
            <p:nvPr/>
          </p:nvCxnSpPr>
          <p:spPr>
            <a:xfrm>
              <a:off x="7854807" y="4371941"/>
              <a:ext cx="424" cy="1740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09" idx="3"/>
            </p:cNvCxnSpPr>
            <p:nvPr/>
          </p:nvCxnSpPr>
          <p:spPr>
            <a:xfrm flipV="1">
              <a:off x="7908020" y="4910401"/>
              <a:ext cx="746621" cy="11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/>
            <p:cNvSpPr txBox="1"/>
            <p:nvPr/>
          </p:nvSpPr>
          <p:spPr>
            <a:xfrm>
              <a:off x="607954" y="1755818"/>
              <a:ext cx="1509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224</a:t>
              </a:r>
              <a:r>
                <a:rPr lang="zh-CN" altLang="en-US" sz="1600" b="1" dirty="0" smtClean="0"/>
                <a:t>*</a:t>
              </a:r>
              <a:r>
                <a:rPr lang="en-US" altLang="zh-CN" sz="1600" b="1" dirty="0" smtClean="0"/>
                <a:t>224</a:t>
              </a:r>
              <a:r>
                <a:rPr lang="zh-CN" altLang="en-US" sz="1600" b="1" dirty="0" smtClean="0"/>
                <a:t>*</a:t>
              </a:r>
              <a:r>
                <a:rPr lang="en-US" altLang="zh-CN" sz="1600" b="1" dirty="0" smtClean="0"/>
                <a:t>3</a:t>
              </a:r>
              <a:endParaRPr lang="zh-CN" altLang="en-US" sz="1600" b="1" dirty="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3872486" y="2111195"/>
              <a:ext cx="783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5B9BD5"/>
                  </a:solidFill>
                </a:rPr>
                <a:t>c</a:t>
              </a:r>
              <a:r>
                <a:rPr lang="en-US" altLang="zh-CN" sz="1600" b="1" dirty="0" smtClean="0">
                  <a:solidFill>
                    <a:srgbClr val="5B9BD5"/>
                  </a:solidFill>
                </a:rPr>
                <a:t>onv3</a:t>
              </a:r>
              <a:endParaRPr lang="zh-CN" altLang="en-US" sz="1600" b="1" dirty="0">
                <a:solidFill>
                  <a:srgbClr val="5B9BD5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2469985" y="1720954"/>
              <a:ext cx="697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50"/>
                  </a:solidFill>
                </a:rPr>
                <a:t>pool1</a:t>
              </a:r>
              <a:endParaRPr lang="zh-CN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2061183" y="1332148"/>
              <a:ext cx="8176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5B9BD5"/>
                  </a:solidFill>
                </a:rPr>
                <a:t>conv1</a:t>
              </a:r>
              <a:endParaRPr lang="zh-CN" altLang="en-US" sz="1600" b="1" dirty="0">
                <a:solidFill>
                  <a:srgbClr val="5B9BD5"/>
                </a:solidFill>
              </a:endParaRP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4715789" y="4206871"/>
              <a:ext cx="609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595959"/>
                  </a:solidFill>
                </a:rPr>
                <a:t>crop</a:t>
              </a:r>
              <a:endParaRPr lang="zh-CN" altLang="en-US" sz="1600" b="1" dirty="0">
                <a:solidFill>
                  <a:srgbClr val="595959"/>
                </a:solidFill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4273291" y="2312880"/>
              <a:ext cx="697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50"/>
                  </a:solidFill>
                </a:rPr>
                <a:t>pool3</a:t>
              </a:r>
              <a:endParaRPr lang="zh-CN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4967876" y="2233478"/>
              <a:ext cx="783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5B9BD5"/>
                  </a:solidFill>
                </a:rPr>
                <a:t>conv4</a:t>
              </a:r>
              <a:endParaRPr lang="zh-CN" altLang="en-US" sz="1600" b="1" dirty="0">
                <a:solidFill>
                  <a:srgbClr val="5B9BD5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5704708" y="2367801"/>
              <a:ext cx="697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50"/>
                  </a:solidFill>
                </a:rPr>
                <a:t>pool4</a:t>
              </a:r>
              <a:endParaRPr lang="zh-CN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6765929" y="2314499"/>
              <a:ext cx="783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5B9BD5"/>
                  </a:solidFill>
                </a:rPr>
                <a:t>conv5</a:t>
              </a:r>
              <a:endParaRPr lang="zh-CN" altLang="en-US" sz="1600" b="1" dirty="0">
                <a:solidFill>
                  <a:srgbClr val="5B9BD5"/>
                </a:solidFill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8963363" y="2355724"/>
              <a:ext cx="783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5B9BD5"/>
                  </a:solidFill>
                </a:rPr>
                <a:t>conv6</a:t>
              </a:r>
              <a:endParaRPr lang="zh-CN" altLang="en-US" sz="1600" b="1" dirty="0">
                <a:solidFill>
                  <a:srgbClr val="5B9BD5"/>
                </a:solidFill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8039401" y="2414011"/>
              <a:ext cx="697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50"/>
                  </a:solidFill>
                </a:rPr>
                <a:t>pool5</a:t>
              </a:r>
              <a:endParaRPr lang="zh-CN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6296192" y="3792798"/>
              <a:ext cx="84140" cy="4140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8" name="直接箭头连接符 137"/>
            <p:cNvCxnSpPr>
              <a:stCxn id="82" idx="3"/>
              <a:endCxn id="133" idx="1"/>
            </p:cNvCxnSpPr>
            <p:nvPr/>
          </p:nvCxnSpPr>
          <p:spPr>
            <a:xfrm>
              <a:off x="6105653" y="3992687"/>
              <a:ext cx="190539" cy="71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>
              <a:endCxn id="5" idx="1"/>
            </p:cNvCxnSpPr>
            <p:nvPr/>
          </p:nvCxnSpPr>
          <p:spPr>
            <a:xfrm flipV="1">
              <a:off x="8691877" y="4910401"/>
              <a:ext cx="287632" cy="80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/>
            <p:cNvSpPr txBox="1"/>
            <p:nvPr/>
          </p:nvSpPr>
          <p:spPr>
            <a:xfrm>
              <a:off x="484205" y="3604022"/>
              <a:ext cx="1222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输入图像</a:t>
              </a:r>
              <a:endParaRPr lang="zh-CN" altLang="en-US" dirty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9121608" y="5647377"/>
              <a:ext cx="144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输出分割图</a:t>
              </a:r>
              <a:endParaRPr lang="zh-CN" altLang="en-US" dirty="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5530793" y="1558526"/>
              <a:ext cx="2054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‘</a:t>
              </a:r>
              <a:r>
                <a:rPr lang="zh-CN" altLang="en-US" sz="2000" b="1" dirty="0" smtClean="0"/>
                <a:t>卷积化</a:t>
              </a:r>
              <a:r>
                <a:rPr lang="en-US" altLang="zh-CN" sz="2000" b="1" dirty="0" smtClean="0"/>
                <a:t>’</a:t>
              </a:r>
              <a:endParaRPr lang="zh-CN" altLang="en-US" sz="2000" b="1" dirty="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6499770" y="5328015"/>
              <a:ext cx="10855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‘</a:t>
              </a:r>
              <a:r>
                <a:rPr lang="zh-CN" altLang="en-US" sz="2000" b="1" dirty="0"/>
                <a:t>反卷积</a:t>
              </a:r>
              <a:r>
                <a:rPr lang="en-US" altLang="zh-CN" sz="2000" b="1" dirty="0"/>
                <a:t>’</a:t>
              </a:r>
              <a:endParaRPr lang="zh-CN" altLang="en-US" sz="2000" b="1" dirty="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5432355" y="4333837"/>
              <a:ext cx="1164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‘Skip’</a:t>
              </a:r>
              <a:r>
                <a:rPr lang="zh-CN" altLang="en-US" b="1" dirty="0" smtClean="0"/>
                <a:t>连接</a:t>
              </a:r>
              <a:endParaRPr lang="zh-CN" altLang="en-US" b="1" dirty="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3286805" y="2141883"/>
              <a:ext cx="697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50"/>
                  </a:solidFill>
                </a:rPr>
                <a:t>pool2</a:t>
              </a:r>
              <a:endParaRPr lang="zh-CN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6128612" y="3505895"/>
              <a:ext cx="609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595959"/>
                  </a:solidFill>
                </a:rPr>
                <a:t>crop</a:t>
              </a:r>
              <a:endParaRPr lang="zh-CN" altLang="en-US" sz="1600" b="1" dirty="0">
                <a:solidFill>
                  <a:srgbClr val="595959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3284267" y="4928843"/>
              <a:ext cx="1280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/>
                <a:t>‘Prediction’</a:t>
              </a:r>
              <a:endParaRPr lang="zh-CN" altLang="en-US" b="1" dirty="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8255144" y="3341078"/>
              <a:ext cx="893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ED7D31"/>
                  </a:solidFill>
                </a:rPr>
                <a:t>deconv</a:t>
              </a:r>
              <a:endParaRPr lang="zh-CN" altLang="en-US" b="1" dirty="0">
                <a:solidFill>
                  <a:srgbClr val="ED7D31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7380040" y="3273015"/>
              <a:ext cx="893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ED7D31"/>
                  </a:solidFill>
                </a:rPr>
                <a:t>deconv</a:t>
              </a:r>
              <a:endParaRPr lang="zh-CN" altLang="en-US" b="1" dirty="0">
                <a:solidFill>
                  <a:srgbClr val="ED7D3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0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VGG 16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60" y="798990"/>
            <a:ext cx="10148192" cy="280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341181" y="4758431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Vgg 16</a:t>
            </a:r>
          </a:p>
        </p:txBody>
      </p:sp>
    </p:spTree>
    <p:extLst>
      <p:ext uri="{BB962C8B-B14F-4D97-AF65-F5344CB8AC3E}">
        <p14:creationId xmlns:p14="http://schemas.microsoft.com/office/powerpoint/2010/main" val="42465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ic3.zhimg.com/80/v2-7f36c655f202202843095377471387b9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78" y="1684877"/>
            <a:ext cx="2095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c4.zhimg.com/80/v2-5dd3a09e8368884b629e9cb7279f311e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273" y="1537238"/>
            <a:ext cx="225742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184990" y="3816989"/>
            <a:ext cx="217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反卷积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21179" y="3846950"/>
            <a:ext cx="217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卷积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24250" y="1961965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24251" y="3126270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633491" y="2414725"/>
            <a:ext cx="0" cy="711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580204" y="1961965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80205" y="3126270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出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875319" y="2414725"/>
            <a:ext cx="0" cy="679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8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91" y="896552"/>
            <a:ext cx="3083074" cy="34673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493" y="916149"/>
            <a:ext cx="3083074" cy="34673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243" y="916149"/>
            <a:ext cx="3073925" cy="3494761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2215299" y="5184742"/>
            <a:ext cx="424206" cy="23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5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2507</TotalTime>
  <Words>54</Words>
  <Application>Microsoft Office PowerPoint</Application>
  <PresentationFormat>宽屏</PresentationFormat>
  <Paragraphs>34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Tao</dc:creator>
  <cp:lastModifiedBy>Jiang Tao</cp:lastModifiedBy>
  <cp:revision>23</cp:revision>
  <dcterms:created xsi:type="dcterms:W3CDTF">2019-04-02T12:17:07Z</dcterms:created>
  <dcterms:modified xsi:type="dcterms:W3CDTF">2019-04-19T09:53:11Z</dcterms:modified>
</cp:coreProperties>
</file>