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311813" cy="10817225"/>
  <p:notesSz cx="6858000" cy="9144000"/>
  <p:defaultTextStyle>
    <a:defPPr>
      <a:defRPr lang="zh-CN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770320"/>
            <a:ext cx="13733860" cy="3765997"/>
          </a:xfrm>
        </p:spPr>
        <p:txBody>
          <a:bodyPr anchor="b"/>
          <a:lstStyle>
            <a:lvl1pPr algn="ctr">
              <a:defRPr sz="90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5681548"/>
            <a:ext cx="13733860" cy="2611658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714" indent="0" algn="ctr">
              <a:buNone/>
              <a:defRPr sz="3004"/>
            </a:lvl2pPr>
            <a:lvl3pPr marL="1373429" indent="0" algn="ctr">
              <a:buNone/>
              <a:defRPr sz="2704"/>
            </a:lvl3pPr>
            <a:lvl4pPr marL="2060143" indent="0" algn="ctr">
              <a:buNone/>
              <a:defRPr sz="2403"/>
            </a:lvl4pPr>
            <a:lvl5pPr marL="2746858" indent="0" algn="ctr">
              <a:buNone/>
              <a:defRPr sz="2403"/>
            </a:lvl5pPr>
            <a:lvl6pPr marL="3433572" indent="0" algn="ctr">
              <a:buNone/>
              <a:defRPr sz="2403"/>
            </a:lvl6pPr>
            <a:lvl7pPr marL="4120286" indent="0" algn="ctr">
              <a:buNone/>
              <a:defRPr sz="2403"/>
            </a:lvl7pPr>
            <a:lvl8pPr marL="4807001" indent="0" algn="ctr">
              <a:buNone/>
              <a:defRPr sz="2403"/>
            </a:lvl8pPr>
            <a:lvl9pPr marL="5493715" indent="0" algn="ctr">
              <a:buNone/>
              <a:defRPr sz="2403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0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575917"/>
            <a:ext cx="3948485" cy="91670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575917"/>
            <a:ext cx="11616556" cy="91670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6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2696796"/>
            <a:ext cx="15793939" cy="4499664"/>
          </a:xfrm>
        </p:spPr>
        <p:txBody>
          <a:bodyPr anchor="b"/>
          <a:lstStyle>
            <a:lvl1pPr>
              <a:defRPr sz="90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7239029"/>
            <a:ext cx="15793939" cy="2366267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714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429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3pPr>
            <a:lvl4pPr marL="2060143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6858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572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286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700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3715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2879585"/>
            <a:ext cx="7782521" cy="686343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2879585"/>
            <a:ext cx="7782521" cy="686343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6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575918"/>
            <a:ext cx="15793939" cy="20908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2651723"/>
            <a:ext cx="7746755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3951292"/>
            <a:ext cx="7746755" cy="581175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2651723"/>
            <a:ext cx="7784906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3951292"/>
            <a:ext cx="7784906" cy="581175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6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8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6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1557481"/>
            <a:ext cx="9270355" cy="7687241"/>
          </a:xfrm>
        </p:spPr>
        <p:txBody>
          <a:bodyPr/>
          <a:lstStyle>
            <a:lvl1pPr>
              <a:defRPr sz="4806"/>
            </a:lvl1pPr>
            <a:lvl2pPr>
              <a:defRPr sz="4206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3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1557481"/>
            <a:ext cx="9270355" cy="7687241"/>
          </a:xfrm>
        </p:spPr>
        <p:txBody>
          <a:bodyPr anchor="t"/>
          <a:lstStyle>
            <a:lvl1pPr marL="0" indent="0">
              <a:buNone/>
              <a:defRPr sz="4806"/>
            </a:lvl1pPr>
            <a:lvl2pPr marL="686714" indent="0">
              <a:buNone/>
              <a:defRPr sz="4206"/>
            </a:lvl2pPr>
            <a:lvl3pPr marL="1373429" indent="0">
              <a:buNone/>
              <a:defRPr sz="3605"/>
            </a:lvl3pPr>
            <a:lvl4pPr marL="2060143" indent="0">
              <a:buNone/>
              <a:defRPr sz="3004"/>
            </a:lvl4pPr>
            <a:lvl5pPr marL="2746858" indent="0">
              <a:buNone/>
              <a:defRPr sz="3004"/>
            </a:lvl5pPr>
            <a:lvl6pPr marL="3433572" indent="0">
              <a:buNone/>
              <a:defRPr sz="3004"/>
            </a:lvl6pPr>
            <a:lvl7pPr marL="4120286" indent="0">
              <a:buNone/>
              <a:defRPr sz="3004"/>
            </a:lvl7pPr>
            <a:lvl8pPr marL="4807001" indent="0">
              <a:buNone/>
              <a:defRPr sz="3004"/>
            </a:lvl8pPr>
            <a:lvl9pPr marL="5493715" indent="0">
              <a:buNone/>
              <a:defRPr sz="300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734-832F-4963-8D1D-4B04F8BE4B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9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575918"/>
            <a:ext cx="15793939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2879585"/>
            <a:ext cx="15793939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5734-832F-4963-8D1D-4B04F8BE4B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0025966"/>
            <a:ext cx="618023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2448-E9A8-48F4-BC8B-B44BF8BAB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4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3429" rtl="0" eaLnBrk="1" latinLnBrk="0" hangingPunct="1">
        <a:lnSpc>
          <a:spcPct val="90000"/>
        </a:lnSpc>
        <a:spcBef>
          <a:spcPct val="0"/>
        </a:spcBef>
        <a:buNone/>
        <a:defRPr sz="66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57" indent="-343357" algn="l" defTabSz="1373429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6" kern="1200">
          <a:solidFill>
            <a:schemeClr val="tx1"/>
          </a:solidFill>
          <a:latin typeface="+mn-lt"/>
          <a:ea typeface="+mn-ea"/>
          <a:cs typeface="+mn-cs"/>
        </a:defRPr>
      </a:lvl1pPr>
      <a:lvl2pPr marL="1030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786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500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3090215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776929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463644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5150358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837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1pPr>
      <a:lvl2pPr marL="686714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2pPr>
      <a:lvl3pPr marL="1373429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3pPr>
      <a:lvl4pPr marL="2060143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2746858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433572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120286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4807001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493715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316472" y="4936728"/>
            <a:ext cx="863921" cy="269710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408888" y="4342259"/>
            <a:ext cx="3344019" cy="1872830"/>
            <a:chOff x="4740676" y="1491449"/>
            <a:chExt cx="5797118" cy="33990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9049" y="1585235"/>
              <a:ext cx="5583947" cy="264448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740676" y="1491449"/>
              <a:ext cx="5797118" cy="33990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rot="16200000">
            <a:off x="6369293" y="2361153"/>
            <a:ext cx="1285734" cy="1362920"/>
            <a:chOff x="7056682" y="2818578"/>
            <a:chExt cx="1643869" cy="718841"/>
          </a:xfrm>
        </p:grpSpPr>
        <p:grpSp>
          <p:nvGrpSpPr>
            <p:cNvPr id="9" name="组合 8"/>
            <p:cNvGrpSpPr/>
            <p:nvPr/>
          </p:nvGrpSpPr>
          <p:grpSpPr>
            <a:xfrm>
              <a:off x="7056682" y="2818578"/>
              <a:ext cx="507396" cy="718841"/>
              <a:chOff x="13097848" y="2157499"/>
              <a:chExt cx="1040045" cy="147345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4067222" y="2157499"/>
                <a:ext cx="70671" cy="145926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0027"/>
                <a:endParaRPr lang="zh-CN" altLang="en-US" sz="1575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13229466" y="2825799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13490830" y="2842443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13426044" y="2157499"/>
                <a:ext cx="116960" cy="1459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0027"/>
                <a:endParaRPr lang="zh-CN" altLang="en-US" sz="1575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3097848" y="2157499"/>
                <a:ext cx="116960" cy="1459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0027"/>
                <a:endParaRPr lang="zh-CN" altLang="en-US" sz="1575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3723682" y="2171689"/>
                <a:ext cx="116960" cy="1459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0027"/>
                <a:endParaRPr lang="zh-CN" altLang="en-US" sz="1575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cxnSp>
            <p:nvCxnSpPr>
              <p:cNvPr id="33" name="直接箭头连接符 32"/>
              <p:cNvCxnSpPr/>
              <p:nvPr/>
            </p:nvCxnSpPr>
            <p:spPr>
              <a:xfrm>
                <a:off x="13840642" y="2843526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椭圆 9"/>
            <p:cNvSpPr/>
            <p:nvPr/>
          </p:nvSpPr>
          <p:spPr>
            <a:xfrm>
              <a:off x="8633118" y="3143387"/>
              <a:ext cx="67433" cy="57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610" tIns="22305" rIns="44610" bIns="223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00027"/>
              <a:endParaRPr lang="zh-CN" altLang="en-US" sz="1575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8438652" y="3169687"/>
              <a:ext cx="194466" cy="484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>
            <a:xfrm flipV="1">
              <a:off x="7587251" y="3158912"/>
              <a:ext cx="270867" cy="427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3" name="组合 12"/>
            <p:cNvGrpSpPr/>
            <p:nvPr/>
          </p:nvGrpSpPr>
          <p:grpSpPr>
            <a:xfrm>
              <a:off x="8124720" y="3040809"/>
              <a:ext cx="330041" cy="298136"/>
              <a:chOff x="14840784" y="3771937"/>
              <a:chExt cx="676507" cy="61111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4840784" y="4177284"/>
                <a:ext cx="301577" cy="205763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0027"/>
                <a:endParaRPr lang="zh-CN" altLang="en-US" sz="1575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958791" y="3771937"/>
                <a:ext cx="558500" cy="524744"/>
                <a:chOff x="14543463" y="2800575"/>
                <a:chExt cx="558500" cy="524744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14800386" y="2800575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4750073" y="2894699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4646768" y="3007917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4543463" y="3119556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7815748" y="3034259"/>
              <a:ext cx="330041" cy="298136"/>
              <a:chOff x="14840784" y="3771937"/>
              <a:chExt cx="676507" cy="61111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4840784" y="4177284"/>
                <a:ext cx="301577" cy="205763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0027"/>
                <a:endParaRPr lang="zh-CN" altLang="en-US" sz="1575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4958791" y="3771937"/>
                <a:ext cx="558500" cy="524744"/>
                <a:chOff x="14543463" y="2800575"/>
                <a:chExt cx="558500" cy="524744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14800386" y="2800575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4750073" y="2894699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4646768" y="3007917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543463" y="3119556"/>
                  <a:ext cx="301577" cy="205763"/>
                </a:xfrm>
                <a:prstGeom prst="rect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0027"/>
                  <a:endParaRPr lang="zh-CN" altLang="en-US" sz="1575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4" name="矩形 33"/>
          <p:cNvSpPr/>
          <p:nvPr/>
        </p:nvSpPr>
        <p:spPr>
          <a:xfrm>
            <a:off x="5439562" y="2299701"/>
            <a:ext cx="3313345" cy="1524585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6200000">
            <a:off x="6804959" y="3948991"/>
            <a:ext cx="382883" cy="219361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3831500" y="6972700"/>
            <a:ext cx="8351167" cy="319644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8942605" y="5057529"/>
            <a:ext cx="657122" cy="322561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21550" y="4444146"/>
            <a:ext cx="1823722" cy="152458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441826" y="2156133"/>
            <a:ext cx="2583624" cy="5773021"/>
            <a:chOff x="88245" y="387180"/>
            <a:chExt cx="2583624" cy="577302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975" y="534738"/>
              <a:ext cx="1503455" cy="1385151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265" y="4516386"/>
              <a:ext cx="1503455" cy="1385151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695" y="2529640"/>
              <a:ext cx="1503455" cy="1405707"/>
            </a:xfrm>
            <a:prstGeom prst="rect">
              <a:avLst/>
            </a:prstGeom>
          </p:spPr>
        </p:pic>
        <p:sp>
          <p:nvSpPr>
            <p:cNvPr id="43" name="圆角矩形 42"/>
            <p:cNvSpPr/>
            <p:nvPr/>
          </p:nvSpPr>
          <p:spPr>
            <a:xfrm>
              <a:off x="88245" y="387180"/>
              <a:ext cx="2583624" cy="5773021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721723" y="498128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概率分布图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659589" y="72092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辅助特征信息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右箭头 45"/>
          <p:cNvSpPr/>
          <p:nvPr/>
        </p:nvSpPr>
        <p:spPr>
          <a:xfrm rot="2902453">
            <a:off x="11301775" y="6160856"/>
            <a:ext cx="1220530" cy="323016"/>
          </a:xfrm>
          <a:prstGeom prst="rightArrow">
            <a:avLst>
              <a:gd name="adj1" fmla="val 62792"/>
              <a:gd name="adj2" fmla="val 50000"/>
            </a:avLst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12413273" y="6382024"/>
            <a:ext cx="1823722" cy="1154714"/>
            <a:chOff x="10947703" y="4100574"/>
            <a:chExt cx="1823722" cy="1524585"/>
          </a:xfrm>
        </p:grpSpPr>
        <p:sp>
          <p:nvSpPr>
            <p:cNvPr id="48" name="矩形 47"/>
            <p:cNvSpPr/>
            <p:nvPr/>
          </p:nvSpPr>
          <p:spPr>
            <a:xfrm>
              <a:off x="10947703" y="4100574"/>
              <a:ext cx="1823722" cy="152458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1229519" y="454584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后处理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0" name="右箭头 49"/>
          <p:cNvSpPr/>
          <p:nvPr/>
        </p:nvSpPr>
        <p:spPr>
          <a:xfrm>
            <a:off x="14415687" y="6798100"/>
            <a:ext cx="657122" cy="322561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6476" y="6144518"/>
            <a:ext cx="1629033" cy="1666792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15443106" y="79291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分割结果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加号 52"/>
          <p:cNvSpPr/>
          <p:nvPr/>
        </p:nvSpPr>
        <p:spPr>
          <a:xfrm>
            <a:off x="2816581" y="3816632"/>
            <a:ext cx="421983" cy="38288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加号 53"/>
          <p:cNvSpPr/>
          <p:nvPr/>
        </p:nvSpPr>
        <p:spPr>
          <a:xfrm>
            <a:off x="2816546" y="5832205"/>
            <a:ext cx="421983" cy="38288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2025752" y="8020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模型输入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975759" y="56957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FCN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分割模型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498903" y="171026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判别器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83626" y="623018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生成器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534729" y="285392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DSM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74452" y="462714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正射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441826" y="658316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辅助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264331" y="1641832"/>
            <a:ext cx="3656451" cy="519136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44"/>
            <a:endParaRPr lang="zh-CN" altLang="en-US" sz="1800">
              <a:solidFill>
                <a:schemeClr val="dk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234491" y="110516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CGAN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8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26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Tao</dc:creator>
  <cp:lastModifiedBy>Jiang Tao</cp:lastModifiedBy>
  <cp:revision>4</cp:revision>
  <dcterms:created xsi:type="dcterms:W3CDTF">2019-05-08T09:00:21Z</dcterms:created>
  <dcterms:modified xsi:type="dcterms:W3CDTF">2019-05-08T10:41:16Z</dcterms:modified>
</cp:coreProperties>
</file>