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056" autoAdjust="0"/>
  </p:normalViewPr>
  <p:slideViewPr>
    <p:cSldViewPr snapToGrid="0">
      <p:cViewPr varScale="1">
        <p:scale>
          <a:sx n="102" d="100"/>
          <a:sy n="102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2716-9398-4520-B984-F481FDF8DE0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4EA7-54F1-45F8-9C57-B63960E5E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4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E4EA7-54F1-45F8-9C57-B63960E5E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7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3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463B-E76D-4B5E-AB19-C1AD662459B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836C-18DA-443F-A49D-2BDD8DB2B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7400" y="1911928"/>
            <a:ext cx="12096023" cy="2786902"/>
            <a:chOff x="107209" y="1015907"/>
            <a:chExt cx="19240236" cy="443291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09" y="1070314"/>
              <a:ext cx="4378509" cy="43785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527" y="2111868"/>
              <a:ext cx="2282132" cy="2295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65313" y="1899937"/>
              <a:ext cx="2282132" cy="229540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514075" y="2623144"/>
              <a:ext cx="2026698" cy="636629"/>
              <a:chOff x="4966460" y="1396017"/>
              <a:chExt cx="1650425" cy="51843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最大池化</a:t>
                </a: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9637" y="1015907"/>
              <a:ext cx="4378509" cy="437850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7175" y="2265594"/>
              <a:ext cx="334940" cy="639034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15038615" y="2529402"/>
              <a:ext cx="2026698" cy="636629"/>
              <a:chOff x="4966460" y="1396017"/>
              <a:chExt cx="1650425" cy="51843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966460" y="1914284"/>
                <a:ext cx="16504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4966461" y="1396017"/>
                <a:ext cx="1573551" cy="51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</a:t>
                </a:r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池</a:t>
                </a:r>
                <a:r>
                  <a:rPr lang="zh-CN" altLang="en-US" sz="2001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化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294535" y="2265594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3/4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94531" y="2232754"/>
              <a:ext cx="307244" cy="614860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8323976" y="2253181"/>
              <a:ext cx="989824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5/4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94530" y="3259568"/>
              <a:ext cx="645447" cy="656817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575181" y="3271983"/>
              <a:ext cx="525765" cy="700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63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263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042157" y="3445276"/>
              <a:ext cx="194942" cy="471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18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16822" y="712408"/>
            <a:ext cx="3207915" cy="47438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7298" y="712407"/>
            <a:ext cx="3207916" cy="47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1466661" y="1059256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2688878" y="1643204"/>
            <a:ext cx="1525073" cy="2842788"/>
          </a:xfrm>
          <a:prstGeom prst="cube">
            <a:avLst>
              <a:gd name="adj" fmla="val 65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624177" y="2143408"/>
            <a:ext cx="1179547" cy="2077770"/>
          </a:xfrm>
          <a:prstGeom prst="cube">
            <a:avLst>
              <a:gd name="adj" fmla="val 5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470781" y="2516863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5153879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5881783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6841451" y="2983117"/>
            <a:ext cx="949576" cy="478134"/>
          </a:xfrm>
          <a:prstGeom prst="cube">
            <a:avLst>
              <a:gd name="adj" fmla="val 35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7633020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8316995" y="2543456"/>
            <a:ext cx="852537" cy="1501743"/>
          </a:xfrm>
          <a:prstGeom prst="cube">
            <a:avLst>
              <a:gd name="adj" fmla="val 46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8592688" y="1343873"/>
            <a:ext cx="2064190" cy="3847722"/>
          </a:xfrm>
          <a:prstGeom prst="cube">
            <a:avLst>
              <a:gd name="adj" fmla="val 8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26215">
            <a:off x="381253" y="633660"/>
            <a:ext cx="3204557" cy="501898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grpSp>
        <p:nvGrpSpPr>
          <p:cNvPr id="3" name="组合 2"/>
          <p:cNvGrpSpPr/>
          <p:nvPr/>
        </p:nvGrpSpPr>
        <p:grpSpPr>
          <a:xfrm>
            <a:off x="1692904" y="1395167"/>
            <a:ext cx="8704861" cy="4097485"/>
            <a:chOff x="1466661" y="1059256"/>
            <a:chExt cx="8733556" cy="404689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立方体 3"/>
            <p:cNvSpPr/>
            <p:nvPr/>
          </p:nvSpPr>
          <p:spPr>
            <a:xfrm>
              <a:off x="1466661" y="1059256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/>
            <p:cNvSpPr/>
            <p:nvPr/>
          </p:nvSpPr>
          <p:spPr>
            <a:xfrm>
              <a:off x="2688878" y="1643204"/>
              <a:ext cx="1525073" cy="2842788"/>
            </a:xfrm>
            <a:prstGeom prst="cube">
              <a:avLst>
                <a:gd name="adj" fmla="val 65524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3624177" y="2143408"/>
              <a:ext cx="1179547" cy="2077770"/>
            </a:xfrm>
            <a:prstGeom prst="cube">
              <a:avLst>
                <a:gd name="adj" fmla="val 5896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立方体 6"/>
            <p:cNvSpPr/>
            <p:nvPr/>
          </p:nvSpPr>
          <p:spPr>
            <a:xfrm>
              <a:off x="4470781" y="2516863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5153879" y="2543456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5881783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6841451" y="2983117"/>
              <a:ext cx="949576" cy="478134"/>
            </a:xfrm>
            <a:prstGeom prst="cube">
              <a:avLst>
                <a:gd name="adj" fmla="val 35416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立方体 11"/>
            <p:cNvSpPr/>
            <p:nvPr/>
          </p:nvSpPr>
          <p:spPr>
            <a:xfrm>
              <a:off x="7771121" y="2471312"/>
              <a:ext cx="852537" cy="1501743"/>
            </a:xfrm>
            <a:prstGeom prst="cube">
              <a:avLst>
                <a:gd name="adj" fmla="val 4622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8136027" y="1258432"/>
              <a:ext cx="2064190" cy="3847722"/>
            </a:xfrm>
            <a:prstGeom prst="cube">
              <a:avLst>
                <a:gd name="adj" fmla="val 83333"/>
              </a:avLst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9907">
            <a:off x="9176575" y="1377956"/>
            <a:ext cx="2657718" cy="3930240"/>
          </a:xfrm>
          <a:prstGeom prst="rect">
            <a:avLst/>
          </a:prstGeom>
          <a:scene3d>
            <a:camera prst="isometricLeftDown">
              <a:rot lat="1800001" lon="2700000" rev="3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026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</TotalTime>
  <Words>10</Words>
  <Application>Microsoft Office PowerPoint</Application>
  <PresentationFormat>宽屏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Tao</dc:creator>
  <cp:lastModifiedBy>Jiang Tao</cp:lastModifiedBy>
  <cp:revision>12</cp:revision>
  <dcterms:created xsi:type="dcterms:W3CDTF">2019-04-02T12:17:07Z</dcterms:created>
  <dcterms:modified xsi:type="dcterms:W3CDTF">2019-04-10T12:09:41Z</dcterms:modified>
</cp:coreProperties>
</file>