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D"/>
    <a:srgbClr val="B1FDAD"/>
    <a:srgbClr val="EFF5FF"/>
    <a:srgbClr val="B5AFFF"/>
    <a:srgbClr val="7029FF"/>
    <a:srgbClr val="3B00B0"/>
    <a:srgbClr val="676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A37BF-8550-48AC-83B5-F50D548A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35D71-8099-41A5-AFAC-AF9BF259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926C-1753-4428-911B-FA5BCF8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A3426-A23E-4075-AFB3-7C460DA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B2350-37B9-409A-8722-BB506D53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486E8-B917-4408-B8A2-E25E4F58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C9ECAD-D930-4A4E-A541-5CC20FE00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721F6-FD97-4D8E-A83D-79FF3562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585614-F04B-4289-A85E-1A8D7EEA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1E0D5-FC87-4EFC-A99F-B52F52F1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19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9E9D52-C86C-4FE8-903C-F2D996758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85536E-E4C4-45C0-8929-3F9832F8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82263-C7CA-4B9E-942D-483AB498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DA986-4457-45BE-A5B1-FA7CAE36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2BC84-115B-4BB6-BA1E-85A6113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5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D007F-594E-48BB-8EAD-7C1DEA5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DE467-D400-42C2-9D82-96CCD64F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AF283-61CF-499D-A975-BFD8B603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B24F3-1831-4571-8F24-70FA269F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2F8E7-F51D-426E-A28F-30109D9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7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A29C9-2E80-4A83-B7A0-1EB892AD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E108-852C-42F4-A8BD-CA821747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165B0-85B0-4AF1-8D72-063E69A8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45217-062A-443F-B693-3A39B2C3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6F24AC-3A54-49BD-BE48-2003873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8FC7C-5C7C-43CA-8815-F3B63BDD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60FD45-647D-44E5-B3C4-3ECBD44E8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3E0995-33A8-43E4-BE01-98C9371F9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52D44-5CC9-406B-B948-142FA849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B249F-F8B8-4845-B0DD-A653615A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44449-F1CC-4EE4-99D6-420F650D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41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577B-AB8C-4168-89B9-9EEC54F6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496B2-5724-416D-94C0-0E3BF888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7F2DB1-6216-41E7-A4A9-827FD10F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DAF819-62A3-43A9-B7AB-95B41324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88F54-BF50-4C5A-B375-D716082E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9CA80F-0526-4E1A-8FFB-0F7B6D4B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122EA3-4381-40E0-AD70-65A67194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D49D20-7865-46AB-A0F1-EE5088AE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C9C8C-E164-4095-9F08-85D898D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9935C-B52C-4052-904D-24FD154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E8B045-3D32-4473-8711-B3C5689D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C06633-4E7E-4752-80B8-40EE594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9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E0D8F2-71C4-4592-B9D7-8E3A728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70972E-929C-456A-A8C3-C3C4D89D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C8A493-9F54-4A53-9281-5B793324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30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5DBDF-9D93-4CCC-92F3-6F9F0029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455AA-F406-43F9-98D0-FCFBDF08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459D5-2EFB-403D-9AC5-152223E5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5E608-28D9-44C7-91DE-A8692BE9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7A14A-0A95-4575-B6F4-B9519B5F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42CEE-21AD-4613-9F87-EA88FDD7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0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2F807-00F3-4C4C-AF33-90C13A90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5230CC-11C6-4498-92F0-128F9399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867A1E-CC4A-4B27-A65F-FEC0D40B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7CC6B4-0246-42F4-BE50-0A41CCB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1431B5-3580-476C-BD10-7984FCC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0001D-4BAC-4D7C-9E79-D6FBA07B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8CD70A-94BB-4707-B9F9-77131B92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E5A98-DCFE-42DE-A36D-DABF8936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A42E8-A733-4CC0-8A47-D00D2DC2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1035-891F-4FB9-9335-D435BDF318A9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523837-ECD1-457A-BF50-F16B324B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A76D3-7EB5-4250-8E7E-D5B9E2528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B650-1E6C-4E51-89E5-FCBD70090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F9921D9-DA68-49E6-A73E-3EBCD16FECB3}"/>
              </a:ext>
            </a:extLst>
          </p:cNvPr>
          <p:cNvGrpSpPr/>
          <p:nvPr/>
        </p:nvGrpSpPr>
        <p:grpSpPr>
          <a:xfrm>
            <a:off x="1006774" y="568168"/>
            <a:ext cx="10443545" cy="5320344"/>
            <a:chOff x="641014" y="1076168"/>
            <a:chExt cx="10443545" cy="5320344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58594C9F-8C80-4A0F-958B-9D82F2BC559C}"/>
                </a:ext>
              </a:extLst>
            </p:cNvPr>
            <p:cNvGrpSpPr/>
            <p:nvPr/>
          </p:nvGrpSpPr>
          <p:grpSpPr>
            <a:xfrm>
              <a:off x="1900362" y="1076168"/>
              <a:ext cx="8205746" cy="4960106"/>
              <a:chOff x="1534602" y="1076168"/>
              <a:chExt cx="8205746" cy="4960106"/>
            </a:xfrm>
          </p:grpSpPr>
          <p:sp>
            <p:nvSpPr>
              <p:cNvPr id="7" name="フローチャート: 論理積ゲート 6">
                <a:extLst>
                  <a:ext uri="{FF2B5EF4-FFF2-40B4-BE49-F238E27FC236}">
                    <a16:creationId xmlns:a16="http://schemas.microsoft.com/office/drawing/2014/main" id="{35C333EF-0B74-42CC-8387-6AC9689B34F4}"/>
                  </a:ext>
                </a:extLst>
              </p:cNvPr>
              <p:cNvSpPr/>
              <p:nvPr/>
            </p:nvSpPr>
            <p:spPr>
              <a:xfrm>
                <a:off x="5542059" y="1433977"/>
                <a:ext cx="1534601" cy="1129085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ローチャート: 論理積ゲート 7">
                <a:extLst>
                  <a:ext uri="{FF2B5EF4-FFF2-40B4-BE49-F238E27FC236}">
                    <a16:creationId xmlns:a16="http://schemas.microsoft.com/office/drawing/2014/main" id="{512CC973-D6B0-4660-AC87-F12FA954C586}"/>
                  </a:ext>
                </a:extLst>
              </p:cNvPr>
              <p:cNvSpPr/>
              <p:nvPr/>
            </p:nvSpPr>
            <p:spPr>
              <a:xfrm>
                <a:off x="5542058" y="4495503"/>
                <a:ext cx="1534601" cy="1129085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87C708D1-740C-40D5-8A77-6BC0B41F9D86}"/>
                  </a:ext>
                </a:extLst>
              </p:cNvPr>
              <p:cNvGrpSpPr/>
              <p:nvPr/>
            </p:nvGrpSpPr>
            <p:grpSpPr>
              <a:xfrm>
                <a:off x="2540029" y="1076168"/>
                <a:ext cx="1395773" cy="1304014"/>
                <a:chOff x="6260144" y="1401897"/>
                <a:chExt cx="1395773" cy="1304014"/>
              </a:xfrm>
            </p:grpSpPr>
            <p:sp>
              <p:nvSpPr>
                <p:cNvPr id="9" name="二等辺三角形 8">
                  <a:extLst>
                    <a:ext uri="{FF2B5EF4-FFF2-40B4-BE49-F238E27FC236}">
                      <a16:creationId xmlns:a16="http://schemas.microsoft.com/office/drawing/2014/main" id="{2079564E-F0E8-417B-BA61-EDD23700CE8E}"/>
                    </a:ext>
                  </a:extLst>
                </p:cNvPr>
                <p:cNvSpPr/>
                <p:nvPr/>
              </p:nvSpPr>
              <p:spPr>
                <a:xfrm rot="5400000">
                  <a:off x="6170212" y="1491829"/>
                  <a:ext cx="1304014" cy="112415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AC07988-435D-426E-BAA1-D23E815F7755}"/>
                    </a:ext>
                  </a:extLst>
                </p:cNvPr>
                <p:cNvSpPr/>
                <p:nvPr/>
              </p:nvSpPr>
              <p:spPr>
                <a:xfrm>
                  <a:off x="7401475" y="1904638"/>
                  <a:ext cx="254442" cy="2544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5E384415-48A3-472B-82B1-EF62C3443554}"/>
                  </a:ext>
                </a:extLst>
              </p:cNvPr>
              <p:cNvGrpSpPr/>
              <p:nvPr/>
            </p:nvGrpSpPr>
            <p:grpSpPr>
              <a:xfrm>
                <a:off x="2675200" y="4732260"/>
                <a:ext cx="1378592" cy="1304014"/>
                <a:chOff x="6431760" y="3372862"/>
                <a:chExt cx="1378592" cy="1304014"/>
              </a:xfrm>
            </p:grpSpPr>
            <p:sp>
              <p:nvSpPr>
                <p:cNvPr id="11" name="二等辺三角形 10">
                  <a:extLst>
                    <a:ext uri="{FF2B5EF4-FFF2-40B4-BE49-F238E27FC236}">
                      <a16:creationId xmlns:a16="http://schemas.microsoft.com/office/drawing/2014/main" id="{6C0F4478-3F12-4741-A07C-D33C0EAC8531}"/>
                    </a:ext>
                  </a:extLst>
                </p:cNvPr>
                <p:cNvSpPr/>
                <p:nvPr/>
              </p:nvSpPr>
              <p:spPr>
                <a:xfrm rot="5400000">
                  <a:off x="6341828" y="3462794"/>
                  <a:ext cx="1304014" cy="112415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120AAAE3-C03F-4476-A21C-CCC6050C7FC6}"/>
                    </a:ext>
                  </a:extLst>
                </p:cNvPr>
                <p:cNvSpPr/>
                <p:nvPr/>
              </p:nvSpPr>
              <p:spPr>
                <a:xfrm>
                  <a:off x="7555910" y="3897648"/>
                  <a:ext cx="254442" cy="2544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49AFFC7-C925-4E62-B9B8-BEB46AFBA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8621" y="1728175"/>
                <a:ext cx="162343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1ED80CD6-60EA-49F3-8B0E-D8A78F36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792" y="5384267"/>
                <a:ext cx="1488266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4D14DC27-7CBE-47D8-B26C-CAD17EB91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659" y="1998519"/>
                <a:ext cx="24887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30EB970-3787-4688-8D60-A25C0F930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659" y="5060045"/>
                <a:ext cx="266368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B9F4A6B2-DD30-4B59-A8D1-58B07F06D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602" y="1684534"/>
                <a:ext cx="100542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21081C3-BBAC-44CD-A231-B36A1FC7D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9773" y="5384267"/>
                <a:ext cx="100542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8604DF64-56D5-48C6-A391-698C6B20E599}"/>
                  </a:ext>
                </a:extLst>
              </p:cNvPr>
              <p:cNvSpPr/>
              <p:nvPr/>
            </p:nvSpPr>
            <p:spPr>
              <a:xfrm>
                <a:off x="7983109" y="1911054"/>
                <a:ext cx="174929" cy="17492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5A5101E9-DC16-4A43-9CC0-5549B093A0F4}"/>
                  </a:ext>
                </a:extLst>
              </p:cNvPr>
              <p:cNvSpPr/>
              <p:nvPr/>
            </p:nvSpPr>
            <p:spPr>
              <a:xfrm>
                <a:off x="7983108" y="4972580"/>
                <a:ext cx="174929" cy="17492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0E4BDC03-8757-4B4C-B47F-5C55C57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9702" y="4331083"/>
                <a:ext cx="0" cy="72896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A010C4B8-60CF-4D47-9F18-FCBF56247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375" y="2222481"/>
                <a:ext cx="97668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8AA31AE-9AD8-4BDE-9729-9736E387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895" y="2209146"/>
                <a:ext cx="0" cy="4743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76E3BEE-37A6-4421-BB9A-DE502FB15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895" y="2683482"/>
                <a:ext cx="3494677" cy="164760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5F607D57-DC70-40A0-A9FF-1A0E8E2E2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374" y="4819377"/>
                <a:ext cx="97668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BE6F7345-B9B7-4D66-9CF7-F552F5606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895" y="4345041"/>
                <a:ext cx="0" cy="4743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19311DE7-7229-4C7F-AD50-A0910930C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572" y="1998519"/>
                <a:ext cx="0" cy="72896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6F60FD7A-96FC-4823-A820-7A51CDAF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5875" y="2740815"/>
                <a:ext cx="3484697" cy="16283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E788CAF-0B0A-4797-ADC4-7F4D272AE907}"/>
                </a:ext>
              </a:extLst>
            </p:cNvPr>
            <p:cNvSpPr txBox="1"/>
            <p:nvPr/>
          </p:nvSpPr>
          <p:spPr>
            <a:xfrm>
              <a:off x="907694" y="1413743"/>
              <a:ext cx="926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b="1" dirty="0"/>
                <a:t>S</a:t>
              </a:r>
              <a:r>
                <a:rPr kumimoji="1" lang="en-US" altLang="ja-JP" sz="3200" b="1" dirty="0"/>
                <a:t>et</a:t>
              </a:r>
              <a:endParaRPr kumimoji="1" lang="ja-JP" altLang="en-US" sz="3200" b="1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8DED9B61-F378-446E-901E-63CB0EC5A027}"/>
                </a:ext>
              </a:extLst>
            </p:cNvPr>
            <p:cNvSpPr txBox="1"/>
            <p:nvPr/>
          </p:nvSpPr>
          <p:spPr>
            <a:xfrm>
              <a:off x="641014" y="5091879"/>
              <a:ext cx="16025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/>
                <a:t>Reset</a:t>
              </a:r>
              <a:endParaRPr kumimoji="1" lang="ja-JP" altLang="en-US" sz="3200" b="1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9DF95D7-1440-4974-866C-1C028E7FFBED}"/>
                </a:ext>
              </a:extLst>
            </p:cNvPr>
            <p:cNvSpPr txBox="1"/>
            <p:nvPr/>
          </p:nvSpPr>
          <p:spPr>
            <a:xfrm>
              <a:off x="9931179" y="1706130"/>
              <a:ext cx="1153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/>
                <a:t>出力</a:t>
              </a: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C999F42-E40A-4448-9088-F5CB1C16F325}"/>
                </a:ext>
              </a:extLst>
            </p:cNvPr>
            <p:cNvSpPr txBox="1"/>
            <p:nvPr/>
          </p:nvSpPr>
          <p:spPr>
            <a:xfrm>
              <a:off x="2936559" y="2362999"/>
              <a:ext cx="1005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highlight>
                    <a:srgbClr val="FFFF00"/>
                  </a:highlight>
                </a:rPr>
                <a:t>NOT</a:t>
              </a:r>
              <a:endParaRPr kumimoji="1" lang="ja-JP" altLang="en-US" sz="2800" dirty="0">
                <a:highlight>
                  <a:srgbClr val="FFFF00"/>
                </a:highlight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1E1D61F-C551-4BD6-8761-9113ED496F79}"/>
                </a:ext>
              </a:extLst>
            </p:cNvPr>
            <p:cNvSpPr txBox="1"/>
            <p:nvPr/>
          </p:nvSpPr>
          <p:spPr>
            <a:xfrm>
              <a:off x="3527225" y="5873292"/>
              <a:ext cx="1005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highlight>
                    <a:srgbClr val="FFFF00"/>
                  </a:highlight>
                </a:rPr>
                <a:t>NOT</a:t>
              </a:r>
              <a:endParaRPr kumimoji="1" lang="ja-JP" altLang="en-US" sz="2800" dirty="0">
                <a:highlight>
                  <a:srgbClr val="FFFF00"/>
                </a:highlight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CC499FE-207D-4A2F-BD37-A77F555A9D9F}"/>
                </a:ext>
              </a:extLst>
            </p:cNvPr>
            <p:cNvSpPr txBox="1"/>
            <p:nvPr/>
          </p:nvSpPr>
          <p:spPr>
            <a:xfrm>
              <a:off x="6096000" y="5774664"/>
              <a:ext cx="1534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highlight>
                    <a:srgbClr val="FFFF00"/>
                  </a:highlight>
                </a:rPr>
                <a:t>NAND</a:t>
              </a:r>
              <a:endParaRPr kumimoji="1" lang="ja-JP" altLang="en-US" sz="2800" dirty="0">
                <a:highlight>
                  <a:srgbClr val="FFFF00"/>
                </a:highlight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641075A8-A6C7-48EB-A0C3-5BDD92B968C4}"/>
                </a:ext>
              </a:extLst>
            </p:cNvPr>
            <p:cNvSpPr txBox="1"/>
            <p:nvPr/>
          </p:nvSpPr>
          <p:spPr>
            <a:xfrm>
              <a:off x="6178163" y="2703131"/>
              <a:ext cx="1534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highlight>
                    <a:srgbClr val="FFFF00"/>
                  </a:highlight>
                </a:rPr>
                <a:t>NAND</a:t>
              </a:r>
              <a:endParaRPr kumimoji="1" lang="ja-JP" altLang="en-US" sz="2800" dirty="0">
                <a:highlight>
                  <a:srgbClr val="FFFF00"/>
                </a:highlight>
              </a:endParaRP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099351DB-48FE-4D6D-B4FC-0DF9EC5DD984}"/>
                </a:ext>
              </a:extLst>
            </p:cNvPr>
            <p:cNvSpPr/>
            <p:nvPr/>
          </p:nvSpPr>
          <p:spPr>
            <a:xfrm>
              <a:off x="7470250" y="1861292"/>
              <a:ext cx="254442" cy="2544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3DB9744-9F9B-412C-83F5-9E0DD015E053}"/>
                </a:ext>
              </a:extLst>
            </p:cNvPr>
            <p:cNvSpPr/>
            <p:nvPr/>
          </p:nvSpPr>
          <p:spPr>
            <a:xfrm>
              <a:off x="7458322" y="4928582"/>
              <a:ext cx="254442" cy="2544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53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論理積ゲート 6">
            <a:extLst>
              <a:ext uri="{FF2B5EF4-FFF2-40B4-BE49-F238E27FC236}">
                <a16:creationId xmlns:a16="http://schemas.microsoft.com/office/drawing/2014/main" id="{35C333EF-0B74-42CC-8387-6AC9689B34F4}"/>
              </a:ext>
            </a:extLst>
          </p:cNvPr>
          <p:cNvSpPr/>
          <p:nvPr/>
        </p:nvSpPr>
        <p:spPr>
          <a:xfrm>
            <a:off x="6273579" y="925977"/>
            <a:ext cx="1534601" cy="1129085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論理積ゲート 7">
            <a:extLst>
              <a:ext uri="{FF2B5EF4-FFF2-40B4-BE49-F238E27FC236}">
                <a16:creationId xmlns:a16="http://schemas.microsoft.com/office/drawing/2014/main" id="{512CC973-D6B0-4660-AC87-F12FA954C586}"/>
              </a:ext>
            </a:extLst>
          </p:cNvPr>
          <p:cNvSpPr/>
          <p:nvPr/>
        </p:nvSpPr>
        <p:spPr>
          <a:xfrm>
            <a:off x="6273578" y="3987503"/>
            <a:ext cx="1534601" cy="1129085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7C708D1-740C-40D5-8A77-6BC0B41F9D86}"/>
              </a:ext>
            </a:extLst>
          </p:cNvPr>
          <p:cNvGrpSpPr/>
          <p:nvPr/>
        </p:nvGrpSpPr>
        <p:grpSpPr>
          <a:xfrm>
            <a:off x="3271549" y="568168"/>
            <a:ext cx="1395773" cy="1304014"/>
            <a:chOff x="6260144" y="1401897"/>
            <a:chExt cx="1395773" cy="1304014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2079564E-F0E8-417B-BA61-EDD23700CE8E}"/>
                </a:ext>
              </a:extLst>
            </p:cNvPr>
            <p:cNvSpPr/>
            <p:nvPr/>
          </p:nvSpPr>
          <p:spPr>
            <a:xfrm rot="5400000">
              <a:off x="6170212" y="1491829"/>
              <a:ext cx="1304014" cy="112415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AC07988-435D-426E-BAA1-D23E815F7755}"/>
                </a:ext>
              </a:extLst>
            </p:cNvPr>
            <p:cNvSpPr/>
            <p:nvPr/>
          </p:nvSpPr>
          <p:spPr>
            <a:xfrm>
              <a:off x="7401475" y="1904638"/>
              <a:ext cx="254442" cy="25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E384415-48A3-472B-82B1-EF62C3443554}"/>
              </a:ext>
            </a:extLst>
          </p:cNvPr>
          <p:cNvGrpSpPr/>
          <p:nvPr/>
        </p:nvGrpSpPr>
        <p:grpSpPr>
          <a:xfrm>
            <a:off x="3406720" y="4224260"/>
            <a:ext cx="1378592" cy="1304014"/>
            <a:chOff x="6431760" y="3372862"/>
            <a:chExt cx="1378592" cy="1304014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6C0F4478-3F12-4741-A07C-D33C0EAC8531}"/>
                </a:ext>
              </a:extLst>
            </p:cNvPr>
            <p:cNvSpPr/>
            <p:nvPr/>
          </p:nvSpPr>
          <p:spPr>
            <a:xfrm rot="5400000">
              <a:off x="6341828" y="3462794"/>
              <a:ext cx="1304014" cy="112415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120AAAE3-C03F-4476-A21C-CCC6050C7FC6}"/>
                </a:ext>
              </a:extLst>
            </p:cNvPr>
            <p:cNvSpPr/>
            <p:nvPr/>
          </p:nvSpPr>
          <p:spPr>
            <a:xfrm>
              <a:off x="7555910" y="3897648"/>
              <a:ext cx="254442" cy="25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49AFFC7-C925-4E62-B9B8-BEB46AFBA13B}"/>
              </a:ext>
            </a:extLst>
          </p:cNvPr>
          <p:cNvCxnSpPr>
            <a:cxnSpLocks/>
          </p:cNvCxnSpPr>
          <p:nvPr/>
        </p:nvCxnSpPr>
        <p:spPr>
          <a:xfrm>
            <a:off x="4650141" y="1220175"/>
            <a:ext cx="16234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ED80CD6-60EA-49F3-8B0E-D8A78F36BE46}"/>
              </a:ext>
            </a:extLst>
          </p:cNvPr>
          <p:cNvCxnSpPr>
            <a:cxnSpLocks/>
          </p:cNvCxnSpPr>
          <p:nvPr/>
        </p:nvCxnSpPr>
        <p:spPr>
          <a:xfrm>
            <a:off x="4785312" y="4876267"/>
            <a:ext cx="148826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4DC27-7CBE-47D8-B26C-CAD17EB91B47}"/>
              </a:ext>
            </a:extLst>
          </p:cNvPr>
          <p:cNvCxnSpPr>
            <a:cxnSpLocks/>
          </p:cNvCxnSpPr>
          <p:nvPr/>
        </p:nvCxnSpPr>
        <p:spPr>
          <a:xfrm>
            <a:off x="7808179" y="1490519"/>
            <a:ext cx="2488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30EB970-3787-4688-8D60-A25C0F930AAC}"/>
              </a:ext>
            </a:extLst>
          </p:cNvPr>
          <p:cNvCxnSpPr>
            <a:cxnSpLocks/>
          </p:cNvCxnSpPr>
          <p:nvPr/>
        </p:nvCxnSpPr>
        <p:spPr>
          <a:xfrm>
            <a:off x="7808179" y="4552045"/>
            <a:ext cx="26636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F4A6B2-DD30-4B59-A8D1-58B07F06D476}"/>
              </a:ext>
            </a:extLst>
          </p:cNvPr>
          <p:cNvCxnSpPr>
            <a:cxnSpLocks/>
          </p:cNvCxnSpPr>
          <p:nvPr/>
        </p:nvCxnSpPr>
        <p:spPr>
          <a:xfrm>
            <a:off x="2266122" y="1176534"/>
            <a:ext cx="1005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21081C3-BBAC-44CD-A231-B36A1FC7D91C}"/>
              </a:ext>
            </a:extLst>
          </p:cNvPr>
          <p:cNvCxnSpPr>
            <a:cxnSpLocks/>
          </p:cNvCxnSpPr>
          <p:nvPr/>
        </p:nvCxnSpPr>
        <p:spPr>
          <a:xfrm>
            <a:off x="2401293" y="4876267"/>
            <a:ext cx="1005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604DF64-56D5-48C6-A391-698C6B20E599}"/>
              </a:ext>
            </a:extLst>
          </p:cNvPr>
          <p:cNvSpPr/>
          <p:nvPr/>
        </p:nvSpPr>
        <p:spPr>
          <a:xfrm>
            <a:off x="8714629" y="1403054"/>
            <a:ext cx="174929" cy="174929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A5101E9-DC16-4A43-9CC0-5549B093A0F4}"/>
              </a:ext>
            </a:extLst>
          </p:cNvPr>
          <p:cNvSpPr/>
          <p:nvPr/>
        </p:nvSpPr>
        <p:spPr>
          <a:xfrm>
            <a:off x="8714628" y="4464580"/>
            <a:ext cx="174929" cy="1749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E4BDC03-8757-4B4C-B47F-5C55C5715FA8}"/>
              </a:ext>
            </a:extLst>
          </p:cNvPr>
          <p:cNvCxnSpPr>
            <a:cxnSpLocks/>
          </p:cNvCxnSpPr>
          <p:nvPr/>
        </p:nvCxnSpPr>
        <p:spPr>
          <a:xfrm>
            <a:off x="8791222" y="3823083"/>
            <a:ext cx="0" cy="72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010C4B8-60CF-4D47-9F18-FCBF56247582}"/>
              </a:ext>
            </a:extLst>
          </p:cNvPr>
          <p:cNvCxnSpPr>
            <a:cxnSpLocks/>
          </p:cNvCxnSpPr>
          <p:nvPr/>
        </p:nvCxnSpPr>
        <p:spPr>
          <a:xfrm>
            <a:off x="5296895" y="1714481"/>
            <a:ext cx="976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8AA31AE-9AD8-4BDE-9729-9736E387D21F}"/>
              </a:ext>
            </a:extLst>
          </p:cNvPr>
          <p:cNvCxnSpPr>
            <a:cxnSpLocks/>
          </p:cNvCxnSpPr>
          <p:nvPr/>
        </p:nvCxnSpPr>
        <p:spPr>
          <a:xfrm>
            <a:off x="5307415" y="1701146"/>
            <a:ext cx="0" cy="47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76E3BEE-37A6-4421-BB9A-DE502FB15436}"/>
              </a:ext>
            </a:extLst>
          </p:cNvPr>
          <p:cNvCxnSpPr>
            <a:cxnSpLocks/>
          </p:cNvCxnSpPr>
          <p:nvPr/>
        </p:nvCxnSpPr>
        <p:spPr>
          <a:xfrm>
            <a:off x="5307415" y="2175482"/>
            <a:ext cx="3494677" cy="16476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607D57-DC70-40A0-A9FF-1A0E8E2E2E04}"/>
              </a:ext>
            </a:extLst>
          </p:cNvPr>
          <p:cNvCxnSpPr>
            <a:cxnSpLocks/>
          </p:cNvCxnSpPr>
          <p:nvPr/>
        </p:nvCxnSpPr>
        <p:spPr>
          <a:xfrm>
            <a:off x="5296894" y="4311377"/>
            <a:ext cx="97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E6F7345-B9B7-4D66-9CF7-F552F5606EFE}"/>
              </a:ext>
            </a:extLst>
          </p:cNvPr>
          <p:cNvCxnSpPr>
            <a:cxnSpLocks/>
          </p:cNvCxnSpPr>
          <p:nvPr/>
        </p:nvCxnSpPr>
        <p:spPr>
          <a:xfrm>
            <a:off x="5307415" y="3837041"/>
            <a:ext cx="0" cy="47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9311DE7-7229-4C7F-AD50-A0910930CF71}"/>
              </a:ext>
            </a:extLst>
          </p:cNvPr>
          <p:cNvCxnSpPr>
            <a:cxnSpLocks/>
          </p:cNvCxnSpPr>
          <p:nvPr/>
        </p:nvCxnSpPr>
        <p:spPr>
          <a:xfrm>
            <a:off x="8802092" y="1490519"/>
            <a:ext cx="0" cy="7289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F60FD7A-96FC-4823-A820-7A51CDAFBE5D}"/>
              </a:ext>
            </a:extLst>
          </p:cNvPr>
          <p:cNvCxnSpPr>
            <a:cxnSpLocks/>
          </p:cNvCxnSpPr>
          <p:nvPr/>
        </p:nvCxnSpPr>
        <p:spPr>
          <a:xfrm flipV="1">
            <a:off x="5317395" y="2232815"/>
            <a:ext cx="3484697" cy="1628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E788CAF-0B0A-4797-ADC4-7F4D272AE907}"/>
              </a:ext>
            </a:extLst>
          </p:cNvPr>
          <p:cNvSpPr txBox="1"/>
          <p:nvPr/>
        </p:nvSpPr>
        <p:spPr>
          <a:xfrm>
            <a:off x="1273454" y="905743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</a:t>
            </a:r>
            <a:r>
              <a:rPr kumimoji="1" lang="en-US" altLang="ja-JP" sz="3200" b="1" dirty="0"/>
              <a:t>et</a:t>
            </a:r>
            <a:endParaRPr kumimoji="1" lang="ja-JP" altLang="en-US" sz="32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ED9B61-F378-446E-901E-63CB0EC5A027}"/>
              </a:ext>
            </a:extLst>
          </p:cNvPr>
          <p:cNvSpPr txBox="1"/>
          <p:nvPr/>
        </p:nvSpPr>
        <p:spPr>
          <a:xfrm>
            <a:off x="1006774" y="4583879"/>
            <a:ext cx="160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Reset</a:t>
            </a:r>
            <a:endParaRPr kumimoji="1" lang="ja-JP" altLang="en-US" sz="32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DF95D7-1440-4974-866C-1C028E7FFBED}"/>
              </a:ext>
            </a:extLst>
          </p:cNvPr>
          <p:cNvSpPr txBox="1"/>
          <p:nvPr/>
        </p:nvSpPr>
        <p:spPr>
          <a:xfrm>
            <a:off x="10296939" y="1198130"/>
            <a:ext cx="115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出力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C999F42-E40A-4448-9088-F5CB1C16F325}"/>
              </a:ext>
            </a:extLst>
          </p:cNvPr>
          <p:cNvSpPr txBox="1"/>
          <p:nvPr/>
        </p:nvSpPr>
        <p:spPr>
          <a:xfrm>
            <a:off x="3302319" y="1854999"/>
            <a:ext cx="100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NOT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1E1D61F-C551-4BD6-8761-9113ED496F79}"/>
              </a:ext>
            </a:extLst>
          </p:cNvPr>
          <p:cNvSpPr txBox="1"/>
          <p:nvPr/>
        </p:nvSpPr>
        <p:spPr>
          <a:xfrm>
            <a:off x="3892985" y="5365292"/>
            <a:ext cx="100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NOT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CC499FE-207D-4A2F-BD37-A77F555A9D9F}"/>
              </a:ext>
            </a:extLst>
          </p:cNvPr>
          <p:cNvSpPr txBox="1"/>
          <p:nvPr/>
        </p:nvSpPr>
        <p:spPr>
          <a:xfrm>
            <a:off x="6461760" y="5266664"/>
            <a:ext cx="153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NAND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1075A8-A6C7-48EB-A0C3-5BDD92B968C4}"/>
              </a:ext>
            </a:extLst>
          </p:cNvPr>
          <p:cNvSpPr txBox="1"/>
          <p:nvPr/>
        </p:nvSpPr>
        <p:spPr>
          <a:xfrm>
            <a:off x="6543923" y="2195131"/>
            <a:ext cx="153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NAND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99351DB-48FE-4D6D-B4FC-0DF9EC5DD984}"/>
              </a:ext>
            </a:extLst>
          </p:cNvPr>
          <p:cNvSpPr/>
          <p:nvPr/>
        </p:nvSpPr>
        <p:spPr>
          <a:xfrm>
            <a:off x="7836010" y="1353292"/>
            <a:ext cx="254442" cy="2544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3DB9744-9F9B-412C-83F5-9E0DD015E053}"/>
              </a:ext>
            </a:extLst>
          </p:cNvPr>
          <p:cNvSpPr/>
          <p:nvPr/>
        </p:nvSpPr>
        <p:spPr>
          <a:xfrm>
            <a:off x="7824082" y="4420582"/>
            <a:ext cx="254442" cy="2544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52454-CD1D-4B61-BD4D-B0B023F3D4A8}"/>
              </a:ext>
            </a:extLst>
          </p:cNvPr>
          <p:cNvSpPr txBox="1"/>
          <p:nvPr/>
        </p:nvSpPr>
        <p:spPr>
          <a:xfrm>
            <a:off x="1541433" y="445565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801BE1D-14BA-40CA-84B9-782B9D885EC4}"/>
              </a:ext>
            </a:extLst>
          </p:cNvPr>
          <p:cNvSpPr txBox="1"/>
          <p:nvPr/>
        </p:nvSpPr>
        <p:spPr>
          <a:xfrm>
            <a:off x="1408625" y="3992286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０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668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ローチャート: 論理積ゲート 6">
            <a:extLst>
              <a:ext uri="{FF2B5EF4-FFF2-40B4-BE49-F238E27FC236}">
                <a16:creationId xmlns:a16="http://schemas.microsoft.com/office/drawing/2014/main" id="{35C333EF-0B74-42CC-8387-6AC9689B34F4}"/>
              </a:ext>
            </a:extLst>
          </p:cNvPr>
          <p:cNvSpPr/>
          <p:nvPr/>
        </p:nvSpPr>
        <p:spPr>
          <a:xfrm>
            <a:off x="6273579" y="925977"/>
            <a:ext cx="1534601" cy="1129085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論理積ゲート 7">
            <a:extLst>
              <a:ext uri="{FF2B5EF4-FFF2-40B4-BE49-F238E27FC236}">
                <a16:creationId xmlns:a16="http://schemas.microsoft.com/office/drawing/2014/main" id="{512CC973-D6B0-4660-AC87-F12FA954C586}"/>
              </a:ext>
            </a:extLst>
          </p:cNvPr>
          <p:cNvSpPr/>
          <p:nvPr/>
        </p:nvSpPr>
        <p:spPr>
          <a:xfrm>
            <a:off x="6273578" y="3987503"/>
            <a:ext cx="1534601" cy="1129085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7C708D1-740C-40D5-8A77-6BC0B41F9D86}"/>
              </a:ext>
            </a:extLst>
          </p:cNvPr>
          <p:cNvGrpSpPr/>
          <p:nvPr/>
        </p:nvGrpSpPr>
        <p:grpSpPr>
          <a:xfrm>
            <a:off x="3271549" y="568168"/>
            <a:ext cx="1395773" cy="1304014"/>
            <a:chOff x="6260144" y="1401897"/>
            <a:chExt cx="1395773" cy="1304014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2079564E-F0E8-417B-BA61-EDD23700CE8E}"/>
                </a:ext>
              </a:extLst>
            </p:cNvPr>
            <p:cNvSpPr/>
            <p:nvPr/>
          </p:nvSpPr>
          <p:spPr>
            <a:xfrm rot="5400000">
              <a:off x="6170212" y="1491829"/>
              <a:ext cx="1304014" cy="112415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AC07988-435D-426E-BAA1-D23E815F7755}"/>
                </a:ext>
              </a:extLst>
            </p:cNvPr>
            <p:cNvSpPr/>
            <p:nvPr/>
          </p:nvSpPr>
          <p:spPr>
            <a:xfrm>
              <a:off x="7401475" y="1904638"/>
              <a:ext cx="254442" cy="25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E384415-48A3-472B-82B1-EF62C3443554}"/>
              </a:ext>
            </a:extLst>
          </p:cNvPr>
          <p:cNvGrpSpPr/>
          <p:nvPr/>
        </p:nvGrpSpPr>
        <p:grpSpPr>
          <a:xfrm>
            <a:off x="3406720" y="4224260"/>
            <a:ext cx="1378592" cy="1304014"/>
            <a:chOff x="6431760" y="3372862"/>
            <a:chExt cx="1378592" cy="1304014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6C0F4478-3F12-4741-A07C-D33C0EAC8531}"/>
                </a:ext>
              </a:extLst>
            </p:cNvPr>
            <p:cNvSpPr/>
            <p:nvPr/>
          </p:nvSpPr>
          <p:spPr>
            <a:xfrm rot="5400000">
              <a:off x="6341828" y="3462794"/>
              <a:ext cx="1304014" cy="112415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120AAAE3-C03F-4476-A21C-CCC6050C7FC6}"/>
                </a:ext>
              </a:extLst>
            </p:cNvPr>
            <p:cNvSpPr/>
            <p:nvPr/>
          </p:nvSpPr>
          <p:spPr>
            <a:xfrm>
              <a:off x="7555910" y="3897648"/>
              <a:ext cx="254442" cy="2544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49AFFC7-C925-4E62-B9B8-BEB46AFBA13B}"/>
              </a:ext>
            </a:extLst>
          </p:cNvPr>
          <p:cNvCxnSpPr>
            <a:cxnSpLocks/>
          </p:cNvCxnSpPr>
          <p:nvPr/>
        </p:nvCxnSpPr>
        <p:spPr>
          <a:xfrm>
            <a:off x="4650141" y="1220175"/>
            <a:ext cx="1623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ED80CD6-60EA-49F3-8B0E-D8A78F36BE46}"/>
              </a:ext>
            </a:extLst>
          </p:cNvPr>
          <p:cNvCxnSpPr>
            <a:cxnSpLocks/>
          </p:cNvCxnSpPr>
          <p:nvPr/>
        </p:nvCxnSpPr>
        <p:spPr>
          <a:xfrm>
            <a:off x="4785312" y="4876267"/>
            <a:ext cx="148826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D14DC27-7CBE-47D8-B26C-CAD17EB91B47}"/>
              </a:ext>
            </a:extLst>
          </p:cNvPr>
          <p:cNvCxnSpPr>
            <a:cxnSpLocks/>
          </p:cNvCxnSpPr>
          <p:nvPr/>
        </p:nvCxnSpPr>
        <p:spPr>
          <a:xfrm>
            <a:off x="7808179" y="1490519"/>
            <a:ext cx="24887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30EB970-3787-4688-8D60-A25C0F930AAC}"/>
              </a:ext>
            </a:extLst>
          </p:cNvPr>
          <p:cNvCxnSpPr>
            <a:cxnSpLocks/>
          </p:cNvCxnSpPr>
          <p:nvPr/>
        </p:nvCxnSpPr>
        <p:spPr>
          <a:xfrm>
            <a:off x="7808179" y="4552045"/>
            <a:ext cx="26636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9F4A6B2-DD30-4B59-A8D1-58B07F06D476}"/>
              </a:ext>
            </a:extLst>
          </p:cNvPr>
          <p:cNvCxnSpPr>
            <a:cxnSpLocks/>
          </p:cNvCxnSpPr>
          <p:nvPr/>
        </p:nvCxnSpPr>
        <p:spPr>
          <a:xfrm>
            <a:off x="2266122" y="1176534"/>
            <a:ext cx="1005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21081C3-BBAC-44CD-A231-B36A1FC7D91C}"/>
              </a:ext>
            </a:extLst>
          </p:cNvPr>
          <p:cNvCxnSpPr>
            <a:cxnSpLocks/>
          </p:cNvCxnSpPr>
          <p:nvPr/>
        </p:nvCxnSpPr>
        <p:spPr>
          <a:xfrm>
            <a:off x="2401293" y="4876267"/>
            <a:ext cx="1005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604DF64-56D5-48C6-A391-698C6B20E599}"/>
              </a:ext>
            </a:extLst>
          </p:cNvPr>
          <p:cNvSpPr/>
          <p:nvPr/>
        </p:nvSpPr>
        <p:spPr>
          <a:xfrm>
            <a:off x="8714629" y="1403054"/>
            <a:ext cx="174929" cy="17492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A5101E9-DC16-4A43-9CC0-5549B093A0F4}"/>
              </a:ext>
            </a:extLst>
          </p:cNvPr>
          <p:cNvSpPr/>
          <p:nvPr/>
        </p:nvSpPr>
        <p:spPr>
          <a:xfrm>
            <a:off x="8714628" y="4464580"/>
            <a:ext cx="174929" cy="174929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E4BDC03-8757-4B4C-B47F-5C55C5715FA8}"/>
              </a:ext>
            </a:extLst>
          </p:cNvPr>
          <p:cNvCxnSpPr>
            <a:cxnSpLocks/>
          </p:cNvCxnSpPr>
          <p:nvPr/>
        </p:nvCxnSpPr>
        <p:spPr>
          <a:xfrm>
            <a:off x="8791222" y="3823083"/>
            <a:ext cx="0" cy="7289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010C4B8-60CF-4D47-9F18-FCBF56247582}"/>
              </a:ext>
            </a:extLst>
          </p:cNvPr>
          <p:cNvCxnSpPr>
            <a:cxnSpLocks/>
          </p:cNvCxnSpPr>
          <p:nvPr/>
        </p:nvCxnSpPr>
        <p:spPr>
          <a:xfrm>
            <a:off x="5296895" y="1714481"/>
            <a:ext cx="97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8AA31AE-9AD8-4BDE-9729-9736E387D21F}"/>
              </a:ext>
            </a:extLst>
          </p:cNvPr>
          <p:cNvCxnSpPr>
            <a:cxnSpLocks/>
          </p:cNvCxnSpPr>
          <p:nvPr/>
        </p:nvCxnSpPr>
        <p:spPr>
          <a:xfrm>
            <a:off x="5307415" y="1701146"/>
            <a:ext cx="0" cy="47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76E3BEE-37A6-4421-BB9A-DE502FB15436}"/>
              </a:ext>
            </a:extLst>
          </p:cNvPr>
          <p:cNvCxnSpPr>
            <a:cxnSpLocks/>
          </p:cNvCxnSpPr>
          <p:nvPr/>
        </p:nvCxnSpPr>
        <p:spPr>
          <a:xfrm>
            <a:off x="5307415" y="2175482"/>
            <a:ext cx="3494677" cy="1647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607D57-DC70-40A0-A9FF-1A0E8E2E2E04}"/>
              </a:ext>
            </a:extLst>
          </p:cNvPr>
          <p:cNvCxnSpPr>
            <a:cxnSpLocks/>
          </p:cNvCxnSpPr>
          <p:nvPr/>
        </p:nvCxnSpPr>
        <p:spPr>
          <a:xfrm>
            <a:off x="5296894" y="4311377"/>
            <a:ext cx="9766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E6F7345-B9B7-4D66-9CF7-F552F5606EFE}"/>
              </a:ext>
            </a:extLst>
          </p:cNvPr>
          <p:cNvCxnSpPr>
            <a:cxnSpLocks/>
          </p:cNvCxnSpPr>
          <p:nvPr/>
        </p:nvCxnSpPr>
        <p:spPr>
          <a:xfrm>
            <a:off x="5307415" y="3837041"/>
            <a:ext cx="0" cy="47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9311DE7-7229-4C7F-AD50-A0910930CF71}"/>
              </a:ext>
            </a:extLst>
          </p:cNvPr>
          <p:cNvCxnSpPr>
            <a:cxnSpLocks/>
          </p:cNvCxnSpPr>
          <p:nvPr/>
        </p:nvCxnSpPr>
        <p:spPr>
          <a:xfrm>
            <a:off x="8802092" y="1490519"/>
            <a:ext cx="0" cy="7289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F60FD7A-96FC-4823-A820-7A51CDAFBE5D}"/>
              </a:ext>
            </a:extLst>
          </p:cNvPr>
          <p:cNvCxnSpPr>
            <a:cxnSpLocks/>
          </p:cNvCxnSpPr>
          <p:nvPr/>
        </p:nvCxnSpPr>
        <p:spPr>
          <a:xfrm flipV="1">
            <a:off x="5317395" y="2232815"/>
            <a:ext cx="3484697" cy="1628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E788CAF-0B0A-4797-ADC4-7F4D272AE907}"/>
              </a:ext>
            </a:extLst>
          </p:cNvPr>
          <p:cNvSpPr txBox="1"/>
          <p:nvPr/>
        </p:nvSpPr>
        <p:spPr>
          <a:xfrm>
            <a:off x="1273454" y="905743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</a:t>
            </a:r>
            <a:r>
              <a:rPr kumimoji="1" lang="en-US" altLang="ja-JP" sz="3200" b="1" dirty="0"/>
              <a:t>et</a:t>
            </a:r>
            <a:endParaRPr kumimoji="1" lang="ja-JP" altLang="en-US" sz="32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DED9B61-F378-446E-901E-63CB0EC5A027}"/>
              </a:ext>
            </a:extLst>
          </p:cNvPr>
          <p:cNvSpPr txBox="1"/>
          <p:nvPr/>
        </p:nvSpPr>
        <p:spPr>
          <a:xfrm>
            <a:off x="1006774" y="4583879"/>
            <a:ext cx="160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Reset</a:t>
            </a:r>
            <a:endParaRPr kumimoji="1" lang="ja-JP" altLang="en-US" sz="32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9DF95D7-1440-4974-866C-1C028E7FFBED}"/>
              </a:ext>
            </a:extLst>
          </p:cNvPr>
          <p:cNvSpPr txBox="1"/>
          <p:nvPr/>
        </p:nvSpPr>
        <p:spPr>
          <a:xfrm>
            <a:off x="10296939" y="1198130"/>
            <a:ext cx="115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出力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C999F42-E40A-4448-9088-F5CB1C16F325}"/>
              </a:ext>
            </a:extLst>
          </p:cNvPr>
          <p:cNvSpPr txBox="1"/>
          <p:nvPr/>
        </p:nvSpPr>
        <p:spPr>
          <a:xfrm>
            <a:off x="3302319" y="1854999"/>
            <a:ext cx="100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NOT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1E1D61F-C551-4BD6-8761-9113ED496F79}"/>
              </a:ext>
            </a:extLst>
          </p:cNvPr>
          <p:cNvSpPr txBox="1"/>
          <p:nvPr/>
        </p:nvSpPr>
        <p:spPr>
          <a:xfrm>
            <a:off x="3892985" y="5365292"/>
            <a:ext cx="100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NOT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CC499FE-207D-4A2F-BD37-A77F555A9D9F}"/>
              </a:ext>
            </a:extLst>
          </p:cNvPr>
          <p:cNvSpPr txBox="1"/>
          <p:nvPr/>
        </p:nvSpPr>
        <p:spPr>
          <a:xfrm>
            <a:off x="6461760" y="5266664"/>
            <a:ext cx="153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NAND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1075A8-A6C7-48EB-A0C3-5BDD92B968C4}"/>
              </a:ext>
            </a:extLst>
          </p:cNvPr>
          <p:cNvSpPr txBox="1"/>
          <p:nvPr/>
        </p:nvSpPr>
        <p:spPr>
          <a:xfrm>
            <a:off x="6543923" y="2195131"/>
            <a:ext cx="153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ighlight>
                  <a:srgbClr val="FFFF00"/>
                </a:highlight>
              </a:rPr>
              <a:t>NAND</a:t>
            </a:r>
            <a:endParaRPr kumimoji="1"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99351DB-48FE-4D6D-B4FC-0DF9EC5DD984}"/>
              </a:ext>
            </a:extLst>
          </p:cNvPr>
          <p:cNvSpPr/>
          <p:nvPr/>
        </p:nvSpPr>
        <p:spPr>
          <a:xfrm>
            <a:off x="7836010" y="1353292"/>
            <a:ext cx="254442" cy="2544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3DB9744-9F9B-412C-83F5-9E0DD015E053}"/>
              </a:ext>
            </a:extLst>
          </p:cNvPr>
          <p:cNvSpPr/>
          <p:nvPr/>
        </p:nvSpPr>
        <p:spPr>
          <a:xfrm>
            <a:off x="7824082" y="4420582"/>
            <a:ext cx="254442" cy="2544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EE24A0-A697-45E1-B79C-A089ECED3BA8}"/>
              </a:ext>
            </a:extLst>
          </p:cNvPr>
          <p:cNvSpPr txBox="1"/>
          <p:nvPr/>
        </p:nvSpPr>
        <p:spPr>
          <a:xfrm>
            <a:off x="1511589" y="4063077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1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C39AE66-F30C-4B9D-A355-59394BAE708C}"/>
              </a:ext>
            </a:extLst>
          </p:cNvPr>
          <p:cNvSpPr txBox="1"/>
          <p:nvPr/>
        </p:nvSpPr>
        <p:spPr>
          <a:xfrm>
            <a:off x="1432846" y="363344"/>
            <a:ext cx="92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０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30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F6DF137-A69E-40AC-A0F8-E43BD1465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98897"/>
              </p:ext>
            </p:extLst>
          </p:nvPr>
        </p:nvGraphicFramePr>
        <p:xfrm>
          <a:off x="741680" y="2337931"/>
          <a:ext cx="10708640" cy="2182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728">
                  <a:extLst>
                    <a:ext uri="{9D8B030D-6E8A-4147-A177-3AD203B41FA5}">
                      <a16:colId xmlns:a16="http://schemas.microsoft.com/office/drawing/2014/main" val="2522816631"/>
                    </a:ext>
                  </a:extLst>
                </a:gridCol>
                <a:gridCol w="2141728">
                  <a:extLst>
                    <a:ext uri="{9D8B030D-6E8A-4147-A177-3AD203B41FA5}">
                      <a16:colId xmlns:a16="http://schemas.microsoft.com/office/drawing/2014/main" val="4261223343"/>
                    </a:ext>
                  </a:extLst>
                </a:gridCol>
                <a:gridCol w="2141728">
                  <a:extLst>
                    <a:ext uri="{9D8B030D-6E8A-4147-A177-3AD203B41FA5}">
                      <a16:colId xmlns:a16="http://schemas.microsoft.com/office/drawing/2014/main" val="1538483226"/>
                    </a:ext>
                  </a:extLst>
                </a:gridCol>
                <a:gridCol w="2141728">
                  <a:extLst>
                    <a:ext uri="{9D8B030D-6E8A-4147-A177-3AD203B41FA5}">
                      <a16:colId xmlns:a16="http://schemas.microsoft.com/office/drawing/2014/main" val="2114832481"/>
                    </a:ext>
                  </a:extLst>
                </a:gridCol>
                <a:gridCol w="2141728">
                  <a:extLst>
                    <a:ext uri="{9D8B030D-6E8A-4147-A177-3AD203B41FA5}">
                      <a16:colId xmlns:a16="http://schemas.microsoft.com/office/drawing/2014/main" val="3767622719"/>
                    </a:ext>
                  </a:extLst>
                </a:gridCol>
              </a:tblGrid>
              <a:tr h="727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en-US" sz="35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1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0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>
                          <a:effectLst/>
                        </a:rPr>
                        <a:t>0</a:t>
                      </a:r>
                      <a:endParaRPr lang="en-US" altLang="ja-JP" sz="3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>
                          <a:effectLst/>
                        </a:rPr>
                        <a:t>1</a:t>
                      </a:r>
                      <a:endParaRPr lang="en-US" altLang="ja-JP" sz="3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293277"/>
                  </a:ext>
                </a:extLst>
              </a:tr>
              <a:tr h="727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Reset</a:t>
                      </a:r>
                      <a:endParaRPr lang="en-US" sz="35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0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1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0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1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78578"/>
                  </a:ext>
                </a:extLst>
              </a:tr>
              <a:tr h="7273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出力</a:t>
                      </a:r>
                      <a:endParaRPr lang="ja-JP" altLang="en-US" sz="35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1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500" u="none" strike="noStrike" dirty="0">
                          <a:effectLst/>
                        </a:rPr>
                        <a:t>0</a:t>
                      </a:r>
                      <a:endParaRPr lang="en-US" altLang="ja-JP" sz="3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値を保持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不定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245" marR="24245" marT="24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9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4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42</Words>
  <Application>Microsoft Office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明日は晴れ</dc:title>
  <dc:creator>タオカ ハヤト</dc:creator>
  <cp:lastModifiedBy>タオカ ハヤト</cp:lastModifiedBy>
  <cp:revision>10</cp:revision>
  <dcterms:created xsi:type="dcterms:W3CDTF">2021-02-09T03:57:04Z</dcterms:created>
  <dcterms:modified xsi:type="dcterms:W3CDTF">2021-02-12T01:28:16Z</dcterms:modified>
</cp:coreProperties>
</file>