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70589-ABDC-4A48-8D19-3EAF0DEBB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646B43-CE31-490F-B9E8-D68269857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BC78D-3023-4A8A-8081-4202A70D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A0368-F2E3-4196-8F93-F36E98D0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8959D-F750-4E2F-8558-58882662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52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A58BA-F3BD-4B35-9D4C-C1FFE9E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1C99C-9788-49D9-A2B2-F8F9F3EF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77FA52-A295-4301-8035-3AB647C8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C45C3-B5D9-4C68-B0C2-C7DDF73C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5E3EC-8E1A-4D17-BAB0-EC3553EB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23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513E6E-A4B5-4F3C-B030-F45172A04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2DD3A-2A4B-443B-A514-9A41392F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AAA6D8-0A14-4ED2-8AEC-F6B2CBF4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1DF71-7BD4-4494-8E18-A54B18C8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9BAA46-F729-4DCC-ABFC-2EA5763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61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D692A-B845-4791-B369-56BBF092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4A29A-550B-4A3F-9156-70ED2A20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62F96-81E1-41DB-825E-4AF85333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A3DC14-C735-4078-8D53-417004E4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44466-AB6F-4F07-8EB9-46836A74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79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CB9E7-66B8-40DC-B480-A0C0D31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86DDB7-C5C3-4EAC-A783-8C2F39BB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780CCC-E360-4B66-8CE1-B053F70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85A6A-164D-4748-B1D8-3B77B779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F85521-0FBE-49AC-A8F6-69846150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1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7B337-8488-4A53-B69A-36CF6EB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2E3EF-86E2-4810-AB9B-125AB40D5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DDD831-2925-4C3A-99B5-E677AFBE7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FEF87C-13E5-443B-AB14-5C344898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C1BD3-B77B-4A73-9912-E0B4026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80374E-CCA2-45F6-92B9-181AEF2B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3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722CF-9948-4F6F-AA02-38AA3400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577784-FDA0-4169-B771-B3CEEB49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A45B82-1806-468C-8D96-FC69F755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28E0B7-388F-4167-AFD9-358EAF8C2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70863-AA68-4D07-BBB3-ABDC523AE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4B9F31-E5F9-4A54-A483-B4E324C5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A9E912-F450-4366-A6C3-99D27952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5D3A40-7BDF-494A-B6EC-A7509701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4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A5D97-1C57-4443-A2DD-CDF90E55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C41397-87A5-4672-B7BB-6442F959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ACBE07-5F42-4159-B859-C63933EA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36EB9-930E-448F-9EF6-B09F993A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94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5EB7A5-0A66-47F8-BAC8-E58A639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66B1D8-6506-4A93-86C8-837533AE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D36A1E-E02D-447A-9C76-2CA1A4D2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6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159A6-C678-4DF9-B27D-F1F86ADB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DB3427-974F-407B-9B6A-9CFE84F4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5BFCB0-032A-489C-824A-355F9FBF5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F57AE3-D963-4714-B9CC-B773DCCE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77A005-8ACA-4BBD-85C4-C970C0D3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23A27F-346D-4D45-B99D-C3693FBA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6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66334-60A6-4B85-A723-D54D832E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410D20-A9E1-4228-8BA0-4FEC2AABF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F5A9E3-BD0D-4F71-AC9D-67124DF1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965017-5476-4509-B79D-F5C43877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AA921A-B1AB-4481-8121-964B96E4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02526B-03C1-4F69-BBAF-B543DC78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B054AE-2162-4A24-AC77-3E70D4F6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5A3C2-646E-41A8-9841-79D9F900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B2B98-FAD7-4DC2-8ECD-3261E1312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AAB2-FB92-4844-91F5-4FE965A2B028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85ADB5-9F61-42C7-9869-D3C998E66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A27A4-CD72-42D5-8D3A-1B949B4B6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DEA5-5C0A-4EB0-9684-84379082B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39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1415851-052F-44C6-B622-72716A619393}"/>
              </a:ext>
            </a:extLst>
          </p:cNvPr>
          <p:cNvGrpSpPr/>
          <p:nvPr/>
        </p:nvGrpSpPr>
        <p:grpSpPr>
          <a:xfrm>
            <a:off x="560112" y="25688"/>
            <a:ext cx="10483808" cy="6283672"/>
            <a:chOff x="641392" y="442248"/>
            <a:chExt cx="10483808" cy="6283672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6C591A6-B626-4CDA-B461-8802CA634085}"/>
                </a:ext>
              </a:extLst>
            </p:cNvPr>
            <p:cNvSpPr/>
            <p:nvPr/>
          </p:nvSpPr>
          <p:spPr>
            <a:xfrm>
              <a:off x="641392" y="1289020"/>
              <a:ext cx="6865538" cy="4693136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F5D2E9-98E2-4A3D-96A4-1C0D30B6E4AD}"/>
                </a:ext>
              </a:extLst>
            </p:cNvPr>
            <p:cNvGrpSpPr/>
            <p:nvPr/>
          </p:nvGrpSpPr>
          <p:grpSpPr>
            <a:xfrm>
              <a:off x="8117840" y="975360"/>
              <a:ext cx="3007360" cy="5750560"/>
              <a:chOff x="8117840" y="548640"/>
              <a:chExt cx="3007360" cy="5750560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35E59DE1-D804-4D57-B6D1-F2D41904BABB}"/>
                  </a:ext>
                </a:extLst>
              </p:cNvPr>
              <p:cNvGrpSpPr/>
              <p:nvPr/>
            </p:nvGrpSpPr>
            <p:grpSpPr>
              <a:xfrm>
                <a:off x="8117840" y="548640"/>
                <a:ext cx="3007360" cy="5750560"/>
                <a:chOff x="8117840" y="548640"/>
                <a:chExt cx="3007360" cy="5750560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87BA465-9F64-4E5B-B0E2-7633DB3033C0}"/>
                    </a:ext>
                  </a:extLst>
                </p:cNvPr>
                <p:cNvGrpSpPr/>
                <p:nvPr/>
              </p:nvGrpSpPr>
              <p:grpSpPr>
                <a:xfrm>
                  <a:off x="9184640" y="548640"/>
                  <a:ext cx="1940560" cy="5750560"/>
                  <a:chOff x="9184640" y="548640"/>
                  <a:chExt cx="1940560" cy="5750560"/>
                </a:xfrm>
              </p:grpSpPr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9087336D-F37B-4743-AC48-D2F8F856FF97}"/>
                      </a:ext>
                    </a:extLst>
                  </p:cNvPr>
                  <p:cNvSpPr/>
                  <p:nvPr/>
                </p:nvSpPr>
                <p:spPr>
                  <a:xfrm>
                    <a:off x="9184640" y="548640"/>
                    <a:ext cx="1940560" cy="5750560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446E3A4F-FE81-4DD2-BA6F-4C46637BD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84640" y="1290320"/>
                    <a:ext cx="194056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347A6CC9-732C-449D-855B-0D622E358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84640" y="1981200"/>
                    <a:ext cx="194056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線コネクタ 9">
                    <a:extLst>
                      <a:ext uri="{FF2B5EF4-FFF2-40B4-BE49-F238E27FC236}">
                        <a16:creationId xmlns:a16="http://schemas.microsoft.com/office/drawing/2014/main" id="{2CD371AC-05FE-4D45-92F7-6BF61CCA20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84640" y="2743200"/>
                    <a:ext cx="194056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線コネクタ 10">
                    <a:extLst>
                      <a:ext uri="{FF2B5EF4-FFF2-40B4-BE49-F238E27FC236}">
                        <a16:creationId xmlns:a16="http://schemas.microsoft.com/office/drawing/2014/main" id="{C95C0EF0-D983-402E-9AB1-DB4DFD08D3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84640" y="3429000"/>
                    <a:ext cx="194056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54C40EE4-1D30-4BED-94B0-82519779B8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84640" y="4170680"/>
                    <a:ext cx="194056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46A38C32-1EA0-44EE-BCDA-D3614E64AB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84640" y="4851400"/>
                    <a:ext cx="194056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980EE612-ACD4-42E5-B31F-F734CEE00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84640" y="5572760"/>
                    <a:ext cx="194056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6D4EB3B-1E88-4D47-8DB5-B9176579EFB4}"/>
                    </a:ext>
                  </a:extLst>
                </p:cNvPr>
                <p:cNvSpPr txBox="1"/>
                <p:nvPr/>
              </p:nvSpPr>
              <p:spPr>
                <a:xfrm>
                  <a:off x="8117840" y="716301"/>
                  <a:ext cx="1066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b="1" dirty="0"/>
                    <a:t>0000</a:t>
                  </a:r>
                  <a:endParaRPr kumimoji="1" lang="ja-JP" altLang="en-US" b="1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9071FDB-0D36-4DC7-9E2A-90C23A105211}"/>
                    </a:ext>
                  </a:extLst>
                </p:cNvPr>
                <p:cNvSpPr txBox="1"/>
                <p:nvPr/>
              </p:nvSpPr>
              <p:spPr>
                <a:xfrm>
                  <a:off x="8117840" y="1397020"/>
                  <a:ext cx="1066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b="1" dirty="0"/>
                    <a:t>0001</a:t>
                  </a:r>
                  <a:endParaRPr kumimoji="1" lang="ja-JP" altLang="en-US" b="1" dirty="0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6E3DF7C-7CD4-4CF2-A91A-B4808460426D}"/>
                    </a:ext>
                  </a:extLst>
                </p:cNvPr>
                <p:cNvSpPr txBox="1"/>
                <p:nvPr/>
              </p:nvSpPr>
              <p:spPr>
                <a:xfrm>
                  <a:off x="8117840" y="2110751"/>
                  <a:ext cx="1066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b="1" dirty="0"/>
                    <a:t>0002</a:t>
                  </a:r>
                  <a:endParaRPr kumimoji="1" lang="ja-JP" altLang="en-US" b="1" dirty="0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1000C0-CA43-402C-BDA6-5A17ACFF16C3}"/>
                    </a:ext>
                  </a:extLst>
                </p:cNvPr>
                <p:cNvSpPr txBox="1"/>
                <p:nvPr/>
              </p:nvSpPr>
              <p:spPr>
                <a:xfrm>
                  <a:off x="8117840" y="2828307"/>
                  <a:ext cx="1066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b="1" dirty="0"/>
                    <a:t>0003</a:t>
                  </a:r>
                  <a:endParaRPr kumimoji="1" lang="ja-JP" altLang="en-US" b="1" dirty="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54863618-F57A-4444-8DCB-DEF63D313271}"/>
                    </a:ext>
                  </a:extLst>
                </p:cNvPr>
                <p:cNvSpPr txBox="1"/>
                <p:nvPr/>
              </p:nvSpPr>
              <p:spPr>
                <a:xfrm>
                  <a:off x="8117840" y="3538230"/>
                  <a:ext cx="1066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b="1" dirty="0"/>
                    <a:t>0004</a:t>
                  </a:r>
                  <a:endParaRPr kumimoji="1" lang="ja-JP" altLang="en-US" b="1" dirty="0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39D7182-4CAF-44E7-8AEB-DCCAE859A8A6}"/>
                    </a:ext>
                  </a:extLst>
                </p:cNvPr>
                <p:cNvSpPr txBox="1"/>
                <p:nvPr/>
              </p:nvSpPr>
              <p:spPr>
                <a:xfrm>
                  <a:off x="8117840" y="4293885"/>
                  <a:ext cx="1066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b="1" dirty="0"/>
                    <a:t>0005</a:t>
                  </a:r>
                  <a:endParaRPr kumimoji="1" lang="ja-JP" altLang="en-US" b="1" dirty="0"/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0F81A4D-157F-4D6E-87BB-2D2610FEE2D0}"/>
                    </a:ext>
                  </a:extLst>
                </p:cNvPr>
                <p:cNvSpPr txBox="1"/>
                <p:nvPr/>
              </p:nvSpPr>
              <p:spPr>
                <a:xfrm>
                  <a:off x="8117840" y="4974604"/>
                  <a:ext cx="1066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b="1" dirty="0"/>
                    <a:t>0006</a:t>
                  </a:r>
                  <a:endParaRPr kumimoji="1" lang="ja-JP" altLang="en-US" b="1" dirty="0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E09C76E4-A44B-489E-9087-6CEBD5F1567E}"/>
                    </a:ext>
                  </a:extLst>
                </p:cNvPr>
                <p:cNvSpPr txBox="1"/>
                <p:nvPr/>
              </p:nvSpPr>
              <p:spPr>
                <a:xfrm>
                  <a:off x="8117840" y="5698512"/>
                  <a:ext cx="1066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b="1" dirty="0"/>
                    <a:t>0007</a:t>
                  </a:r>
                  <a:endParaRPr kumimoji="1" lang="ja-JP" altLang="en-US" b="1" dirty="0"/>
                </a:p>
              </p:txBody>
            </p:sp>
          </p:grp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AF83B5C-E3E1-40EC-87F6-F0E52DFFA58D}"/>
                  </a:ext>
                </a:extLst>
              </p:cNvPr>
              <p:cNvSpPr/>
              <p:nvPr/>
            </p:nvSpPr>
            <p:spPr>
              <a:xfrm>
                <a:off x="9184640" y="2733020"/>
                <a:ext cx="1940560" cy="7112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命令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3D01461-91CE-4BBD-AE76-FE32921D850E}"/>
                </a:ext>
              </a:extLst>
            </p:cNvPr>
            <p:cNvSpPr txBox="1"/>
            <p:nvPr/>
          </p:nvSpPr>
          <p:spPr>
            <a:xfrm>
              <a:off x="9492073" y="442248"/>
              <a:ext cx="1525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/>
                <a:t>メモリ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5D19F35-840A-4E04-8BE1-255D4B83F1D3}"/>
                </a:ext>
              </a:extLst>
            </p:cNvPr>
            <p:cNvSpPr txBox="1"/>
            <p:nvPr/>
          </p:nvSpPr>
          <p:spPr>
            <a:xfrm>
              <a:off x="3456285" y="663946"/>
              <a:ext cx="12357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/>
                <a:t>CPU</a:t>
              </a:r>
              <a:endParaRPr kumimoji="1" lang="ja-JP" altLang="en-US" sz="3200" b="1" dirty="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F6232DCD-C2B0-4044-91CF-F25F716CF508}"/>
                </a:ext>
              </a:extLst>
            </p:cNvPr>
            <p:cNvGrpSpPr/>
            <p:nvPr/>
          </p:nvGrpSpPr>
          <p:grpSpPr>
            <a:xfrm>
              <a:off x="4566760" y="1531736"/>
              <a:ext cx="2569618" cy="1190004"/>
              <a:chOff x="3232766" y="1666241"/>
              <a:chExt cx="2569618" cy="1190004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41DAFBF-BADB-41AD-9B75-ABAFF27EEDD0}"/>
                  </a:ext>
                </a:extLst>
              </p:cNvPr>
              <p:cNvSpPr txBox="1"/>
              <p:nvPr/>
            </p:nvSpPr>
            <p:spPr>
              <a:xfrm>
                <a:off x="3385165" y="1666241"/>
                <a:ext cx="241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命令レジスタ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AC8F0FA2-5D70-4C33-A289-DFA47FFB1998}"/>
                  </a:ext>
                </a:extLst>
              </p:cNvPr>
              <p:cNvSpPr/>
              <p:nvPr/>
            </p:nvSpPr>
            <p:spPr>
              <a:xfrm>
                <a:off x="3232766" y="2216167"/>
                <a:ext cx="2407896" cy="6375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命令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8720CFC3-BD0E-4141-97CB-52B544624711}"/>
                  </a:ext>
                </a:extLst>
              </p:cNvPr>
              <p:cNvSpPr/>
              <p:nvPr/>
            </p:nvSpPr>
            <p:spPr>
              <a:xfrm>
                <a:off x="3232766" y="2218696"/>
                <a:ext cx="2407920" cy="6375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C79FC55-F440-405F-9537-F34FF36C8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3852" y="2216166"/>
                <a:ext cx="0" cy="63754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876073FA-9260-4074-8535-015A06F86F77}"/>
                </a:ext>
              </a:extLst>
            </p:cNvPr>
            <p:cNvSpPr/>
            <p:nvPr/>
          </p:nvSpPr>
          <p:spPr>
            <a:xfrm>
              <a:off x="1358398" y="3837961"/>
              <a:ext cx="1487129" cy="18249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chemeClr val="tx1"/>
                  </a:solidFill>
                </a:rPr>
                <a:t>ALU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F66CC88-83C4-43EE-AC15-FE7F6ECD736F}"/>
                </a:ext>
              </a:extLst>
            </p:cNvPr>
            <p:cNvSpPr txBox="1"/>
            <p:nvPr/>
          </p:nvSpPr>
          <p:spPr>
            <a:xfrm>
              <a:off x="4450655" y="3175883"/>
              <a:ext cx="295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プログラムカウンタ</a:t>
              </a:r>
              <a:endParaRPr kumimoji="1" lang="ja-JP" altLang="en-US" sz="2800" b="1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2508260-A16C-45C6-9A9A-B2751F3F5475}"/>
                </a:ext>
              </a:extLst>
            </p:cNvPr>
            <p:cNvSpPr/>
            <p:nvPr/>
          </p:nvSpPr>
          <p:spPr>
            <a:xfrm>
              <a:off x="4830670" y="3671932"/>
              <a:ext cx="2092674" cy="6375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solidFill>
                    <a:schemeClr val="tx1"/>
                  </a:solidFill>
                </a:rPr>
                <a:t>0003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C2292F62-3579-45C9-A23D-E78DC385670D}"/>
                </a:ext>
              </a:extLst>
            </p:cNvPr>
            <p:cNvSpPr/>
            <p:nvPr/>
          </p:nvSpPr>
          <p:spPr>
            <a:xfrm>
              <a:off x="3437459" y="4677398"/>
              <a:ext cx="2171556" cy="97158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命令デコーダ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EA02D14-0812-43D5-A259-40CD83304BD2}"/>
                </a:ext>
              </a:extLst>
            </p:cNvPr>
            <p:cNvSpPr txBox="1"/>
            <p:nvPr/>
          </p:nvSpPr>
          <p:spPr>
            <a:xfrm>
              <a:off x="1131264" y="1530463"/>
              <a:ext cx="295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汎用レジスタ</a:t>
              </a:r>
              <a:endParaRPr kumimoji="1" lang="ja-JP" altLang="en-US" sz="2800" b="1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B293A6D-9D81-4DC1-A26F-4EDF2A0BD854}"/>
                </a:ext>
              </a:extLst>
            </p:cNvPr>
            <p:cNvSpPr/>
            <p:nvPr/>
          </p:nvSpPr>
          <p:spPr>
            <a:xfrm>
              <a:off x="1110914" y="1994107"/>
              <a:ext cx="2092674" cy="6375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972DFEF-BF70-44D8-83E7-0A60CFFC4686}"/>
                </a:ext>
              </a:extLst>
            </p:cNvPr>
            <p:cNvSpPr/>
            <p:nvPr/>
          </p:nvSpPr>
          <p:spPr>
            <a:xfrm>
              <a:off x="1110914" y="2645496"/>
              <a:ext cx="2092674" cy="6375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8E54F5BA-9F22-4D76-9AD8-C868093B4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8385" y="3594464"/>
              <a:ext cx="3203688" cy="4243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40D04BE8-F1F3-4DD7-AD08-E204612C3BB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6205612" y="2407920"/>
              <a:ext cx="3949308" cy="75182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65407B1-7E41-4D1B-9A35-CF3685E68CBF}"/>
                </a:ext>
              </a:extLst>
            </p:cNvPr>
            <p:cNvSpPr txBox="1"/>
            <p:nvPr/>
          </p:nvSpPr>
          <p:spPr>
            <a:xfrm>
              <a:off x="7453519" y="3332854"/>
              <a:ext cx="71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</a:rP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038189A2-31B6-4F0D-B139-47197C0A4C91}"/>
                </a:ext>
              </a:extLst>
            </p:cNvPr>
            <p:cNvSpPr txBox="1"/>
            <p:nvPr/>
          </p:nvSpPr>
          <p:spPr>
            <a:xfrm>
              <a:off x="7506930" y="2185332"/>
              <a:ext cx="71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0000"/>
                  </a:solidFill>
                </a:rP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39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1415851-052F-44C6-B622-72716A619393}"/>
              </a:ext>
            </a:extLst>
          </p:cNvPr>
          <p:cNvGrpSpPr/>
          <p:nvPr/>
        </p:nvGrpSpPr>
        <p:grpSpPr>
          <a:xfrm>
            <a:off x="631232" y="0"/>
            <a:ext cx="10483808" cy="6283672"/>
            <a:chOff x="641392" y="442248"/>
            <a:chExt cx="10483808" cy="6283672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6C591A6-B626-4CDA-B461-8802CA634085}"/>
                </a:ext>
              </a:extLst>
            </p:cNvPr>
            <p:cNvSpPr/>
            <p:nvPr/>
          </p:nvSpPr>
          <p:spPr>
            <a:xfrm>
              <a:off x="641392" y="1289020"/>
              <a:ext cx="6865538" cy="4693136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5E59DE1-D804-4D57-B6D1-F2D41904BABB}"/>
                </a:ext>
              </a:extLst>
            </p:cNvPr>
            <p:cNvGrpSpPr/>
            <p:nvPr/>
          </p:nvGrpSpPr>
          <p:grpSpPr>
            <a:xfrm>
              <a:off x="8117840" y="975360"/>
              <a:ext cx="3007360" cy="5750560"/>
              <a:chOff x="8117840" y="548640"/>
              <a:chExt cx="3007360" cy="575056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587BA465-9F64-4E5B-B0E2-7633DB3033C0}"/>
                  </a:ext>
                </a:extLst>
              </p:cNvPr>
              <p:cNvGrpSpPr/>
              <p:nvPr/>
            </p:nvGrpSpPr>
            <p:grpSpPr>
              <a:xfrm>
                <a:off x="9184640" y="548640"/>
                <a:ext cx="1940560" cy="5750560"/>
                <a:chOff x="9184640" y="548640"/>
                <a:chExt cx="1940560" cy="5750560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087336D-F37B-4743-AC48-D2F8F856FF97}"/>
                    </a:ext>
                  </a:extLst>
                </p:cNvPr>
                <p:cNvSpPr/>
                <p:nvPr/>
              </p:nvSpPr>
              <p:spPr>
                <a:xfrm>
                  <a:off x="9184640" y="548640"/>
                  <a:ext cx="1940560" cy="575056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446E3A4F-FE81-4DD2-BA6F-4C46637BD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4640" y="1290320"/>
                  <a:ext cx="19405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347A6CC9-732C-449D-855B-0D622E35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4640" y="1981200"/>
                  <a:ext cx="19405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2CD371AC-05FE-4D45-92F7-6BF61CCA2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4640" y="2743200"/>
                  <a:ext cx="19405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C95C0EF0-D983-402E-9AB1-DB4DFD08D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4640" y="3429000"/>
                  <a:ext cx="19405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54C40EE4-1D30-4BED-94B0-82519779B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4640" y="4170680"/>
                  <a:ext cx="19405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46A38C32-1EA0-44EE-BCDA-D3614E64A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4640" y="4851400"/>
                  <a:ext cx="19405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980EE612-ACD4-42E5-B31F-F734CEE00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4640" y="5572760"/>
                  <a:ext cx="19405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6D4EB3B-1E88-4D47-8DB5-B9176579EFB4}"/>
                  </a:ext>
                </a:extLst>
              </p:cNvPr>
              <p:cNvSpPr txBox="1"/>
              <p:nvPr/>
            </p:nvSpPr>
            <p:spPr>
              <a:xfrm>
                <a:off x="8117840" y="716301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/>
                  <a:t>0000</a:t>
                </a:r>
                <a:endParaRPr kumimoji="1" lang="ja-JP" altLang="en-US" b="1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9071FDB-0D36-4DC7-9E2A-90C23A105211}"/>
                  </a:ext>
                </a:extLst>
              </p:cNvPr>
              <p:cNvSpPr txBox="1"/>
              <p:nvPr/>
            </p:nvSpPr>
            <p:spPr>
              <a:xfrm>
                <a:off x="8117840" y="1397020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/>
                  <a:t>0001</a:t>
                </a:r>
                <a:endParaRPr kumimoji="1" lang="ja-JP" altLang="en-US" b="1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6E3DF7C-7CD4-4CF2-A91A-B4808460426D}"/>
                  </a:ext>
                </a:extLst>
              </p:cNvPr>
              <p:cNvSpPr txBox="1"/>
              <p:nvPr/>
            </p:nvSpPr>
            <p:spPr>
              <a:xfrm>
                <a:off x="8117840" y="2110751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/>
                  <a:t>0002</a:t>
                </a:r>
                <a:endParaRPr kumimoji="1" lang="ja-JP" altLang="en-US" b="1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21000C0-CA43-402C-BDA6-5A17ACFF16C3}"/>
                  </a:ext>
                </a:extLst>
              </p:cNvPr>
              <p:cNvSpPr txBox="1"/>
              <p:nvPr/>
            </p:nvSpPr>
            <p:spPr>
              <a:xfrm>
                <a:off x="8117840" y="2828307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/>
                  <a:t>0003</a:t>
                </a:r>
                <a:endParaRPr kumimoji="1" lang="ja-JP" altLang="en-US" b="1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4863618-F57A-4444-8DCB-DEF63D313271}"/>
                  </a:ext>
                </a:extLst>
              </p:cNvPr>
              <p:cNvSpPr txBox="1"/>
              <p:nvPr/>
            </p:nvSpPr>
            <p:spPr>
              <a:xfrm>
                <a:off x="8117840" y="3538230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/>
                  <a:t>0004</a:t>
                </a:r>
                <a:endParaRPr kumimoji="1" lang="ja-JP" altLang="en-US" b="1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9D7182-4CAF-44E7-8AEB-DCCAE859A8A6}"/>
                  </a:ext>
                </a:extLst>
              </p:cNvPr>
              <p:cNvSpPr txBox="1"/>
              <p:nvPr/>
            </p:nvSpPr>
            <p:spPr>
              <a:xfrm>
                <a:off x="8117840" y="4293885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/>
                  <a:t>0005</a:t>
                </a:r>
                <a:endParaRPr kumimoji="1" lang="ja-JP" altLang="en-US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0F81A4D-157F-4D6E-87BB-2D2610FEE2D0}"/>
                  </a:ext>
                </a:extLst>
              </p:cNvPr>
              <p:cNvSpPr txBox="1"/>
              <p:nvPr/>
            </p:nvSpPr>
            <p:spPr>
              <a:xfrm>
                <a:off x="8117840" y="4974604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/>
                  <a:t>0006</a:t>
                </a:r>
                <a:endParaRPr kumimoji="1" lang="ja-JP" altLang="en-US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9C76E4-A44B-489E-9087-6CEBD5F1567E}"/>
                  </a:ext>
                </a:extLst>
              </p:cNvPr>
              <p:cNvSpPr txBox="1"/>
              <p:nvPr/>
            </p:nvSpPr>
            <p:spPr>
              <a:xfrm>
                <a:off x="8117840" y="5698512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/>
                  <a:t>0007</a:t>
                </a:r>
                <a:endParaRPr kumimoji="1" lang="ja-JP" altLang="en-US" b="1" dirty="0"/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3D01461-91CE-4BBD-AE76-FE32921D850E}"/>
                </a:ext>
              </a:extLst>
            </p:cNvPr>
            <p:cNvSpPr txBox="1"/>
            <p:nvPr/>
          </p:nvSpPr>
          <p:spPr>
            <a:xfrm>
              <a:off x="9492073" y="442248"/>
              <a:ext cx="1525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/>
                <a:t>メモリ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5D19F35-840A-4E04-8BE1-255D4B83F1D3}"/>
                </a:ext>
              </a:extLst>
            </p:cNvPr>
            <p:cNvSpPr txBox="1"/>
            <p:nvPr/>
          </p:nvSpPr>
          <p:spPr>
            <a:xfrm>
              <a:off x="3456285" y="663946"/>
              <a:ext cx="12357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/>
                <a:t>CPU</a:t>
              </a:r>
              <a:endParaRPr kumimoji="1" lang="ja-JP" altLang="en-US" sz="3200" b="1" dirty="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F6232DCD-C2B0-4044-91CF-F25F716CF508}"/>
                </a:ext>
              </a:extLst>
            </p:cNvPr>
            <p:cNvGrpSpPr/>
            <p:nvPr/>
          </p:nvGrpSpPr>
          <p:grpSpPr>
            <a:xfrm>
              <a:off x="4566760" y="1531736"/>
              <a:ext cx="2569618" cy="1190004"/>
              <a:chOff x="3232766" y="1666241"/>
              <a:chExt cx="2569618" cy="1190004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41DAFBF-BADB-41AD-9B75-ABAFF27EEDD0}"/>
                  </a:ext>
                </a:extLst>
              </p:cNvPr>
              <p:cNvSpPr txBox="1"/>
              <p:nvPr/>
            </p:nvSpPr>
            <p:spPr>
              <a:xfrm>
                <a:off x="3385165" y="1666241"/>
                <a:ext cx="241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命令レジスタ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8720CFC3-BD0E-4141-97CB-52B544624711}"/>
                  </a:ext>
                </a:extLst>
              </p:cNvPr>
              <p:cNvSpPr/>
              <p:nvPr/>
            </p:nvSpPr>
            <p:spPr>
              <a:xfrm>
                <a:off x="3232766" y="2218696"/>
                <a:ext cx="2407920" cy="6375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C79FC55-F440-405F-9537-F34FF36C8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3852" y="2216166"/>
                <a:ext cx="0" cy="63754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876073FA-9260-4074-8535-015A06F86F77}"/>
                </a:ext>
              </a:extLst>
            </p:cNvPr>
            <p:cNvSpPr/>
            <p:nvPr/>
          </p:nvSpPr>
          <p:spPr>
            <a:xfrm>
              <a:off x="1358398" y="3837961"/>
              <a:ext cx="1487129" cy="18249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chemeClr val="tx1"/>
                  </a:solidFill>
                </a:rPr>
                <a:t>ALU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F66CC88-83C4-43EE-AC15-FE7F6ECD736F}"/>
                </a:ext>
              </a:extLst>
            </p:cNvPr>
            <p:cNvSpPr txBox="1"/>
            <p:nvPr/>
          </p:nvSpPr>
          <p:spPr>
            <a:xfrm>
              <a:off x="4450655" y="3175883"/>
              <a:ext cx="295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プログラムカウンタ</a:t>
              </a:r>
              <a:endParaRPr kumimoji="1" lang="ja-JP" altLang="en-US" sz="2800" b="1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2508260-A16C-45C6-9A9A-B2751F3F5475}"/>
                </a:ext>
              </a:extLst>
            </p:cNvPr>
            <p:cNvSpPr/>
            <p:nvPr/>
          </p:nvSpPr>
          <p:spPr>
            <a:xfrm>
              <a:off x="4830670" y="3671932"/>
              <a:ext cx="2092674" cy="6375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C2292F62-3579-45C9-A23D-E78DC385670D}"/>
                </a:ext>
              </a:extLst>
            </p:cNvPr>
            <p:cNvSpPr/>
            <p:nvPr/>
          </p:nvSpPr>
          <p:spPr>
            <a:xfrm>
              <a:off x="3437459" y="4677398"/>
              <a:ext cx="2171556" cy="97158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命令デコーダ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EA02D14-0812-43D5-A259-40CD83304BD2}"/>
                </a:ext>
              </a:extLst>
            </p:cNvPr>
            <p:cNvSpPr txBox="1"/>
            <p:nvPr/>
          </p:nvSpPr>
          <p:spPr>
            <a:xfrm>
              <a:off x="1131264" y="1530463"/>
              <a:ext cx="295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汎用レジスタ</a:t>
              </a:r>
              <a:endParaRPr kumimoji="1" lang="ja-JP" altLang="en-US" sz="2800" b="1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B293A6D-9D81-4DC1-A26F-4EDF2A0BD854}"/>
                </a:ext>
              </a:extLst>
            </p:cNvPr>
            <p:cNvSpPr/>
            <p:nvPr/>
          </p:nvSpPr>
          <p:spPr>
            <a:xfrm>
              <a:off x="1110914" y="1994107"/>
              <a:ext cx="2092674" cy="6375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972DFEF-BF70-44D8-83E7-0A60CFFC4686}"/>
                </a:ext>
              </a:extLst>
            </p:cNvPr>
            <p:cNvSpPr/>
            <p:nvPr/>
          </p:nvSpPr>
          <p:spPr>
            <a:xfrm>
              <a:off x="1110914" y="2645496"/>
              <a:ext cx="2092674" cy="6375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8E54F5BA-9F22-4D76-9AD8-C868093B45F7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4523237" y="2719210"/>
              <a:ext cx="653700" cy="19581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65407B1-7E41-4D1B-9A35-CF3685E68CBF}"/>
                </a:ext>
              </a:extLst>
            </p:cNvPr>
            <p:cNvSpPr txBox="1"/>
            <p:nvPr/>
          </p:nvSpPr>
          <p:spPr>
            <a:xfrm>
              <a:off x="7453519" y="3332854"/>
              <a:ext cx="71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038189A2-31B6-4F0D-B139-47197C0A4C91}"/>
                </a:ext>
              </a:extLst>
            </p:cNvPr>
            <p:cNvSpPr txBox="1"/>
            <p:nvPr/>
          </p:nvSpPr>
          <p:spPr>
            <a:xfrm>
              <a:off x="7506930" y="2185332"/>
              <a:ext cx="71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2B2D765-6031-4FD2-AA44-9E9C4C8BC79C}"/>
              </a:ext>
            </a:extLst>
          </p:cNvPr>
          <p:cNvSpPr/>
          <p:nvPr/>
        </p:nvSpPr>
        <p:spPr>
          <a:xfrm>
            <a:off x="4556599" y="1651271"/>
            <a:ext cx="1221085" cy="62569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命令部</a:t>
            </a:r>
            <a:endParaRPr kumimoji="1" lang="ja-JP" altLang="en-US" b="1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873901F-19F4-4E3C-87C4-564636F715E7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 flipV="1">
            <a:off x="2835367" y="4308200"/>
            <a:ext cx="591932" cy="412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4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6C591A6-B626-4CDA-B461-8802CA634085}"/>
              </a:ext>
            </a:extLst>
          </p:cNvPr>
          <p:cNvSpPr/>
          <p:nvPr/>
        </p:nvSpPr>
        <p:spPr>
          <a:xfrm>
            <a:off x="631232" y="846772"/>
            <a:ext cx="6865538" cy="469313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5E59DE1-D804-4D57-B6D1-F2D41904BABB}"/>
              </a:ext>
            </a:extLst>
          </p:cNvPr>
          <p:cNvGrpSpPr/>
          <p:nvPr/>
        </p:nvGrpSpPr>
        <p:grpSpPr>
          <a:xfrm>
            <a:off x="8107680" y="533112"/>
            <a:ext cx="3007360" cy="5750560"/>
            <a:chOff x="8117840" y="548640"/>
            <a:chExt cx="3007360" cy="5750560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87BA465-9F64-4E5B-B0E2-7633DB3033C0}"/>
                </a:ext>
              </a:extLst>
            </p:cNvPr>
            <p:cNvGrpSpPr/>
            <p:nvPr/>
          </p:nvGrpSpPr>
          <p:grpSpPr>
            <a:xfrm>
              <a:off x="9184640" y="548640"/>
              <a:ext cx="1940560" cy="5750560"/>
              <a:chOff x="9184640" y="548640"/>
              <a:chExt cx="1940560" cy="5750560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087336D-F37B-4743-AC48-D2F8F856FF97}"/>
                  </a:ext>
                </a:extLst>
              </p:cNvPr>
              <p:cNvSpPr/>
              <p:nvPr/>
            </p:nvSpPr>
            <p:spPr>
              <a:xfrm>
                <a:off x="9184640" y="548640"/>
                <a:ext cx="1940560" cy="5750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446E3A4F-FE81-4DD2-BA6F-4C46637BD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129032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347A6CC9-732C-449D-855B-0D622E358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198120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CD371AC-05FE-4D45-92F7-6BF61CCA2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274320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C95C0EF0-D983-402E-9AB1-DB4DFD08D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342900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54C40EE4-1D30-4BED-94B0-82519779B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417068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6A38C32-1EA0-44EE-BCDA-D3614E64A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485140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980EE612-ACD4-42E5-B31F-F734CEE00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557276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6D4EB3B-1E88-4D47-8DB5-B9176579EFB4}"/>
                </a:ext>
              </a:extLst>
            </p:cNvPr>
            <p:cNvSpPr txBox="1"/>
            <p:nvPr/>
          </p:nvSpPr>
          <p:spPr>
            <a:xfrm>
              <a:off x="8117840" y="716301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0000</a:t>
              </a:r>
              <a:endParaRPr kumimoji="1" lang="ja-JP" altLang="en-US" b="1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071FDB-0D36-4DC7-9E2A-90C23A105211}"/>
                </a:ext>
              </a:extLst>
            </p:cNvPr>
            <p:cNvSpPr txBox="1"/>
            <p:nvPr/>
          </p:nvSpPr>
          <p:spPr>
            <a:xfrm>
              <a:off x="8117840" y="139702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0001</a:t>
              </a:r>
              <a:endParaRPr kumimoji="1" lang="ja-JP" altLang="en-US" b="1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6E3DF7C-7CD4-4CF2-A91A-B4808460426D}"/>
                </a:ext>
              </a:extLst>
            </p:cNvPr>
            <p:cNvSpPr txBox="1"/>
            <p:nvPr/>
          </p:nvSpPr>
          <p:spPr>
            <a:xfrm>
              <a:off x="8117840" y="2110751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0002</a:t>
              </a:r>
              <a:endParaRPr kumimoji="1" lang="ja-JP" altLang="en-US" b="1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21000C0-CA43-402C-BDA6-5A17ACFF16C3}"/>
                </a:ext>
              </a:extLst>
            </p:cNvPr>
            <p:cNvSpPr txBox="1"/>
            <p:nvPr/>
          </p:nvSpPr>
          <p:spPr>
            <a:xfrm>
              <a:off x="8117840" y="2828307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0003</a:t>
              </a:r>
              <a:endParaRPr kumimoji="1" lang="ja-JP" altLang="en-US" b="1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4863618-F57A-4444-8DCB-DEF63D313271}"/>
                </a:ext>
              </a:extLst>
            </p:cNvPr>
            <p:cNvSpPr txBox="1"/>
            <p:nvPr/>
          </p:nvSpPr>
          <p:spPr>
            <a:xfrm>
              <a:off x="8117840" y="353823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0004</a:t>
              </a:r>
              <a:endParaRPr kumimoji="1" lang="ja-JP" altLang="en-US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39D7182-4CAF-44E7-8AEB-DCCAE859A8A6}"/>
                </a:ext>
              </a:extLst>
            </p:cNvPr>
            <p:cNvSpPr txBox="1"/>
            <p:nvPr/>
          </p:nvSpPr>
          <p:spPr>
            <a:xfrm>
              <a:off x="8117840" y="4293885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0005</a:t>
              </a:r>
              <a:endParaRPr kumimoji="1" lang="ja-JP" altLang="en-US" b="1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0F81A4D-157F-4D6E-87BB-2D2610FEE2D0}"/>
                </a:ext>
              </a:extLst>
            </p:cNvPr>
            <p:cNvSpPr txBox="1"/>
            <p:nvPr/>
          </p:nvSpPr>
          <p:spPr>
            <a:xfrm>
              <a:off x="8117840" y="4974604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0006</a:t>
              </a:r>
              <a:endParaRPr kumimoji="1" lang="ja-JP" altLang="en-US" b="1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09C76E4-A44B-489E-9087-6CEBD5F1567E}"/>
                </a:ext>
              </a:extLst>
            </p:cNvPr>
            <p:cNvSpPr txBox="1"/>
            <p:nvPr/>
          </p:nvSpPr>
          <p:spPr>
            <a:xfrm>
              <a:off x="8117840" y="5698512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0007</a:t>
              </a:r>
              <a:endParaRPr kumimoji="1" lang="ja-JP" altLang="en-US" b="1" dirty="0"/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D01461-91CE-4BBD-AE76-FE32921D850E}"/>
              </a:ext>
            </a:extLst>
          </p:cNvPr>
          <p:cNvSpPr txBox="1"/>
          <p:nvPr/>
        </p:nvSpPr>
        <p:spPr>
          <a:xfrm>
            <a:off x="9481913" y="0"/>
            <a:ext cx="152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メモリ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D19F35-840A-4E04-8BE1-255D4B83F1D3}"/>
              </a:ext>
            </a:extLst>
          </p:cNvPr>
          <p:cNvSpPr txBox="1"/>
          <p:nvPr/>
        </p:nvSpPr>
        <p:spPr>
          <a:xfrm>
            <a:off x="3446125" y="221698"/>
            <a:ext cx="123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CPU</a:t>
            </a:r>
            <a:endParaRPr kumimoji="1" lang="ja-JP" altLang="en-US" sz="3200" b="1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6232DCD-C2B0-4044-91CF-F25F716CF508}"/>
              </a:ext>
            </a:extLst>
          </p:cNvPr>
          <p:cNvGrpSpPr/>
          <p:nvPr/>
        </p:nvGrpSpPr>
        <p:grpSpPr>
          <a:xfrm>
            <a:off x="4556600" y="1089488"/>
            <a:ext cx="2569618" cy="1190004"/>
            <a:chOff x="3232766" y="1666241"/>
            <a:chExt cx="2569618" cy="1190004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41DAFBF-BADB-41AD-9B75-ABAFF27EEDD0}"/>
                </a:ext>
              </a:extLst>
            </p:cNvPr>
            <p:cNvSpPr txBox="1"/>
            <p:nvPr/>
          </p:nvSpPr>
          <p:spPr>
            <a:xfrm>
              <a:off x="3385165" y="1666241"/>
              <a:ext cx="2417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命令レジスタ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8720CFC3-BD0E-4141-97CB-52B544624711}"/>
                </a:ext>
              </a:extLst>
            </p:cNvPr>
            <p:cNvSpPr/>
            <p:nvPr/>
          </p:nvSpPr>
          <p:spPr>
            <a:xfrm>
              <a:off x="3232766" y="2218696"/>
              <a:ext cx="2407920" cy="6375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C79FC55-F440-405F-9537-F34FF36C8647}"/>
                </a:ext>
              </a:extLst>
            </p:cNvPr>
            <p:cNvCxnSpPr>
              <a:cxnSpLocks/>
            </p:cNvCxnSpPr>
            <p:nvPr/>
          </p:nvCxnSpPr>
          <p:spPr>
            <a:xfrm>
              <a:off x="4453852" y="2216166"/>
              <a:ext cx="0" cy="6375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76073FA-9260-4074-8535-015A06F86F77}"/>
              </a:ext>
            </a:extLst>
          </p:cNvPr>
          <p:cNvSpPr/>
          <p:nvPr/>
        </p:nvSpPr>
        <p:spPr>
          <a:xfrm>
            <a:off x="1348238" y="3395713"/>
            <a:ext cx="1487129" cy="182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ALU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F66CC88-83C4-43EE-AC15-FE7F6ECD736F}"/>
              </a:ext>
            </a:extLst>
          </p:cNvPr>
          <p:cNvSpPr txBox="1"/>
          <p:nvPr/>
        </p:nvSpPr>
        <p:spPr>
          <a:xfrm>
            <a:off x="4440495" y="2733635"/>
            <a:ext cx="295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プログラムカウンタ</a:t>
            </a:r>
            <a:endParaRPr kumimoji="1" lang="ja-JP" altLang="en-US" sz="2800" b="1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2508260-A16C-45C6-9A9A-B2751F3F5475}"/>
              </a:ext>
            </a:extLst>
          </p:cNvPr>
          <p:cNvSpPr/>
          <p:nvPr/>
        </p:nvSpPr>
        <p:spPr>
          <a:xfrm>
            <a:off x="4820510" y="3229684"/>
            <a:ext cx="2092674" cy="637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C2292F62-3579-45C9-A23D-E78DC385670D}"/>
              </a:ext>
            </a:extLst>
          </p:cNvPr>
          <p:cNvSpPr/>
          <p:nvPr/>
        </p:nvSpPr>
        <p:spPr>
          <a:xfrm>
            <a:off x="3427299" y="4235150"/>
            <a:ext cx="2171556" cy="9715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命令デコーダ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A02D14-0812-43D5-A259-40CD83304BD2}"/>
              </a:ext>
            </a:extLst>
          </p:cNvPr>
          <p:cNvSpPr txBox="1"/>
          <p:nvPr/>
        </p:nvSpPr>
        <p:spPr>
          <a:xfrm>
            <a:off x="1121104" y="1088215"/>
            <a:ext cx="295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汎用レジスタ</a:t>
            </a:r>
            <a:endParaRPr kumimoji="1" lang="ja-JP" altLang="en-US" sz="2800" b="1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B293A6D-9D81-4DC1-A26F-4EDF2A0BD854}"/>
              </a:ext>
            </a:extLst>
          </p:cNvPr>
          <p:cNvSpPr/>
          <p:nvPr/>
        </p:nvSpPr>
        <p:spPr>
          <a:xfrm>
            <a:off x="1100754" y="1551859"/>
            <a:ext cx="2092674" cy="637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972DFEF-BF70-44D8-83E7-0A60CFFC4686}"/>
              </a:ext>
            </a:extLst>
          </p:cNvPr>
          <p:cNvSpPr/>
          <p:nvPr/>
        </p:nvSpPr>
        <p:spPr>
          <a:xfrm>
            <a:off x="1100754" y="2203248"/>
            <a:ext cx="2092674" cy="637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E54F5BA-9F22-4D76-9AD8-C868093B45F7}"/>
              </a:ext>
            </a:extLst>
          </p:cNvPr>
          <p:cNvCxnSpPr>
            <a:cxnSpLocks/>
          </p:cNvCxnSpPr>
          <p:nvPr/>
        </p:nvCxnSpPr>
        <p:spPr>
          <a:xfrm flipV="1">
            <a:off x="6952560" y="1616975"/>
            <a:ext cx="2221920" cy="347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65407B1-7E41-4D1B-9A35-CF3685E68CBF}"/>
              </a:ext>
            </a:extLst>
          </p:cNvPr>
          <p:cNvSpPr txBox="1"/>
          <p:nvPr/>
        </p:nvSpPr>
        <p:spPr>
          <a:xfrm>
            <a:off x="7443359" y="2890606"/>
            <a:ext cx="71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38189A2-31B6-4F0D-B139-47197C0A4C91}"/>
              </a:ext>
            </a:extLst>
          </p:cNvPr>
          <p:cNvSpPr txBox="1"/>
          <p:nvPr/>
        </p:nvSpPr>
        <p:spPr>
          <a:xfrm>
            <a:off x="7496770" y="1743084"/>
            <a:ext cx="71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2B2D765-6031-4FD2-AA44-9E9C4C8BC79C}"/>
              </a:ext>
            </a:extLst>
          </p:cNvPr>
          <p:cNvSpPr/>
          <p:nvPr/>
        </p:nvSpPr>
        <p:spPr>
          <a:xfrm>
            <a:off x="5239359" y="1651270"/>
            <a:ext cx="1725162" cy="62724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0001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2CB8DA-297D-489A-B90E-09CD1EA54761}"/>
              </a:ext>
            </a:extLst>
          </p:cNvPr>
          <p:cNvSpPr/>
          <p:nvPr/>
        </p:nvSpPr>
        <p:spPr>
          <a:xfrm>
            <a:off x="9174480" y="1284952"/>
            <a:ext cx="1916766" cy="71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</a:t>
            </a:r>
            <a:endParaRPr kumimoji="1" lang="ja-JP" altLang="en-US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C1F5ABB-4F2D-4B47-B6B2-FB79CABD317C}"/>
              </a:ext>
            </a:extLst>
          </p:cNvPr>
          <p:cNvSpPr/>
          <p:nvPr/>
        </p:nvSpPr>
        <p:spPr>
          <a:xfrm>
            <a:off x="1121105" y="2203247"/>
            <a:ext cx="2072324" cy="627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</a:t>
            </a:r>
            <a:endParaRPr kumimoji="1" lang="ja-JP" altLang="en-US" b="1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A43FDAB-07A7-4755-85A4-9366AE882B3E}"/>
              </a:ext>
            </a:extLst>
          </p:cNvPr>
          <p:cNvCxnSpPr>
            <a:cxnSpLocks/>
          </p:cNvCxnSpPr>
          <p:nvPr/>
        </p:nvCxnSpPr>
        <p:spPr>
          <a:xfrm>
            <a:off x="10187869" y="1965386"/>
            <a:ext cx="0" cy="6530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244F9F8-6F28-4E16-B30F-BEAC657A1309}"/>
              </a:ext>
            </a:extLst>
          </p:cNvPr>
          <p:cNvCxnSpPr>
            <a:cxnSpLocks/>
          </p:cNvCxnSpPr>
          <p:nvPr/>
        </p:nvCxnSpPr>
        <p:spPr>
          <a:xfrm flipH="1" flipV="1">
            <a:off x="2886704" y="2539403"/>
            <a:ext cx="7301165" cy="506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6C591A6-B626-4CDA-B461-8802CA634085}"/>
              </a:ext>
            </a:extLst>
          </p:cNvPr>
          <p:cNvSpPr/>
          <p:nvPr/>
        </p:nvSpPr>
        <p:spPr>
          <a:xfrm>
            <a:off x="631232" y="846772"/>
            <a:ext cx="6865538" cy="469313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5E59DE1-D804-4D57-B6D1-F2D41904BABB}"/>
              </a:ext>
            </a:extLst>
          </p:cNvPr>
          <p:cNvGrpSpPr/>
          <p:nvPr/>
        </p:nvGrpSpPr>
        <p:grpSpPr>
          <a:xfrm>
            <a:off x="8107680" y="533112"/>
            <a:ext cx="3007360" cy="5750560"/>
            <a:chOff x="8117840" y="548640"/>
            <a:chExt cx="3007360" cy="5750560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87BA465-9F64-4E5B-B0E2-7633DB3033C0}"/>
                </a:ext>
              </a:extLst>
            </p:cNvPr>
            <p:cNvGrpSpPr/>
            <p:nvPr/>
          </p:nvGrpSpPr>
          <p:grpSpPr>
            <a:xfrm>
              <a:off x="9184640" y="548640"/>
              <a:ext cx="1940560" cy="5750560"/>
              <a:chOff x="9184640" y="548640"/>
              <a:chExt cx="1940560" cy="5750560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087336D-F37B-4743-AC48-D2F8F856FF97}"/>
                  </a:ext>
                </a:extLst>
              </p:cNvPr>
              <p:cNvSpPr/>
              <p:nvPr/>
            </p:nvSpPr>
            <p:spPr>
              <a:xfrm>
                <a:off x="9184640" y="548640"/>
                <a:ext cx="1940560" cy="5750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446E3A4F-FE81-4DD2-BA6F-4C46637BD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129032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347A6CC9-732C-449D-855B-0D622E358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198120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CD371AC-05FE-4D45-92F7-6BF61CCA2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274320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C95C0EF0-D983-402E-9AB1-DB4DFD08D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342900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54C40EE4-1D30-4BED-94B0-82519779B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417068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6A38C32-1EA0-44EE-BCDA-D3614E64A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485140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980EE612-ACD4-42E5-B31F-F734CEE00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640" y="5572760"/>
                <a:ext cx="194056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6D4EB3B-1E88-4D47-8DB5-B9176579EFB4}"/>
                </a:ext>
              </a:extLst>
            </p:cNvPr>
            <p:cNvSpPr txBox="1"/>
            <p:nvPr/>
          </p:nvSpPr>
          <p:spPr>
            <a:xfrm>
              <a:off x="8117840" y="716301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0000</a:t>
              </a:r>
              <a:endParaRPr kumimoji="1" lang="ja-JP" altLang="en-US" b="1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071FDB-0D36-4DC7-9E2A-90C23A105211}"/>
                </a:ext>
              </a:extLst>
            </p:cNvPr>
            <p:cNvSpPr txBox="1"/>
            <p:nvPr/>
          </p:nvSpPr>
          <p:spPr>
            <a:xfrm>
              <a:off x="8117840" y="139702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0001</a:t>
              </a:r>
              <a:endParaRPr kumimoji="1" lang="ja-JP" altLang="en-US" b="1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6E3DF7C-7CD4-4CF2-A91A-B4808460426D}"/>
                </a:ext>
              </a:extLst>
            </p:cNvPr>
            <p:cNvSpPr txBox="1"/>
            <p:nvPr/>
          </p:nvSpPr>
          <p:spPr>
            <a:xfrm>
              <a:off x="8117840" y="2110751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0002</a:t>
              </a:r>
              <a:endParaRPr kumimoji="1" lang="ja-JP" altLang="en-US" b="1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21000C0-CA43-402C-BDA6-5A17ACFF16C3}"/>
                </a:ext>
              </a:extLst>
            </p:cNvPr>
            <p:cNvSpPr txBox="1"/>
            <p:nvPr/>
          </p:nvSpPr>
          <p:spPr>
            <a:xfrm>
              <a:off x="8117840" y="2828307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0003</a:t>
              </a:r>
              <a:endParaRPr kumimoji="1" lang="ja-JP" altLang="en-US" b="1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4863618-F57A-4444-8DCB-DEF63D313271}"/>
                </a:ext>
              </a:extLst>
            </p:cNvPr>
            <p:cNvSpPr txBox="1"/>
            <p:nvPr/>
          </p:nvSpPr>
          <p:spPr>
            <a:xfrm>
              <a:off x="8117840" y="353823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0004</a:t>
              </a:r>
              <a:endParaRPr kumimoji="1" lang="ja-JP" altLang="en-US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39D7182-4CAF-44E7-8AEB-DCCAE859A8A6}"/>
                </a:ext>
              </a:extLst>
            </p:cNvPr>
            <p:cNvSpPr txBox="1"/>
            <p:nvPr/>
          </p:nvSpPr>
          <p:spPr>
            <a:xfrm>
              <a:off x="8117840" y="4293885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0005</a:t>
              </a:r>
              <a:endParaRPr kumimoji="1" lang="ja-JP" altLang="en-US" b="1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0F81A4D-157F-4D6E-87BB-2D2610FEE2D0}"/>
                </a:ext>
              </a:extLst>
            </p:cNvPr>
            <p:cNvSpPr txBox="1"/>
            <p:nvPr/>
          </p:nvSpPr>
          <p:spPr>
            <a:xfrm>
              <a:off x="8117840" y="4974604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0006</a:t>
              </a:r>
              <a:endParaRPr kumimoji="1" lang="ja-JP" altLang="en-US" b="1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09C76E4-A44B-489E-9087-6CEBD5F1567E}"/>
                </a:ext>
              </a:extLst>
            </p:cNvPr>
            <p:cNvSpPr txBox="1"/>
            <p:nvPr/>
          </p:nvSpPr>
          <p:spPr>
            <a:xfrm>
              <a:off x="8117840" y="5698512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0007</a:t>
              </a:r>
              <a:endParaRPr kumimoji="1" lang="ja-JP" altLang="en-US" b="1" dirty="0"/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D01461-91CE-4BBD-AE76-FE32921D850E}"/>
              </a:ext>
            </a:extLst>
          </p:cNvPr>
          <p:cNvSpPr txBox="1"/>
          <p:nvPr/>
        </p:nvSpPr>
        <p:spPr>
          <a:xfrm>
            <a:off x="9481913" y="0"/>
            <a:ext cx="152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メモリ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D19F35-840A-4E04-8BE1-255D4B83F1D3}"/>
              </a:ext>
            </a:extLst>
          </p:cNvPr>
          <p:cNvSpPr txBox="1"/>
          <p:nvPr/>
        </p:nvSpPr>
        <p:spPr>
          <a:xfrm>
            <a:off x="3446125" y="221698"/>
            <a:ext cx="123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CPU</a:t>
            </a:r>
            <a:endParaRPr kumimoji="1" lang="ja-JP" altLang="en-US" sz="3200" b="1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6232DCD-C2B0-4044-91CF-F25F716CF508}"/>
              </a:ext>
            </a:extLst>
          </p:cNvPr>
          <p:cNvGrpSpPr/>
          <p:nvPr/>
        </p:nvGrpSpPr>
        <p:grpSpPr>
          <a:xfrm>
            <a:off x="4556600" y="1089488"/>
            <a:ext cx="2569618" cy="1190004"/>
            <a:chOff x="3232766" y="1666241"/>
            <a:chExt cx="2569618" cy="1190004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41DAFBF-BADB-41AD-9B75-ABAFF27EEDD0}"/>
                </a:ext>
              </a:extLst>
            </p:cNvPr>
            <p:cNvSpPr txBox="1"/>
            <p:nvPr/>
          </p:nvSpPr>
          <p:spPr>
            <a:xfrm>
              <a:off x="3385165" y="1666241"/>
              <a:ext cx="2417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命令レジスタ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8720CFC3-BD0E-4141-97CB-52B544624711}"/>
                </a:ext>
              </a:extLst>
            </p:cNvPr>
            <p:cNvSpPr/>
            <p:nvPr/>
          </p:nvSpPr>
          <p:spPr>
            <a:xfrm>
              <a:off x="3232766" y="2218696"/>
              <a:ext cx="2407920" cy="6375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C79FC55-F440-405F-9537-F34FF36C8647}"/>
                </a:ext>
              </a:extLst>
            </p:cNvPr>
            <p:cNvCxnSpPr>
              <a:cxnSpLocks/>
            </p:cNvCxnSpPr>
            <p:nvPr/>
          </p:nvCxnSpPr>
          <p:spPr>
            <a:xfrm>
              <a:off x="4453852" y="2216166"/>
              <a:ext cx="0" cy="6375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76073FA-9260-4074-8535-015A06F86F77}"/>
              </a:ext>
            </a:extLst>
          </p:cNvPr>
          <p:cNvSpPr/>
          <p:nvPr/>
        </p:nvSpPr>
        <p:spPr>
          <a:xfrm>
            <a:off x="1348238" y="3395713"/>
            <a:ext cx="1487129" cy="182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ALU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F66CC88-83C4-43EE-AC15-FE7F6ECD736F}"/>
              </a:ext>
            </a:extLst>
          </p:cNvPr>
          <p:cNvSpPr txBox="1"/>
          <p:nvPr/>
        </p:nvSpPr>
        <p:spPr>
          <a:xfrm>
            <a:off x="4440495" y="2733635"/>
            <a:ext cx="295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プログラムカウンタ</a:t>
            </a:r>
            <a:endParaRPr kumimoji="1" lang="ja-JP" altLang="en-US" sz="2800" b="1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2508260-A16C-45C6-9A9A-B2751F3F5475}"/>
              </a:ext>
            </a:extLst>
          </p:cNvPr>
          <p:cNvSpPr/>
          <p:nvPr/>
        </p:nvSpPr>
        <p:spPr>
          <a:xfrm>
            <a:off x="4820510" y="3229684"/>
            <a:ext cx="2092674" cy="637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C2292F62-3579-45C9-A23D-E78DC385670D}"/>
              </a:ext>
            </a:extLst>
          </p:cNvPr>
          <p:cNvSpPr/>
          <p:nvPr/>
        </p:nvSpPr>
        <p:spPr>
          <a:xfrm>
            <a:off x="3427299" y="4235150"/>
            <a:ext cx="2171556" cy="9715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命令デコーダ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A02D14-0812-43D5-A259-40CD83304BD2}"/>
              </a:ext>
            </a:extLst>
          </p:cNvPr>
          <p:cNvSpPr txBox="1"/>
          <p:nvPr/>
        </p:nvSpPr>
        <p:spPr>
          <a:xfrm>
            <a:off x="1121104" y="1088215"/>
            <a:ext cx="295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汎用レジスタ</a:t>
            </a:r>
            <a:endParaRPr kumimoji="1" lang="ja-JP" altLang="en-US" sz="2800" b="1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B293A6D-9D81-4DC1-A26F-4EDF2A0BD854}"/>
              </a:ext>
            </a:extLst>
          </p:cNvPr>
          <p:cNvSpPr/>
          <p:nvPr/>
        </p:nvSpPr>
        <p:spPr>
          <a:xfrm>
            <a:off x="1100754" y="1551859"/>
            <a:ext cx="2092674" cy="637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972DFEF-BF70-44D8-83E7-0A60CFFC4686}"/>
              </a:ext>
            </a:extLst>
          </p:cNvPr>
          <p:cNvSpPr/>
          <p:nvPr/>
        </p:nvSpPr>
        <p:spPr>
          <a:xfrm>
            <a:off x="1100754" y="2203248"/>
            <a:ext cx="2092674" cy="637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E54F5BA-9F22-4D76-9AD8-C868093B45F7}"/>
              </a:ext>
            </a:extLst>
          </p:cNvPr>
          <p:cNvCxnSpPr>
            <a:cxnSpLocks/>
          </p:cNvCxnSpPr>
          <p:nvPr/>
        </p:nvCxnSpPr>
        <p:spPr>
          <a:xfrm flipH="1">
            <a:off x="1659584" y="2830429"/>
            <a:ext cx="31572" cy="11971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65407B1-7E41-4D1B-9A35-CF3685E68CBF}"/>
              </a:ext>
            </a:extLst>
          </p:cNvPr>
          <p:cNvSpPr txBox="1"/>
          <p:nvPr/>
        </p:nvSpPr>
        <p:spPr>
          <a:xfrm>
            <a:off x="7443359" y="2890606"/>
            <a:ext cx="71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C1F5ABB-4F2D-4B47-B6B2-FB79CABD317C}"/>
              </a:ext>
            </a:extLst>
          </p:cNvPr>
          <p:cNvSpPr/>
          <p:nvPr/>
        </p:nvSpPr>
        <p:spPr>
          <a:xfrm>
            <a:off x="1121105" y="2203247"/>
            <a:ext cx="2072324" cy="627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</a:t>
            </a:r>
            <a:endParaRPr kumimoji="1" lang="ja-JP" altLang="en-US" b="1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73D9D2D-B802-4512-9F48-5747F974F98A}"/>
              </a:ext>
            </a:extLst>
          </p:cNvPr>
          <p:cNvSpPr/>
          <p:nvPr/>
        </p:nvSpPr>
        <p:spPr>
          <a:xfrm>
            <a:off x="1100753" y="1549880"/>
            <a:ext cx="2092673" cy="65336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処理結果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244F9F8-6F28-4E16-B30F-BEAC657A1309}"/>
              </a:ext>
            </a:extLst>
          </p:cNvPr>
          <p:cNvCxnSpPr>
            <a:cxnSpLocks/>
          </p:cNvCxnSpPr>
          <p:nvPr/>
        </p:nvCxnSpPr>
        <p:spPr>
          <a:xfrm flipV="1">
            <a:off x="2586349" y="1958187"/>
            <a:ext cx="11867" cy="1990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8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84</Words>
  <Application>Microsoft Office PowerPoint</Application>
  <PresentationFormat>ワイド画面</PresentationFormat>
  <Paragraphs>71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タオカ ハヤト</dc:creator>
  <cp:lastModifiedBy>タオカ ハヤト</cp:lastModifiedBy>
  <cp:revision>11</cp:revision>
  <dcterms:created xsi:type="dcterms:W3CDTF">2021-02-14T06:26:57Z</dcterms:created>
  <dcterms:modified xsi:type="dcterms:W3CDTF">2021-02-14T07:58:41Z</dcterms:modified>
</cp:coreProperties>
</file>