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7056B-E821-4648-9885-111B89A7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A37F02-7C1A-4E83-B58D-8210983AF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3DBDD-7598-46EF-9AD8-58328772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CEF7F-7091-4636-A14C-FC8FE806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7EB14-6CC5-442A-A420-5EA9142E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7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20B97-8D65-48F8-AD7C-C35CC6A7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822E1F-E47B-48DA-8BB8-473BA88D8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269C0-0CBA-4507-8AF4-EACF8A21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3F70D3-9770-4874-968C-C867247B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9C674-8627-4C2C-9C4E-7C8655F8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48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B48D38-AC57-42FC-B13A-592AA4FB3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AD97AB-DC4E-4BE7-9F2E-60227132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D8BC8-331C-44A6-B2CA-28262D88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5E6E5-71BC-47ED-801F-AA421F96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784FCA-0365-4420-9FAF-D5FE5A92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9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169F1-0E97-460C-85E2-1F4089CE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27D63-A419-430B-ACB9-BCBFFBAA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7EE3E-6A95-4C5D-899D-9732CE6F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F296D-A8E1-40CC-8683-141BA237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CFCC7-5ED4-4C0E-B307-8DDB534F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1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10415-F80C-436E-AA3B-DA806179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2D9302-5BAC-425B-B6A8-E545A13C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C601BD-6171-4687-8968-363248A9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4C1B3D-AFCC-4B3D-8927-DC6104A1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38C1D-2E6F-40C5-9379-EEB9C4A2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70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9B893-6B69-4F74-B12C-BEF8825D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625715-9B93-4B54-B7B3-A7C993B6C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9C4734-BE73-4871-ABC7-6A556DA01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1FC4BE-B70E-4C4C-9EBB-39F2CD4B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9AA4BA-7943-470A-B300-96BF5403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16540-C286-4B61-957D-DC885838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56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53743-1117-4A14-B104-EB08F4BC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1D2F8E-506B-4843-9B21-3DAE96F96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BA95C5-34A3-420D-B808-0E78CD8E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824195-E6F6-420D-A574-DF205E16D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49CAEB-85A8-471B-B474-1B1940347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834C97-A1E1-4DDF-9459-EFF483FC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B1FE02-1040-4140-A62C-DC2CCF22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5CFD72-2FED-4559-9CB1-42FC6421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82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2023E-2241-4E55-BF6A-50528665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280AAF-84FD-4608-85C4-B228F316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A70F12-F454-442C-AE43-FC4C8C4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2A8009-4D75-42F1-83DE-43C2B20E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8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A5010D-137B-4203-A759-6E01D388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53776A-1A8B-4576-83B7-9D0000B5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2E178B-64F2-4215-9D48-7F7D512D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6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6C80C-0AAC-41E4-9A6D-3CDA0937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E95E6-847F-4443-9510-546600DC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D0D9F9-9572-4EFE-8756-B975FCBA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19815-3833-4793-9664-DBA28365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B48E61-C455-4600-B016-0BC30B93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976019-BE3E-40F7-856B-BC594AC9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07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5DE35-45D3-4EB8-8A4A-93BA0D90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C1BA1E-0D8D-4EA0-8BA5-AEF069C14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71938C-1630-4F99-AB0D-9E3AD63F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825628-D351-43F8-B5D6-CEA29EA6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B2F58A-CE10-40AB-9ABA-22C8D6E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15B9E-4C08-4CFB-8253-46EDF4C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58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577C1E-D7EC-47CF-A917-7EEB2D05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EFD375-3B05-4A3A-A349-3C5635FC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8B577-CDB4-4D8A-8A3B-CAE732D27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E402-1251-4A58-A146-AF00AB5B66A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1445B-703A-4E95-98FD-E810883F2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33450-4010-46D9-9F2D-FE23EC7E9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FCB22-F7DC-4959-AEDB-ECBA1D897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1F64D5-7513-43EA-B5BF-507321ED7AD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340919" y="1582341"/>
            <a:ext cx="1478942" cy="958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29BCD23-6AA4-407D-A7FB-B3150A8B0195}"/>
              </a:ext>
            </a:extLst>
          </p:cNvPr>
          <p:cNvCxnSpPr>
            <a:cxnSpLocks/>
          </p:cNvCxnSpPr>
          <p:nvPr/>
        </p:nvCxnSpPr>
        <p:spPr>
          <a:xfrm flipH="1">
            <a:off x="8392503" y="2157198"/>
            <a:ext cx="1939688" cy="16552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7B8A652-88DD-4B46-A7DB-12ED4D16A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2" y="1528895"/>
            <a:ext cx="4761476" cy="3800209"/>
          </a:xfrm>
          <a:prstGeom prst="rect">
            <a:avLst/>
          </a:prstGeom>
        </p:spPr>
      </p:pic>
      <p:pic>
        <p:nvPicPr>
          <p:cNvPr id="1026" name="Picture 2" descr="「Excel」の画像検索結果">
            <a:extLst>
              <a:ext uri="{FF2B5EF4-FFF2-40B4-BE49-F238E27FC236}">
                <a16:creationId xmlns:a16="http://schemas.microsoft.com/office/drawing/2014/main" id="{58DB3CE3-8F68-47E1-8238-C473257E4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397" y="343540"/>
            <a:ext cx="2095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836E13A-C076-4352-A065-6EE53888CC94}"/>
              </a:ext>
            </a:extLst>
          </p:cNvPr>
          <p:cNvSpPr/>
          <p:nvPr/>
        </p:nvSpPr>
        <p:spPr>
          <a:xfrm>
            <a:off x="5539409" y="2157198"/>
            <a:ext cx="2801510" cy="7669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>
                <a:solidFill>
                  <a:sysClr val="windowText" lastClr="000000"/>
                </a:solidFill>
              </a:rPr>
              <a:t>q</a:t>
            </a:r>
            <a:r>
              <a:rPr kumimoji="1" lang="en-US" altLang="ja-JP" sz="2400" b="1" dirty="0" err="1">
                <a:solidFill>
                  <a:sysClr val="windowText" lastClr="000000"/>
                </a:solidFill>
              </a:rPr>
              <a:t>uestion_list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121FFAC-60E8-4B59-8654-16873F007AAB}"/>
              </a:ext>
            </a:extLst>
          </p:cNvPr>
          <p:cNvSpPr/>
          <p:nvPr/>
        </p:nvSpPr>
        <p:spPr>
          <a:xfrm>
            <a:off x="5539409" y="3428999"/>
            <a:ext cx="2801510" cy="7669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ysClr val="windowText" lastClr="000000"/>
                </a:solidFill>
              </a:rPr>
              <a:t>answer_list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4E0D4D3-FB11-4BF8-98A8-21D76E1F850C}"/>
              </a:ext>
            </a:extLst>
          </p:cNvPr>
          <p:cNvCxnSpPr>
            <a:cxnSpLocks/>
          </p:cNvCxnSpPr>
          <p:nvPr/>
        </p:nvCxnSpPr>
        <p:spPr>
          <a:xfrm flipH="1">
            <a:off x="2739428" y="2540656"/>
            <a:ext cx="27973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93FE062-4E2B-43A1-B814-18B92E7227BE}"/>
              </a:ext>
            </a:extLst>
          </p:cNvPr>
          <p:cNvCxnSpPr>
            <a:cxnSpLocks/>
          </p:cNvCxnSpPr>
          <p:nvPr/>
        </p:nvCxnSpPr>
        <p:spPr>
          <a:xfrm flipH="1">
            <a:off x="2973788" y="3812457"/>
            <a:ext cx="2562972" cy="3834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タオカ ハヤト</dc:creator>
  <cp:lastModifiedBy>タオカ ハヤト</cp:lastModifiedBy>
  <cp:revision>2</cp:revision>
  <dcterms:created xsi:type="dcterms:W3CDTF">2021-02-15T06:14:20Z</dcterms:created>
  <dcterms:modified xsi:type="dcterms:W3CDTF">2021-02-15T06:52:51Z</dcterms:modified>
</cp:coreProperties>
</file>