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4F2C8-A479-4FBC-AA54-84B4544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8D4034-AC18-4B73-8FA2-F208FD47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29D00-2BF4-4CC5-B9F3-37C826E0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39CF3-0A43-4BA9-9F8D-46CCE685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D926A-A1E7-4E12-BC07-260AC03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97770-5661-4E46-9F9F-6F0F2CB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68E39-C350-4EB8-93AD-16A2E237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47828-7666-4E85-B11A-7EE6FD8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6D91F-2B4F-487A-961D-4F417A36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6E231-D036-43C6-9178-83E19A1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9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5B3E96-88EE-4317-AFB5-A79992E69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677CC3-C44D-4B63-87BB-07F8A3E9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0FE24-A215-4727-88BE-63E2CD10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1DA6F-D500-4DEB-885E-E1E3CCD8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DC440-E0B1-40AC-9B0E-D2F5CFF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6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FDA7F-9093-4F67-A997-8DFCC6D3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18AB6-FACD-489E-A129-26187028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06F76D-B079-4744-A4FE-8FD4BA7A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AF663-3256-44E6-9A7B-E737CFC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6E6BB-BD4C-4809-8954-A0293A2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1DF-CE14-43D5-82B2-CD002E1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15BAE5-F01D-4BE5-8881-79413CEF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8B6C-0FEB-46EA-B18A-BB2D0BBD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13050-9481-4909-BFE9-3BE3A9C3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A0CF63-9A80-4C7F-8F59-E7945A60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3ADB6-7669-42DC-92E8-60B13D2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ED698-7468-4670-BE1E-7D0FCEFF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3A7027-6EA0-45E8-8453-193CBDF2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F228D-FC54-4583-B4E7-97786E60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14E6B-02C1-4687-B041-D38BE1E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2704C-A532-45C1-B9FB-6DA81E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9F083-D68C-4277-B64E-40E0EF4F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212DD-2BB8-4E04-915A-F66EF055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1A3E7C-AC65-4C5D-AE1D-4DAD05A5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7F8361-98BB-46CF-A1B3-68621BAA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197E8-2BDA-4008-834E-5545C2EC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82467D-7332-45F3-8BD5-3534DB8C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0E66AC-2B0D-4B52-8210-EC615294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38CB86-7379-4517-A160-501AA489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5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D07D0-5222-45C1-83E1-311B0BB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9D740F-BD9A-4DAF-821E-107488A9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9A6814-1BDA-4853-A100-70FBC837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E861BF-EA8B-469A-9487-B324B212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C0079C-C93B-4BDB-A580-A5DAD648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D9106F-3599-44CF-A280-DE23E02F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0D04C8-66D8-4C3B-92EF-A58D32F3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7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1147E-9B18-4E61-9FBF-F23F0A3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E6E33-266E-4A43-A0B8-0CDFCB16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8F082E-74F3-421D-ADE7-AFA6D644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AC9276-2E56-491C-9075-FFC3FDE4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C025B3-DCE7-45B2-AEB8-9799D966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3623A5-1B64-4E79-8551-29E98777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2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68748-C83C-4DF1-B671-9C9C7881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048C4B-1976-46AC-A1E2-6EA043B4F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E6EBC5-6D8C-44F1-BF4B-1563CBCC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8F645-CF22-4ED1-AAE7-B35DCDFF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4BAC2-7404-449A-B988-B26C509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9528D7-AFB5-49A2-A10B-FED7B50B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8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0C72-74DD-4DB6-AA2D-C978CEF9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7395C-41E8-42F2-8F90-0B981A39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5C1D71-F383-4C87-AE05-AA890D73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0E973-DFE7-4A07-BED4-6A57722FE709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5F753-0CF0-4787-8F5C-53463E722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F468F6-04A2-4271-AE33-3C9E2D7C1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7FF0-6EA2-48FF-B0A5-9F679625FD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0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368961A-1DFF-4790-8F14-DEB6D65248E3}"/>
              </a:ext>
            </a:extLst>
          </p:cNvPr>
          <p:cNvGrpSpPr/>
          <p:nvPr/>
        </p:nvGrpSpPr>
        <p:grpSpPr>
          <a:xfrm>
            <a:off x="9079560" y="4209727"/>
            <a:ext cx="2277718" cy="2577024"/>
            <a:chOff x="9079560" y="4209727"/>
            <a:chExt cx="2277718" cy="2577024"/>
          </a:xfrm>
        </p:grpSpPr>
        <p:pic>
          <p:nvPicPr>
            <p:cNvPr id="1026" name="Picture 2" descr="Microsoft Excel - Wikipedia">
              <a:extLst>
                <a:ext uri="{FF2B5EF4-FFF2-40B4-BE49-F238E27FC236}">
                  <a16:creationId xmlns:a16="http://schemas.microsoft.com/office/drawing/2014/main" id="{D10E2602-E8B3-4BAB-A6D2-95B84E51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9560" y="4209727"/>
              <a:ext cx="2095500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CEBA494F-B43C-4E61-9DB0-FDA6B6ECC167}"/>
                </a:ext>
              </a:extLst>
            </p:cNvPr>
            <p:cNvSpPr/>
            <p:nvPr/>
          </p:nvSpPr>
          <p:spPr>
            <a:xfrm>
              <a:off x="9261778" y="6246062"/>
              <a:ext cx="2095500" cy="5406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s</a:t>
              </a:r>
              <a:r>
                <a:rPr kumimoji="1" lang="en-US" altLang="ja-JP" sz="2400" b="1" dirty="0">
                  <a:solidFill>
                    <a:schemeClr val="tx1"/>
                  </a:solidFill>
                </a:rPr>
                <a:t>heet.xlsx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04F9869-B642-461F-BC77-5BBA89D33E0C}"/>
              </a:ext>
            </a:extLst>
          </p:cNvPr>
          <p:cNvGrpSpPr/>
          <p:nvPr/>
        </p:nvGrpSpPr>
        <p:grpSpPr>
          <a:xfrm>
            <a:off x="9079560" y="0"/>
            <a:ext cx="2277718" cy="2577024"/>
            <a:chOff x="9079560" y="0"/>
            <a:chExt cx="2277718" cy="2577024"/>
          </a:xfrm>
        </p:grpSpPr>
        <p:pic>
          <p:nvPicPr>
            <p:cNvPr id="1028" name="Picture 4" descr="Microsoft Excel - Wikipedia">
              <a:extLst>
                <a:ext uri="{FF2B5EF4-FFF2-40B4-BE49-F238E27FC236}">
                  <a16:creationId xmlns:a16="http://schemas.microsoft.com/office/drawing/2014/main" id="{60335730-12B0-4F6B-AA0A-750E5A65C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9560" y="0"/>
              <a:ext cx="2095500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C973B89-F141-4F27-99ED-6515BDA78FC3}"/>
                </a:ext>
              </a:extLst>
            </p:cNvPr>
            <p:cNvSpPr/>
            <p:nvPr/>
          </p:nvSpPr>
          <p:spPr>
            <a:xfrm>
              <a:off x="9261778" y="2036335"/>
              <a:ext cx="2095500" cy="5406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solidFill>
                    <a:schemeClr val="tx1"/>
                  </a:solidFill>
                </a:rPr>
                <a:t>English.xlsx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6BA91D8-8CE8-4114-A491-706179451BDA}"/>
              </a:ext>
            </a:extLst>
          </p:cNvPr>
          <p:cNvGrpSpPr/>
          <p:nvPr/>
        </p:nvGrpSpPr>
        <p:grpSpPr>
          <a:xfrm>
            <a:off x="0" y="2306679"/>
            <a:ext cx="2298430" cy="2670325"/>
            <a:chOff x="464813" y="2221854"/>
            <a:chExt cx="2298430" cy="2670325"/>
          </a:xfrm>
        </p:grpSpPr>
        <p:pic>
          <p:nvPicPr>
            <p:cNvPr id="10" name="Picture 2" descr="Microsoft Excel - Wikipedia">
              <a:extLst>
                <a:ext uri="{FF2B5EF4-FFF2-40B4-BE49-F238E27FC236}">
                  <a16:creationId xmlns:a16="http://schemas.microsoft.com/office/drawing/2014/main" id="{33A71B0F-F978-463B-9787-631169E0C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13" y="2221854"/>
              <a:ext cx="2095500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744E5B8-F270-4D4A-8866-DDB935478B53}"/>
                </a:ext>
              </a:extLst>
            </p:cNvPr>
            <p:cNvSpPr/>
            <p:nvPr/>
          </p:nvSpPr>
          <p:spPr>
            <a:xfrm>
              <a:off x="667743" y="4351490"/>
              <a:ext cx="2095500" cy="5406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words</a:t>
              </a:r>
              <a:r>
                <a:rPr kumimoji="1" lang="en-US" altLang="ja-JP" sz="2400" b="1" dirty="0">
                  <a:solidFill>
                    <a:schemeClr val="tx1"/>
                  </a:solidFill>
                </a:rPr>
                <a:t>.xlsx</a:t>
              </a:r>
              <a:endParaRPr kumimoji="1" lang="ja-JP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6981CE-75F2-442A-AB6F-FA00CC421CB0}"/>
              </a:ext>
            </a:extLst>
          </p:cNvPr>
          <p:cNvSpPr/>
          <p:nvPr/>
        </p:nvSpPr>
        <p:spPr>
          <a:xfrm>
            <a:off x="3112441" y="954157"/>
            <a:ext cx="4977517" cy="52919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2C95280-2AF6-4BA4-9DB6-F146FBEC639F}"/>
              </a:ext>
            </a:extLst>
          </p:cNvPr>
          <p:cNvSpPr/>
          <p:nvPr/>
        </p:nvSpPr>
        <p:spPr>
          <a:xfrm>
            <a:off x="4553449" y="280422"/>
            <a:ext cx="2095500" cy="5406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print.py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FACD0B-C829-4781-AA6C-D74A8E502B0E}"/>
              </a:ext>
            </a:extLst>
          </p:cNvPr>
          <p:cNvSpPr/>
          <p:nvPr/>
        </p:nvSpPr>
        <p:spPr>
          <a:xfrm>
            <a:off x="3290301" y="1899330"/>
            <a:ext cx="2471620" cy="780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w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ords_list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E3D45C-DD3F-45E5-98CA-FFB2B2D4FBA2}"/>
              </a:ext>
            </a:extLst>
          </p:cNvPr>
          <p:cNvSpPr/>
          <p:nvPr/>
        </p:nvSpPr>
        <p:spPr>
          <a:xfrm>
            <a:off x="3378994" y="4463365"/>
            <a:ext cx="2471621" cy="780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mea</a:t>
            </a:r>
            <a:r>
              <a:rPr lang="en-US" altLang="ja-JP" sz="2400" b="1" dirty="0">
                <a:solidFill>
                  <a:schemeClr val="tx1"/>
                </a:solidFill>
              </a:rPr>
              <a:t>ns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_list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矢印: 上 20">
            <a:extLst>
              <a:ext uri="{FF2B5EF4-FFF2-40B4-BE49-F238E27FC236}">
                <a16:creationId xmlns:a16="http://schemas.microsoft.com/office/drawing/2014/main" id="{6C4541D0-35EC-40C4-B24B-E5E7527921B0}"/>
              </a:ext>
            </a:extLst>
          </p:cNvPr>
          <p:cNvSpPr/>
          <p:nvPr/>
        </p:nvSpPr>
        <p:spPr>
          <a:xfrm>
            <a:off x="10127310" y="2770448"/>
            <a:ext cx="556591" cy="124585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B3D72C-D0B9-44C1-9A99-11241DCEA13E}"/>
              </a:ext>
            </a:extLst>
          </p:cNvPr>
          <p:cNvSpPr txBox="1"/>
          <p:nvPr/>
        </p:nvSpPr>
        <p:spPr>
          <a:xfrm>
            <a:off x="10542600" y="3348214"/>
            <a:ext cx="97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コピー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09C90C-7F1B-4819-96C3-B12A4AB4DF78}"/>
              </a:ext>
            </a:extLst>
          </p:cNvPr>
          <p:cNvCxnSpPr>
            <a:cxnSpLocks/>
          </p:cNvCxnSpPr>
          <p:nvPr/>
        </p:nvCxnSpPr>
        <p:spPr>
          <a:xfrm flipV="1">
            <a:off x="2147643" y="2306679"/>
            <a:ext cx="1064684" cy="43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48386F-0061-4DA4-B478-DEB0853C12DB}"/>
              </a:ext>
            </a:extLst>
          </p:cNvPr>
          <p:cNvCxnSpPr>
            <a:cxnSpLocks/>
          </p:cNvCxnSpPr>
          <p:nvPr/>
        </p:nvCxnSpPr>
        <p:spPr>
          <a:xfrm>
            <a:off x="2161012" y="3808063"/>
            <a:ext cx="1154359" cy="987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7FD23B8-15F0-4E8E-BB67-ABA645F3095E}"/>
              </a:ext>
            </a:extLst>
          </p:cNvPr>
          <p:cNvCxnSpPr>
            <a:cxnSpLocks/>
          </p:cNvCxnSpPr>
          <p:nvPr/>
        </p:nvCxnSpPr>
        <p:spPr>
          <a:xfrm flipV="1">
            <a:off x="7644626" y="1725433"/>
            <a:ext cx="1491892" cy="1528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3A4930A-59F3-4DB9-A481-C306E59DDFF6}"/>
              </a:ext>
            </a:extLst>
          </p:cNvPr>
          <p:cNvSpPr/>
          <p:nvPr/>
        </p:nvSpPr>
        <p:spPr>
          <a:xfrm>
            <a:off x="4474448" y="3168236"/>
            <a:ext cx="3490250" cy="7805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出題順をランダムにする処理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BBBE038-D127-4025-BE1D-BEC6464709C1}"/>
              </a:ext>
            </a:extLst>
          </p:cNvPr>
          <p:cNvCxnSpPr>
            <a:cxnSpLocks/>
          </p:cNvCxnSpPr>
          <p:nvPr/>
        </p:nvCxnSpPr>
        <p:spPr>
          <a:xfrm>
            <a:off x="5344022" y="2679842"/>
            <a:ext cx="0" cy="488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E927356-4FE1-45DE-87EA-C0F0B3580F18}"/>
              </a:ext>
            </a:extLst>
          </p:cNvPr>
          <p:cNvCxnSpPr>
            <a:cxnSpLocks/>
          </p:cNvCxnSpPr>
          <p:nvPr/>
        </p:nvCxnSpPr>
        <p:spPr>
          <a:xfrm flipV="1">
            <a:off x="5344022" y="3948748"/>
            <a:ext cx="0" cy="4875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タオカ ハヤト</dc:creator>
  <cp:lastModifiedBy>タオカ ハヤト</cp:lastModifiedBy>
  <cp:revision>5</cp:revision>
  <dcterms:created xsi:type="dcterms:W3CDTF">2021-02-26T14:37:15Z</dcterms:created>
  <dcterms:modified xsi:type="dcterms:W3CDTF">2021-02-26T15:19:18Z</dcterms:modified>
</cp:coreProperties>
</file>