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8" d="100"/>
          <a:sy n="98" d="100"/>
        </p:scale>
        <p:origin x="-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5A70E-07C5-444A-8AEF-64FFD6226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9C53B8-CE40-4DC9-97EF-89B0F1C52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971CE-258B-4E41-9571-51B2FDA7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DA5E-9BD8-40A8-A947-35A5A28A871C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2241D-A076-4ED0-8F24-DD161D4C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6F7E4C-C8DB-4C78-B65A-4E504C18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9F2D-25A6-4DB6-B517-5549EDF26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37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71FA4-DC3E-41AA-B843-B333C60D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02670C-4E52-4669-B5D8-E192A8F4D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8E042C-2390-45A7-AA3E-F94FCB70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DA5E-9BD8-40A8-A947-35A5A28A871C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016369-2E63-4B73-8D08-FECA0435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C68A9-F265-4A78-A1F0-D22E6391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9F2D-25A6-4DB6-B517-5549EDF26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21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807C76-BB9B-4B3B-99FC-91AC1EDEC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A3B726-B1F2-4EE7-9268-D42AFE1AE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25735A-26D0-460C-A4FF-75185EB1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DA5E-9BD8-40A8-A947-35A5A28A871C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D91E06-24C0-4168-AD93-54069D11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DDE256-A0EC-4155-A979-B87EF501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9F2D-25A6-4DB6-B517-5549EDF26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47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B488F-33C9-4982-BCCA-7C8210EF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1DFD01-F6AD-4165-9C43-56AF7AEB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FA1175-BE72-4A0A-B041-ED7246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DA5E-9BD8-40A8-A947-35A5A28A871C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353A70-E4BC-45EC-A6DB-B9AA2D97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B22DD-EA8D-41F2-A85D-DCEA44D6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9F2D-25A6-4DB6-B517-5549EDF26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01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E938F-E4FC-4EE8-9C4F-81A9C167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70ECB8-32AA-429E-8EFD-A5C137E5F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2B3B3A-7B97-44D6-A3E2-A3278FE5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DA5E-9BD8-40A8-A947-35A5A28A871C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8881FD-92F1-4FC6-B0D9-A8695E59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A2E8B2-2447-4E84-A9FA-E7B701ED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9F2D-25A6-4DB6-B517-5549EDF26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3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502EC-63B6-4F01-97C1-8B0E7F72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913D3A-3CAD-47B1-B709-51DF5243A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4EE897-83EE-4AE4-A416-9DB6B4AD1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7E9F55-254D-4E9F-A861-54BA67E1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DA5E-9BD8-40A8-A947-35A5A28A871C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2757CD-3078-400B-A541-4802063D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CE24F-DFD3-44A7-B4C7-F06D68BC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9F2D-25A6-4DB6-B517-5549EDF26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04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7EB87-AC34-48C9-8BAD-056DB822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580B8D-A648-473E-A575-ACBD34928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0CC647-CEFC-436D-8D93-01CE56FFC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BF98E3B-D76F-4678-9DD5-9A45AC6C4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A03935-CBEF-4FDF-AE90-5CC76CDFA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F16109-4B14-49EC-9965-9A0DBC66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DA5E-9BD8-40A8-A947-35A5A28A871C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61F380-9E08-40B0-9654-CAECD4F6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F202F2-BAA8-4525-B208-53176EA3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9F2D-25A6-4DB6-B517-5549EDF26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04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E2273-5390-4BA0-9A02-10A63677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2CBE80-9F65-4A87-B1E7-E7F7FA61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DA5E-9BD8-40A8-A947-35A5A28A871C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9E14E5-3947-46C7-A088-6EDB5701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5595D8-3699-4747-A373-6EE4D545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9F2D-25A6-4DB6-B517-5549EDF26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50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D35F01-E6FA-4462-8155-9B62AE4C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DA5E-9BD8-40A8-A947-35A5A28A871C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647447-A297-4EBE-A4EC-EB7F4E97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5F9A4C-8BDF-47A8-A02D-3A3CBD18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9F2D-25A6-4DB6-B517-5549EDF26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17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A040B4-B340-4B8A-9B0A-2B763216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7DB7EF-E0C1-4B89-B199-F47217D6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9659EA-FACC-440F-925C-41A2B26DB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880095-6842-4FD8-93C4-111EBAB8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DA5E-9BD8-40A8-A947-35A5A28A871C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8D2AF4-CFE6-4C75-8A65-C55B9723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193BB9-823C-4A1D-8EB9-4485FF0D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9F2D-25A6-4DB6-B517-5549EDF26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17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7370E-9BDD-47CA-8B4A-B563B379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826B84-931E-44A5-94BB-F0E3ED36D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34075E-6EE1-4E00-938B-12ACA114D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A9F3FE-B785-4922-A1CC-B04AEDAD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DA5E-9BD8-40A8-A947-35A5A28A871C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9C6F97-9A22-41DA-9448-73B8F472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21A372-DB72-4281-9D55-96649E98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9F2D-25A6-4DB6-B517-5549EDF26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0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BDF543-D763-4C59-82D6-C99EF22B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7E9283-9D47-4D6E-BED9-BDD82504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2362A-13ED-4689-AD8F-86D4C5ADD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BDA5E-9BD8-40A8-A947-35A5A28A871C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088A77-B180-4CE6-8ECE-AB13122D7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D533ED-DF63-49F8-86F0-54460E52A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29F2D-25A6-4DB6-B517-5549EDF26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24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413AA97-9B1D-49D2-94F4-56EBDB86D89E}"/>
              </a:ext>
            </a:extLst>
          </p:cNvPr>
          <p:cNvGrpSpPr/>
          <p:nvPr/>
        </p:nvGrpSpPr>
        <p:grpSpPr>
          <a:xfrm>
            <a:off x="82430" y="-341873"/>
            <a:ext cx="2682241" cy="2682241"/>
            <a:chOff x="402862" y="-98068"/>
            <a:chExt cx="2682241" cy="2682241"/>
          </a:xfrm>
        </p:grpSpPr>
        <p:pic>
          <p:nvPicPr>
            <p:cNvPr id="1026" name="Picture 2" descr="フォルダ-OTHER - アイコン素材">
              <a:extLst>
                <a:ext uri="{FF2B5EF4-FFF2-40B4-BE49-F238E27FC236}">
                  <a16:creationId xmlns:a16="http://schemas.microsoft.com/office/drawing/2014/main" id="{45B5B9C0-2EDB-4E8F-8756-4900087676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862" y="-98068"/>
              <a:ext cx="2682241" cy="2682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14F273A-E76C-40E5-8C7F-5E5E56CB6F0C}"/>
                </a:ext>
              </a:extLst>
            </p:cNvPr>
            <p:cNvSpPr/>
            <p:nvPr/>
          </p:nvSpPr>
          <p:spPr>
            <a:xfrm>
              <a:off x="707662" y="2115047"/>
              <a:ext cx="2072643" cy="4691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>
                  <a:solidFill>
                    <a:schemeClr val="tx1"/>
                  </a:solidFill>
                </a:rPr>
                <a:t>left_click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135B5EE-21FE-4BD9-A55F-A143E28CD380}"/>
              </a:ext>
            </a:extLst>
          </p:cNvPr>
          <p:cNvCxnSpPr>
            <a:cxnSpLocks/>
          </p:cNvCxnSpPr>
          <p:nvPr/>
        </p:nvCxnSpPr>
        <p:spPr>
          <a:xfrm>
            <a:off x="2536109" y="554892"/>
            <a:ext cx="22648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5DDD00B-48F0-4BB2-9146-5F55C3D2E755}"/>
              </a:ext>
            </a:extLst>
          </p:cNvPr>
          <p:cNvCxnSpPr>
            <a:cxnSpLocks/>
          </p:cNvCxnSpPr>
          <p:nvPr/>
        </p:nvCxnSpPr>
        <p:spPr>
          <a:xfrm>
            <a:off x="3240097" y="554892"/>
            <a:ext cx="12482" cy="538108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FA86AC-63C6-4780-BA3B-9E2E9ED4D5A4}"/>
              </a:ext>
            </a:extLst>
          </p:cNvPr>
          <p:cNvCxnSpPr>
            <a:cxnSpLocks/>
          </p:cNvCxnSpPr>
          <p:nvPr/>
        </p:nvCxnSpPr>
        <p:spPr>
          <a:xfrm>
            <a:off x="3240097" y="1611529"/>
            <a:ext cx="15608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D57296-69B4-40EA-ABEF-80B29D476F35}"/>
              </a:ext>
            </a:extLst>
          </p:cNvPr>
          <p:cNvCxnSpPr>
            <a:cxnSpLocks/>
          </p:cNvCxnSpPr>
          <p:nvPr/>
        </p:nvCxnSpPr>
        <p:spPr>
          <a:xfrm>
            <a:off x="3240097" y="5893179"/>
            <a:ext cx="15608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E1BEAAE-8A60-4A4C-BC21-A7F978DF21C3}"/>
              </a:ext>
            </a:extLst>
          </p:cNvPr>
          <p:cNvCxnSpPr>
            <a:cxnSpLocks/>
          </p:cNvCxnSpPr>
          <p:nvPr/>
        </p:nvCxnSpPr>
        <p:spPr>
          <a:xfrm>
            <a:off x="3240097" y="3827190"/>
            <a:ext cx="15608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408B8E9-7E15-48C8-908A-DEA6BC47379D}"/>
              </a:ext>
            </a:extLst>
          </p:cNvPr>
          <p:cNvCxnSpPr>
            <a:cxnSpLocks/>
          </p:cNvCxnSpPr>
          <p:nvPr/>
        </p:nvCxnSpPr>
        <p:spPr>
          <a:xfrm>
            <a:off x="3240097" y="2711989"/>
            <a:ext cx="15608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9B7B2B1-C1FD-4CF5-879F-9AB692906E1A}"/>
              </a:ext>
            </a:extLst>
          </p:cNvPr>
          <p:cNvSpPr/>
          <p:nvPr/>
        </p:nvSpPr>
        <p:spPr>
          <a:xfrm>
            <a:off x="4970256" y="82061"/>
            <a:ext cx="6940390" cy="945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ja-JP" sz="2400" b="1" dirty="0"/>
              <a:t>c</a:t>
            </a:r>
            <a:r>
              <a:rPr kumimoji="1" lang="en-US" altLang="ja-JP" sz="2400" b="1" dirty="0"/>
              <a:t>lick_counter.py</a:t>
            </a:r>
          </a:p>
          <a:p>
            <a:pPr>
              <a:lnSpc>
                <a:spcPct val="150000"/>
              </a:lnSpc>
            </a:pPr>
            <a:r>
              <a:rPr lang="ja-JP" altLang="en-US" sz="1400" b="1" dirty="0"/>
              <a:t>左クリックの回数をカウントし、</a:t>
            </a:r>
            <a:r>
              <a:rPr lang="en-US" altLang="ja-JP" sz="1400" b="1" dirty="0"/>
              <a:t>record.xlsx</a:t>
            </a:r>
            <a:r>
              <a:rPr lang="ja-JP" altLang="en-US" sz="1400" b="1" dirty="0"/>
              <a:t>に記録するプログラム</a:t>
            </a:r>
            <a:endParaRPr kumimoji="1" lang="ja-JP" altLang="en-US" sz="1400" b="1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C63D7FD6-B5C0-46D2-956C-FFCCCD37883E}"/>
              </a:ext>
            </a:extLst>
          </p:cNvPr>
          <p:cNvSpPr/>
          <p:nvPr/>
        </p:nvSpPr>
        <p:spPr>
          <a:xfrm>
            <a:off x="4970256" y="1160144"/>
            <a:ext cx="6940390" cy="945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JP" sz="2400" b="1" dirty="0"/>
              <a:t>line.py</a:t>
            </a:r>
          </a:p>
          <a:p>
            <a:pPr>
              <a:lnSpc>
                <a:spcPct val="150000"/>
              </a:lnSpc>
            </a:pPr>
            <a:r>
              <a:rPr lang="en-US" altLang="ja-JP" sz="1400" b="1" dirty="0"/>
              <a:t>r</a:t>
            </a:r>
            <a:r>
              <a:rPr kumimoji="1" lang="en-US" altLang="ja-JP" sz="1400" b="1" dirty="0"/>
              <a:t>ecord.xlsx</a:t>
            </a:r>
            <a:r>
              <a:rPr kumimoji="1" lang="ja-JP" altLang="en-US" sz="1400" b="1" dirty="0"/>
              <a:t>を読み込んで、</a:t>
            </a:r>
            <a:r>
              <a:rPr kumimoji="1" lang="en-US" altLang="ja-JP" sz="1400" b="1" dirty="0"/>
              <a:t>LINE</a:t>
            </a:r>
            <a:r>
              <a:rPr kumimoji="1" lang="ja-JP" altLang="en-US" sz="1400" b="1" dirty="0"/>
              <a:t>にクリックした回数を送信するプログラム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FD872C0-A2B1-4B2F-914E-629A7908B0E4}"/>
              </a:ext>
            </a:extLst>
          </p:cNvPr>
          <p:cNvSpPr/>
          <p:nvPr/>
        </p:nvSpPr>
        <p:spPr>
          <a:xfrm>
            <a:off x="4970256" y="4342265"/>
            <a:ext cx="6940390" cy="9456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ja-JP" sz="2400" b="1" dirty="0">
                <a:solidFill>
                  <a:schemeClr val="tx1"/>
                </a:solidFill>
              </a:rPr>
              <a:t>send</a:t>
            </a:r>
            <a:r>
              <a:rPr kumimoji="1" lang="en-US" altLang="ja-JP" sz="2400" b="1" dirty="0">
                <a:solidFill>
                  <a:schemeClr val="tx1"/>
                </a:solidFill>
              </a:rPr>
              <a:t>.bat</a:t>
            </a:r>
          </a:p>
          <a:p>
            <a:pPr>
              <a:lnSpc>
                <a:spcPct val="150000"/>
              </a:lnSpc>
            </a:pPr>
            <a:r>
              <a:rPr kumimoji="1" lang="ja-JP" altLang="en-US" sz="1400" b="1" dirty="0">
                <a:solidFill>
                  <a:schemeClr val="tx1"/>
                </a:solidFill>
              </a:rPr>
              <a:t>タスクスケジューラで毎日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23:59:50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に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line.py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が実行される</a:t>
            </a:r>
            <a:endParaRPr kumimoji="1" lang="en-US" altLang="ja-JP" sz="1400" b="1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8DF5DB1-A70E-47E1-87A6-EF5084570DF3}"/>
              </a:ext>
            </a:extLst>
          </p:cNvPr>
          <p:cNvCxnSpPr>
            <a:cxnSpLocks/>
          </p:cNvCxnSpPr>
          <p:nvPr/>
        </p:nvCxnSpPr>
        <p:spPr>
          <a:xfrm>
            <a:off x="3253435" y="4870544"/>
            <a:ext cx="15608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C08EC27-CEFF-4269-9E73-9C2F8A2A5D91}"/>
              </a:ext>
            </a:extLst>
          </p:cNvPr>
          <p:cNvSpPr/>
          <p:nvPr/>
        </p:nvSpPr>
        <p:spPr>
          <a:xfrm>
            <a:off x="4970256" y="5420348"/>
            <a:ext cx="6940390" cy="9456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JP" sz="2400" b="1" dirty="0">
                <a:solidFill>
                  <a:schemeClr val="tx1"/>
                </a:solidFill>
              </a:rPr>
              <a:t>start.bat</a:t>
            </a:r>
          </a:p>
          <a:p>
            <a:pPr>
              <a:lnSpc>
                <a:spcPct val="150000"/>
              </a:lnSpc>
            </a:pPr>
            <a:r>
              <a:rPr kumimoji="1" lang="ja-JP" altLang="en-US" sz="1400" b="1" dirty="0">
                <a:solidFill>
                  <a:schemeClr val="tx1"/>
                </a:solidFill>
              </a:rPr>
              <a:t>タスクスケジューラで毎日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0:00:00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に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click_counter.py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が実行される</a:t>
            </a:r>
            <a:endParaRPr kumimoji="1" lang="en-US" altLang="ja-JP" sz="1400" b="1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DB65E23-96CE-4399-9E23-2C4CE537A817}"/>
              </a:ext>
            </a:extLst>
          </p:cNvPr>
          <p:cNvSpPr/>
          <p:nvPr/>
        </p:nvSpPr>
        <p:spPr>
          <a:xfrm>
            <a:off x="4970256" y="2239158"/>
            <a:ext cx="6940390" cy="9456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ja-JP" sz="2400" b="1" dirty="0"/>
              <a:t>r</a:t>
            </a:r>
            <a:r>
              <a:rPr kumimoji="1" lang="en-US" altLang="ja-JP" sz="2400" b="1" dirty="0"/>
              <a:t>ecord.xlsx</a:t>
            </a:r>
          </a:p>
          <a:p>
            <a:pPr>
              <a:lnSpc>
                <a:spcPct val="150000"/>
              </a:lnSpc>
            </a:pPr>
            <a:r>
              <a:rPr kumimoji="1" lang="ja-JP" altLang="en-US" sz="1400" b="1" dirty="0"/>
              <a:t>左クリックした回数を記録しておくファイル</a:t>
            </a:r>
            <a:endParaRPr kumimoji="1" lang="en-US" altLang="ja-JP" sz="1400" b="1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94BCD4D9-DDD8-4850-AA15-1B985078C956}"/>
              </a:ext>
            </a:extLst>
          </p:cNvPr>
          <p:cNvSpPr/>
          <p:nvPr/>
        </p:nvSpPr>
        <p:spPr>
          <a:xfrm>
            <a:off x="4970256" y="3317241"/>
            <a:ext cx="6940390" cy="9456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ja-JP" sz="2400" b="1" dirty="0">
                <a:solidFill>
                  <a:schemeClr val="tx1"/>
                </a:solidFill>
              </a:rPr>
              <a:t>i</a:t>
            </a:r>
            <a:r>
              <a:rPr kumimoji="1" lang="en-US" altLang="ja-JP" sz="2400" b="1" dirty="0">
                <a:solidFill>
                  <a:schemeClr val="tx1"/>
                </a:solidFill>
              </a:rPr>
              <a:t>nfo.json</a:t>
            </a:r>
          </a:p>
          <a:p>
            <a:pPr>
              <a:lnSpc>
                <a:spcPct val="150000"/>
              </a:lnSpc>
            </a:pPr>
            <a:r>
              <a:rPr kumimoji="1" lang="en-US" altLang="ja-JP" sz="1400" b="1" dirty="0">
                <a:solidFill>
                  <a:schemeClr val="tx1"/>
                </a:solidFill>
              </a:rPr>
              <a:t>LINE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の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Messaging</a:t>
            </a:r>
            <a:r>
              <a:rPr lang="ja-JP" altLang="en-US" sz="1400" b="1" dirty="0">
                <a:solidFill>
                  <a:schemeClr val="tx1"/>
                </a:solidFill>
              </a:rPr>
              <a:t> </a:t>
            </a:r>
            <a:r>
              <a:rPr lang="en-US" altLang="ja-JP" sz="1400" b="1" dirty="0">
                <a:solidFill>
                  <a:schemeClr val="tx1"/>
                </a:solidFill>
              </a:rPr>
              <a:t>API</a:t>
            </a:r>
            <a:r>
              <a:rPr lang="ja-JP" altLang="en-US" sz="1400" b="1" dirty="0">
                <a:solidFill>
                  <a:schemeClr val="tx1"/>
                </a:solidFill>
              </a:rPr>
              <a:t>を使用するためのトークンと</a:t>
            </a:r>
            <a:r>
              <a:rPr lang="en-US" altLang="ja-JP" sz="1400" b="1" dirty="0">
                <a:solidFill>
                  <a:schemeClr val="tx1"/>
                </a:solidFill>
              </a:rPr>
              <a:t>ID</a:t>
            </a:r>
            <a:r>
              <a:rPr lang="ja-JP" altLang="en-US" sz="1400" b="1" dirty="0">
                <a:solidFill>
                  <a:schemeClr val="tx1"/>
                </a:solidFill>
              </a:rPr>
              <a:t>を記録しているファイル</a:t>
            </a:r>
            <a:endParaRPr kumimoji="1" lang="en-US" altLang="ja-JP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9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36177130-BFC9-4C29-BDF0-78CE470FB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8" y="1207805"/>
            <a:ext cx="4189046" cy="460293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003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103</Words>
  <Application>Microsoft Office PowerPoint</Application>
  <PresentationFormat>ワイド画面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タオカ ハヤト</dc:creator>
  <cp:lastModifiedBy>タオカ ハヤト</cp:lastModifiedBy>
  <cp:revision>7</cp:revision>
  <dcterms:created xsi:type="dcterms:W3CDTF">2021-02-27T06:31:44Z</dcterms:created>
  <dcterms:modified xsi:type="dcterms:W3CDTF">2021-02-28T05:56:05Z</dcterms:modified>
</cp:coreProperties>
</file>