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C8A9-7E6C-420F-9E10-8221F0034F7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28BE-F44C-4EE0-9AAD-67B0749FC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aster/items/1342465c63dca844d9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A9FD3-6B34-5EDB-2254-84C59A5F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実寸印刷用テンプレート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C6B24-F72C-C664-EC75-2AE1A9A8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[</a:t>
            </a:r>
            <a:r>
              <a:rPr lang="ja-JP" altLang="en-US"/>
              <a:t>デザイン</a:t>
            </a:r>
            <a:r>
              <a:rPr lang="en-US" altLang="ja-JP"/>
              <a:t>] &gt; [</a:t>
            </a:r>
            <a:r>
              <a:rPr lang="ja-JP" altLang="en-US"/>
              <a:t>スライドのサイズ</a:t>
            </a:r>
            <a:r>
              <a:rPr lang="en-US" altLang="ja-JP"/>
              <a:t>] &gt; [</a:t>
            </a:r>
            <a:r>
              <a:rPr lang="ja-JP" altLang="en-US"/>
              <a:t>ユーザー設定のスライドのサイズ</a:t>
            </a:r>
            <a:r>
              <a:rPr lang="en-US" altLang="ja-JP"/>
              <a:t>] &gt; [A4 210 x 297 mm] </a:t>
            </a:r>
            <a:r>
              <a:rPr lang="ja-JP" altLang="en-US"/>
              <a:t>に設定済み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r>
              <a:rPr lang="en-US">
                <a:highlight>
                  <a:srgbClr val="FFFF00"/>
                </a:highlight>
              </a:rPr>
              <a:t>[</a:t>
            </a:r>
            <a:r>
              <a:rPr lang="ja-JP" altLang="en-US">
                <a:highlight>
                  <a:srgbClr val="FFFF00"/>
                </a:highlight>
              </a:rPr>
              <a:t>ファイル</a:t>
            </a:r>
            <a:r>
              <a:rPr lang="en-US">
                <a:highlight>
                  <a:srgbClr val="FFFF00"/>
                </a:highlight>
              </a:rPr>
              <a:t>] &gt; [</a:t>
            </a:r>
            <a:r>
              <a:rPr lang="ja-JP" altLang="en-US">
                <a:highlight>
                  <a:srgbClr val="FFFF00"/>
                </a:highlight>
              </a:rPr>
              <a:t>印刷</a:t>
            </a:r>
            <a:r>
              <a:rPr lang="en-US">
                <a:highlight>
                  <a:srgbClr val="FFFF00"/>
                </a:highlight>
              </a:rPr>
              <a:t>] &gt; [</a:t>
            </a:r>
            <a:r>
              <a:rPr lang="ja-JP" altLang="en-US">
                <a:highlight>
                  <a:srgbClr val="FFFF00"/>
                </a:highlight>
              </a:rPr>
              <a:t>フルページサイズのスライド</a:t>
            </a:r>
            <a:r>
              <a:rPr lang="en-US">
                <a:highlight>
                  <a:srgbClr val="FFFF00"/>
                </a:highlight>
              </a:rPr>
              <a:t>] &gt; [</a:t>
            </a:r>
            <a:r>
              <a:rPr lang="ja-JP" altLang="en-US">
                <a:highlight>
                  <a:srgbClr val="FFFF00"/>
                </a:highlight>
              </a:rPr>
              <a:t>用紙に合わせて拡大</a:t>
            </a:r>
            <a:r>
              <a:rPr lang="en-US" altLang="ja-JP">
                <a:highlight>
                  <a:srgbClr val="FFFF00"/>
                </a:highlight>
              </a:rPr>
              <a:t>/</a:t>
            </a:r>
            <a:r>
              <a:rPr lang="ja-JP" altLang="en-US">
                <a:highlight>
                  <a:srgbClr val="FFFF00"/>
                </a:highlight>
              </a:rPr>
              <a:t>縮小</a:t>
            </a:r>
            <a:r>
              <a:rPr lang="en-US">
                <a:highlight>
                  <a:srgbClr val="FFFF00"/>
                </a:highlight>
              </a:rPr>
              <a:t>]</a:t>
            </a:r>
            <a:r>
              <a:rPr lang="ja-JP" altLang="en-US">
                <a:highlight>
                  <a:srgbClr val="FFFF00"/>
                </a:highlight>
              </a:rPr>
              <a:t> のチェックを外す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DF9A9A-8934-B0E8-1834-52F6E714FCD3}"/>
              </a:ext>
            </a:extLst>
          </p:cNvPr>
          <p:cNvSpPr txBox="1"/>
          <p:nvPr/>
        </p:nvSpPr>
        <p:spPr>
          <a:xfrm>
            <a:off x="3385226" y="6293724"/>
            <a:ext cx="634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hlinkClick r:id="rId2"/>
              </a:rPr>
              <a:t>参考）</a:t>
            </a:r>
            <a:r>
              <a:rPr lang="en-US">
                <a:hlinkClick r:id="rId2"/>
              </a:rPr>
              <a:t>PowerPoint</a:t>
            </a:r>
            <a:r>
              <a:rPr lang="ja-JP" altLang="en-US">
                <a:hlinkClick r:id="rId2"/>
              </a:rPr>
              <a:t>における図形の実寸印刷 </a:t>
            </a:r>
            <a:r>
              <a:rPr lang="en-US" altLang="ja-JP">
                <a:hlinkClick r:id="rId2"/>
              </a:rPr>
              <a:t>#</a:t>
            </a:r>
            <a:r>
              <a:rPr lang="en-US">
                <a:hlinkClick r:id="rId2"/>
              </a:rPr>
              <a:t>PowerPoint - Qiita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9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72</Words>
  <Application>Microsoft Office PowerPoint</Application>
  <PresentationFormat>A4 210 x 297 mm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実寸印刷用テンプレート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 Kawarai</dc:creator>
  <cp:lastModifiedBy>Tao Kawarai</cp:lastModifiedBy>
  <cp:revision>5</cp:revision>
  <dcterms:created xsi:type="dcterms:W3CDTF">2024-06-07T14:05:07Z</dcterms:created>
  <dcterms:modified xsi:type="dcterms:W3CDTF">2024-06-07T14:17:41Z</dcterms:modified>
</cp:coreProperties>
</file>