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ia N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12" y="-14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F4EC-C834-084A-9B43-9C18E76F3EC5}" type="datetimeFigureOut">
              <a:rPr lang="en-US" smtClean="0"/>
              <a:t>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FF65C-38FC-974A-A6EF-1280E946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8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F65C-38FC-974A-A6EF-1280E946B0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51435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321567"/>
            <a:ext cx="2521776" cy="3821934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2791105"/>
            <a:ext cx="5120640" cy="1185863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January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4822031"/>
            <a:ext cx="876300" cy="219075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321567"/>
            <a:ext cx="2521776" cy="3821934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062990"/>
            <a:ext cx="5120640" cy="1728216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321567"/>
            <a:ext cx="2521776" cy="3821934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51435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January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171450"/>
            <a:ext cx="8591550" cy="8001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973836"/>
            <a:ext cx="8595360" cy="3703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51435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January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050131"/>
            <a:ext cx="5120640" cy="1107281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90" y="102481"/>
            <a:ext cx="3326149" cy="504101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1" y="2171700"/>
            <a:ext cx="5129543" cy="200025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January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171451"/>
            <a:ext cx="859155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973836"/>
            <a:ext cx="4251960" cy="3703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973836"/>
            <a:ext cx="4251960" cy="3703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January 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171451"/>
            <a:ext cx="859155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357884"/>
            <a:ext cx="4251960" cy="3319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357884"/>
            <a:ext cx="4251960" cy="3319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973837"/>
            <a:ext cx="4248150" cy="38219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973837"/>
            <a:ext cx="4248150" cy="382190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January 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171451"/>
            <a:ext cx="859155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January 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51435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January 6,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171451"/>
            <a:ext cx="2834640" cy="973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400050"/>
            <a:ext cx="5063266" cy="42771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154430"/>
            <a:ext cx="2834640" cy="353187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51435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51435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January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171451"/>
            <a:ext cx="2834640" cy="9715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152144"/>
            <a:ext cx="2834640" cy="353415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171451"/>
            <a:ext cx="859155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971550"/>
            <a:ext cx="8591550" cy="3700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4822031"/>
            <a:ext cx="2133600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January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5" y="4822031"/>
            <a:ext cx="4086225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4822031"/>
            <a:ext cx="876300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1892" y="2104396"/>
            <a:ext cx="5405400" cy="852551"/>
          </a:xfrm>
        </p:spPr>
        <p:txBody>
          <a:bodyPr/>
          <a:lstStyle/>
          <a:p>
            <a:r>
              <a:rPr lang="en-US" dirty="0" smtClean="0"/>
              <a:t>LARAVEL &amp; </a:t>
            </a:r>
            <a:r>
              <a:rPr lang="en-US" dirty="0" err="1" smtClean="0"/>
              <a:t>ANGular</a:t>
            </a:r>
            <a:r>
              <a:rPr lang="en-US" dirty="0" err="1" smtClean="0">
                <a:solidFill>
                  <a:srgbClr val="FF6600"/>
                </a:solidFill>
              </a:rPr>
              <a:t>JS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6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58742"/>
            <a:ext cx="8591550" cy="4592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Angular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nổi</a:t>
            </a:r>
            <a:r>
              <a:rPr lang="en-US" sz="2400" dirty="0" smtClean="0"/>
              <a:t> </a:t>
            </a:r>
            <a:r>
              <a:rPr lang="en-US" sz="2400" dirty="0" err="1" smtClean="0"/>
              <a:t>bật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805045"/>
            <a:ext cx="8595360" cy="3872111"/>
          </a:xfrm>
        </p:spPr>
        <p:txBody>
          <a:bodyPr>
            <a:norm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Google </a:t>
            </a:r>
            <a:r>
              <a:rPr lang="en-US" dirty="0" err="1" smtClean="0"/>
              <a:t>đỡ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2 team back-end </a:t>
            </a:r>
            <a:r>
              <a:rPr lang="en-US" dirty="0" err="1"/>
              <a:t>và</a:t>
            </a:r>
            <a:r>
              <a:rPr lang="en-US" dirty="0"/>
              <a:t> front-end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song song</a:t>
            </a:r>
          </a:p>
          <a:p>
            <a:pPr marL="0" indent="0">
              <a:buNone/>
            </a:pPr>
            <a:r>
              <a:rPr lang="en-US" dirty="0"/>
              <a:t>	- Back end : </a:t>
            </a:r>
            <a:r>
              <a:rPr lang="en-US" dirty="0" smtClean="0"/>
              <a:t>PHP, </a:t>
            </a:r>
            <a:r>
              <a:rPr lang="en-US" dirty="0"/>
              <a:t>API …</a:t>
            </a:r>
          </a:p>
          <a:p>
            <a:pPr marL="0" indent="0">
              <a:buNone/>
            </a:pPr>
            <a:r>
              <a:rPr lang="en-US" dirty="0"/>
              <a:t>	- Front end : HTML, CSS, </a:t>
            </a:r>
            <a:r>
              <a:rPr lang="en-US" dirty="0" err="1"/>
              <a:t>AngulaJs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Dynamic template</a:t>
            </a:r>
          </a:p>
          <a:p>
            <a:r>
              <a:rPr lang="en-US" dirty="0" smtClean="0"/>
              <a:t>Two-way binding</a:t>
            </a:r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08006" y="-8277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AngularJs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server </a:t>
            </a:r>
            <a:r>
              <a:rPr lang="en-US" sz="2400" dirty="0" err="1"/>
              <a:t>laravel</a:t>
            </a:r>
            <a:r>
              <a:rPr lang="en-US" sz="2400" dirty="0"/>
              <a:t> ?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 descr="Screen Shot 2015-01-10 at 8.24.49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676" r="-112676"/>
          <a:stretch>
            <a:fillRect/>
          </a:stretch>
        </p:blipFill>
        <p:spPr>
          <a:xfrm>
            <a:off x="-2644775" y="823384"/>
            <a:ext cx="8595360" cy="3703320"/>
          </a:xfrm>
        </p:spPr>
      </p:pic>
    </p:spTree>
    <p:extLst>
      <p:ext uri="{BB962C8B-B14F-4D97-AF65-F5344CB8AC3E}">
        <p14:creationId xmlns:p14="http://schemas.microsoft.com/office/powerpoint/2010/main" val="332686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03" y="462153"/>
            <a:ext cx="2377250" cy="5406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8231E"/>
                </a:solidFill>
              </a:rPr>
              <a:t>LARAVEL</a:t>
            </a:r>
            <a:endParaRPr lang="en-US" dirty="0">
              <a:solidFill>
                <a:srgbClr val="48231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6402" y="1002835"/>
            <a:ext cx="6336285" cy="1219199"/>
          </a:xfrm>
        </p:spPr>
        <p:txBody>
          <a:bodyPr>
            <a:normAutofit fontScale="92500"/>
          </a:bodyPr>
          <a:lstStyle/>
          <a:p>
            <a:r>
              <a:rPr lang="en-US" sz="2000" dirty="0" err="1" smtClean="0"/>
              <a:t>Laravel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 ?</a:t>
            </a:r>
          </a:p>
          <a:p>
            <a:r>
              <a:rPr lang="en-US" sz="2000" dirty="0" err="1" smtClean="0"/>
              <a:t>Laravel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?</a:t>
            </a:r>
          </a:p>
          <a:p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angulaJs</a:t>
            </a:r>
            <a:r>
              <a:rPr lang="en-US" sz="2000" dirty="0" smtClean="0"/>
              <a:t> ?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8"/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26077" y="2287353"/>
            <a:ext cx="2331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j-lt"/>
              </a:rPr>
              <a:t>ANGULAR</a:t>
            </a:r>
            <a:r>
              <a:rPr lang="en-US" sz="3200" dirty="0" smtClean="0">
                <a:solidFill>
                  <a:srgbClr val="FF6600"/>
                </a:solidFill>
                <a:latin typeface="+mj-lt"/>
              </a:rPr>
              <a:t>JS</a:t>
            </a:r>
            <a:endParaRPr lang="en-US" sz="32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165" y="2979011"/>
            <a:ext cx="7367787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Angular </a:t>
            </a:r>
            <a:r>
              <a:rPr lang="en-US" sz="2000" dirty="0" err="1" smtClean="0">
                <a:solidFill>
                  <a:schemeClr val="tx2"/>
                </a:solidFill>
              </a:rPr>
              <a:t>là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gì</a:t>
            </a:r>
            <a:r>
              <a:rPr lang="en-US" sz="2000" dirty="0" smtClean="0">
                <a:solidFill>
                  <a:schemeClr val="tx2"/>
                </a:solidFill>
              </a:rPr>
              <a:t> 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Angular </a:t>
            </a:r>
            <a:r>
              <a:rPr lang="en-US" sz="2000" dirty="0" err="1" smtClean="0">
                <a:solidFill>
                  <a:schemeClr val="tx2"/>
                </a:solidFill>
              </a:rPr>
              <a:t>có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gì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nổi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bật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solidFill>
                  <a:schemeClr val="tx2"/>
                </a:solidFill>
              </a:rPr>
              <a:t>Làm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sao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để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AngularJs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giao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tiếp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với</a:t>
            </a:r>
            <a:r>
              <a:rPr lang="en-US" sz="2000" dirty="0" smtClean="0">
                <a:solidFill>
                  <a:schemeClr val="tx2"/>
                </a:solidFill>
              </a:rPr>
              <a:t> server </a:t>
            </a:r>
            <a:r>
              <a:rPr lang="en-US" sz="2000" dirty="0" err="1" smtClean="0">
                <a:solidFill>
                  <a:schemeClr val="tx2"/>
                </a:solidFill>
              </a:rPr>
              <a:t>laravel</a:t>
            </a:r>
            <a:r>
              <a:rPr lang="en-US" sz="2000" dirty="0" smtClean="0">
                <a:solidFill>
                  <a:schemeClr val="tx2"/>
                </a:solidFill>
              </a:rPr>
              <a:t> ?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" y="4366223"/>
            <a:ext cx="872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* </a:t>
            </a:r>
            <a:r>
              <a:rPr lang="en-US" sz="24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Demo  </a:t>
            </a:r>
            <a:r>
              <a:rPr lang="en-US" sz="24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login, delete used </a:t>
            </a:r>
            <a:r>
              <a:rPr lang="en-US" sz="2400" i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bằng</a:t>
            </a:r>
            <a:r>
              <a:rPr lang="en-US" sz="24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i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laravel</a:t>
            </a:r>
            <a:r>
              <a:rPr lang="en-US" sz="24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i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với</a:t>
            </a:r>
            <a:r>
              <a:rPr lang="en-US" sz="24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 front-end </a:t>
            </a:r>
            <a:r>
              <a:rPr lang="en-US" sz="2400" i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bằng</a:t>
            </a:r>
            <a:r>
              <a:rPr lang="en-US" sz="24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i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angularjs</a:t>
            </a:r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23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681690"/>
            <a:ext cx="8591550" cy="800101"/>
          </a:xfrm>
        </p:spPr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780170"/>
            <a:ext cx="8595360" cy="28969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open source PHP web application </a:t>
            </a:r>
            <a:r>
              <a:rPr lang="en-US" dirty="0" smtClean="0"/>
              <a:t>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model- view-controller(MVC)</a:t>
            </a:r>
            <a:r>
              <a:rPr lang="en-US" dirty="0"/>
              <a:t>.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MIT, </a:t>
            </a:r>
            <a:r>
              <a:rPr lang="en-US" dirty="0" err="1" smtClean="0"/>
              <a:t>với</a:t>
            </a:r>
            <a:r>
              <a:rPr lang="en-US" dirty="0" smtClean="0"/>
              <a:t> source code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7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6224" y="1564734"/>
            <a:ext cx="8593455" cy="3112421"/>
          </a:xfrm>
        </p:spPr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REST client</a:t>
            </a:r>
          </a:p>
          <a:p>
            <a:r>
              <a:rPr lang="en-US" dirty="0" smtClean="0"/>
              <a:t>Command Your Data </a:t>
            </a:r>
          </a:p>
          <a:p>
            <a:r>
              <a:rPr lang="en-US" dirty="0" smtClean="0"/>
              <a:t>Composer </a:t>
            </a:r>
            <a:r>
              <a:rPr lang="en-US" dirty="0" err="1" smtClean="0"/>
              <a:t>Powerse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Beautiful </a:t>
            </a:r>
            <a:r>
              <a:rPr lang="en-US" dirty="0" smtClean="0"/>
              <a:t>template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lắm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client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6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PHP </a:t>
            </a:r>
            <a:r>
              <a:rPr lang="en-US" sz="2400" dirty="0"/>
              <a:t>: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laravel</a:t>
            </a:r>
            <a:r>
              <a:rPr lang="en-US" sz="2400" dirty="0"/>
              <a:t> (Class, object, extend)</a:t>
            </a:r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:  OOP(object – oriented - programming)</a:t>
            </a:r>
            <a:r>
              <a:rPr lang="en-US" sz="2400" dirty="0" smtClean="0"/>
              <a:t>, Class, Extend, MVC </a:t>
            </a:r>
            <a:r>
              <a:rPr lang="en-US" sz="2400" dirty="0" err="1" smtClean="0"/>
              <a:t>trong</a:t>
            </a:r>
            <a:r>
              <a:rPr lang="en-US" sz="2400" dirty="0" smtClean="0"/>
              <a:t> PHP</a:t>
            </a:r>
          </a:p>
          <a:p>
            <a:r>
              <a:rPr lang="en-US" sz="2400" dirty="0" smtClean="0"/>
              <a:t>Eloquent </a:t>
            </a:r>
            <a:r>
              <a:rPr lang="en-US" sz="2400" dirty="0"/>
              <a:t>ORM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/>
              <a:t>L</a:t>
            </a:r>
            <a:r>
              <a:rPr lang="en-US" sz="2400" dirty="0" err="1" smtClean="0"/>
              <a:t>aravel</a:t>
            </a:r>
            <a:endParaRPr lang="en-US" sz="2400" dirty="0"/>
          </a:p>
          <a:p>
            <a:r>
              <a:rPr lang="en-US" sz="2400" dirty="0" smtClean="0"/>
              <a:t>Authentication </a:t>
            </a:r>
          </a:p>
          <a:p>
            <a:pPr marL="0" indent="0">
              <a:buNone/>
            </a:pPr>
            <a:r>
              <a:rPr lang="en-US" sz="1200" dirty="0"/>
              <a:t>* </a:t>
            </a:r>
            <a:r>
              <a:rPr lang="en-US" sz="1200" dirty="0" err="1"/>
              <a:t>Tham</a:t>
            </a:r>
            <a:r>
              <a:rPr lang="en-US" sz="1200" dirty="0"/>
              <a:t> </a:t>
            </a:r>
            <a:r>
              <a:rPr lang="en-US" sz="1200" dirty="0" err="1"/>
              <a:t>khảo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http://</a:t>
            </a:r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php.net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/>
              <a:t>      http://</a:t>
            </a:r>
            <a:r>
              <a:rPr lang="en-US" sz="1200" dirty="0" err="1"/>
              <a:t>vi.wikipedia.org</a:t>
            </a:r>
            <a:r>
              <a:rPr lang="en-US" sz="1200" dirty="0"/>
              <a:t>/wiki/L%E1%BA%ADp_tr%C3%ACnh_h%C6%B0%E1%BB%9Bng_%C4%91%E1%BB%91i_t%C6%B0%E1%BB%A3ng   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225" y="171451"/>
            <a:ext cx="8591550" cy="669924"/>
          </a:xfrm>
        </p:spPr>
        <p:txBody>
          <a:bodyPr>
            <a:noAutofit/>
          </a:bodyPr>
          <a:lstStyle/>
          <a:p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Laravel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angulaJs</a:t>
            </a:r>
            <a:r>
              <a:rPr lang="en-US" sz="2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6436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595279"/>
            <a:ext cx="8595360" cy="408187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Authentication (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sao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login hay </a:t>
            </a:r>
            <a:r>
              <a:rPr lang="en-US" sz="1800" dirty="0" err="1" smtClean="0"/>
              <a:t>chưa</a:t>
            </a:r>
            <a:r>
              <a:rPr lang="en-US" sz="1800" dirty="0" smtClean="0"/>
              <a:t>): </a:t>
            </a:r>
            <a:r>
              <a:rPr lang="en-US" sz="1800" dirty="0" err="1" smtClean="0"/>
              <a:t>cái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angularJs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xem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login hay </a:t>
            </a:r>
            <a:r>
              <a:rPr lang="en-US" sz="1800" dirty="0" err="1" smtClean="0"/>
              <a:t>chưa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laravel</a:t>
            </a:r>
            <a:r>
              <a:rPr lang="en-US" sz="1800" dirty="0" smtClean="0"/>
              <a:t>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ta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: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4320" y="130395"/>
            <a:ext cx="8591550" cy="464884"/>
          </a:xfrm>
        </p:spPr>
        <p:txBody>
          <a:bodyPr>
            <a:normAutofit/>
          </a:bodyPr>
          <a:lstStyle/>
          <a:p>
            <a:r>
              <a:rPr lang="en-US" sz="2400" dirty="0"/>
              <a:t>Authentication</a:t>
            </a:r>
            <a:endParaRPr lang="en-US" sz="2400" dirty="0"/>
          </a:p>
        </p:txBody>
      </p:sp>
      <p:pic>
        <p:nvPicPr>
          <p:cNvPr id="6" name="Picture 5" descr="Screen Shot 2015-01-06 at 5.16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1" y="2290418"/>
            <a:ext cx="6255565" cy="15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07" y="253333"/>
            <a:ext cx="8591550" cy="506667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Eloquent 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827722"/>
            <a:ext cx="8595360" cy="3849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ORM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/>
              <a:t>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1800" dirty="0" smtClean="0"/>
              <a:t>ORM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viết</a:t>
            </a:r>
            <a:r>
              <a:rPr lang="en-US" sz="1800" dirty="0" smtClean="0"/>
              <a:t> </a:t>
            </a:r>
            <a:r>
              <a:rPr lang="en-US" sz="1800" dirty="0" err="1" smtClean="0"/>
              <a:t>tắt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 Object – Relational – Mapping. ORM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bạn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1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(</a:t>
            </a:r>
            <a:r>
              <a:rPr lang="en-US" sz="1800" dirty="0" err="1"/>
              <a:t>cụ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OOP-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)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thao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table </a:t>
            </a:r>
            <a:r>
              <a:rPr lang="en-US" sz="1800" dirty="0" err="1"/>
              <a:t>trong</a:t>
            </a:r>
            <a:r>
              <a:rPr lang="en-US" sz="1800" dirty="0"/>
              <a:t> database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đóng</a:t>
            </a:r>
            <a:r>
              <a:rPr lang="en-US" sz="1800" dirty="0"/>
              <a:t> </a:t>
            </a:r>
            <a:r>
              <a:rPr lang="en-US" sz="1800" dirty="0" err="1"/>
              <a:t>gói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1 business class (</a:t>
            </a:r>
            <a:r>
              <a:rPr lang="en-US" sz="1800" dirty="0" err="1"/>
              <a:t>vd</a:t>
            </a:r>
            <a:r>
              <a:rPr lang="en-US" sz="1800" dirty="0"/>
              <a:t>: table User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class User),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tâm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viết</a:t>
            </a:r>
            <a:r>
              <a:rPr lang="en-US" sz="1800" dirty="0"/>
              <a:t> query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DB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(ORM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database sang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)</a:t>
            </a:r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15122" y="8277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7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71451"/>
            <a:ext cx="8591550" cy="474854"/>
          </a:xfrm>
        </p:spPr>
        <p:txBody>
          <a:bodyPr>
            <a:normAutofit/>
          </a:bodyPr>
          <a:lstStyle/>
          <a:p>
            <a:r>
              <a:rPr lang="en-US" sz="2400" dirty="0" err="1"/>
              <a:t>Tôi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laravel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646305"/>
            <a:ext cx="8595360" cy="40308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Eloquent ORM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? </a:t>
            </a:r>
          </a:p>
          <a:p>
            <a:pPr marL="342900" indent="-342900">
              <a:buFontTx/>
              <a:buChar char="-"/>
            </a:pP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smtClean="0"/>
              <a:t>ORM</a:t>
            </a:r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1800" dirty="0"/>
              <a:t>Eloquent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developers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smtClean="0"/>
              <a:t> get, post, delete …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/>
              <a:t>developers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ORM </a:t>
            </a:r>
            <a:r>
              <a:rPr lang="en-US" sz="1800" dirty="0" err="1" smtClean="0"/>
              <a:t>khác</a:t>
            </a:r>
            <a:r>
              <a:rPr lang="en-US" sz="1800" dirty="0"/>
              <a:t>.</a:t>
            </a:r>
            <a:endParaRPr lang="en-US" sz="18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5-01-06 at 6.01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2" y="2290722"/>
            <a:ext cx="3614938" cy="14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4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759690"/>
            <a:ext cx="8595360" cy="39174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AngularJS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/>
              <a:t>framework,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Google. Ban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Angular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MVC (Model - View - Controller),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Angular </a:t>
            </a:r>
            <a:r>
              <a:rPr lang="en-US" sz="2000" dirty="0" err="1"/>
              <a:t>dần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gần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MVVM </a:t>
            </a:r>
            <a:r>
              <a:rPr lang="en-US" sz="2000" dirty="0" err="1"/>
              <a:t>và</a:t>
            </a:r>
            <a:r>
              <a:rPr lang="en-US" sz="2000" dirty="0"/>
              <a:t> MVP.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Google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MVW (Model-View-Whatever)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ám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Angular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framework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"whatever works for you".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225" y="171451"/>
            <a:ext cx="8591550" cy="474854"/>
          </a:xfrm>
        </p:spPr>
        <p:txBody>
          <a:bodyPr>
            <a:noAutofit/>
          </a:bodyPr>
          <a:lstStyle/>
          <a:p>
            <a:r>
              <a:rPr lang="en-US" sz="2400" dirty="0" smtClean="0"/>
              <a:t>Angular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401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5591</TotalTime>
  <Words>570</Words>
  <Application>Microsoft Macintosh PowerPoint</Application>
  <PresentationFormat>On-screen Show (16:9)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Soho</vt:lpstr>
      <vt:lpstr>LARAVEL &amp; ANGularJS</vt:lpstr>
      <vt:lpstr>LARAVEL</vt:lpstr>
      <vt:lpstr>Laravel là gì ?</vt:lpstr>
      <vt:lpstr>Laravel có gì khác với các framework php khác ?</vt:lpstr>
      <vt:lpstr>Cần biết những gì về Laravel khi kết hợp với angulaJs ?</vt:lpstr>
      <vt:lpstr>Authentication</vt:lpstr>
      <vt:lpstr>Eloquent ORM </vt:lpstr>
      <vt:lpstr>Tôi đã tìm hiểu laravel như thế nào ?</vt:lpstr>
      <vt:lpstr>Angular là gì ? </vt:lpstr>
      <vt:lpstr>Angular có gì nổi bật ?</vt:lpstr>
      <vt:lpstr>Làm sao để AngularJs giao tiếp với server laravel ? </vt:lpstr>
    </vt:vector>
  </TitlesOfParts>
  <Company>Nadia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&amp; ANGularJS</dc:title>
  <dc:creator>Nadia Nal</dc:creator>
  <cp:lastModifiedBy>Nadia Nal</cp:lastModifiedBy>
  <cp:revision>43</cp:revision>
  <dcterms:created xsi:type="dcterms:W3CDTF">2015-01-06T03:37:02Z</dcterms:created>
  <dcterms:modified xsi:type="dcterms:W3CDTF">2015-01-10T01:28:01Z</dcterms:modified>
</cp:coreProperties>
</file>