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0" r:id="rId2"/>
    <p:sldId id="271" r:id="rId3"/>
    <p:sldId id="256" r:id="rId4"/>
    <p:sldId id="257" r:id="rId5"/>
    <p:sldId id="258" r:id="rId6"/>
    <p:sldId id="259" r:id="rId7"/>
    <p:sldId id="260" r:id="rId8"/>
    <p:sldId id="274" r:id="rId9"/>
    <p:sldId id="261" r:id="rId10"/>
    <p:sldId id="262" r:id="rId11"/>
    <p:sldId id="263" r:id="rId12"/>
    <p:sldId id="272" r:id="rId13"/>
    <p:sldId id="273" r:id="rId14"/>
    <p:sldId id="292" r:id="rId15"/>
    <p:sldId id="264" r:id="rId16"/>
    <p:sldId id="265" r:id="rId17"/>
    <p:sldId id="266" r:id="rId18"/>
    <p:sldId id="268" r:id="rId19"/>
    <p:sldId id="269" r:id="rId20"/>
    <p:sldId id="278" r:id="rId21"/>
    <p:sldId id="275" r:id="rId22"/>
    <p:sldId id="276" r:id="rId23"/>
    <p:sldId id="279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image" Target="../media/image4.png"/><Relationship Id="rId2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482696-9405-C549-A4B4-7911FBACB5F0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50C806-CDB9-8944-B520-9BE1075A2BAB}">
      <dgm:prSet phldrT="[Text]"/>
      <dgm:spPr/>
      <dgm:t>
        <a:bodyPr/>
        <a:lstStyle/>
        <a:p>
          <a:r>
            <a:rPr lang="en-US" dirty="0" err="1" smtClean="0"/>
            <a:t>getSalary</a:t>
          </a:r>
          <a:r>
            <a:rPr lang="en-US" dirty="0" smtClean="0"/>
            <a:t>()</a:t>
          </a:r>
          <a:endParaRPr lang="en-US" dirty="0"/>
        </a:p>
      </dgm:t>
    </dgm:pt>
    <dgm:pt modelId="{1CCDC3FE-5EA9-1947-99A1-340E3B0B19DA}" type="parTrans" cxnId="{8E9782A1-4AE1-254B-A1F5-D467CFC59904}">
      <dgm:prSet/>
      <dgm:spPr/>
      <dgm:t>
        <a:bodyPr/>
        <a:lstStyle/>
        <a:p>
          <a:endParaRPr lang="en-US"/>
        </a:p>
      </dgm:t>
    </dgm:pt>
    <dgm:pt modelId="{726A57AE-013C-4143-9B06-CA7C85719AAF}" type="sibTrans" cxnId="{8E9782A1-4AE1-254B-A1F5-D467CFC59904}">
      <dgm:prSet/>
      <dgm:spPr/>
      <dgm:t>
        <a:bodyPr/>
        <a:lstStyle/>
        <a:p>
          <a:endParaRPr lang="en-US"/>
        </a:p>
      </dgm:t>
    </dgm:pt>
    <dgm:pt modelId="{923DD790-E4C6-4F45-A561-F9D8AECF56AB}">
      <dgm:prSet phldrT="[Text]"/>
      <dgm:spPr/>
      <dgm:t>
        <a:bodyPr/>
        <a:lstStyle/>
        <a:p>
          <a:r>
            <a:rPr lang="en-US" dirty="0" smtClean="0"/>
            <a:t>Manager</a:t>
          </a:r>
          <a:endParaRPr lang="en-US" dirty="0"/>
        </a:p>
      </dgm:t>
    </dgm:pt>
    <dgm:pt modelId="{B381D201-7D9A-7A44-A635-B7A7EEDF5820}" type="parTrans" cxnId="{DBB91DB8-3C03-CC42-AF42-E73FD38F7822}">
      <dgm:prSet/>
      <dgm:spPr/>
      <dgm:t>
        <a:bodyPr/>
        <a:lstStyle/>
        <a:p>
          <a:endParaRPr lang="en-US"/>
        </a:p>
      </dgm:t>
    </dgm:pt>
    <dgm:pt modelId="{1C783BE2-6469-9243-9EE5-058BBAC84ED3}" type="sibTrans" cxnId="{DBB91DB8-3C03-CC42-AF42-E73FD38F7822}">
      <dgm:prSet/>
      <dgm:spPr/>
      <dgm:t>
        <a:bodyPr/>
        <a:lstStyle/>
        <a:p>
          <a:endParaRPr lang="en-US"/>
        </a:p>
      </dgm:t>
    </dgm:pt>
    <dgm:pt modelId="{6102A1CA-47A0-494E-A788-5CBE59344775}">
      <dgm:prSet phldrT="[Text]"/>
      <dgm:spPr/>
      <dgm:t>
        <a:bodyPr/>
        <a:lstStyle/>
        <a:p>
          <a:r>
            <a:rPr lang="en-US" dirty="0" err="1" smtClean="0"/>
            <a:t>Saler</a:t>
          </a:r>
          <a:endParaRPr lang="en-US" dirty="0"/>
        </a:p>
      </dgm:t>
    </dgm:pt>
    <dgm:pt modelId="{EE7E5554-ACE5-014C-86C5-6772CD19FD10}" type="parTrans" cxnId="{A0E2CA74-70C1-C74F-A6D1-319B2E109B74}">
      <dgm:prSet/>
      <dgm:spPr/>
      <dgm:t>
        <a:bodyPr/>
        <a:lstStyle/>
        <a:p>
          <a:endParaRPr lang="en-US"/>
        </a:p>
      </dgm:t>
    </dgm:pt>
    <dgm:pt modelId="{4CA16594-5224-4343-B67E-7196C8E9D50B}" type="sibTrans" cxnId="{A0E2CA74-70C1-C74F-A6D1-319B2E109B74}">
      <dgm:prSet/>
      <dgm:spPr/>
      <dgm:t>
        <a:bodyPr/>
        <a:lstStyle/>
        <a:p>
          <a:endParaRPr lang="en-US"/>
        </a:p>
      </dgm:t>
    </dgm:pt>
    <dgm:pt modelId="{43255962-A8C8-E140-8EB8-22EE159BFB53}">
      <dgm:prSet phldrT="[Text]"/>
      <dgm:spPr/>
      <dgm:t>
        <a:bodyPr/>
        <a:lstStyle/>
        <a:p>
          <a:r>
            <a:rPr lang="en-US" dirty="0" smtClean="0"/>
            <a:t>Probationary</a:t>
          </a:r>
          <a:endParaRPr lang="en-US" dirty="0"/>
        </a:p>
      </dgm:t>
    </dgm:pt>
    <dgm:pt modelId="{0E809341-562E-E14C-AC02-2F5DE0F7B095}" type="parTrans" cxnId="{13F075CF-BD39-0D43-9D07-093D6F128DDB}">
      <dgm:prSet/>
      <dgm:spPr/>
      <dgm:t>
        <a:bodyPr/>
        <a:lstStyle/>
        <a:p>
          <a:endParaRPr lang="en-US"/>
        </a:p>
      </dgm:t>
    </dgm:pt>
    <dgm:pt modelId="{F8696316-30FA-FC41-AFDD-33CAA2CE6FF9}" type="sibTrans" cxnId="{13F075CF-BD39-0D43-9D07-093D6F128DDB}">
      <dgm:prSet/>
      <dgm:spPr/>
      <dgm:t>
        <a:bodyPr/>
        <a:lstStyle/>
        <a:p>
          <a:endParaRPr lang="en-US"/>
        </a:p>
      </dgm:t>
    </dgm:pt>
    <dgm:pt modelId="{685A7B2C-7F1F-394D-B911-FCB4DAD0327F}" type="pres">
      <dgm:prSet presAssocID="{64482696-9405-C549-A4B4-7911FBACB5F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9F589C1-8292-AE42-AE0C-BFE94C87316C}" type="pres">
      <dgm:prSet presAssocID="{B650C806-CDB9-8944-B520-9BE1075A2BAB}" presName="hierRoot1" presStyleCnt="0">
        <dgm:presLayoutVars>
          <dgm:hierBranch val="init"/>
        </dgm:presLayoutVars>
      </dgm:prSet>
      <dgm:spPr/>
    </dgm:pt>
    <dgm:pt modelId="{D78E58AF-FF24-EA4E-BDE5-872694995005}" type="pres">
      <dgm:prSet presAssocID="{B650C806-CDB9-8944-B520-9BE1075A2BAB}" presName="rootComposite1" presStyleCnt="0"/>
      <dgm:spPr/>
    </dgm:pt>
    <dgm:pt modelId="{763D9639-55B0-0D48-A5AF-46FC7CF759F8}" type="pres">
      <dgm:prSet presAssocID="{B650C806-CDB9-8944-B520-9BE1075A2BAB}" presName="rootText1" presStyleLbl="node0" presStyleIdx="0" presStyleCnt="1" custLinFactNeighborX="-812" custLinFactNeighborY="-144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DA7A7F-B50D-1E49-AEAE-97C8D5F442B1}" type="pres">
      <dgm:prSet presAssocID="{B650C806-CDB9-8944-B520-9BE1075A2BA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A1742CA-0CBF-CA4D-BAC5-5641B5423712}" type="pres">
      <dgm:prSet presAssocID="{B650C806-CDB9-8944-B520-9BE1075A2BAB}" presName="hierChild2" presStyleCnt="0"/>
      <dgm:spPr/>
    </dgm:pt>
    <dgm:pt modelId="{AD1319F3-80BF-9742-B049-49D51BAFA7BF}" type="pres">
      <dgm:prSet presAssocID="{0E809341-562E-E14C-AC02-2F5DE0F7B09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8D3D1CB-9096-2D4D-B7F9-5770602D52AF}" type="pres">
      <dgm:prSet presAssocID="{43255962-A8C8-E140-8EB8-22EE159BFB53}" presName="hierRoot2" presStyleCnt="0">
        <dgm:presLayoutVars>
          <dgm:hierBranch val="init"/>
        </dgm:presLayoutVars>
      </dgm:prSet>
      <dgm:spPr/>
    </dgm:pt>
    <dgm:pt modelId="{2B66741D-9577-9F44-AFB0-B0ECDB2E4AE5}" type="pres">
      <dgm:prSet presAssocID="{43255962-A8C8-E140-8EB8-22EE159BFB53}" presName="rootComposite" presStyleCnt="0"/>
      <dgm:spPr/>
    </dgm:pt>
    <dgm:pt modelId="{9BF6F81B-31D4-9549-9686-806DEA3C7F3E}" type="pres">
      <dgm:prSet presAssocID="{43255962-A8C8-E140-8EB8-22EE159BFB53}" presName="rootText" presStyleLbl="node2" presStyleIdx="0" presStyleCnt="3" custScaleX="114158" custLinFactNeighborX="8" custLinFactNeighborY="-73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8A10E9-CAC1-BA43-97E0-D73F9A568DD2}" type="pres">
      <dgm:prSet presAssocID="{43255962-A8C8-E140-8EB8-22EE159BFB53}" presName="rootConnector" presStyleLbl="node2" presStyleIdx="0" presStyleCnt="3"/>
      <dgm:spPr/>
      <dgm:t>
        <a:bodyPr/>
        <a:lstStyle/>
        <a:p>
          <a:endParaRPr lang="en-US"/>
        </a:p>
      </dgm:t>
    </dgm:pt>
    <dgm:pt modelId="{F6C8284F-39CA-0B48-993C-666471DE76FC}" type="pres">
      <dgm:prSet presAssocID="{43255962-A8C8-E140-8EB8-22EE159BFB53}" presName="hierChild4" presStyleCnt="0"/>
      <dgm:spPr/>
    </dgm:pt>
    <dgm:pt modelId="{70EDB416-5233-4344-9AE3-05633BABD4F0}" type="pres">
      <dgm:prSet presAssocID="{43255962-A8C8-E140-8EB8-22EE159BFB53}" presName="hierChild5" presStyleCnt="0"/>
      <dgm:spPr/>
    </dgm:pt>
    <dgm:pt modelId="{91311F3A-7FE9-904A-8087-0A585B02AC8B}" type="pres">
      <dgm:prSet presAssocID="{EE7E5554-ACE5-014C-86C5-6772CD19FD1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0F60A024-7BC5-3643-A2EE-A8259C8AB4EE}" type="pres">
      <dgm:prSet presAssocID="{6102A1CA-47A0-494E-A788-5CBE59344775}" presName="hierRoot2" presStyleCnt="0">
        <dgm:presLayoutVars>
          <dgm:hierBranch val="init"/>
        </dgm:presLayoutVars>
      </dgm:prSet>
      <dgm:spPr/>
    </dgm:pt>
    <dgm:pt modelId="{2F300761-CCD3-AA4B-8C5E-419EA8F0E294}" type="pres">
      <dgm:prSet presAssocID="{6102A1CA-47A0-494E-A788-5CBE59344775}" presName="rootComposite" presStyleCnt="0"/>
      <dgm:spPr/>
    </dgm:pt>
    <dgm:pt modelId="{21581B89-2157-C841-AA6C-93D214ABE5F5}" type="pres">
      <dgm:prSet presAssocID="{6102A1CA-47A0-494E-A788-5CBE59344775}" presName="rootText" presStyleLbl="node2" presStyleIdx="1" presStyleCnt="3" custScaleY="95325" custLinFactNeighborX="-526" custLinFactNeighborY="-42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929D7-2846-CD46-ACBC-9897D5EAB296}" type="pres">
      <dgm:prSet presAssocID="{6102A1CA-47A0-494E-A788-5CBE59344775}" presName="rootConnector" presStyleLbl="node2" presStyleIdx="1" presStyleCnt="3"/>
      <dgm:spPr/>
      <dgm:t>
        <a:bodyPr/>
        <a:lstStyle/>
        <a:p>
          <a:endParaRPr lang="en-US"/>
        </a:p>
      </dgm:t>
    </dgm:pt>
    <dgm:pt modelId="{D30D463E-0DE8-E047-986B-D889CFE00926}" type="pres">
      <dgm:prSet presAssocID="{6102A1CA-47A0-494E-A788-5CBE59344775}" presName="hierChild4" presStyleCnt="0"/>
      <dgm:spPr/>
    </dgm:pt>
    <dgm:pt modelId="{E1AE5F21-CAD7-B847-A104-8B7316150F48}" type="pres">
      <dgm:prSet presAssocID="{6102A1CA-47A0-494E-A788-5CBE59344775}" presName="hierChild5" presStyleCnt="0"/>
      <dgm:spPr/>
    </dgm:pt>
    <dgm:pt modelId="{C578E756-86A9-EF4F-BA92-F67384265E2B}" type="pres">
      <dgm:prSet presAssocID="{B381D201-7D9A-7A44-A635-B7A7EEDF582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BFCA4F42-4A2D-5E44-AE4F-BE037B1334EB}" type="pres">
      <dgm:prSet presAssocID="{923DD790-E4C6-4F45-A561-F9D8AECF56AB}" presName="hierRoot2" presStyleCnt="0">
        <dgm:presLayoutVars>
          <dgm:hierBranch val="init"/>
        </dgm:presLayoutVars>
      </dgm:prSet>
      <dgm:spPr/>
    </dgm:pt>
    <dgm:pt modelId="{53E6D942-CC80-0F4A-A30C-6DA3515DF318}" type="pres">
      <dgm:prSet presAssocID="{923DD790-E4C6-4F45-A561-F9D8AECF56AB}" presName="rootComposite" presStyleCnt="0"/>
      <dgm:spPr/>
    </dgm:pt>
    <dgm:pt modelId="{3F79A727-1A47-464F-AEF5-35F5E47D9A0D}" type="pres">
      <dgm:prSet presAssocID="{923DD790-E4C6-4F45-A561-F9D8AECF56AB}" presName="rootText" presStyleLbl="node2" presStyleIdx="2" presStyleCnt="3" custScaleY="96715" custLinFactNeighborX="-8" custLinFactNeighborY="-63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B335B1-A432-854F-AAFE-4636F4FB830B}" type="pres">
      <dgm:prSet presAssocID="{923DD790-E4C6-4F45-A561-F9D8AECF56AB}" presName="rootConnector" presStyleLbl="node2" presStyleIdx="2" presStyleCnt="3"/>
      <dgm:spPr/>
      <dgm:t>
        <a:bodyPr/>
        <a:lstStyle/>
        <a:p>
          <a:endParaRPr lang="en-US"/>
        </a:p>
      </dgm:t>
    </dgm:pt>
    <dgm:pt modelId="{AE4B4DA7-6D5A-1343-AA6F-B72104D80331}" type="pres">
      <dgm:prSet presAssocID="{923DD790-E4C6-4F45-A561-F9D8AECF56AB}" presName="hierChild4" presStyleCnt="0"/>
      <dgm:spPr/>
    </dgm:pt>
    <dgm:pt modelId="{49182E64-C9FC-3F4D-82DB-DFF74BBA3528}" type="pres">
      <dgm:prSet presAssocID="{923DD790-E4C6-4F45-A561-F9D8AECF56AB}" presName="hierChild5" presStyleCnt="0"/>
      <dgm:spPr/>
    </dgm:pt>
    <dgm:pt modelId="{B133E2B0-4AF3-4D41-AA53-5786F9E45D90}" type="pres">
      <dgm:prSet presAssocID="{B650C806-CDB9-8944-B520-9BE1075A2BAB}" presName="hierChild3" presStyleCnt="0"/>
      <dgm:spPr/>
    </dgm:pt>
  </dgm:ptLst>
  <dgm:cxnLst>
    <dgm:cxn modelId="{CE0D916B-374C-6A42-8F9B-96CDBED552E5}" type="presOf" srcId="{923DD790-E4C6-4F45-A561-F9D8AECF56AB}" destId="{3F79A727-1A47-464F-AEF5-35F5E47D9A0D}" srcOrd="0" destOrd="0" presId="urn:microsoft.com/office/officeart/2005/8/layout/orgChart1"/>
    <dgm:cxn modelId="{A0E2CA74-70C1-C74F-A6D1-319B2E109B74}" srcId="{B650C806-CDB9-8944-B520-9BE1075A2BAB}" destId="{6102A1CA-47A0-494E-A788-5CBE59344775}" srcOrd="1" destOrd="0" parTransId="{EE7E5554-ACE5-014C-86C5-6772CD19FD10}" sibTransId="{4CA16594-5224-4343-B67E-7196C8E9D50B}"/>
    <dgm:cxn modelId="{ED817940-0D17-144D-9BCF-E55774DB9173}" type="presOf" srcId="{B381D201-7D9A-7A44-A635-B7A7EEDF5820}" destId="{C578E756-86A9-EF4F-BA92-F67384265E2B}" srcOrd="0" destOrd="0" presId="urn:microsoft.com/office/officeart/2005/8/layout/orgChart1"/>
    <dgm:cxn modelId="{6F0016A3-BA76-A64F-8E4F-ACA37864C464}" type="presOf" srcId="{923DD790-E4C6-4F45-A561-F9D8AECF56AB}" destId="{22B335B1-A432-854F-AAFE-4636F4FB830B}" srcOrd="1" destOrd="0" presId="urn:microsoft.com/office/officeart/2005/8/layout/orgChart1"/>
    <dgm:cxn modelId="{FD283040-D323-7C4D-B23C-D762A9D489EC}" type="presOf" srcId="{43255962-A8C8-E140-8EB8-22EE159BFB53}" destId="{9BF6F81B-31D4-9549-9686-806DEA3C7F3E}" srcOrd="0" destOrd="0" presId="urn:microsoft.com/office/officeart/2005/8/layout/orgChart1"/>
    <dgm:cxn modelId="{AA539389-152A-5541-9187-2174683808F4}" type="presOf" srcId="{0E809341-562E-E14C-AC02-2F5DE0F7B095}" destId="{AD1319F3-80BF-9742-B049-49D51BAFA7BF}" srcOrd="0" destOrd="0" presId="urn:microsoft.com/office/officeart/2005/8/layout/orgChart1"/>
    <dgm:cxn modelId="{8E9782A1-4AE1-254B-A1F5-D467CFC59904}" srcId="{64482696-9405-C549-A4B4-7911FBACB5F0}" destId="{B650C806-CDB9-8944-B520-9BE1075A2BAB}" srcOrd="0" destOrd="0" parTransId="{1CCDC3FE-5EA9-1947-99A1-340E3B0B19DA}" sibTransId="{726A57AE-013C-4143-9B06-CA7C85719AAF}"/>
    <dgm:cxn modelId="{13F075CF-BD39-0D43-9D07-093D6F128DDB}" srcId="{B650C806-CDB9-8944-B520-9BE1075A2BAB}" destId="{43255962-A8C8-E140-8EB8-22EE159BFB53}" srcOrd="0" destOrd="0" parTransId="{0E809341-562E-E14C-AC02-2F5DE0F7B095}" sibTransId="{F8696316-30FA-FC41-AFDD-33CAA2CE6FF9}"/>
    <dgm:cxn modelId="{BFBA0607-DBAF-2246-BF9F-8A12DFC8BBF1}" type="presOf" srcId="{6102A1CA-47A0-494E-A788-5CBE59344775}" destId="{21581B89-2157-C841-AA6C-93D214ABE5F5}" srcOrd="0" destOrd="0" presId="urn:microsoft.com/office/officeart/2005/8/layout/orgChart1"/>
    <dgm:cxn modelId="{4755CA79-4E39-0247-88D1-455F0779339F}" type="presOf" srcId="{64482696-9405-C549-A4B4-7911FBACB5F0}" destId="{685A7B2C-7F1F-394D-B911-FCB4DAD0327F}" srcOrd="0" destOrd="0" presId="urn:microsoft.com/office/officeart/2005/8/layout/orgChart1"/>
    <dgm:cxn modelId="{980AFABB-AD4A-5543-945C-32B88DC4E4EB}" type="presOf" srcId="{6102A1CA-47A0-494E-A788-5CBE59344775}" destId="{E72929D7-2846-CD46-ACBC-9897D5EAB296}" srcOrd="1" destOrd="0" presId="urn:microsoft.com/office/officeart/2005/8/layout/orgChart1"/>
    <dgm:cxn modelId="{DD5E7329-F14F-3249-AD88-E6F24549F126}" type="presOf" srcId="{43255962-A8C8-E140-8EB8-22EE159BFB53}" destId="{848A10E9-CAC1-BA43-97E0-D73F9A568DD2}" srcOrd="1" destOrd="0" presId="urn:microsoft.com/office/officeart/2005/8/layout/orgChart1"/>
    <dgm:cxn modelId="{729CFE5D-23B4-CD40-B0E7-FD5E9922D6AB}" type="presOf" srcId="{EE7E5554-ACE5-014C-86C5-6772CD19FD10}" destId="{91311F3A-7FE9-904A-8087-0A585B02AC8B}" srcOrd="0" destOrd="0" presId="urn:microsoft.com/office/officeart/2005/8/layout/orgChart1"/>
    <dgm:cxn modelId="{DBB91DB8-3C03-CC42-AF42-E73FD38F7822}" srcId="{B650C806-CDB9-8944-B520-9BE1075A2BAB}" destId="{923DD790-E4C6-4F45-A561-F9D8AECF56AB}" srcOrd="2" destOrd="0" parTransId="{B381D201-7D9A-7A44-A635-B7A7EEDF5820}" sibTransId="{1C783BE2-6469-9243-9EE5-058BBAC84ED3}"/>
    <dgm:cxn modelId="{FB67DE05-5F36-A64F-B339-1E9DE9EF0B31}" type="presOf" srcId="{B650C806-CDB9-8944-B520-9BE1075A2BAB}" destId="{5BDA7A7F-B50D-1E49-AEAE-97C8D5F442B1}" srcOrd="1" destOrd="0" presId="urn:microsoft.com/office/officeart/2005/8/layout/orgChart1"/>
    <dgm:cxn modelId="{C69EC204-D879-7543-BEC3-11F57A73593B}" type="presOf" srcId="{B650C806-CDB9-8944-B520-9BE1075A2BAB}" destId="{763D9639-55B0-0D48-A5AF-46FC7CF759F8}" srcOrd="0" destOrd="0" presId="urn:microsoft.com/office/officeart/2005/8/layout/orgChart1"/>
    <dgm:cxn modelId="{CB4A2212-D2B1-5A44-8A73-0A255BD42FE9}" type="presParOf" srcId="{685A7B2C-7F1F-394D-B911-FCB4DAD0327F}" destId="{D9F589C1-8292-AE42-AE0C-BFE94C87316C}" srcOrd="0" destOrd="0" presId="urn:microsoft.com/office/officeart/2005/8/layout/orgChart1"/>
    <dgm:cxn modelId="{0CE0A7EF-17D3-A64C-9097-699DE96E895D}" type="presParOf" srcId="{D9F589C1-8292-AE42-AE0C-BFE94C87316C}" destId="{D78E58AF-FF24-EA4E-BDE5-872694995005}" srcOrd="0" destOrd="0" presId="urn:microsoft.com/office/officeart/2005/8/layout/orgChart1"/>
    <dgm:cxn modelId="{78D9E7AD-553E-F844-A28C-0148AD6CFC93}" type="presParOf" srcId="{D78E58AF-FF24-EA4E-BDE5-872694995005}" destId="{763D9639-55B0-0D48-A5AF-46FC7CF759F8}" srcOrd="0" destOrd="0" presId="urn:microsoft.com/office/officeart/2005/8/layout/orgChart1"/>
    <dgm:cxn modelId="{62EF2256-19A3-5448-A3BC-239209B76EB6}" type="presParOf" srcId="{D78E58AF-FF24-EA4E-BDE5-872694995005}" destId="{5BDA7A7F-B50D-1E49-AEAE-97C8D5F442B1}" srcOrd="1" destOrd="0" presId="urn:microsoft.com/office/officeart/2005/8/layout/orgChart1"/>
    <dgm:cxn modelId="{808FDC12-DFF8-FF43-A70E-78FE7BA69B66}" type="presParOf" srcId="{D9F589C1-8292-AE42-AE0C-BFE94C87316C}" destId="{4A1742CA-0CBF-CA4D-BAC5-5641B5423712}" srcOrd="1" destOrd="0" presId="urn:microsoft.com/office/officeart/2005/8/layout/orgChart1"/>
    <dgm:cxn modelId="{8F684AEB-7414-CE4A-9112-52A31E66F050}" type="presParOf" srcId="{4A1742CA-0CBF-CA4D-BAC5-5641B5423712}" destId="{AD1319F3-80BF-9742-B049-49D51BAFA7BF}" srcOrd="0" destOrd="0" presId="urn:microsoft.com/office/officeart/2005/8/layout/orgChart1"/>
    <dgm:cxn modelId="{49ED0164-AFB1-6742-9B29-3B442761E24F}" type="presParOf" srcId="{4A1742CA-0CBF-CA4D-BAC5-5641B5423712}" destId="{38D3D1CB-9096-2D4D-B7F9-5770602D52AF}" srcOrd="1" destOrd="0" presId="urn:microsoft.com/office/officeart/2005/8/layout/orgChart1"/>
    <dgm:cxn modelId="{D4CEA9FD-30A8-F64B-98BF-9E2810F545A7}" type="presParOf" srcId="{38D3D1CB-9096-2D4D-B7F9-5770602D52AF}" destId="{2B66741D-9577-9F44-AFB0-B0ECDB2E4AE5}" srcOrd="0" destOrd="0" presId="urn:microsoft.com/office/officeart/2005/8/layout/orgChart1"/>
    <dgm:cxn modelId="{2767EBC8-B9ED-2549-96BA-92A8F53D5224}" type="presParOf" srcId="{2B66741D-9577-9F44-AFB0-B0ECDB2E4AE5}" destId="{9BF6F81B-31D4-9549-9686-806DEA3C7F3E}" srcOrd="0" destOrd="0" presId="urn:microsoft.com/office/officeart/2005/8/layout/orgChart1"/>
    <dgm:cxn modelId="{851EB6B0-E07F-4A46-BC86-A86CDA353EF9}" type="presParOf" srcId="{2B66741D-9577-9F44-AFB0-B0ECDB2E4AE5}" destId="{848A10E9-CAC1-BA43-97E0-D73F9A568DD2}" srcOrd="1" destOrd="0" presId="urn:microsoft.com/office/officeart/2005/8/layout/orgChart1"/>
    <dgm:cxn modelId="{736B0438-C7BD-254A-91D3-6D8860BEE20D}" type="presParOf" srcId="{38D3D1CB-9096-2D4D-B7F9-5770602D52AF}" destId="{F6C8284F-39CA-0B48-993C-666471DE76FC}" srcOrd="1" destOrd="0" presId="urn:microsoft.com/office/officeart/2005/8/layout/orgChart1"/>
    <dgm:cxn modelId="{96B9CE4D-08E5-D64D-A11A-E9052CBC6896}" type="presParOf" srcId="{38D3D1CB-9096-2D4D-B7F9-5770602D52AF}" destId="{70EDB416-5233-4344-9AE3-05633BABD4F0}" srcOrd="2" destOrd="0" presId="urn:microsoft.com/office/officeart/2005/8/layout/orgChart1"/>
    <dgm:cxn modelId="{1664CDC1-7D30-4D46-B685-696FCC154495}" type="presParOf" srcId="{4A1742CA-0CBF-CA4D-BAC5-5641B5423712}" destId="{91311F3A-7FE9-904A-8087-0A585B02AC8B}" srcOrd="2" destOrd="0" presId="urn:microsoft.com/office/officeart/2005/8/layout/orgChart1"/>
    <dgm:cxn modelId="{A250908C-7AF9-7E42-BECD-8A0C8510CE98}" type="presParOf" srcId="{4A1742CA-0CBF-CA4D-BAC5-5641B5423712}" destId="{0F60A024-7BC5-3643-A2EE-A8259C8AB4EE}" srcOrd="3" destOrd="0" presId="urn:microsoft.com/office/officeart/2005/8/layout/orgChart1"/>
    <dgm:cxn modelId="{A82C5E32-2430-064B-ABD0-BBFD5B07C223}" type="presParOf" srcId="{0F60A024-7BC5-3643-A2EE-A8259C8AB4EE}" destId="{2F300761-CCD3-AA4B-8C5E-419EA8F0E294}" srcOrd="0" destOrd="0" presId="urn:microsoft.com/office/officeart/2005/8/layout/orgChart1"/>
    <dgm:cxn modelId="{0ECB2B2A-41E7-ED42-8B79-036227923D39}" type="presParOf" srcId="{2F300761-CCD3-AA4B-8C5E-419EA8F0E294}" destId="{21581B89-2157-C841-AA6C-93D214ABE5F5}" srcOrd="0" destOrd="0" presId="urn:microsoft.com/office/officeart/2005/8/layout/orgChart1"/>
    <dgm:cxn modelId="{44586EC9-DB2B-A54D-8687-5F97F2E9ABBF}" type="presParOf" srcId="{2F300761-CCD3-AA4B-8C5E-419EA8F0E294}" destId="{E72929D7-2846-CD46-ACBC-9897D5EAB296}" srcOrd="1" destOrd="0" presId="urn:microsoft.com/office/officeart/2005/8/layout/orgChart1"/>
    <dgm:cxn modelId="{8C8026D5-5389-1143-B5F1-C26B69EBD4F2}" type="presParOf" srcId="{0F60A024-7BC5-3643-A2EE-A8259C8AB4EE}" destId="{D30D463E-0DE8-E047-986B-D889CFE00926}" srcOrd="1" destOrd="0" presId="urn:microsoft.com/office/officeart/2005/8/layout/orgChart1"/>
    <dgm:cxn modelId="{D88CCCBA-364C-E249-A7FC-17B21197C4C3}" type="presParOf" srcId="{0F60A024-7BC5-3643-A2EE-A8259C8AB4EE}" destId="{E1AE5F21-CAD7-B847-A104-8B7316150F48}" srcOrd="2" destOrd="0" presId="urn:microsoft.com/office/officeart/2005/8/layout/orgChart1"/>
    <dgm:cxn modelId="{A06FAF3C-2938-2145-BFEE-74A2AAC3CCD4}" type="presParOf" srcId="{4A1742CA-0CBF-CA4D-BAC5-5641B5423712}" destId="{C578E756-86A9-EF4F-BA92-F67384265E2B}" srcOrd="4" destOrd="0" presId="urn:microsoft.com/office/officeart/2005/8/layout/orgChart1"/>
    <dgm:cxn modelId="{76FFDF30-9F0A-F94C-BD96-1843E548486F}" type="presParOf" srcId="{4A1742CA-0CBF-CA4D-BAC5-5641B5423712}" destId="{BFCA4F42-4A2D-5E44-AE4F-BE037B1334EB}" srcOrd="5" destOrd="0" presId="urn:microsoft.com/office/officeart/2005/8/layout/orgChart1"/>
    <dgm:cxn modelId="{C14D4E31-0597-024E-A686-EF97510088CC}" type="presParOf" srcId="{BFCA4F42-4A2D-5E44-AE4F-BE037B1334EB}" destId="{53E6D942-CC80-0F4A-A30C-6DA3515DF318}" srcOrd="0" destOrd="0" presId="urn:microsoft.com/office/officeart/2005/8/layout/orgChart1"/>
    <dgm:cxn modelId="{07CE24EC-E84D-0548-BE6A-4499BB668D3A}" type="presParOf" srcId="{53E6D942-CC80-0F4A-A30C-6DA3515DF318}" destId="{3F79A727-1A47-464F-AEF5-35F5E47D9A0D}" srcOrd="0" destOrd="0" presId="urn:microsoft.com/office/officeart/2005/8/layout/orgChart1"/>
    <dgm:cxn modelId="{A6C8DAD7-E04B-314E-AFE2-FA1AB190683C}" type="presParOf" srcId="{53E6D942-CC80-0F4A-A30C-6DA3515DF318}" destId="{22B335B1-A432-854F-AAFE-4636F4FB830B}" srcOrd="1" destOrd="0" presId="urn:microsoft.com/office/officeart/2005/8/layout/orgChart1"/>
    <dgm:cxn modelId="{1CF04DC4-0E6A-B442-9CAB-FF22B6053F4E}" type="presParOf" srcId="{BFCA4F42-4A2D-5E44-AE4F-BE037B1334EB}" destId="{AE4B4DA7-6D5A-1343-AA6F-B72104D80331}" srcOrd="1" destOrd="0" presId="urn:microsoft.com/office/officeart/2005/8/layout/orgChart1"/>
    <dgm:cxn modelId="{B1A29453-9C77-6C43-875F-4D8A88686155}" type="presParOf" srcId="{BFCA4F42-4A2D-5E44-AE4F-BE037B1334EB}" destId="{49182E64-C9FC-3F4D-82DB-DFF74BBA3528}" srcOrd="2" destOrd="0" presId="urn:microsoft.com/office/officeart/2005/8/layout/orgChart1"/>
    <dgm:cxn modelId="{79C6B6AF-F7C5-5148-BF25-157996A293A7}" type="presParOf" srcId="{D9F589C1-8292-AE42-AE0C-BFE94C87316C}" destId="{B133E2B0-4AF3-4D41-AA53-5786F9E45D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0D5E7-2011-6543-87C6-8B77E713303F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56389-8825-1940-A807-A3B9B271ABD8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5C1D08B1-3F83-964E-92F3-ACE45229086C}" type="sibTrans" cxnId="{953587DD-D43B-A742-8226-E4F219BB7765}">
      <dgm:prSet/>
      <dgm:spPr/>
      <dgm:t>
        <a:bodyPr/>
        <a:lstStyle/>
        <a:p>
          <a:endParaRPr lang="en-US"/>
        </a:p>
      </dgm:t>
    </dgm:pt>
    <dgm:pt modelId="{BC2858D5-5297-E748-9311-43CEF67625EA}" type="parTrans" cxnId="{953587DD-D43B-A742-8226-E4F219BB7765}">
      <dgm:prSet/>
      <dgm:spPr/>
      <dgm:t>
        <a:bodyPr/>
        <a:lstStyle/>
        <a:p>
          <a:endParaRPr lang="en-US"/>
        </a:p>
      </dgm:t>
    </dgm:pt>
    <dgm:pt modelId="{E87292DF-DA49-324F-A84E-762DEC6817F8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DE4A22EE-7C31-E649-B7D5-91CBCD6BBB3F}" type="parTrans" cxnId="{F4580377-D5FC-4146-A82A-D610CD244CA9}">
      <dgm:prSet/>
      <dgm:spPr/>
      <dgm:t>
        <a:bodyPr/>
        <a:lstStyle/>
        <a:p>
          <a:endParaRPr lang="en-US"/>
        </a:p>
      </dgm:t>
    </dgm:pt>
    <dgm:pt modelId="{3AF43C34-BA67-A642-9136-F387EB22DA90}" type="sibTrans" cxnId="{F4580377-D5FC-4146-A82A-D610CD244CA9}">
      <dgm:prSet/>
      <dgm:spPr/>
      <dgm:t>
        <a:bodyPr/>
        <a:lstStyle/>
        <a:p>
          <a:endParaRPr lang="en-US"/>
        </a:p>
      </dgm:t>
    </dgm:pt>
    <dgm:pt modelId="{EB6419C5-DA21-C84D-8DC3-3A4AE08BEFD3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2F6F8AF-B7BF-D244-89AB-743CF75F59A3}" type="sibTrans" cxnId="{F78DCD5E-6EDB-F440-9518-F859B740C3E9}">
      <dgm:prSet/>
      <dgm:spPr/>
      <dgm:t>
        <a:bodyPr/>
        <a:lstStyle/>
        <a:p>
          <a:endParaRPr lang="en-US"/>
        </a:p>
      </dgm:t>
    </dgm:pt>
    <dgm:pt modelId="{723C9520-7A9B-8542-9BEB-9E5E9D82DB16}" type="parTrans" cxnId="{F78DCD5E-6EDB-F440-9518-F859B740C3E9}">
      <dgm:prSet/>
      <dgm:spPr/>
      <dgm:t>
        <a:bodyPr/>
        <a:lstStyle/>
        <a:p>
          <a:endParaRPr lang="en-US"/>
        </a:p>
      </dgm:t>
    </dgm:pt>
    <dgm:pt modelId="{587FAAB2-505C-FE4A-8770-619E3A5B31E6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EB5EA1C9-A3C4-E848-AF0C-77C86D1355C1}" type="sibTrans" cxnId="{97403305-7300-B644-A23F-3D631976DEA4}">
      <dgm:prSet/>
      <dgm:spPr/>
      <dgm:t>
        <a:bodyPr/>
        <a:lstStyle/>
        <a:p>
          <a:endParaRPr lang="en-US"/>
        </a:p>
      </dgm:t>
    </dgm:pt>
    <dgm:pt modelId="{A4E6D911-DBC4-154A-B724-51C454650CCD}" type="parTrans" cxnId="{97403305-7300-B644-A23F-3D631976DEA4}">
      <dgm:prSet/>
      <dgm:spPr/>
      <dgm:t>
        <a:bodyPr/>
        <a:lstStyle/>
        <a:p>
          <a:endParaRPr lang="en-US"/>
        </a:p>
      </dgm:t>
    </dgm:pt>
    <dgm:pt modelId="{6BBEA5AB-7BE0-714E-805E-32916C0DF6AB}" type="pres">
      <dgm:prSet presAssocID="{5A90D5E7-2011-6543-87C6-8B77E71330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7ACAAC-3E03-3E4E-84FE-E0C4904B9F9E}" type="pres">
      <dgm:prSet presAssocID="{D1256389-8825-1940-A807-A3B9B271ABD8}" presName="hierRoot1" presStyleCnt="0">
        <dgm:presLayoutVars>
          <dgm:hierBranch val="init"/>
        </dgm:presLayoutVars>
      </dgm:prSet>
      <dgm:spPr/>
    </dgm:pt>
    <dgm:pt modelId="{31C87884-1D9C-DC49-A6DE-5E102BF18E4B}" type="pres">
      <dgm:prSet presAssocID="{D1256389-8825-1940-A807-A3B9B271ABD8}" presName="rootComposite1" presStyleCnt="0"/>
      <dgm:spPr/>
    </dgm:pt>
    <dgm:pt modelId="{7E7D491A-AC80-5E45-946E-D56A719585A8}" type="pres">
      <dgm:prSet presAssocID="{D1256389-8825-1940-A807-A3B9B271ABD8}" presName="rootText1" presStyleLbl="node0" presStyleIdx="0" presStyleCnt="1" custScaleX="74074" custScaleY="141993" custLinFactNeighborX="317" custLinFactNeighborY="-2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BA9767-8F53-6948-A1FB-9461DA29FFBC}" type="pres">
      <dgm:prSet presAssocID="{D1256389-8825-1940-A807-A3B9B271ABD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BA8AFAD-AC92-8048-BFFE-99B0E3864355}" type="pres">
      <dgm:prSet presAssocID="{D1256389-8825-1940-A807-A3B9B271ABD8}" presName="hierChild2" presStyleCnt="0"/>
      <dgm:spPr/>
    </dgm:pt>
    <dgm:pt modelId="{C50312D6-BFE4-FE4C-92AC-C1E874E8FE5D}" type="pres">
      <dgm:prSet presAssocID="{A4E6D911-DBC4-154A-B724-51C454650CCD}" presName="Name37" presStyleLbl="parChTrans1D2" presStyleIdx="0" presStyleCnt="3"/>
      <dgm:spPr/>
      <dgm:t>
        <a:bodyPr/>
        <a:lstStyle/>
        <a:p>
          <a:endParaRPr lang="en-US"/>
        </a:p>
      </dgm:t>
    </dgm:pt>
    <dgm:pt modelId="{CFEAF3F4-9020-E944-A978-77E5D5B325C0}" type="pres">
      <dgm:prSet presAssocID="{587FAAB2-505C-FE4A-8770-619E3A5B31E6}" presName="hierRoot2" presStyleCnt="0">
        <dgm:presLayoutVars>
          <dgm:hierBranch val="init"/>
        </dgm:presLayoutVars>
      </dgm:prSet>
      <dgm:spPr/>
    </dgm:pt>
    <dgm:pt modelId="{6908EDE1-88C3-EC41-96A3-A7CC341E5FE9}" type="pres">
      <dgm:prSet presAssocID="{587FAAB2-505C-FE4A-8770-619E3A5B31E6}" presName="rootComposite" presStyleCnt="0"/>
      <dgm:spPr/>
    </dgm:pt>
    <dgm:pt modelId="{0B0C6897-7053-A642-8445-6659455B47FA}" type="pres">
      <dgm:prSet presAssocID="{587FAAB2-505C-FE4A-8770-619E3A5B31E6}" presName="rootText" presStyleLbl="node2" presStyleIdx="0" presStyleCnt="3" custScaleX="52667" custScaleY="1057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80F4E0-DD3E-BD48-B5A5-1141B0860D6C}" type="pres">
      <dgm:prSet presAssocID="{587FAAB2-505C-FE4A-8770-619E3A5B31E6}" presName="rootConnector" presStyleLbl="node2" presStyleIdx="0" presStyleCnt="3"/>
      <dgm:spPr/>
      <dgm:t>
        <a:bodyPr/>
        <a:lstStyle/>
        <a:p>
          <a:endParaRPr lang="en-US"/>
        </a:p>
      </dgm:t>
    </dgm:pt>
    <dgm:pt modelId="{43C4D67F-1C7E-554D-842C-FF5AC17C6DD2}" type="pres">
      <dgm:prSet presAssocID="{587FAAB2-505C-FE4A-8770-619E3A5B31E6}" presName="hierChild4" presStyleCnt="0"/>
      <dgm:spPr/>
    </dgm:pt>
    <dgm:pt modelId="{3FFE58D8-5F7C-FD4A-AA59-79E964AD6AC9}" type="pres">
      <dgm:prSet presAssocID="{587FAAB2-505C-FE4A-8770-619E3A5B31E6}" presName="hierChild5" presStyleCnt="0"/>
      <dgm:spPr/>
    </dgm:pt>
    <dgm:pt modelId="{360373A1-D8E1-B24A-8459-F5F8B18D098E}" type="pres">
      <dgm:prSet presAssocID="{723C9520-7A9B-8542-9BEB-9E5E9D82DB1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BB53A2F-BFF6-D140-A0D7-C1F583238625}" type="pres">
      <dgm:prSet presAssocID="{EB6419C5-DA21-C84D-8DC3-3A4AE08BEFD3}" presName="hierRoot2" presStyleCnt="0">
        <dgm:presLayoutVars>
          <dgm:hierBranch val="init"/>
        </dgm:presLayoutVars>
      </dgm:prSet>
      <dgm:spPr/>
    </dgm:pt>
    <dgm:pt modelId="{6B96BC4D-55D3-D349-872F-55ED9FB20832}" type="pres">
      <dgm:prSet presAssocID="{EB6419C5-DA21-C84D-8DC3-3A4AE08BEFD3}" presName="rootComposite" presStyleCnt="0"/>
      <dgm:spPr/>
    </dgm:pt>
    <dgm:pt modelId="{7F716F7A-F312-2C4F-903D-C7B0E034713E}" type="pres">
      <dgm:prSet presAssocID="{EB6419C5-DA21-C84D-8DC3-3A4AE08BEFD3}" presName="rootText" presStyleLbl="node2" presStyleIdx="1" presStyleCnt="3" custScaleX="73494" custScaleY="113129" custLinFactNeighborX="8474" custLinFactNeighborY="-63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8B947C-E336-7345-9F20-9FF5955458B4}" type="pres">
      <dgm:prSet presAssocID="{EB6419C5-DA21-C84D-8DC3-3A4AE08BEFD3}" presName="rootConnector" presStyleLbl="node2" presStyleIdx="1" presStyleCnt="3"/>
      <dgm:spPr/>
      <dgm:t>
        <a:bodyPr/>
        <a:lstStyle/>
        <a:p>
          <a:endParaRPr lang="en-US"/>
        </a:p>
      </dgm:t>
    </dgm:pt>
    <dgm:pt modelId="{B07F39D9-4751-B34D-9295-AAA248D309E4}" type="pres">
      <dgm:prSet presAssocID="{EB6419C5-DA21-C84D-8DC3-3A4AE08BEFD3}" presName="hierChild4" presStyleCnt="0"/>
      <dgm:spPr/>
    </dgm:pt>
    <dgm:pt modelId="{19C8AAAC-CC1E-B947-B528-6F484B98CC04}" type="pres">
      <dgm:prSet presAssocID="{EB6419C5-DA21-C84D-8DC3-3A4AE08BEFD3}" presName="hierChild5" presStyleCnt="0"/>
      <dgm:spPr/>
    </dgm:pt>
    <dgm:pt modelId="{38EC21C5-7F84-6144-9A6A-441E57670A94}" type="pres">
      <dgm:prSet presAssocID="{DE4A22EE-7C31-E649-B7D5-91CBCD6BBB3F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47A21F7-80D5-8045-A52E-C646FE13099C}" type="pres">
      <dgm:prSet presAssocID="{E87292DF-DA49-324F-A84E-762DEC6817F8}" presName="hierRoot2" presStyleCnt="0">
        <dgm:presLayoutVars>
          <dgm:hierBranch val="init"/>
        </dgm:presLayoutVars>
      </dgm:prSet>
      <dgm:spPr/>
    </dgm:pt>
    <dgm:pt modelId="{E9066D40-7737-0448-AB41-544F07D960F2}" type="pres">
      <dgm:prSet presAssocID="{E87292DF-DA49-324F-A84E-762DEC6817F8}" presName="rootComposite" presStyleCnt="0"/>
      <dgm:spPr/>
    </dgm:pt>
    <dgm:pt modelId="{AC0DB4A2-E981-F448-9FB4-1E0203B9AE1F}" type="pres">
      <dgm:prSet presAssocID="{E87292DF-DA49-324F-A84E-762DEC6817F8}" presName="rootText" presStyleLbl="node2" presStyleIdx="2" presStyleCnt="3" custScaleX="68766" custScaleY="1078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636FE5-B842-544A-80C0-F70597D62934}" type="pres">
      <dgm:prSet presAssocID="{E87292DF-DA49-324F-A84E-762DEC6817F8}" presName="rootConnector" presStyleLbl="node2" presStyleIdx="2" presStyleCnt="3"/>
      <dgm:spPr/>
      <dgm:t>
        <a:bodyPr/>
        <a:lstStyle/>
        <a:p>
          <a:endParaRPr lang="en-US"/>
        </a:p>
      </dgm:t>
    </dgm:pt>
    <dgm:pt modelId="{E1E094A5-77FC-5E46-8748-E9AE6104E49F}" type="pres">
      <dgm:prSet presAssocID="{E87292DF-DA49-324F-A84E-762DEC6817F8}" presName="hierChild4" presStyleCnt="0"/>
      <dgm:spPr/>
    </dgm:pt>
    <dgm:pt modelId="{2C8D4F2B-2398-B14C-A597-11D6CE0D4495}" type="pres">
      <dgm:prSet presAssocID="{E87292DF-DA49-324F-A84E-762DEC6817F8}" presName="hierChild5" presStyleCnt="0"/>
      <dgm:spPr/>
    </dgm:pt>
    <dgm:pt modelId="{093E97F5-F981-C443-B516-BAA634F08FDC}" type="pres">
      <dgm:prSet presAssocID="{D1256389-8825-1940-A807-A3B9B271ABD8}" presName="hierChild3" presStyleCnt="0"/>
      <dgm:spPr/>
    </dgm:pt>
  </dgm:ptLst>
  <dgm:cxnLst>
    <dgm:cxn modelId="{5D5EB787-0CE0-4341-BE56-C903660713CF}" type="presOf" srcId="{EB6419C5-DA21-C84D-8DC3-3A4AE08BEFD3}" destId="{E78B947C-E336-7345-9F20-9FF5955458B4}" srcOrd="1" destOrd="0" presId="urn:microsoft.com/office/officeart/2005/8/layout/orgChart1"/>
    <dgm:cxn modelId="{953587DD-D43B-A742-8226-E4F219BB7765}" srcId="{5A90D5E7-2011-6543-87C6-8B77E713303F}" destId="{D1256389-8825-1940-A807-A3B9B271ABD8}" srcOrd="0" destOrd="0" parTransId="{BC2858D5-5297-E748-9311-43CEF67625EA}" sibTransId="{5C1D08B1-3F83-964E-92F3-ACE45229086C}"/>
    <dgm:cxn modelId="{AE20BE17-3D1A-A745-B315-64B85DCBFFF3}" type="presOf" srcId="{A4E6D911-DBC4-154A-B724-51C454650CCD}" destId="{C50312D6-BFE4-FE4C-92AC-C1E874E8FE5D}" srcOrd="0" destOrd="0" presId="urn:microsoft.com/office/officeart/2005/8/layout/orgChart1"/>
    <dgm:cxn modelId="{BF56BC9C-F513-EF45-8CF3-10B218AAF6BC}" type="presOf" srcId="{EB6419C5-DA21-C84D-8DC3-3A4AE08BEFD3}" destId="{7F716F7A-F312-2C4F-903D-C7B0E034713E}" srcOrd="0" destOrd="0" presId="urn:microsoft.com/office/officeart/2005/8/layout/orgChart1"/>
    <dgm:cxn modelId="{F4580377-D5FC-4146-A82A-D610CD244CA9}" srcId="{D1256389-8825-1940-A807-A3B9B271ABD8}" destId="{E87292DF-DA49-324F-A84E-762DEC6817F8}" srcOrd="2" destOrd="0" parTransId="{DE4A22EE-7C31-E649-B7D5-91CBCD6BBB3F}" sibTransId="{3AF43C34-BA67-A642-9136-F387EB22DA90}"/>
    <dgm:cxn modelId="{17094C12-EB0E-044C-BF83-41B48386BD3D}" type="presOf" srcId="{DE4A22EE-7C31-E649-B7D5-91CBCD6BBB3F}" destId="{38EC21C5-7F84-6144-9A6A-441E57670A94}" srcOrd="0" destOrd="0" presId="urn:microsoft.com/office/officeart/2005/8/layout/orgChart1"/>
    <dgm:cxn modelId="{B73536DD-5890-EC45-975E-F047D2DC2AC8}" type="presOf" srcId="{D1256389-8825-1940-A807-A3B9B271ABD8}" destId="{7E7D491A-AC80-5E45-946E-D56A719585A8}" srcOrd="0" destOrd="0" presId="urn:microsoft.com/office/officeart/2005/8/layout/orgChart1"/>
    <dgm:cxn modelId="{95257C9A-BDBE-0044-91D0-C2829714DEC1}" type="presOf" srcId="{5A90D5E7-2011-6543-87C6-8B77E713303F}" destId="{6BBEA5AB-7BE0-714E-805E-32916C0DF6AB}" srcOrd="0" destOrd="0" presId="urn:microsoft.com/office/officeart/2005/8/layout/orgChart1"/>
    <dgm:cxn modelId="{97403305-7300-B644-A23F-3D631976DEA4}" srcId="{D1256389-8825-1940-A807-A3B9B271ABD8}" destId="{587FAAB2-505C-FE4A-8770-619E3A5B31E6}" srcOrd="0" destOrd="0" parTransId="{A4E6D911-DBC4-154A-B724-51C454650CCD}" sibTransId="{EB5EA1C9-A3C4-E848-AF0C-77C86D1355C1}"/>
    <dgm:cxn modelId="{CCA76E8A-1ECF-8448-9CB5-91C8688DCA74}" type="presOf" srcId="{E87292DF-DA49-324F-A84E-762DEC6817F8}" destId="{AE636FE5-B842-544A-80C0-F70597D62934}" srcOrd="1" destOrd="0" presId="urn:microsoft.com/office/officeart/2005/8/layout/orgChart1"/>
    <dgm:cxn modelId="{88D44CA5-1415-FC47-AAE5-72028A7BAFA7}" type="presOf" srcId="{587FAAB2-505C-FE4A-8770-619E3A5B31E6}" destId="{0B0C6897-7053-A642-8445-6659455B47FA}" srcOrd="0" destOrd="0" presId="urn:microsoft.com/office/officeart/2005/8/layout/orgChart1"/>
    <dgm:cxn modelId="{60B67CE9-D654-D24B-94A6-36C6A0FBEAC1}" type="presOf" srcId="{723C9520-7A9B-8542-9BEB-9E5E9D82DB16}" destId="{360373A1-D8E1-B24A-8459-F5F8B18D098E}" srcOrd="0" destOrd="0" presId="urn:microsoft.com/office/officeart/2005/8/layout/orgChart1"/>
    <dgm:cxn modelId="{199FE360-092F-8C49-9B97-2F04C34EA8F2}" type="presOf" srcId="{D1256389-8825-1940-A807-A3B9B271ABD8}" destId="{D6BA9767-8F53-6948-A1FB-9461DA29FFBC}" srcOrd="1" destOrd="0" presId="urn:microsoft.com/office/officeart/2005/8/layout/orgChart1"/>
    <dgm:cxn modelId="{F78DCD5E-6EDB-F440-9518-F859B740C3E9}" srcId="{D1256389-8825-1940-A807-A3B9B271ABD8}" destId="{EB6419C5-DA21-C84D-8DC3-3A4AE08BEFD3}" srcOrd="1" destOrd="0" parTransId="{723C9520-7A9B-8542-9BEB-9E5E9D82DB16}" sibTransId="{C2F6F8AF-B7BF-D244-89AB-743CF75F59A3}"/>
    <dgm:cxn modelId="{7A1CFA1B-B441-8E4A-9489-034EDA587C02}" type="presOf" srcId="{587FAAB2-505C-FE4A-8770-619E3A5B31E6}" destId="{9880F4E0-DD3E-BD48-B5A5-1141B0860D6C}" srcOrd="1" destOrd="0" presId="urn:microsoft.com/office/officeart/2005/8/layout/orgChart1"/>
    <dgm:cxn modelId="{1D96FAAD-88E9-034C-ADEC-9E6DBF16B16F}" type="presOf" srcId="{E87292DF-DA49-324F-A84E-762DEC6817F8}" destId="{AC0DB4A2-E981-F448-9FB4-1E0203B9AE1F}" srcOrd="0" destOrd="0" presId="urn:microsoft.com/office/officeart/2005/8/layout/orgChart1"/>
    <dgm:cxn modelId="{9F6DC679-F3D1-EA48-8CE9-6E0762F6E7F6}" type="presParOf" srcId="{6BBEA5AB-7BE0-714E-805E-32916C0DF6AB}" destId="{AF7ACAAC-3E03-3E4E-84FE-E0C4904B9F9E}" srcOrd="0" destOrd="0" presId="urn:microsoft.com/office/officeart/2005/8/layout/orgChart1"/>
    <dgm:cxn modelId="{3235F012-2C26-A941-9C81-B6329F4CB55B}" type="presParOf" srcId="{AF7ACAAC-3E03-3E4E-84FE-E0C4904B9F9E}" destId="{31C87884-1D9C-DC49-A6DE-5E102BF18E4B}" srcOrd="0" destOrd="0" presId="urn:microsoft.com/office/officeart/2005/8/layout/orgChart1"/>
    <dgm:cxn modelId="{381177B9-5EBC-2541-951C-6AD48DBC3CA1}" type="presParOf" srcId="{31C87884-1D9C-DC49-A6DE-5E102BF18E4B}" destId="{7E7D491A-AC80-5E45-946E-D56A719585A8}" srcOrd="0" destOrd="0" presId="urn:microsoft.com/office/officeart/2005/8/layout/orgChart1"/>
    <dgm:cxn modelId="{10F851F3-A6D4-9A4B-B49F-953FB788661B}" type="presParOf" srcId="{31C87884-1D9C-DC49-A6DE-5E102BF18E4B}" destId="{D6BA9767-8F53-6948-A1FB-9461DA29FFBC}" srcOrd="1" destOrd="0" presId="urn:microsoft.com/office/officeart/2005/8/layout/orgChart1"/>
    <dgm:cxn modelId="{F86CA706-EEA3-E14C-95E1-9ED38DF51E9E}" type="presParOf" srcId="{AF7ACAAC-3E03-3E4E-84FE-E0C4904B9F9E}" destId="{6BA8AFAD-AC92-8048-BFFE-99B0E3864355}" srcOrd="1" destOrd="0" presId="urn:microsoft.com/office/officeart/2005/8/layout/orgChart1"/>
    <dgm:cxn modelId="{21D56D93-3705-AA48-B371-5A27937A440A}" type="presParOf" srcId="{6BA8AFAD-AC92-8048-BFFE-99B0E3864355}" destId="{C50312D6-BFE4-FE4C-92AC-C1E874E8FE5D}" srcOrd="0" destOrd="0" presId="urn:microsoft.com/office/officeart/2005/8/layout/orgChart1"/>
    <dgm:cxn modelId="{3DD73A4B-A9C1-6546-97D3-26F1F177B8AF}" type="presParOf" srcId="{6BA8AFAD-AC92-8048-BFFE-99B0E3864355}" destId="{CFEAF3F4-9020-E944-A978-77E5D5B325C0}" srcOrd="1" destOrd="0" presId="urn:microsoft.com/office/officeart/2005/8/layout/orgChart1"/>
    <dgm:cxn modelId="{F63037DA-DFEA-244B-B32C-90AF593404D5}" type="presParOf" srcId="{CFEAF3F4-9020-E944-A978-77E5D5B325C0}" destId="{6908EDE1-88C3-EC41-96A3-A7CC341E5FE9}" srcOrd="0" destOrd="0" presId="urn:microsoft.com/office/officeart/2005/8/layout/orgChart1"/>
    <dgm:cxn modelId="{26101E24-897A-7A49-BD29-4A21FA38FDCB}" type="presParOf" srcId="{6908EDE1-88C3-EC41-96A3-A7CC341E5FE9}" destId="{0B0C6897-7053-A642-8445-6659455B47FA}" srcOrd="0" destOrd="0" presId="urn:microsoft.com/office/officeart/2005/8/layout/orgChart1"/>
    <dgm:cxn modelId="{585DD762-A0DF-D543-BB03-76831B7A3686}" type="presParOf" srcId="{6908EDE1-88C3-EC41-96A3-A7CC341E5FE9}" destId="{9880F4E0-DD3E-BD48-B5A5-1141B0860D6C}" srcOrd="1" destOrd="0" presId="urn:microsoft.com/office/officeart/2005/8/layout/orgChart1"/>
    <dgm:cxn modelId="{BBED3B6B-DD21-D54A-B95B-9C62DA721588}" type="presParOf" srcId="{CFEAF3F4-9020-E944-A978-77E5D5B325C0}" destId="{43C4D67F-1C7E-554D-842C-FF5AC17C6DD2}" srcOrd="1" destOrd="0" presId="urn:microsoft.com/office/officeart/2005/8/layout/orgChart1"/>
    <dgm:cxn modelId="{8BB2E3D2-E5E4-DD46-983C-35396CDC8822}" type="presParOf" srcId="{CFEAF3F4-9020-E944-A978-77E5D5B325C0}" destId="{3FFE58D8-5F7C-FD4A-AA59-79E964AD6AC9}" srcOrd="2" destOrd="0" presId="urn:microsoft.com/office/officeart/2005/8/layout/orgChart1"/>
    <dgm:cxn modelId="{2F4C7E0F-B67E-CB47-8F45-B94E0D6F93E1}" type="presParOf" srcId="{6BA8AFAD-AC92-8048-BFFE-99B0E3864355}" destId="{360373A1-D8E1-B24A-8459-F5F8B18D098E}" srcOrd="2" destOrd="0" presId="urn:microsoft.com/office/officeart/2005/8/layout/orgChart1"/>
    <dgm:cxn modelId="{804CF5AA-5346-1A44-AAD7-6243CE417927}" type="presParOf" srcId="{6BA8AFAD-AC92-8048-BFFE-99B0E3864355}" destId="{DBB53A2F-BFF6-D140-A0D7-C1F583238625}" srcOrd="3" destOrd="0" presId="urn:microsoft.com/office/officeart/2005/8/layout/orgChart1"/>
    <dgm:cxn modelId="{C860529C-263C-B448-AA22-CA8461694121}" type="presParOf" srcId="{DBB53A2F-BFF6-D140-A0D7-C1F583238625}" destId="{6B96BC4D-55D3-D349-872F-55ED9FB20832}" srcOrd="0" destOrd="0" presId="urn:microsoft.com/office/officeart/2005/8/layout/orgChart1"/>
    <dgm:cxn modelId="{99D0B41C-F563-284F-A721-D20F9BAF4E14}" type="presParOf" srcId="{6B96BC4D-55D3-D349-872F-55ED9FB20832}" destId="{7F716F7A-F312-2C4F-903D-C7B0E034713E}" srcOrd="0" destOrd="0" presId="urn:microsoft.com/office/officeart/2005/8/layout/orgChart1"/>
    <dgm:cxn modelId="{73B7B832-2B67-FD42-905A-3620F7AE0E70}" type="presParOf" srcId="{6B96BC4D-55D3-D349-872F-55ED9FB20832}" destId="{E78B947C-E336-7345-9F20-9FF5955458B4}" srcOrd="1" destOrd="0" presId="urn:microsoft.com/office/officeart/2005/8/layout/orgChart1"/>
    <dgm:cxn modelId="{5BE9E302-D26F-2B43-B70C-5AD46CFB08A7}" type="presParOf" srcId="{DBB53A2F-BFF6-D140-A0D7-C1F583238625}" destId="{B07F39D9-4751-B34D-9295-AAA248D309E4}" srcOrd="1" destOrd="0" presId="urn:microsoft.com/office/officeart/2005/8/layout/orgChart1"/>
    <dgm:cxn modelId="{D67DD5E7-F77E-9845-9157-42CA8ECA01D8}" type="presParOf" srcId="{DBB53A2F-BFF6-D140-A0D7-C1F583238625}" destId="{19C8AAAC-CC1E-B947-B528-6F484B98CC04}" srcOrd="2" destOrd="0" presId="urn:microsoft.com/office/officeart/2005/8/layout/orgChart1"/>
    <dgm:cxn modelId="{61F0F155-0C13-624F-BC78-00265D06A833}" type="presParOf" srcId="{6BA8AFAD-AC92-8048-BFFE-99B0E3864355}" destId="{38EC21C5-7F84-6144-9A6A-441E57670A94}" srcOrd="4" destOrd="0" presId="urn:microsoft.com/office/officeart/2005/8/layout/orgChart1"/>
    <dgm:cxn modelId="{0D530E7C-E4D0-A443-AB96-2A7E730B5865}" type="presParOf" srcId="{6BA8AFAD-AC92-8048-BFFE-99B0E3864355}" destId="{A47A21F7-80D5-8045-A52E-C646FE13099C}" srcOrd="5" destOrd="0" presId="urn:microsoft.com/office/officeart/2005/8/layout/orgChart1"/>
    <dgm:cxn modelId="{4FE56A4B-28A0-E94D-9C66-FF5790C6727B}" type="presParOf" srcId="{A47A21F7-80D5-8045-A52E-C646FE13099C}" destId="{E9066D40-7737-0448-AB41-544F07D960F2}" srcOrd="0" destOrd="0" presId="urn:microsoft.com/office/officeart/2005/8/layout/orgChart1"/>
    <dgm:cxn modelId="{6805B2AE-2EA8-794A-A636-92060CF7681A}" type="presParOf" srcId="{E9066D40-7737-0448-AB41-544F07D960F2}" destId="{AC0DB4A2-E981-F448-9FB4-1E0203B9AE1F}" srcOrd="0" destOrd="0" presId="urn:microsoft.com/office/officeart/2005/8/layout/orgChart1"/>
    <dgm:cxn modelId="{99AF77BB-0965-F94D-B3CE-4BD8CFCE19D9}" type="presParOf" srcId="{E9066D40-7737-0448-AB41-544F07D960F2}" destId="{AE636FE5-B842-544A-80C0-F70597D62934}" srcOrd="1" destOrd="0" presId="urn:microsoft.com/office/officeart/2005/8/layout/orgChart1"/>
    <dgm:cxn modelId="{9ADEBE7F-1261-7742-9113-EBE079FA99DF}" type="presParOf" srcId="{A47A21F7-80D5-8045-A52E-C646FE13099C}" destId="{E1E094A5-77FC-5E46-8748-E9AE6104E49F}" srcOrd="1" destOrd="0" presId="urn:microsoft.com/office/officeart/2005/8/layout/orgChart1"/>
    <dgm:cxn modelId="{317CD1F3-1A5D-0341-ABE3-9D58E34E89BD}" type="presParOf" srcId="{A47A21F7-80D5-8045-A52E-C646FE13099C}" destId="{2C8D4F2B-2398-B14C-A597-11D6CE0D4495}" srcOrd="2" destOrd="0" presId="urn:microsoft.com/office/officeart/2005/8/layout/orgChart1"/>
    <dgm:cxn modelId="{FCF11342-A6C5-4145-A8C2-34361727868B}" type="presParOf" srcId="{AF7ACAAC-3E03-3E4E-84FE-E0C4904B9F9E}" destId="{093E97F5-F981-C443-B516-BAA634F08F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E756-86A9-EF4F-BA92-F67384265E2B}">
      <dsp:nvSpPr>
        <dsp:cNvPr id="0" name=""/>
        <dsp:cNvSpPr/>
      </dsp:nvSpPr>
      <dsp:spPr>
        <a:xfrm>
          <a:off x="3533729" y="1981947"/>
          <a:ext cx="2569103" cy="499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492"/>
              </a:lnTo>
              <a:lnTo>
                <a:pt x="2569103" y="290492"/>
              </a:lnTo>
              <a:lnTo>
                <a:pt x="2569103" y="4997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11F3A-7FE9-904A-8087-0A585B02AC8B}">
      <dsp:nvSpPr>
        <dsp:cNvPr id="0" name=""/>
        <dsp:cNvSpPr/>
      </dsp:nvSpPr>
      <dsp:spPr>
        <a:xfrm>
          <a:off x="3533729" y="1981947"/>
          <a:ext cx="146811" cy="52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492"/>
              </a:lnTo>
              <a:lnTo>
                <a:pt x="146811" y="311492"/>
              </a:lnTo>
              <a:lnTo>
                <a:pt x="146811" y="5207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319F3-80BF-9742-B049-49D51BAFA7BF}">
      <dsp:nvSpPr>
        <dsp:cNvPr id="0" name=""/>
        <dsp:cNvSpPr/>
      </dsp:nvSpPr>
      <dsp:spPr>
        <a:xfrm>
          <a:off x="1138108" y="1981947"/>
          <a:ext cx="2395620" cy="489300"/>
        </a:xfrm>
        <a:custGeom>
          <a:avLst/>
          <a:gdLst/>
          <a:ahLst/>
          <a:cxnLst/>
          <a:rect l="0" t="0" r="0" b="0"/>
          <a:pathLst>
            <a:path>
              <a:moveTo>
                <a:pt x="2395620" y="0"/>
              </a:moveTo>
              <a:lnTo>
                <a:pt x="2395620" y="279997"/>
              </a:lnTo>
              <a:lnTo>
                <a:pt x="0" y="279997"/>
              </a:lnTo>
              <a:lnTo>
                <a:pt x="0" y="48930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D9639-55B0-0D48-A5AF-46FC7CF759F8}">
      <dsp:nvSpPr>
        <dsp:cNvPr id="0" name=""/>
        <dsp:cNvSpPr/>
      </dsp:nvSpPr>
      <dsp:spPr>
        <a:xfrm>
          <a:off x="2537049" y="985266"/>
          <a:ext cx="1993360" cy="996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getSalary</a:t>
          </a:r>
          <a:r>
            <a:rPr lang="en-US" sz="3300" kern="1200" dirty="0" smtClean="0"/>
            <a:t>()</a:t>
          </a:r>
          <a:endParaRPr lang="en-US" sz="3300" kern="1200" dirty="0"/>
        </a:p>
      </dsp:txBody>
      <dsp:txXfrm>
        <a:off x="2537049" y="985266"/>
        <a:ext cx="1993360" cy="996680"/>
      </dsp:txXfrm>
    </dsp:sp>
    <dsp:sp modelId="{9BF6F81B-31D4-9549-9686-806DEA3C7F3E}">
      <dsp:nvSpPr>
        <dsp:cNvPr id="0" name=""/>
        <dsp:cNvSpPr/>
      </dsp:nvSpPr>
      <dsp:spPr>
        <a:xfrm>
          <a:off x="318" y="2471247"/>
          <a:ext cx="2275580" cy="996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Probationary</a:t>
          </a:r>
          <a:endParaRPr lang="en-US" sz="3300" kern="1200" dirty="0"/>
        </a:p>
      </dsp:txBody>
      <dsp:txXfrm>
        <a:off x="318" y="2471247"/>
        <a:ext cx="2275580" cy="996680"/>
      </dsp:txXfrm>
    </dsp:sp>
    <dsp:sp modelId="{21581B89-2157-C841-AA6C-93D214ABE5F5}">
      <dsp:nvSpPr>
        <dsp:cNvPr id="0" name=""/>
        <dsp:cNvSpPr/>
      </dsp:nvSpPr>
      <dsp:spPr>
        <a:xfrm>
          <a:off x="2683860" y="2502742"/>
          <a:ext cx="1993360" cy="950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Saler</a:t>
          </a:r>
          <a:endParaRPr lang="en-US" sz="3300" kern="1200" dirty="0"/>
        </a:p>
      </dsp:txBody>
      <dsp:txXfrm>
        <a:off x="2683860" y="2502742"/>
        <a:ext cx="1993360" cy="950085"/>
      </dsp:txXfrm>
    </dsp:sp>
    <dsp:sp modelId="{3F79A727-1A47-464F-AEF5-35F5E47D9A0D}">
      <dsp:nvSpPr>
        <dsp:cNvPr id="0" name=""/>
        <dsp:cNvSpPr/>
      </dsp:nvSpPr>
      <dsp:spPr>
        <a:xfrm>
          <a:off x="5106152" y="2481742"/>
          <a:ext cx="1993360" cy="963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Manager</a:t>
          </a:r>
          <a:endParaRPr lang="en-US" sz="3300" kern="1200" dirty="0"/>
        </a:p>
      </dsp:txBody>
      <dsp:txXfrm>
        <a:off x="5106152" y="2481742"/>
        <a:ext cx="1993360" cy="963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C21C5-7F84-6144-9A6A-441E57670A94}">
      <dsp:nvSpPr>
        <dsp:cNvPr id="0" name=""/>
        <dsp:cNvSpPr/>
      </dsp:nvSpPr>
      <dsp:spPr>
        <a:xfrm>
          <a:off x="4122185" y="2462035"/>
          <a:ext cx="2904763" cy="765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451"/>
              </a:lnTo>
              <a:lnTo>
                <a:pt x="2904763" y="401451"/>
              </a:lnTo>
              <a:lnTo>
                <a:pt x="2904763" y="7655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373A1-D8E1-B24A-8459-F5F8B18D098E}">
      <dsp:nvSpPr>
        <dsp:cNvPr id="0" name=""/>
        <dsp:cNvSpPr/>
      </dsp:nvSpPr>
      <dsp:spPr>
        <a:xfrm>
          <a:off x="4076465" y="2462035"/>
          <a:ext cx="91440" cy="655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851"/>
              </a:lnTo>
              <a:lnTo>
                <a:pt x="49447" y="291851"/>
              </a:lnTo>
              <a:lnTo>
                <a:pt x="49447" y="6559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312D6-BFE4-FE4C-92AC-C1E874E8FE5D}">
      <dsp:nvSpPr>
        <dsp:cNvPr id="0" name=""/>
        <dsp:cNvSpPr/>
      </dsp:nvSpPr>
      <dsp:spPr>
        <a:xfrm>
          <a:off x="916294" y="2462035"/>
          <a:ext cx="3205890" cy="765572"/>
        </a:xfrm>
        <a:custGeom>
          <a:avLst/>
          <a:gdLst/>
          <a:ahLst/>
          <a:cxnLst/>
          <a:rect l="0" t="0" r="0" b="0"/>
          <a:pathLst>
            <a:path>
              <a:moveTo>
                <a:pt x="3205890" y="0"/>
              </a:moveTo>
              <a:lnTo>
                <a:pt x="3205890" y="401451"/>
              </a:lnTo>
              <a:lnTo>
                <a:pt x="0" y="401451"/>
              </a:lnTo>
              <a:lnTo>
                <a:pt x="0" y="7655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D491A-AC80-5E45-946E-D56A719585A8}">
      <dsp:nvSpPr>
        <dsp:cNvPr id="0" name=""/>
        <dsp:cNvSpPr/>
      </dsp:nvSpPr>
      <dsp:spPr>
        <a:xfrm>
          <a:off x="2837810" y="8"/>
          <a:ext cx="2568749" cy="2462027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837810" y="8"/>
        <a:ext cx="2568749" cy="2462027"/>
      </dsp:txXfrm>
    </dsp:sp>
    <dsp:sp modelId="{0B0C6897-7053-A642-8445-6659455B47FA}">
      <dsp:nvSpPr>
        <dsp:cNvPr id="0" name=""/>
        <dsp:cNvSpPr/>
      </dsp:nvSpPr>
      <dsp:spPr>
        <a:xfrm>
          <a:off x="3097" y="3227608"/>
          <a:ext cx="1826394" cy="1832809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3097" y="3227608"/>
        <a:ext cx="1826394" cy="1832809"/>
      </dsp:txXfrm>
    </dsp:sp>
    <dsp:sp modelId="{7F716F7A-F312-2C4F-903D-C7B0E034713E}">
      <dsp:nvSpPr>
        <dsp:cNvPr id="0" name=""/>
        <dsp:cNvSpPr/>
      </dsp:nvSpPr>
      <dsp:spPr>
        <a:xfrm>
          <a:off x="2851595" y="3118007"/>
          <a:ext cx="2548635" cy="1961552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851595" y="3118007"/>
        <a:ext cx="2548635" cy="1961552"/>
      </dsp:txXfrm>
    </dsp:sp>
    <dsp:sp modelId="{AC0DB4A2-E981-F448-9FB4-1E0203B9AE1F}">
      <dsp:nvSpPr>
        <dsp:cNvPr id="0" name=""/>
        <dsp:cNvSpPr/>
      </dsp:nvSpPr>
      <dsp:spPr>
        <a:xfrm>
          <a:off x="5834609" y="3227608"/>
          <a:ext cx="2384677" cy="1870383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834609" y="3227608"/>
        <a:ext cx="2384677" cy="1870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8C282-C438-5241-899F-91FC3C5A2660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4589A-2BC7-7841-B3E7-2F048316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0F4E-5600-114B-983A-EA2A1A7FDD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5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7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8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8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9611-E4FC-1C41-9402-57E9284D1FAC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98C7-DC82-3C44-8130-D3D3FD8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FFFFFF"/>
            </a:gs>
            <a:gs pos="58000">
              <a:srgbClr val="FFFFFF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39" y="1712627"/>
            <a:ext cx="8229600" cy="2853250"/>
          </a:xfrm>
        </p:spPr>
        <p:txBody>
          <a:bodyPr>
            <a:normAutofit/>
          </a:bodyPr>
          <a:lstStyle/>
          <a:p>
            <a:r>
              <a:rPr lang="en-US" sz="6000" i="1" cap="all" dirty="0">
                <a:solidFill>
                  <a:srgbClr val="1755E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Design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667983"/>
            <a:ext cx="9144000" cy="1200329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lvl="8"/>
            <a:r>
              <a:rPr lang="en-US" dirty="0" smtClean="0"/>
              <a:t>					</a:t>
            </a:r>
            <a:r>
              <a:rPr lang="en-US" dirty="0" err="1" smtClean="0"/>
              <a:t>TungTT</a:t>
            </a:r>
            <a:endParaRPr lang="en-US" dirty="0" smtClean="0"/>
          </a:p>
          <a:p>
            <a:pPr lvl="8"/>
            <a:r>
              <a:rPr lang="en-US" dirty="0" smtClean="0"/>
              <a:t>					</a:t>
            </a:r>
            <a:r>
              <a:rPr lang="en-US" dirty="0" err="1" smtClean="0"/>
              <a:t>TaoLN</a:t>
            </a:r>
            <a:endParaRPr lang="en-US" dirty="0" smtClean="0"/>
          </a:p>
          <a:p>
            <a:pPr lvl="8"/>
            <a:r>
              <a:rPr lang="en-US" dirty="0" smtClean="0"/>
              <a:t>					</a:t>
            </a:r>
            <a:r>
              <a:rPr lang="en-US" dirty="0" err="1" smtClean="0"/>
              <a:t>ThaiHV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1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observer </a:t>
            </a:r>
            <a:r>
              <a:rPr lang="en-US" dirty="0" err="1" smtClean="0"/>
              <a:t>gồm</a:t>
            </a:r>
            <a:r>
              <a:rPr lang="en-US" dirty="0" smtClean="0"/>
              <a:t> 4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ob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91" y="2675227"/>
            <a:ext cx="6096000" cy="34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8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Subject: </a:t>
            </a:r>
            <a:r>
              <a:rPr lang="en-US" dirty="0" err="1" smtClean="0"/>
              <a:t>là</a:t>
            </a:r>
            <a:r>
              <a:rPr lang="en-US" dirty="0" smtClean="0"/>
              <a:t> 1 interface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 attach, detach, notify</a:t>
            </a:r>
          </a:p>
          <a:p>
            <a:r>
              <a:rPr lang="en-US" dirty="0"/>
              <a:t>Observer: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interface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method </a:t>
            </a:r>
            <a:r>
              <a:rPr lang="en-US" i="1" dirty="0"/>
              <a:t>update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i="1" dirty="0"/>
              <a:t>notify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smtClean="0"/>
              <a:t>Subject</a:t>
            </a:r>
          </a:p>
          <a:p>
            <a:r>
              <a:rPr lang="en-US" dirty="0" err="1" smtClean="0"/>
              <a:t>ConcreteSubject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status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ConcreteObserver</a:t>
            </a:r>
            <a:r>
              <a:rPr lang="en-US" dirty="0"/>
              <a:t> objects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state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state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: </a:t>
            </a:r>
          </a:p>
          <a:p>
            <a:pPr>
              <a:buFont typeface="Wingdings" charset="2"/>
              <a:buChar char="ü"/>
            </a:pPr>
            <a:r>
              <a:rPr lang="en-US" dirty="0" err="1"/>
              <a:t>setState</a:t>
            </a:r>
            <a:r>
              <a:rPr lang="en-US" dirty="0"/>
              <a:t> optional - set state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smtClean="0"/>
              <a:t>Subject</a:t>
            </a:r>
          </a:p>
          <a:p>
            <a:pPr>
              <a:buFont typeface="Wingdings" charset="2"/>
              <a:buChar char="ü"/>
            </a:pPr>
            <a:r>
              <a:rPr lang="en-US" dirty="0" err="1"/>
              <a:t>getState</a:t>
            </a:r>
            <a:r>
              <a:rPr lang="en-US" dirty="0"/>
              <a:t> optional - </a:t>
            </a:r>
            <a:r>
              <a:rPr lang="en-US" dirty="0" err="1"/>
              <a:t>lấy</a:t>
            </a:r>
            <a:r>
              <a:rPr lang="en-US" dirty="0"/>
              <a:t> state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Subject</a:t>
            </a:r>
          </a:p>
          <a:p>
            <a:r>
              <a:rPr lang="en-US" dirty="0" err="1" smtClean="0"/>
              <a:t>ConcreteObserver</a:t>
            </a:r>
            <a:r>
              <a:rPr lang="en-US" dirty="0" smtClean="0"/>
              <a:t>: </a:t>
            </a:r>
          </a:p>
          <a:p>
            <a:pPr>
              <a:buFont typeface="Wingdings" charset="2"/>
              <a:buChar char="ü"/>
            </a:pP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1 reference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 smtClean="0"/>
              <a:t>ConcreteSubject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state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state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Subject</a:t>
            </a:r>
          </a:p>
          <a:p>
            <a:pPr>
              <a:buFont typeface="Wingdings" charset="2"/>
              <a:buChar char="ü"/>
            </a:pPr>
            <a:r>
              <a:rPr lang="en-US" dirty="0"/>
              <a:t>Implements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update </a:t>
            </a:r>
            <a:r>
              <a:rPr lang="en-US" dirty="0" err="1"/>
              <a:t>của</a:t>
            </a:r>
            <a:r>
              <a:rPr lang="en-US" dirty="0"/>
              <a:t> Observer </a:t>
            </a:r>
            <a:r>
              <a:rPr lang="en-US" dirty="0" err="1"/>
              <a:t>để</a:t>
            </a:r>
            <a:r>
              <a:rPr lang="en-US" dirty="0"/>
              <a:t> state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state </a:t>
            </a:r>
            <a:r>
              <a:rPr lang="en-US" dirty="0" err="1"/>
              <a:t>của</a:t>
            </a:r>
            <a:r>
              <a:rPr lang="en-US" dirty="0"/>
              <a:t> Subject (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notify)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66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log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block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user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.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check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email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6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Á</a:t>
            </a:r>
            <a:r>
              <a:rPr lang="en-US" dirty="0" err="1" smtClean="0"/>
              <a:t>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Account login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Logger </a:t>
            </a:r>
            <a:r>
              <a:rPr lang="en-US" dirty="0" err="1"/>
              <a:t>và</a:t>
            </a:r>
            <a:r>
              <a:rPr lang="en-US" dirty="0"/>
              <a:t> Mailer, </a:t>
            </a:r>
            <a:r>
              <a:rPr lang="en-US" dirty="0" smtClean="0"/>
              <a:t>Security</a:t>
            </a:r>
          </a:p>
          <a:p>
            <a:r>
              <a:rPr lang="en-US" dirty="0" err="1" smtClean="0"/>
              <a:t>ConcreteSubject</a:t>
            </a:r>
            <a:r>
              <a:rPr lang="en-US" dirty="0" smtClean="0"/>
              <a:t>: </a:t>
            </a:r>
            <a:r>
              <a:rPr lang="en-US" dirty="0" smtClean="0"/>
              <a:t>Account</a:t>
            </a:r>
          </a:p>
          <a:p>
            <a:r>
              <a:rPr lang="en-US" dirty="0" smtClean="0"/>
              <a:t>Observers : Logger, Mailer, Security</a:t>
            </a:r>
          </a:p>
          <a:p>
            <a:pPr marL="0" indent="0">
              <a:buNone/>
            </a:pPr>
            <a:r>
              <a:rPr lang="en-US" dirty="0" smtClean="0"/>
              <a:t>Flow:</a:t>
            </a:r>
          </a:p>
          <a:p>
            <a:r>
              <a:rPr lang="en-US" dirty="0" err="1"/>
              <a:t>ConcreteSubject</a:t>
            </a:r>
            <a:r>
              <a:rPr lang="en-US" dirty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ConcreteObserver</a:t>
            </a:r>
            <a:r>
              <a:rPr lang="en-US" dirty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user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</a:t>
            </a:r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user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update,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ConcreteObserver</a:t>
            </a:r>
            <a:r>
              <a:rPr lang="en-US" dirty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ConcreteSubject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state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3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7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5-05-16 at 1.05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5632"/>
            <a:ext cx="7956886" cy="43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7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/>
              <a:t>Template Method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1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26" b="1726"/>
          <a:stretch>
            <a:fillRect/>
          </a:stretch>
        </p:blipFill>
        <p:spPr>
          <a:xfrm>
            <a:off x="1595821" y="2721568"/>
            <a:ext cx="6015421" cy="3308250"/>
          </a:xfrm>
        </p:spPr>
      </p:pic>
    </p:spTree>
    <p:extLst>
      <p:ext uri="{BB962C8B-B14F-4D97-AF65-F5344CB8AC3E}">
        <p14:creationId xmlns:p14="http://schemas.microsoft.com/office/powerpoint/2010/main" val="304801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Template Method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4255603542"/>
              </p:ext>
            </p:extLst>
          </p:nvPr>
        </p:nvGraphicFramePr>
        <p:xfrm>
          <a:off x="969932" y="1437988"/>
          <a:ext cx="7099831" cy="4670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16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68573"/>
              </p:ext>
            </p:extLst>
          </p:nvPr>
        </p:nvGraphicFramePr>
        <p:xfrm>
          <a:off x="457200" y="1417638"/>
          <a:ext cx="8222385" cy="522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39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smtClean="0"/>
              <a:t>design pattern</a:t>
            </a:r>
          </a:p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design pattern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design pattern 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của</a:t>
            </a:r>
            <a:r>
              <a:rPr lang="en-US" dirty="0" smtClean="0"/>
              <a:t> design pattern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7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043608" y="98072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Pattern: Iterator</a:t>
            </a:r>
            <a:endParaRPr lang="en-US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08" y="3647728"/>
            <a:ext cx="4354513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" name="Rectangle 9"/>
          <p:cNvSpPr txBox="1">
            <a:spLocks noChangeArrowheads="1"/>
          </p:cNvSpPr>
          <p:nvPr/>
        </p:nvSpPr>
        <p:spPr>
          <a:xfrm>
            <a:off x="1424608" y="2580928"/>
            <a:ext cx="6553200" cy="2209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i="1" dirty="0" smtClean="0"/>
              <a:t>objects that traverse collections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883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 err="1" smtClean="0"/>
              <a:t>được</a:t>
            </a:r>
            <a:r>
              <a:rPr lang="en-US" dirty="0" smtClean="0"/>
              <a:t> set</a:t>
            </a:r>
            <a:r>
              <a:rPr lang="en-US" dirty="0" smtClean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list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smtClean="0"/>
              <a:t>method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r>
              <a:rPr lang="en-US" dirty="0"/>
              <a:t> </a:t>
            </a:r>
            <a:r>
              <a:rPr lang="en-US" dirty="0" err="1" smtClean="0"/>
              <a:t>th</a:t>
            </a:r>
            <a:r>
              <a:rPr lang="en-US" dirty="0" err="1" smtClean="0"/>
              <a:t>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 smtClean="0"/>
              <a:t>từn</a:t>
            </a:r>
            <a:r>
              <a:rPr lang="en-US" dirty="0" err="1" smtClean="0"/>
              <a:t>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set</a:t>
            </a:r>
            <a:endParaRPr lang="en-US" dirty="0"/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list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68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.</a:t>
            </a:r>
          </a:p>
          <a:p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(Iterator).</a:t>
            </a:r>
          </a:p>
        </p:txBody>
      </p:sp>
    </p:spTree>
    <p:extLst>
      <p:ext uri="{BB962C8B-B14F-4D97-AF65-F5344CB8AC3E}">
        <p14:creationId xmlns:p14="http://schemas.microsoft.com/office/powerpoint/2010/main" val="755808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1:</a:t>
            </a:r>
          </a:p>
          <a:p>
            <a:pPr>
              <a:buFont typeface="Wingdings" charset="2"/>
              <a:buChar char="ü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maintain</a:t>
            </a:r>
          </a:p>
          <a:p>
            <a:r>
              <a:rPr lang="en-US" dirty="0" err="1" smtClean="0"/>
              <a:t>Giải</a:t>
            </a:r>
            <a:r>
              <a:rPr lang="en-US" dirty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2:</a:t>
            </a:r>
          </a:p>
          <a:p>
            <a:pPr>
              <a:buFont typeface="Wingdings" charset="2"/>
              <a:buChar char="ü"/>
            </a:pP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code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3:</a:t>
            </a:r>
          </a:p>
          <a:p>
            <a:pPr>
              <a:buFont typeface="Wingdings" charset="2"/>
              <a:buChar char="ü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89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51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72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UML_Description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Iterator (</a:t>
            </a:r>
            <a:r>
              <a:rPr lang="en-US" dirty="0" err="1"/>
              <a:t>AbstractIterator</a:t>
            </a:r>
            <a:r>
              <a:rPr lang="en-US" dirty="0" smtClean="0"/>
              <a:t>): Define </a:t>
            </a:r>
            <a:r>
              <a:rPr lang="en-US" dirty="0" err="1" smtClean="0"/>
              <a:t>một</a:t>
            </a:r>
            <a:r>
              <a:rPr lang="en-US" dirty="0" smtClean="0"/>
              <a:t> interface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smtClean="0"/>
              <a:t>elements.</a:t>
            </a:r>
            <a:endParaRPr lang="en-US" dirty="0"/>
          </a:p>
          <a:p>
            <a:r>
              <a:rPr lang="en-US" dirty="0" err="1"/>
              <a:t>ConcreteIterator</a:t>
            </a:r>
            <a:r>
              <a:rPr lang="en-US" dirty="0"/>
              <a:t> (Iterator</a:t>
            </a:r>
            <a:r>
              <a:rPr lang="en-US" dirty="0" smtClean="0"/>
              <a:t>): implements Iterator interface. 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list</a:t>
            </a:r>
            <a:endParaRPr lang="en-US" dirty="0"/>
          </a:p>
          <a:p>
            <a:r>
              <a:rPr lang="en-US" dirty="0"/>
              <a:t>Aggregate (</a:t>
            </a:r>
            <a:r>
              <a:rPr lang="en-US" dirty="0" err="1"/>
              <a:t>AbstractCollection</a:t>
            </a:r>
            <a:r>
              <a:rPr lang="en-US" dirty="0" smtClean="0"/>
              <a:t>): Define </a:t>
            </a:r>
            <a:r>
              <a:rPr lang="en-US" dirty="0" err="1" smtClean="0"/>
              <a:t>một</a:t>
            </a:r>
            <a:r>
              <a:rPr lang="en-US" dirty="0" smtClean="0"/>
              <a:t> interface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endParaRPr lang="en-US" dirty="0"/>
          </a:p>
          <a:p>
            <a:r>
              <a:rPr lang="en-US" dirty="0"/>
              <a:t>Iterator </a:t>
            </a:r>
            <a:r>
              <a:rPr lang="en-US" dirty="0" err="1"/>
              <a:t>ConcreteAggregate</a:t>
            </a:r>
            <a:r>
              <a:rPr lang="en-US" dirty="0"/>
              <a:t> (Collection</a:t>
            </a:r>
            <a:r>
              <a:rPr lang="en-US" dirty="0" smtClean="0"/>
              <a:t>):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smtClean="0"/>
              <a:t>interface </a:t>
            </a:r>
            <a:r>
              <a:rPr lang="en-US" dirty="0"/>
              <a:t>Iterator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instance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/>
              <a:t>ConcreteIterator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660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 smtClean="0"/>
              <a:t>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elements </a:t>
            </a:r>
            <a:r>
              <a:rPr lang="en-US" dirty="0" err="1" smtClean="0"/>
              <a:t>được</a:t>
            </a:r>
            <a:r>
              <a:rPr lang="en-US" dirty="0" smtClean="0"/>
              <a:t> set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endParaRPr lang="en-US" dirty="0" smtClean="0"/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interface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collection</a:t>
            </a:r>
          </a:p>
          <a:p>
            <a:r>
              <a:rPr lang="en-US" dirty="0" smtClean="0"/>
              <a:t>Interface collection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32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Pattern: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objects that represent actions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19" y="2371236"/>
            <a:ext cx="7406265" cy="346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495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if </a:t>
            </a:r>
            <a:r>
              <a:rPr lang="en-US" dirty="0" err="1" smtClean="0"/>
              <a:t>và</a:t>
            </a:r>
            <a:r>
              <a:rPr lang="en-US" dirty="0" smtClean="0"/>
              <a:t> when</a:t>
            </a:r>
            <a:r>
              <a:rPr lang="en-US" dirty="0" smtClean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.</a:t>
            </a:r>
          </a:p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undo </a:t>
            </a:r>
            <a:r>
              <a:rPr lang="en-US" dirty="0" err="1"/>
              <a:t>và</a:t>
            </a:r>
            <a:r>
              <a:rPr lang="en-US" dirty="0"/>
              <a:t> redo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266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unit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Command.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Command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method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smtClean="0"/>
              <a:t>:execute(</a:t>
            </a:r>
            <a:r>
              <a:rPr lang="en-US" dirty="0"/>
              <a:t>).</a:t>
            </a:r>
          </a:p>
          <a:p>
            <a:r>
              <a:rPr lang="en-US" dirty="0" smtClean="0"/>
              <a:t>Method </a:t>
            </a:r>
            <a:r>
              <a:rPr lang="en-US" dirty="0" err="1" smtClean="0"/>
              <a:t>m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Undo </a:t>
            </a:r>
            <a:r>
              <a:rPr lang="en-US" dirty="0" err="1"/>
              <a:t>và</a:t>
            </a:r>
            <a:r>
              <a:rPr lang="en-US" dirty="0"/>
              <a:t> Redo.</a:t>
            </a:r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smtClean="0"/>
              <a:t>global</a:t>
            </a:r>
            <a:r>
              <a:rPr lang="en-US" dirty="0" smtClean="0"/>
              <a:t>,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14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7274"/>
            <a:ext cx="7772400" cy="1062058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smtClean="0"/>
              <a:t>Design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273" y="2073095"/>
            <a:ext cx="8589818" cy="4569566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hướng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tượng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gặp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nhất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>
                <a:solidFill>
                  <a:schemeClr val="tx1"/>
                </a:solidFill>
              </a:rPr>
              <a:t>Bao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gồm</a:t>
            </a:r>
            <a:r>
              <a:rPr lang="en-US" dirty="0">
                <a:solidFill>
                  <a:schemeClr val="tx1"/>
                </a:solidFill>
              </a:rPr>
              <a:t> 3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: creational pattern, structural pattern, behavioral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424545" y="1270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2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/>
              <a:t>undo / redo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smtClean="0"/>
              <a:t>Command</a:t>
            </a:r>
          </a:p>
          <a:p>
            <a:pPr>
              <a:buFont typeface="Wingdings" charset="2"/>
              <a:buChar char="ü"/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/>
              <a:t>Command stores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r>
              <a:rPr lang="en-US" dirty="0" err="1" smtClean="0"/>
              <a:t>C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Command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stack </a:t>
            </a:r>
            <a:r>
              <a:rPr lang="en-US" dirty="0" err="1"/>
              <a:t>hoặc</a:t>
            </a:r>
            <a:r>
              <a:rPr lang="en-US" dirty="0"/>
              <a:t> queue</a:t>
            </a:r>
          </a:p>
          <a:p>
            <a:pPr>
              <a:buFont typeface="Wingdings" charset="2"/>
              <a:buChar char="ü"/>
            </a:pPr>
            <a:r>
              <a:rPr lang="en-US" dirty="0"/>
              <a:t>Command processor pattern maintains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endParaRPr lang="en-US" dirty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Command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/>
              <a:t>Command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abstract class</a:t>
            </a:r>
            <a:r>
              <a:rPr lang="en-US" dirty="0" smtClean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mới</a:t>
            </a: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/>
              <a:t>execute(), undo() and redo()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functions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460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4" y="1563285"/>
            <a:ext cx="7773613" cy="48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3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</a:t>
            </a:r>
            <a:r>
              <a:rPr lang="en-US" dirty="0" err="1" smtClean="0"/>
              <a:t>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Command</a:t>
            </a:r>
            <a:r>
              <a:rPr lang="en-US" dirty="0" smtClean="0"/>
              <a:t>  </a:t>
            </a:r>
            <a:r>
              <a:rPr lang="en-US" b="1" dirty="0" smtClean="0"/>
              <a:t>(Command):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smtClean="0"/>
              <a:t>interface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ConcreteCommand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 smtClean="0"/>
              <a:t> 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b="1" dirty="0" smtClean="0"/>
              <a:t>(receiver)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 smtClean="0"/>
              <a:t>implements </a:t>
            </a:r>
            <a:r>
              <a:rPr lang="en-US" dirty="0" smtClean="0"/>
              <a:t>Execute 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/>
              <a:t>(</a:t>
            </a:r>
            <a:r>
              <a:rPr lang="en-US" b="1" dirty="0"/>
              <a:t>receiver</a:t>
            </a:r>
            <a:r>
              <a:rPr lang="en-US" dirty="0"/>
              <a:t>) </a:t>
            </a:r>
            <a:endParaRPr lang="en-US" dirty="0"/>
          </a:p>
          <a:p>
            <a:r>
              <a:rPr lang="en-US" b="1" dirty="0" smtClean="0"/>
              <a:t>Invoker</a:t>
            </a:r>
            <a:r>
              <a:rPr lang="en-US" dirty="0" smtClean="0"/>
              <a:t> 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request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smtClean="0"/>
              <a:t>Receiver</a:t>
            </a:r>
            <a:r>
              <a:rPr lang="en-US" dirty="0" smtClean="0"/>
              <a:t> </a:t>
            </a:r>
            <a:r>
              <a:rPr lang="en-US" dirty="0" smtClean="0"/>
              <a:t>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)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request</a:t>
            </a:r>
          </a:p>
          <a:p>
            <a:r>
              <a:rPr lang="en-US" b="1" dirty="0" smtClean="0"/>
              <a:t>Client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dirty="0" err="1" smtClean="0"/>
              <a:t>ConcreteCommand</a:t>
            </a:r>
            <a:r>
              <a:rPr lang="en-US" dirty="0" smtClean="0"/>
              <a:t> object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b="1" dirty="0" smtClean="0"/>
              <a:t>receiver 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9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</a:p>
          <a:p>
            <a:r>
              <a:rPr lang="en-US" dirty="0" smtClean="0"/>
              <a:t>Factory Method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 smtClean="0"/>
              <a:t>Builder</a:t>
            </a:r>
          </a:p>
          <a:p>
            <a:r>
              <a:rPr lang="en-US" dirty="0" err="1" smtClean="0"/>
              <a:t>Protoytpe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9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</a:p>
          <a:p>
            <a:r>
              <a:rPr lang="en-US" dirty="0" smtClean="0"/>
              <a:t>Bridge</a:t>
            </a:r>
          </a:p>
          <a:p>
            <a:r>
              <a:rPr lang="en-US" dirty="0" smtClean="0"/>
              <a:t>Composite</a:t>
            </a:r>
          </a:p>
          <a:p>
            <a:r>
              <a:rPr lang="en-US" dirty="0" smtClean="0"/>
              <a:t>Decorator</a:t>
            </a:r>
          </a:p>
          <a:p>
            <a:r>
              <a:rPr lang="en-US" dirty="0" smtClean="0"/>
              <a:t>Façade</a:t>
            </a:r>
          </a:p>
          <a:p>
            <a:r>
              <a:rPr lang="en-US" dirty="0" smtClean="0"/>
              <a:t>Proxy</a:t>
            </a:r>
          </a:p>
          <a:p>
            <a:r>
              <a:rPr lang="en-US" dirty="0" smtClean="0"/>
              <a:t>Flyweight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Behavioral Pattern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Template Method</a:t>
            </a:r>
          </a:p>
          <a:p>
            <a:r>
              <a:rPr lang="en-US" dirty="0" smtClean="0"/>
              <a:t>Chain of Responsibility</a:t>
            </a:r>
          </a:p>
          <a:p>
            <a:r>
              <a:rPr lang="en-US" dirty="0" smtClean="0"/>
              <a:t>Command</a:t>
            </a:r>
          </a:p>
          <a:p>
            <a:r>
              <a:rPr lang="en-US" dirty="0" smtClean="0"/>
              <a:t>Iterator</a:t>
            </a:r>
          </a:p>
          <a:p>
            <a:r>
              <a:rPr lang="en-US" dirty="0" smtClean="0"/>
              <a:t>Mediator</a:t>
            </a:r>
          </a:p>
          <a:p>
            <a:r>
              <a:rPr lang="en-US" dirty="0" smtClean="0"/>
              <a:t>Memento</a:t>
            </a:r>
          </a:p>
          <a:p>
            <a:r>
              <a:rPr lang="en-US" dirty="0" smtClean="0"/>
              <a:t>Observer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Strategy</a:t>
            </a:r>
          </a:p>
          <a:p>
            <a:r>
              <a:rPr lang="en-US" dirty="0" err="1" smtClean="0"/>
              <a:t>VisitorInterprefer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2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design patter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1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3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design pattern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behavioral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</a:p>
          <a:p>
            <a:r>
              <a:rPr lang="en-US" dirty="0" smtClean="0"/>
              <a:t>Template Method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Iterator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Command </a:t>
            </a:r>
            <a:r>
              <a:rPr lang="en-US" dirty="0" smtClean="0"/>
              <a:t>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9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một-nhiều</a:t>
            </a:r>
            <a:endParaRPr lang="en-US" dirty="0" smtClean="0"/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(Subject hay </a:t>
            </a:r>
            <a:r>
              <a:rPr lang="en-US" dirty="0" err="1" smtClean="0"/>
              <a:t>là</a:t>
            </a:r>
            <a:r>
              <a:rPr lang="en-US" dirty="0" smtClean="0"/>
              <a:t> Observable)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(Observer)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811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1144</Words>
  <Application>Microsoft Macintosh PowerPoint</Application>
  <PresentationFormat>On-screen Show (4:3)</PresentationFormat>
  <Paragraphs>146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Design pattern</vt:lpstr>
      <vt:lpstr>Nội dung </vt:lpstr>
      <vt:lpstr>Giới thiệu Design pattern</vt:lpstr>
      <vt:lpstr>Creational Pattern</vt:lpstr>
      <vt:lpstr>Structural Pattern</vt:lpstr>
      <vt:lpstr> Behavioral Pattern </vt:lpstr>
      <vt:lpstr>Lợi thế của design patter</vt:lpstr>
      <vt:lpstr>Giới thiệu một vài design pattern thuộc nhóm behavioral</vt:lpstr>
      <vt:lpstr>Observer Pattern</vt:lpstr>
      <vt:lpstr>Observer Pattern</vt:lpstr>
      <vt:lpstr>Observer Pattern</vt:lpstr>
      <vt:lpstr>Example</vt:lpstr>
      <vt:lpstr>Giải quyết bài toán</vt:lpstr>
      <vt:lpstr>UML</vt:lpstr>
      <vt:lpstr>Template Method</vt:lpstr>
      <vt:lpstr>Template Method</vt:lpstr>
      <vt:lpstr>Template Method</vt:lpstr>
      <vt:lpstr>Template Method</vt:lpstr>
      <vt:lpstr>Template Method</vt:lpstr>
      <vt:lpstr>PowerPoint Presentation</vt:lpstr>
      <vt:lpstr>Vấn đề</vt:lpstr>
      <vt:lpstr>Giải pháp</vt:lpstr>
      <vt:lpstr>Hành động</vt:lpstr>
      <vt:lpstr>UML</vt:lpstr>
      <vt:lpstr>UML_Description</vt:lpstr>
      <vt:lpstr>Lợi thế</vt:lpstr>
      <vt:lpstr>Pattern: Command</vt:lpstr>
      <vt:lpstr>Vấn đề</vt:lpstr>
      <vt:lpstr>Giải pháp</vt:lpstr>
      <vt:lpstr>Hệ quả</vt:lpstr>
      <vt:lpstr>UML</vt:lpstr>
      <vt:lpstr>Giải thích UML</vt:lpstr>
    </vt:vector>
  </TitlesOfParts>
  <Company>abc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tung tranthanh</dc:creator>
  <cp:lastModifiedBy>Tran Thanh Tung</cp:lastModifiedBy>
  <cp:revision>53</cp:revision>
  <dcterms:created xsi:type="dcterms:W3CDTF">2015-05-15T02:01:42Z</dcterms:created>
  <dcterms:modified xsi:type="dcterms:W3CDTF">2015-05-15T18:07:27Z</dcterms:modified>
</cp:coreProperties>
</file>